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4681538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272" d="100"/>
          <a:sy n="272" d="100"/>
        </p:scale>
        <p:origin x="19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192" y="299297"/>
            <a:ext cx="3511154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192" y="960543"/>
            <a:ext cx="3511154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53FF-CB2E-452D-805B-80002CA0A8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2CD1-122A-4CF8-AB10-3E5D0775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4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53FF-CB2E-452D-805B-80002CA0A8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2CD1-122A-4CF8-AB10-3E5D0775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50225" y="97367"/>
            <a:ext cx="1009457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856" y="97367"/>
            <a:ext cx="2969851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53FF-CB2E-452D-805B-80002CA0A8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2CD1-122A-4CF8-AB10-3E5D0775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8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53FF-CB2E-452D-805B-80002CA0A8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2CD1-122A-4CF8-AB10-3E5D0775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8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17" y="455930"/>
            <a:ext cx="4037827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417" y="1223857"/>
            <a:ext cx="4037827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53FF-CB2E-452D-805B-80002CA0A8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2CD1-122A-4CF8-AB10-3E5D0775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4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856" y="486833"/>
            <a:ext cx="1989654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0028" y="486833"/>
            <a:ext cx="1989654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53FF-CB2E-452D-805B-80002CA0A8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2CD1-122A-4CF8-AB10-3E5D0775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9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465" y="97367"/>
            <a:ext cx="4037827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466" y="448310"/>
            <a:ext cx="1980510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466" y="668020"/>
            <a:ext cx="1980510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0029" y="448310"/>
            <a:ext cx="1990263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70029" y="668020"/>
            <a:ext cx="1990263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53FF-CB2E-452D-805B-80002CA0A8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2CD1-122A-4CF8-AB10-3E5D0775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1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53FF-CB2E-452D-805B-80002CA0A8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2CD1-122A-4CF8-AB10-3E5D0775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7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53FF-CB2E-452D-805B-80002CA0A8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2CD1-122A-4CF8-AB10-3E5D0775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7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466" y="121920"/>
            <a:ext cx="1509918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263" y="263314"/>
            <a:ext cx="2370029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466" y="548640"/>
            <a:ext cx="1509918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53FF-CB2E-452D-805B-80002CA0A8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2CD1-122A-4CF8-AB10-3E5D0775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1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466" y="121920"/>
            <a:ext cx="1509918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90263" y="263314"/>
            <a:ext cx="2370029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466" y="548640"/>
            <a:ext cx="1509918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53FF-CB2E-452D-805B-80002CA0A8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2CD1-122A-4CF8-AB10-3E5D0775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4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856" y="97367"/>
            <a:ext cx="4037827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856" y="486833"/>
            <a:ext cx="4037827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856" y="1695027"/>
            <a:ext cx="1053346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853FF-CB2E-452D-805B-80002CA0A8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760" y="1695027"/>
            <a:ext cx="1580019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6336" y="1695027"/>
            <a:ext cx="1053346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62CD1-122A-4CF8-AB10-3E5D0775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0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D87F-9FD0-4D6A-9C73-F2974B958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63" y="0"/>
            <a:ext cx="3224454" cy="1828800"/>
          </a:xfrm>
        </p:spPr>
        <p:txBody>
          <a:bodyPr anchor="ctr" anchorCtr="0"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Sistem Sample </a:t>
            </a:r>
            <a:br>
              <a:rPr lang="en-US"/>
            </a:br>
            <a:r>
              <a:rPr lang="en-US" sz="3600">
                <a:latin typeface="Cambria" panose="02040503050406030204" pitchFamily="18" charset="0"/>
                <a:ea typeface="Cambria" panose="02040503050406030204" pitchFamily="18" charset="0"/>
              </a:rPr>
              <a:t>CRUD Berbasis </a:t>
            </a:r>
            <a:br>
              <a:rPr lang="en-US"/>
            </a:b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CodeIgniter + JQuery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EBE5FA-F791-4547-AC51-6EE3022CB4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2" r="16092"/>
          <a:stretch/>
        </p:blipFill>
        <p:spPr>
          <a:xfrm>
            <a:off x="133129" y="0"/>
            <a:ext cx="117365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8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7CC5-E1D5-4F88-9490-72F356A9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6030A-CDCF-44FB-9275-318CE3EB6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2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9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Sistem Sample  CRUD Berbasis  CodeIgniter + JQuery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Sample  CRUD Berbasis  CodeIgniter + JQuery</dc:title>
  <dc:creator>Chemick</dc:creator>
  <cp:lastModifiedBy>Chemick</cp:lastModifiedBy>
  <cp:revision>4</cp:revision>
  <dcterms:created xsi:type="dcterms:W3CDTF">2020-05-17T21:29:16Z</dcterms:created>
  <dcterms:modified xsi:type="dcterms:W3CDTF">2020-05-18T00:19:46Z</dcterms:modified>
</cp:coreProperties>
</file>