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2355850" cy="190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7" autoAdjust="0"/>
    <p:restoredTop sz="94660"/>
  </p:normalViewPr>
  <p:slideViewPr>
    <p:cSldViewPr snapToGrid="0">
      <p:cViewPr varScale="1">
        <p:scale>
          <a:sx n="359" d="100"/>
          <a:sy n="359" d="100"/>
        </p:scale>
        <p:origin x="258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689" y="312547"/>
            <a:ext cx="2002473" cy="664880"/>
          </a:xfrm>
        </p:spPr>
        <p:txBody>
          <a:bodyPr anchor="b"/>
          <a:lstStyle>
            <a:lvl1pPr algn="ctr">
              <a:defRPr sz="15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481" y="1003068"/>
            <a:ext cx="1766888" cy="461084"/>
          </a:xfrm>
        </p:spPr>
        <p:txBody>
          <a:bodyPr/>
          <a:lstStyle>
            <a:lvl1pPr marL="0" indent="0" algn="ctr">
              <a:buNone/>
              <a:defRPr sz="618"/>
            </a:lvl1pPr>
            <a:lvl2pPr marL="117775" indent="0" algn="ctr">
              <a:buNone/>
              <a:defRPr sz="515"/>
            </a:lvl2pPr>
            <a:lvl3pPr marL="235549" indent="0" algn="ctr">
              <a:buNone/>
              <a:defRPr sz="464"/>
            </a:lvl3pPr>
            <a:lvl4pPr marL="353324" indent="0" algn="ctr">
              <a:buNone/>
              <a:defRPr sz="412"/>
            </a:lvl4pPr>
            <a:lvl5pPr marL="471099" indent="0" algn="ctr">
              <a:buNone/>
              <a:defRPr sz="412"/>
            </a:lvl5pPr>
            <a:lvl6pPr marL="588874" indent="0" algn="ctr">
              <a:buNone/>
              <a:defRPr sz="412"/>
            </a:lvl6pPr>
            <a:lvl7pPr marL="706648" indent="0" algn="ctr">
              <a:buNone/>
              <a:defRPr sz="412"/>
            </a:lvl7pPr>
            <a:lvl8pPr marL="824423" indent="0" algn="ctr">
              <a:buNone/>
              <a:defRPr sz="412"/>
            </a:lvl8pPr>
            <a:lvl9pPr marL="942198" indent="0" algn="ctr">
              <a:buNone/>
              <a:defRPr sz="4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53FF-CB2E-452D-805B-80002CA0A8D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2CD1-122A-4CF8-AB10-3E5D0775E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53FF-CB2E-452D-805B-80002CA0A8D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2CD1-122A-4CF8-AB10-3E5D0775E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8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85905" y="101677"/>
            <a:ext cx="507980" cy="16184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1965" y="101677"/>
            <a:ext cx="1494492" cy="16184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53FF-CB2E-452D-805B-80002CA0A8D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2CD1-122A-4CF8-AB10-3E5D0775E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7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53FF-CB2E-452D-805B-80002CA0A8D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2CD1-122A-4CF8-AB10-3E5D0775E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4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38" y="476115"/>
            <a:ext cx="2031921" cy="794408"/>
          </a:xfrm>
        </p:spPr>
        <p:txBody>
          <a:bodyPr anchor="b"/>
          <a:lstStyle>
            <a:lvl1pPr>
              <a:defRPr sz="15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738" y="1278038"/>
            <a:ext cx="2031921" cy="417761"/>
          </a:xfrm>
        </p:spPr>
        <p:txBody>
          <a:bodyPr/>
          <a:lstStyle>
            <a:lvl1pPr marL="0" indent="0">
              <a:buNone/>
              <a:defRPr sz="618">
                <a:solidFill>
                  <a:schemeClr val="tx1"/>
                </a:solidFill>
              </a:defRPr>
            </a:lvl1pPr>
            <a:lvl2pPr marL="117775" indent="0">
              <a:buNone/>
              <a:defRPr sz="515">
                <a:solidFill>
                  <a:schemeClr val="tx1">
                    <a:tint val="75000"/>
                  </a:schemeClr>
                </a:solidFill>
              </a:defRPr>
            </a:lvl2pPr>
            <a:lvl3pPr marL="235549" indent="0">
              <a:buNone/>
              <a:defRPr sz="464">
                <a:solidFill>
                  <a:schemeClr val="tx1">
                    <a:tint val="75000"/>
                  </a:schemeClr>
                </a:solidFill>
              </a:defRPr>
            </a:lvl3pPr>
            <a:lvl4pPr marL="353324" indent="0">
              <a:buNone/>
              <a:defRPr sz="412">
                <a:solidFill>
                  <a:schemeClr val="tx1">
                    <a:tint val="75000"/>
                  </a:schemeClr>
                </a:solidFill>
              </a:defRPr>
            </a:lvl4pPr>
            <a:lvl5pPr marL="471099" indent="0">
              <a:buNone/>
              <a:defRPr sz="412">
                <a:solidFill>
                  <a:schemeClr val="tx1">
                    <a:tint val="75000"/>
                  </a:schemeClr>
                </a:solidFill>
              </a:defRPr>
            </a:lvl5pPr>
            <a:lvl6pPr marL="588874" indent="0">
              <a:buNone/>
              <a:defRPr sz="412">
                <a:solidFill>
                  <a:schemeClr val="tx1">
                    <a:tint val="75000"/>
                  </a:schemeClr>
                </a:solidFill>
              </a:defRPr>
            </a:lvl6pPr>
            <a:lvl7pPr marL="706648" indent="0">
              <a:buNone/>
              <a:defRPr sz="412">
                <a:solidFill>
                  <a:schemeClr val="tx1">
                    <a:tint val="75000"/>
                  </a:schemeClr>
                </a:solidFill>
              </a:defRPr>
            </a:lvl7pPr>
            <a:lvl8pPr marL="824423" indent="0">
              <a:buNone/>
              <a:defRPr sz="412">
                <a:solidFill>
                  <a:schemeClr val="tx1">
                    <a:tint val="75000"/>
                  </a:schemeClr>
                </a:solidFill>
              </a:defRPr>
            </a:lvl8pPr>
            <a:lvl9pPr marL="942198" indent="0">
              <a:buNone/>
              <a:defRPr sz="4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53FF-CB2E-452D-805B-80002CA0A8D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2CD1-122A-4CF8-AB10-3E5D0775E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9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5" y="508386"/>
            <a:ext cx="1001236" cy="1211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2649" y="508386"/>
            <a:ext cx="1001236" cy="1211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53FF-CB2E-452D-805B-80002CA0A8D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2CD1-122A-4CF8-AB10-3E5D0775E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2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1" y="101677"/>
            <a:ext cx="2031921" cy="369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72" y="468157"/>
            <a:ext cx="996635" cy="229437"/>
          </a:xfrm>
        </p:spPr>
        <p:txBody>
          <a:bodyPr anchor="b"/>
          <a:lstStyle>
            <a:lvl1pPr marL="0" indent="0">
              <a:buNone/>
              <a:defRPr sz="618" b="1"/>
            </a:lvl1pPr>
            <a:lvl2pPr marL="117775" indent="0">
              <a:buNone/>
              <a:defRPr sz="515" b="1"/>
            </a:lvl2pPr>
            <a:lvl3pPr marL="235549" indent="0">
              <a:buNone/>
              <a:defRPr sz="464" b="1"/>
            </a:lvl3pPr>
            <a:lvl4pPr marL="353324" indent="0">
              <a:buNone/>
              <a:defRPr sz="412" b="1"/>
            </a:lvl4pPr>
            <a:lvl5pPr marL="471099" indent="0">
              <a:buNone/>
              <a:defRPr sz="412" b="1"/>
            </a:lvl5pPr>
            <a:lvl6pPr marL="588874" indent="0">
              <a:buNone/>
              <a:defRPr sz="412" b="1"/>
            </a:lvl6pPr>
            <a:lvl7pPr marL="706648" indent="0">
              <a:buNone/>
              <a:defRPr sz="412" b="1"/>
            </a:lvl7pPr>
            <a:lvl8pPr marL="824423" indent="0">
              <a:buNone/>
              <a:defRPr sz="412" b="1"/>
            </a:lvl8pPr>
            <a:lvl9pPr marL="942198" indent="0">
              <a:buNone/>
              <a:defRPr sz="4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272" y="697594"/>
            <a:ext cx="996635" cy="1026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92649" y="468157"/>
            <a:ext cx="1001543" cy="229437"/>
          </a:xfrm>
        </p:spPr>
        <p:txBody>
          <a:bodyPr anchor="b"/>
          <a:lstStyle>
            <a:lvl1pPr marL="0" indent="0">
              <a:buNone/>
              <a:defRPr sz="618" b="1"/>
            </a:lvl1pPr>
            <a:lvl2pPr marL="117775" indent="0">
              <a:buNone/>
              <a:defRPr sz="515" b="1"/>
            </a:lvl2pPr>
            <a:lvl3pPr marL="235549" indent="0">
              <a:buNone/>
              <a:defRPr sz="464" b="1"/>
            </a:lvl3pPr>
            <a:lvl4pPr marL="353324" indent="0">
              <a:buNone/>
              <a:defRPr sz="412" b="1"/>
            </a:lvl4pPr>
            <a:lvl5pPr marL="471099" indent="0">
              <a:buNone/>
              <a:defRPr sz="412" b="1"/>
            </a:lvl5pPr>
            <a:lvl6pPr marL="588874" indent="0">
              <a:buNone/>
              <a:defRPr sz="412" b="1"/>
            </a:lvl6pPr>
            <a:lvl7pPr marL="706648" indent="0">
              <a:buNone/>
              <a:defRPr sz="412" b="1"/>
            </a:lvl7pPr>
            <a:lvl8pPr marL="824423" indent="0">
              <a:buNone/>
              <a:defRPr sz="412" b="1"/>
            </a:lvl8pPr>
            <a:lvl9pPr marL="942198" indent="0">
              <a:buNone/>
              <a:defRPr sz="4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92649" y="697594"/>
            <a:ext cx="1001543" cy="1026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53FF-CB2E-452D-805B-80002CA0A8D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2CD1-122A-4CF8-AB10-3E5D0775E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7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53FF-CB2E-452D-805B-80002CA0A8D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2CD1-122A-4CF8-AB10-3E5D0775E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53FF-CB2E-452D-805B-80002CA0A8D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2CD1-122A-4CF8-AB10-3E5D0775E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5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" y="127318"/>
            <a:ext cx="759823" cy="445611"/>
          </a:xfrm>
        </p:spPr>
        <p:txBody>
          <a:bodyPr anchor="b"/>
          <a:lstStyle>
            <a:lvl1pPr>
              <a:defRPr sz="8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543" y="274971"/>
            <a:ext cx="1192649" cy="1357170"/>
          </a:xfrm>
        </p:spPr>
        <p:txBody>
          <a:bodyPr/>
          <a:lstStyle>
            <a:lvl1pPr>
              <a:defRPr sz="824"/>
            </a:lvl1pPr>
            <a:lvl2pPr>
              <a:defRPr sz="721"/>
            </a:lvl2pPr>
            <a:lvl3pPr>
              <a:defRPr sz="618"/>
            </a:lvl3pPr>
            <a:lvl4pPr>
              <a:defRPr sz="515"/>
            </a:lvl4pPr>
            <a:lvl5pPr>
              <a:defRPr sz="515"/>
            </a:lvl5pPr>
            <a:lvl6pPr>
              <a:defRPr sz="515"/>
            </a:lvl6pPr>
            <a:lvl7pPr>
              <a:defRPr sz="515"/>
            </a:lvl7pPr>
            <a:lvl8pPr>
              <a:defRPr sz="515"/>
            </a:lvl8pPr>
            <a:lvl9pPr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272" y="572929"/>
            <a:ext cx="759823" cy="1061422"/>
          </a:xfrm>
        </p:spPr>
        <p:txBody>
          <a:bodyPr/>
          <a:lstStyle>
            <a:lvl1pPr marL="0" indent="0">
              <a:buNone/>
              <a:defRPr sz="412"/>
            </a:lvl1pPr>
            <a:lvl2pPr marL="117775" indent="0">
              <a:buNone/>
              <a:defRPr sz="361"/>
            </a:lvl2pPr>
            <a:lvl3pPr marL="235549" indent="0">
              <a:buNone/>
              <a:defRPr sz="309"/>
            </a:lvl3pPr>
            <a:lvl4pPr marL="353324" indent="0">
              <a:buNone/>
              <a:defRPr sz="258"/>
            </a:lvl4pPr>
            <a:lvl5pPr marL="471099" indent="0">
              <a:buNone/>
              <a:defRPr sz="258"/>
            </a:lvl5pPr>
            <a:lvl6pPr marL="588874" indent="0">
              <a:buNone/>
              <a:defRPr sz="258"/>
            </a:lvl6pPr>
            <a:lvl7pPr marL="706648" indent="0">
              <a:buNone/>
              <a:defRPr sz="258"/>
            </a:lvl7pPr>
            <a:lvl8pPr marL="824423" indent="0">
              <a:buNone/>
              <a:defRPr sz="258"/>
            </a:lvl8pPr>
            <a:lvl9pPr marL="942198" indent="0">
              <a:buNone/>
              <a:defRPr sz="2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53FF-CB2E-452D-805B-80002CA0A8D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2CD1-122A-4CF8-AB10-3E5D0775E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3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" y="127318"/>
            <a:ext cx="759823" cy="445611"/>
          </a:xfrm>
        </p:spPr>
        <p:txBody>
          <a:bodyPr anchor="b"/>
          <a:lstStyle>
            <a:lvl1pPr>
              <a:defRPr sz="8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01543" y="274971"/>
            <a:ext cx="1192649" cy="1357170"/>
          </a:xfrm>
        </p:spPr>
        <p:txBody>
          <a:bodyPr anchor="t"/>
          <a:lstStyle>
            <a:lvl1pPr marL="0" indent="0">
              <a:buNone/>
              <a:defRPr sz="824"/>
            </a:lvl1pPr>
            <a:lvl2pPr marL="117775" indent="0">
              <a:buNone/>
              <a:defRPr sz="721"/>
            </a:lvl2pPr>
            <a:lvl3pPr marL="235549" indent="0">
              <a:buNone/>
              <a:defRPr sz="618"/>
            </a:lvl3pPr>
            <a:lvl4pPr marL="353324" indent="0">
              <a:buNone/>
              <a:defRPr sz="515"/>
            </a:lvl4pPr>
            <a:lvl5pPr marL="471099" indent="0">
              <a:buNone/>
              <a:defRPr sz="515"/>
            </a:lvl5pPr>
            <a:lvl6pPr marL="588874" indent="0">
              <a:buNone/>
              <a:defRPr sz="515"/>
            </a:lvl6pPr>
            <a:lvl7pPr marL="706648" indent="0">
              <a:buNone/>
              <a:defRPr sz="515"/>
            </a:lvl7pPr>
            <a:lvl8pPr marL="824423" indent="0">
              <a:buNone/>
              <a:defRPr sz="515"/>
            </a:lvl8pPr>
            <a:lvl9pPr marL="942198" indent="0">
              <a:buNone/>
              <a:defRPr sz="5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272" y="572929"/>
            <a:ext cx="759823" cy="1061422"/>
          </a:xfrm>
        </p:spPr>
        <p:txBody>
          <a:bodyPr/>
          <a:lstStyle>
            <a:lvl1pPr marL="0" indent="0">
              <a:buNone/>
              <a:defRPr sz="412"/>
            </a:lvl1pPr>
            <a:lvl2pPr marL="117775" indent="0">
              <a:buNone/>
              <a:defRPr sz="361"/>
            </a:lvl2pPr>
            <a:lvl3pPr marL="235549" indent="0">
              <a:buNone/>
              <a:defRPr sz="309"/>
            </a:lvl3pPr>
            <a:lvl4pPr marL="353324" indent="0">
              <a:buNone/>
              <a:defRPr sz="258"/>
            </a:lvl4pPr>
            <a:lvl5pPr marL="471099" indent="0">
              <a:buNone/>
              <a:defRPr sz="258"/>
            </a:lvl5pPr>
            <a:lvl6pPr marL="588874" indent="0">
              <a:buNone/>
              <a:defRPr sz="258"/>
            </a:lvl6pPr>
            <a:lvl7pPr marL="706648" indent="0">
              <a:buNone/>
              <a:defRPr sz="258"/>
            </a:lvl7pPr>
            <a:lvl8pPr marL="824423" indent="0">
              <a:buNone/>
              <a:defRPr sz="258"/>
            </a:lvl8pPr>
            <a:lvl9pPr marL="942198" indent="0">
              <a:buNone/>
              <a:defRPr sz="2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53FF-CB2E-452D-805B-80002CA0A8D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2CD1-122A-4CF8-AB10-3E5D0775E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8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5" y="101677"/>
            <a:ext cx="2031921" cy="36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5" y="508386"/>
            <a:ext cx="2031921" cy="1211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1965" y="1770068"/>
            <a:ext cx="530066" cy="101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853FF-CB2E-452D-805B-80002CA0A8D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0376" y="1770068"/>
            <a:ext cx="795099" cy="101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63819" y="1770068"/>
            <a:ext cx="530066" cy="101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62CD1-122A-4CF8-AB10-3E5D0775E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35549" rtl="0" eaLnBrk="1" latinLnBrk="0" hangingPunct="1">
        <a:lnSpc>
          <a:spcPct val="90000"/>
        </a:lnSpc>
        <a:spcBef>
          <a:spcPct val="0"/>
        </a:spcBef>
        <a:buNone/>
        <a:defRPr sz="11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887" indent="-58887" algn="l" defTabSz="235549" rtl="0" eaLnBrk="1" latinLnBrk="0" hangingPunct="1">
        <a:lnSpc>
          <a:spcPct val="90000"/>
        </a:lnSpc>
        <a:spcBef>
          <a:spcPts val="258"/>
        </a:spcBef>
        <a:buFont typeface="Arial" panose="020B0604020202020204" pitchFamily="34" charset="0"/>
        <a:buChar char="•"/>
        <a:defRPr sz="721" kern="1200">
          <a:solidFill>
            <a:schemeClr val="tx1"/>
          </a:solidFill>
          <a:latin typeface="+mn-lt"/>
          <a:ea typeface="+mn-ea"/>
          <a:cs typeface="+mn-cs"/>
        </a:defRPr>
      </a:lvl1pPr>
      <a:lvl2pPr marL="176662" indent="-58887" algn="l" defTabSz="235549" rtl="0" eaLnBrk="1" latinLnBrk="0" hangingPunct="1">
        <a:lnSpc>
          <a:spcPct val="90000"/>
        </a:lnSpc>
        <a:spcBef>
          <a:spcPts val="129"/>
        </a:spcBef>
        <a:buFont typeface="Arial" panose="020B0604020202020204" pitchFamily="34" charset="0"/>
        <a:buChar char="•"/>
        <a:defRPr sz="618" kern="1200">
          <a:solidFill>
            <a:schemeClr val="tx1"/>
          </a:solidFill>
          <a:latin typeface="+mn-lt"/>
          <a:ea typeface="+mn-ea"/>
          <a:cs typeface="+mn-cs"/>
        </a:defRPr>
      </a:lvl2pPr>
      <a:lvl3pPr marL="294437" indent="-58887" algn="l" defTabSz="235549" rtl="0" eaLnBrk="1" latinLnBrk="0" hangingPunct="1">
        <a:lnSpc>
          <a:spcPct val="90000"/>
        </a:lnSpc>
        <a:spcBef>
          <a:spcPts val="129"/>
        </a:spcBef>
        <a:buFont typeface="Arial" panose="020B0604020202020204" pitchFamily="34" charset="0"/>
        <a:buChar char="•"/>
        <a:defRPr sz="515" kern="1200">
          <a:solidFill>
            <a:schemeClr val="tx1"/>
          </a:solidFill>
          <a:latin typeface="+mn-lt"/>
          <a:ea typeface="+mn-ea"/>
          <a:cs typeface="+mn-cs"/>
        </a:defRPr>
      </a:lvl3pPr>
      <a:lvl4pPr marL="412212" indent="-58887" algn="l" defTabSz="235549" rtl="0" eaLnBrk="1" latinLnBrk="0" hangingPunct="1">
        <a:lnSpc>
          <a:spcPct val="90000"/>
        </a:lnSpc>
        <a:spcBef>
          <a:spcPts val="129"/>
        </a:spcBef>
        <a:buFont typeface="Arial" panose="020B0604020202020204" pitchFamily="34" charset="0"/>
        <a:buChar char="•"/>
        <a:defRPr sz="464" kern="1200">
          <a:solidFill>
            <a:schemeClr val="tx1"/>
          </a:solidFill>
          <a:latin typeface="+mn-lt"/>
          <a:ea typeface="+mn-ea"/>
          <a:cs typeface="+mn-cs"/>
        </a:defRPr>
      </a:lvl4pPr>
      <a:lvl5pPr marL="529986" indent="-58887" algn="l" defTabSz="235549" rtl="0" eaLnBrk="1" latinLnBrk="0" hangingPunct="1">
        <a:lnSpc>
          <a:spcPct val="90000"/>
        </a:lnSpc>
        <a:spcBef>
          <a:spcPts val="129"/>
        </a:spcBef>
        <a:buFont typeface="Arial" panose="020B0604020202020204" pitchFamily="34" charset="0"/>
        <a:buChar char="•"/>
        <a:defRPr sz="464" kern="1200">
          <a:solidFill>
            <a:schemeClr val="tx1"/>
          </a:solidFill>
          <a:latin typeface="+mn-lt"/>
          <a:ea typeface="+mn-ea"/>
          <a:cs typeface="+mn-cs"/>
        </a:defRPr>
      </a:lvl5pPr>
      <a:lvl6pPr marL="647761" indent="-58887" algn="l" defTabSz="235549" rtl="0" eaLnBrk="1" latinLnBrk="0" hangingPunct="1">
        <a:lnSpc>
          <a:spcPct val="90000"/>
        </a:lnSpc>
        <a:spcBef>
          <a:spcPts val="129"/>
        </a:spcBef>
        <a:buFont typeface="Arial" panose="020B0604020202020204" pitchFamily="34" charset="0"/>
        <a:buChar char="•"/>
        <a:defRPr sz="464" kern="1200">
          <a:solidFill>
            <a:schemeClr val="tx1"/>
          </a:solidFill>
          <a:latin typeface="+mn-lt"/>
          <a:ea typeface="+mn-ea"/>
          <a:cs typeface="+mn-cs"/>
        </a:defRPr>
      </a:lvl6pPr>
      <a:lvl7pPr marL="765536" indent="-58887" algn="l" defTabSz="235549" rtl="0" eaLnBrk="1" latinLnBrk="0" hangingPunct="1">
        <a:lnSpc>
          <a:spcPct val="90000"/>
        </a:lnSpc>
        <a:spcBef>
          <a:spcPts val="129"/>
        </a:spcBef>
        <a:buFont typeface="Arial" panose="020B0604020202020204" pitchFamily="34" charset="0"/>
        <a:buChar char="•"/>
        <a:defRPr sz="464" kern="1200">
          <a:solidFill>
            <a:schemeClr val="tx1"/>
          </a:solidFill>
          <a:latin typeface="+mn-lt"/>
          <a:ea typeface="+mn-ea"/>
          <a:cs typeface="+mn-cs"/>
        </a:defRPr>
      </a:lvl7pPr>
      <a:lvl8pPr marL="883310" indent="-58887" algn="l" defTabSz="235549" rtl="0" eaLnBrk="1" latinLnBrk="0" hangingPunct="1">
        <a:lnSpc>
          <a:spcPct val="90000"/>
        </a:lnSpc>
        <a:spcBef>
          <a:spcPts val="129"/>
        </a:spcBef>
        <a:buFont typeface="Arial" panose="020B0604020202020204" pitchFamily="34" charset="0"/>
        <a:buChar char="•"/>
        <a:defRPr sz="464" kern="1200">
          <a:solidFill>
            <a:schemeClr val="tx1"/>
          </a:solidFill>
          <a:latin typeface="+mn-lt"/>
          <a:ea typeface="+mn-ea"/>
          <a:cs typeface="+mn-cs"/>
        </a:defRPr>
      </a:lvl8pPr>
      <a:lvl9pPr marL="1001085" indent="-58887" algn="l" defTabSz="235549" rtl="0" eaLnBrk="1" latinLnBrk="0" hangingPunct="1">
        <a:lnSpc>
          <a:spcPct val="90000"/>
        </a:lnSpc>
        <a:spcBef>
          <a:spcPts val="129"/>
        </a:spcBef>
        <a:buFont typeface="Arial" panose="020B0604020202020204" pitchFamily="34" charset="0"/>
        <a:buChar char="•"/>
        <a:defRPr sz="4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5549" rtl="0" eaLnBrk="1" latinLnBrk="0" hangingPunct="1">
        <a:defRPr sz="464" kern="1200">
          <a:solidFill>
            <a:schemeClr val="tx1"/>
          </a:solidFill>
          <a:latin typeface="+mn-lt"/>
          <a:ea typeface="+mn-ea"/>
          <a:cs typeface="+mn-cs"/>
        </a:defRPr>
      </a:lvl1pPr>
      <a:lvl2pPr marL="117775" algn="l" defTabSz="235549" rtl="0" eaLnBrk="1" latinLnBrk="0" hangingPunct="1">
        <a:defRPr sz="464" kern="1200">
          <a:solidFill>
            <a:schemeClr val="tx1"/>
          </a:solidFill>
          <a:latin typeface="+mn-lt"/>
          <a:ea typeface="+mn-ea"/>
          <a:cs typeface="+mn-cs"/>
        </a:defRPr>
      </a:lvl2pPr>
      <a:lvl3pPr marL="235549" algn="l" defTabSz="235549" rtl="0" eaLnBrk="1" latinLnBrk="0" hangingPunct="1">
        <a:defRPr sz="464" kern="1200">
          <a:solidFill>
            <a:schemeClr val="tx1"/>
          </a:solidFill>
          <a:latin typeface="+mn-lt"/>
          <a:ea typeface="+mn-ea"/>
          <a:cs typeface="+mn-cs"/>
        </a:defRPr>
      </a:lvl3pPr>
      <a:lvl4pPr marL="353324" algn="l" defTabSz="235549" rtl="0" eaLnBrk="1" latinLnBrk="0" hangingPunct="1">
        <a:defRPr sz="464" kern="1200">
          <a:solidFill>
            <a:schemeClr val="tx1"/>
          </a:solidFill>
          <a:latin typeface="+mn-lt"/>
          <a:ea typeface="+mn-ea"/>
          <a:cs typeface="+mn-cs"/>
        </a:defRPr>
      </a:lvl4pPr>
      <a:lvl5pPr marL="471099" algn="l" defTabSz="235549" rtl="0" eaLnBrk="1" latinLnBrk="0" hangingPunct="1">
        <a:defRPr sz="464" kern="1200">
          <a:solidFill>
            <a:schemeClr val="tx1"/>
          </a:solidFill>
          <a:latin typeface="+mn-lt"/>
          <a:ea typeface="+mn-ea"/>
          <a:cs typeface="+mn-cs"/>
        </a:defRPr>
      </a:lvl5pPr>
      <a:lvl6pPr marL="588874" algn="l" defTabSz="235549" rtl="0" eaLnBrk="1" latinLnBrk="0" hangingPunct="1">
        <a:defRPr sz="464" kern="1200">
          <a:solidFill>
            <a:schemeClr val="tx1"/>
          </a:solidFill>
          <a:latin typeface="+mn-lt"/>
          <a:ea typeface="+mn-ea"/>
          <a:cs typeface="+mn-cs"/>
        </a:defRPr>
      </a:lvl6pPr>
      <a:lvl7pPr marL="706648" algn="l" defTabSz="235549" rtl="0" eaLnBrk="1" latinLnBrk="0" hangingPunct="1">
        <a:defRPr sz="464" kern="1200">
          <a:solidFill>
            <a:schemeClr val="tx1"/>
          </a:solidFill>
          <a:latin typeface="+mn-lt"/>
          <a:ea typeface="+mn-ea"/>
          <a:cs typeface="+mn-cs"/>
        </a:defRPr>
      </a:lvl7pPr>
      <a:lvl8pPr marL="824423" algn="l" defTabSz="235549" rtl="0" eaLnBrk="1" latinLnBrk="0" hangingPunct="1">
        <a:defRPr sz="464" kern="1200">
          <a:solidFill>
            <a:schemeClr val="tx1"/>
          </a:solidFill>
          <a:latin typeface="+mn-lt"/>
          <a:ea typeface="+mn-ea"/>
          <a:cs typeface="+mn-cs"/>
        </a:defRPr>
      </a:lvl8pPr>
      <a:lvl9pPr marL="942198" algn="l" defTabSz="235549" rtl="0" eaLnBrk="1" latinLnBrk="0" hangingPunct="1">
        <a:defRPr sz="4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EBE5FA-F791-4547-AC51-6EE3022CB4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2" r="16092"/>
          <a:stretch/>
        </p:blipFill>
        <p:spPr>
          <a:xfrm>
            <a:off x="565118" y="0"/>
            <a:ext cx="1225614" cy="190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8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7CC5-E1D5-4F88-9490-72F356A9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6030A-CDCF-44FB-9275-318CE3EB6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26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Sample  CRUD Berbasis  CodeIgniter + JQuery</dc:title>
  <dc:creator>Chemick</dc:creator>
  <cp:lastModifiedBy>Chemick</cp:lastModifiedBy>
  <cp:revision>6</cp:revision>
  <dcterms:created xsi:type="dcterms:W3CDTF">2020-05-17T21:29:16Z</dcterms:created>
  <dcterms:modified xsi:type="dcterms:W3CDTF">2020-05-18T00:35:37Z</dcterms:modified>
</cp:coreProperties>
</file>