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4CB26-FB65-B345-26BF-5F7414E4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98" y="1326600"/>
            <a:ext cx="5244684" cy="25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0B664-5459-43A7-FF40-1F6CC5614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90" y="1326600"/>
            <a:ext cx="3835241" cy="3126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23C17-BE87-BA45-3144-946D4DF8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18" y="1326600"/>
            <a:ext cx="3020825" cy="20603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886B1-72AF-F3DA-170E-4100B26AA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07" y="1425795"/>
            <a:ext cx="4698218" cy="3089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LENOVO</cp:lastModifiedBy>
  <cp:revision>8</cp:revision>
  <dcterms:created xsi:type="dcterms:W3CDTF">2023-03-20T10:47:14Z</dcterms:created>
  <dcterms:modified xsi:type="dcterms:W3CDTF">2023-03-20T09:25:02Z</dcterms:modified>
  <dc:language>en-US</dc:language>
</cp:coreProperties>
</file>