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9" r:id="rId9"/>
    <p:sldId id="260" r:id="rId10"/>
    <p:sldId id="261" r:id="rId11"/>
    <p:sldId id="262" r:id="rId12"/>
    <p:sldId id="263" r:id="rId13"/>
    <p:sldId id="264" r:id="rId14"/>
    <p:sldId id="265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041"/>
  </p:normalViewPr>
  <p:slideViewPr>
    <p:cSldViewPr snapToGrid="0" snapToObjects="1">
      <p:cViewPr varScale="1">
        <p:scale>
          <a:sx n="38" d="100"/>
          <a:sy n="38" d="100"/>
        </p:scale>
        <p:origin x="1048" y="19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810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D14F789-91C3-6749-9709-518605CFE1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7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D14F789-91C3-6749-9709-518605CFE1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1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</p:spPr>
        <p:txBody>
          <a:bodyPr/>
          <a:lstStyle/>
          <a:p>
            <a:fld id="{7D34B5BE-C997-F041-811E-5B91FCC65E81}" type="datetime1"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Yusri Yusup,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90866" y="9251950"/>
            <a:ext cx="410369" cy="379591"/>
          </a:xfrm>
        </p:spPr>
        <p:txBody>
          <a:bodyPr/>
          <a:lstStyle/>
          <a:p>
            <a:fld id="{FB355391-6DB6-8E49-A06B-C6E30BD7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0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hf hdr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yusriy/mpob_weather_training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Weather Data Analysis</a:t>
            </a:r>
          </a:p>
          <a:p>
            <a:r>
              <a:t>Using R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029199"/>
            <a:ext cx="10464800" cy="298774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14095">
              <a:defRPr sz="2816"/>
            </a:pPr>
            <a:r>
              <a:rPr lang="en-US"/>
              <a:t>Date: </a:t>
            </a:r>
            <a:r>
              <a:t>July 19-20, 2016</a:t>
            </a:r>
          </a:p>
          <a:p>
            <a:pPr defTabSz="514095">
              <a:defRPr sz="2816"/>
            </a:pPr>
            <a:endParaRPr/>
          </a:p>
          <a:p>
            <a:pPr defTabSz="514095">
              <a:defRPr sz="2816"/>
            </a:pPr>
            <a:r>
              <a:t>Yusri Yusup, PhD</a:t>
            </a:r>
          </a:p>
          <a:p>
            <a:pPr defTabSz="514095">
              <a:defRPr sz="2816"/>
            </a:pPr>
            <a:r>
              <a:t>Env Tech, School of Ind Tech</a:t>
            </a:r>
          </a:p>
          <a:p>
            <a:pPr defTabSz="514095">
              <a:defRPr sz="2816"/>
            </a:pPr>
            <a:r>
              <a:t>Universiti Sains Malaysia</a:t>
            </a:r>
            <a:endParaRPr lang="en-US"/>
          </a:p>
          <a:p>
            <a:pPr defTabSz="514095">
              <a:defRPr sz="2816"/>
            </a:pPr>
            <a:r>
              <a:rPr lang="en-US"/>
              <a:t>yusriyp@gmail.com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/>
              <a:t>1</a:t>
            </a:fld>
            <a:endParaRPr lang="uk-UA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 Data quality checks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summary()</a:t>
            </a:r>
          </a:p>
          <a:p>
            <a:r>
              <a:t>which()</a:t>
            </a:r>
          </a:p>
          <a:p>
            <a:r>
              <a:t>relational operators</a:t>
            </a:r>
          </a:p>
          <a:p>
            <a:pPr lvl="1"/>
            <a:r>
              <a:t>&gt;, &lt;, &gt;=, &lt;=, ==, !=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/>
              <a:t>10</a:t>
            </a:fld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3 openair package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timeAverage()</a:t>
            </a:r>
          </a:p>
          <a:p>
            <a:r>
              <a:t>windRose()</a:t>
            </a:r>
          </a:p>
          <a:p>
            <a:r>
              <a:t>timePlot()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/>
              <a:t>11</a:t>
            </a:fld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r>
              <a:t>4 Creating simple functions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julian_conv()</a:t>
            </a:r>
          </a:p>
          <a:p>
            <a:r>
              <a:t>vap_deficit()</a:t>
            </a:r>
          </a:p>
          <a:p>
            <a:r>
              <a:t>ET()</a:t>
            </a:r>
          </a:p>
          <a:p>
            <a:r>
              <a:t>sapply()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/>
              <a:t>12</a:t>
            </a:fld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 Plots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 plots, time series plots</a:t>
            </a:r>
          </a:p>
          <a:p>
            <a:r>
              <a:t>Barplots</a:t>
            </a:r>
          </a:p>
          <a:p>
            <a:r>
              <a:t>Wind rose (openair)</a:t>
            </a:r>
          </a:p>
          <a:p>
            <a:r>
              <a:t>Multipanel plots (timePlot)</a:t>
            </a:r>
          </a:p>
          <a:p>
            <a:r>
              <a:t>Saving plots into picture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/>
              <a:t>13</a:t>
            </a:fld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616689" y="382772"/>
            <a:ext cx="11887200" cy="73151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Hands-on and Troubleshooting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i="1"/>
              <a:t>Let’s work on your data!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/>
              <a:t>14</a:t>
            </a:fld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r>
              <a:t>Tentative program for R script to analyze meteorological data using R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>
            <a:normAutofit fontScale="92500"/>
          </a:bodyPr>
          <a:lstStyle/>
          <a:p>
            <a:pPr marL="0" indent="0" defTabSz="350520">
              <a:spcBef>
                <a:spcPts val="2500"/>
              </a:spcBef>
              <a:buSzTx/>
              <a:buNone/>
              <a:defRPr sz="216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indent="0" defTabSz="350520">
              <a:spcBef>
                <a:spcPts val="2500"/>
              </a:spcBef>
              <a:buSzTx/>
              <a:buNone/>
              <a:defRPr sz="2160" b="1">
                <a:latin typeface="Helvetica"/>
                <a:ea typeface="Helvetica"/>
                <a:cs typeface="Helvetica"/>
                <a:sym typeface="Helvetica"/>
              </a:defRPr>
            </a:pPr>
            <a:r>
              <a:t>Day 1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9:00 Meteorological data analysis using R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10:00 Tea break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10:30 Data management 1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1:00 Lunch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2.00 Data management 2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3:00 Tea break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3:30 Weather plots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5:00 End of day 1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endParaRPr/>
          </a:p>
          <a:p>
            <a:pPr marL="0" indent="0" defTabSz="350520">
              <a:spcBef>
                <a:spcPts val="2500"/>
              </a:spcBef>
              <a:buSzTx/>
              <a:buNone/>
              <a:defRPr sz="2160" b="1">
                <a:latin typeface="Helvetica"/>
                <a:ea typeface="Helvetica"/>
                <a:cs typeface="Helvetica"/>
                <a:sym typeface="Helvetica"/>
              </a:defRPr>
            </a:pPr>
            <a:r>
              <a:t>Day 2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9:00 Introduction to package “openair”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10:00 Tea break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10:30 Openair features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1:00 Lunch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2:00 Hands-on and error troubleshooting 1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3:00 Tea break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3:30 Hands-on and error troubleshooting 2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5:00 End of day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/>
              <a:t>2</a:t>
            </a:fld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 requirements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147236"/>
            <a:ext cx="11099800" cy="5742763"/>
          </a:xfrm>
        </p:spPr>
        <p:txBody>
          <a:bodyPr anchor="t">
            <a:normAutofit fontScale="77500" lnSpcReduction="20000"/>
          </a:bodyPr>
          <a:lstStyle/>
          <a:p>
            <a:pPr lvl="1"/>
            <a:r>
              <a:rPr lang="en-US" dirty="0"/>
              <a:t>Attended the </a:t>
            </a:r>
            <a:r>
              <a:rPr lang="en-US" i="1" dirty="0"/>
              <a:t>Statistical Analyses using R </a:t>
            </a:r>
            <a:r>
              <a:rPr lang="en-US" dirty="0"/>
              <a:t>course.</a:t>
            </a:r>
          </a:p>
          <a:p>
            <a:pPr lvl="1"/>
            <a:r>
              <a:rPr lang="en-US" dirty="0"/>
              <a:t>PC or Mac installed with R (and </a:t>
            </a:r>
            <a:r>
              <a:rPr lang="en-US" dirty="0" err="1"/>
              <a:t>RStudio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Download R</a:t>
            </a:r>
          </a:p>
          <a:p>
            <a:pPr lvl="2"/>
            <a:r>
              <a:rPr lang="en-US" dirty="0" smtClean="0"/>
              <a:t>Install R</a:t>
            </a:r>
          </a:p>
          <a:p>
            <a:pPr lvl="2"/>
            <a:r>
              <a:rPr lang="en-US" dirty="0" smtClean="0"/>
              <a:t>Download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2"/>
            <a:r>
              <a:rPr lang="en-US" dirty="0" smtClean="0"/>
              <a:t>Install </a:t>
            </a:r>
            <a:r>
              <a:rPr lang="en-US" dirty="0" err="1" smtClean="0"/>
              <a:t>RStudio</a:t>
            </a:r>
            <a:endParaRPr lang="en-US" dirty="0"/>
          </a:p>
          <a:p>
            <a:pPr lvl="1"/>
            <a:r>
              <a:rPr lang="en-US" dirty="0"/>
              <a:t>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6703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1181" y="641571"/>
            <a:ext cx="1162005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Workshop Outcomes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1181" y="2402958"/>
            <a:ext cx="11343610" cy="4678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92500" lnSpcReduction="1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 smtClean="0"/>
              <a:t>By the end of this workshop, you will be able to,</a:t>
            </a:r>
          </a:p>
          <a:p>
            <a:pPr lvl="1" hangingPunct="1"/>
            <a:r>
              <a:rPr lang="en-US" dirty="0" smtClean="0"/>
              <a:t>Understand the developed R script.</a:t>
            </a:r>
          </a:p>
          <a:p>
            <a:pPr lvl="1" hangingPunct="1"/>
            <a:r>
              <a:rPr lang="en-US" dirty="0" smtClean="0"/>
              <a:t>Use the R scripts.</a:t>
            </a:r>
          </a:p>
          <a:p>
            <a:pPr lvl="1" hangingPunct="1"/>
            <a:r>
              <a:rPr lang="en-US" dirty="0" smtClean="0"/>
              <a:t>Modify the R scripts.</a:t>
            </a:r>
          </a:p>
          <a:p>
            <a:pPr lvl="1" hangingPunct="1"/>
            <a:r>
              <a:rPr lang="en-US" dirty="0" smtClean="0"/>
              <a:t>Prepare weather plots for your report.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08581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7064449" cy="2159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PC/Mac Basic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3467100"/>
            <a:ext cx="11099800" cy="5613105"/>
          </a:xfrm>
        </p:spPr>
        <p:txBody>
          <a:bodyPr anchor="t">
            <a:normAutofit fontScale="70000" lnSpcReduction="20000"/>
          </a:bodyPr>
          <a:lstStyle/>
          <a:p>
            <a:r>
              <a:rPr lang="en-US" dirty="0" smtClean="0"/>
              <a:t>Make sure you have R and </a:t>
            </a:r>
            <a:r>
              <a:rPr lang="en-US" dirty="0" err="1" smtClean="0"/>
              <a:t>RStudio</a:t>
            </a:r>
            <a:r>
              <a:rPr lang="en-US" dirty="0" smtClean="0"/>
              <a:t> installed.</a:t>
            </a:r>
          </a:p>
          <a:p>
            <a:r>
              <a:rPr lang="en-US" dirty="0" smtClean="0"/>
              <a:t>Now, we are going to download the scripts stored in an </a:t>
            </a:r>
            <a:r>
              <a:rPr lang="en-US" i="1" dirty="0" smtClean="0"/>
              <a:t>online repository </a:t>
            </a:r>
            <a:r>
              <a:rPr lang="en-US" dirty="0" smtClean="0"/>
              <a:t>called </a:t>
            </a:r>
            <a:r>
              <a:rPr lang="en-US" dirty="0" err="1" smtClean="0"/>
              <a:t>GitHub</a:t>
            </a:r>
            <a:r>
              <a:rPr lang="en-US" dirty="0"/>
              <a:t> (a </a:t>
            </a:r>
            <a:r>
              <a:rPr lang="en-US" i="1" dirty="0"/>
              <a:t>version control </a:t>
            </a:r>
            <a:r>
              <a:rPr lang="en-US" dirty="0" smtClean="0"/>
              <a:t>software system).</a:t>
            </a:r>
          </a:p>
          <a:p>
            <a:pPr lvl="1"/>
            <a:r>
              <a:rPr lang="en-US" dirty="0"/>
              <a:t>Go to the website: </a:t>
            </a:r>
            <a:r>
              <a:rPr lang="en-US" dirty="0" smtClean="0">
                <a:hlinkClick r:id="rId3"/>
              </a:rPr>
              <a:t>http://github.com/yusriy/mpob_weather_training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Download the ZIP</a:t>
            </a:r>
            <a:r>
              <a:rPr lang="en-US" i="1" dirty="0" smtClean="0"/>
              <a:t> </a:t>
            </a:r>
            <a:r>
              <a:rPr lang="en-US" dirty="0" smtClean="0"/>
              <a:t>file by clicking the </a:t>
            </a:r>
            <a:r>
              <a:rPr lang="en-US" i="1" dirty="0" smtClean="0"/>
              <a:t>Download ZIP</a:t>
            </a:r>
            <a:r>
              <a:rPr lang="en-US" dirty="0" smtClean="0"/>
              <a:t> button.</a:t>
            </a:r>
          </a:p>
          <a:p>
            <a:pPr lvl="1"/>
            <a:r>
              <a:rPr lang="en-US" dirty="0" smtClean="0"/>
              <a:t>Unzip and place the downloaded folder </a:t>
            </a:r>
            <a:r>
              <a:rPr lang="en-US" i="1" dirty="0" err="1" smtClean="0"/>
              <a:t>mpob_weather_training</a:t>
            </a:r>
            <a:r>
              <a:rPr lang="en-US" i="1" dirty="0" smtClean="0"/>
              <a:t>-master</a:t>
            </a:r>
            <a:r>
              <a:rPr lang="en-US" dirty="0" smtClean="0"/>
              <a:t> into your </a:t>
            </a:r>
            <a:r>
              <a:rPr lang="en-US" i="1" dirty="0" smtClean="0"/>
              <a:t>Documents</a:t>
            </a:r>
            <a:r>
              <a:rPr lang="en-US" dirty="0" smtClean="0"/>
              <a:t> folder.</a:t>
            </a:r>
          </a:p>
          <a:p>
            <a:pPr lvl="1"/>
            <a:r>
              <a:rPr lang="en-US" dirty="0" smtClean="0"/>
              <a:t>Double-click the </a:t>
            </a:r>
            <a:r>
              <a:rPr lang="en-US" i="1" dirty="0" err="1"/>
              <a:t>mpob_weather_training</a:t>
            </a:r>
            <a:r>
              <a:rPr lang="en-US" i="1" dirty="0" err="1" smtClean="0"/>
              <a:t>.Rproj</a:t>
            </a:r>
            <a:r>
              <a:rPr lang="en-US" dirty="0" smtClean="0"/>
              <a:t> file, </a:t>
            </a:r>
            <a:r>
              <a:rPr lang="en-US" dirty="0" err="1" smtClean="0"/>
              <a:t>RStudio</a:t>
            </a:r>
            <a:r>
              <a:rPr lang="en-US" dirty="0" smtClean="0"/>
              <a:t> should run.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08" y="453709"/>
            <a:ext cx="5293053" cy="195082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5391-6DB6-8E49-A06B-C6E30BD774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Topics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/>
            </a:pPr>
            <a:r>
              <a:t>Data management</a:t>
            </a:r>
          </a:p>
          <a:p>
            <a:pPr marL="635000" indent="-635000">
              <a:buSzPct val="100000"/>
              <a:buAutoNum type="arabicPeriod"/>
            </a:pPr>
            <a:r>
              <a:t>Data quality checks</a:t>
            </a:r>
          </a:p>
          <a:p>
            <a:pPr marL="635000" indent="-635000">
              <a:buSzPct val="100000"/>
              <a:buAutoNum type="arabicPeriod"/>
            </a:pPr>
            <a:r>
              <a:t>The “openair” package</a:t>
            </a:r>
          </a:p>
          <a:p>
            <a:pPr marL="635000" indent="-635000">
              <a:buSzPct val="100000"/>
              <a:buAutoNum type="arabicPeriod"/>
            </a:pPr>
            <a:r>
              <a:t>Creating simple functions</a:t>
            </a:r>
          </a:p>
          <a:p>
            <a:pPr marL="635000" indent="-635000">
              <a:buSzPct val="100000"/>
              <a:buAutoNum type="arabicPeriod"/>
            </a:pPr>
            <a:r>
              <a:t>Plots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/>
              <a:t>6</a:t>
            </a:fld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 Data management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Useful data types in R</a:t>
            </a:r>
          </a:p>
          <a:p>
            <a:pPr marL="782319" lvl="1" indent="-391159" defTabSz="514095">
              <a:spcBef>
                <a:spcPts val="3600"/>
              </a:spcBef>
              <a:defRPr sz="3168"/>
            </a:pPr>
            <a:r>
              <a:t>POSIXct/POSIXlt, character, numeric, factor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Time series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dplyr package: %&gt;%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Managing data</a:t>
            </a:r>
          </a:p>
          <a:p>
            <a:pPr marL="782319" lvl="1" indent="-391159" defTabSz="514095">
              <a:spcBef>
                <a:spcPts val="3600"/>
              </a:spcBef>
              <a:defRPr sz="3168"/>
            </a:pPr>
            <a:r>
              <a:t>Renaming columns and rows</a:t>
            </a:r>
          </a:p>
          <a:p>
            <a:pPr marL="782319" lvl="1" indent="-391159" defTabSz="514095">
              <a:spcBef>
                <a:spcPts val="3600"/>
              </a:spcBef>
              <a:defRPr sz="3168"/>
            </a:pPr>
            <a:r>
              <a:t>cbind(), rbind()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/>
              <a:t>7</a:t>
            </a:fld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603499"/>
            <a:ext cx="11099800" cy="627924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400" dirty="0" smtClean="0"/>
              <a:t>Within the R Project folder there are sub-folders:</a:t>
            </a:r>
          </a:p>
          <a:p>
            <a:pPr lvl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400" i="1" dirty="0" smtClean="0"/>
              <a:t>Data</a:t>
            </a:r>
          </a:p>
          <a:p>
            <a:pPr lvl="2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400" dirty="0" smtClean="0"/>
              <a:t>Where you should store your data.</a:t>
            </a:r>
          </a:p>
          <a:p>
            <a:pPr lvl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400" i="1" dirty="0" smtClean="0"/>
              <a:t>R</a:t>
            </a:r>
          </a:p>
          <a:p>
            <a:pPr lvl="2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400" dirty="0" smtClean="0"/>
              <a:t>Where you should keep your R scripts.</a:t>
            </a:r>
          </a:p>
          <a:p>
            <a:pPr lvl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400" dirty="0" smtClean="0"/>
              <a:t>Extra: </a:t>
            </a:r>
            <a:r>
              <a:rPr lang="en-US" sz="2400" i="1" dirty="0" smtClean="0"/>
              <a:t>Figs</a:t>
            </a:r>
            <a:endParaRPr lang="en-US" sz="2400" dirty="0" smtClean="0"/>
          </a:p>
          <a:p>
            <a:pPr lvl="2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400" dirty="0" smtClean="0"/>
              <a:t>Where the output in the form of figures should be written to.</a:t>
            </a:r>
          </a:p>
          <a:p>
            <a:pPr lvl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400" i="1" dirty="0" smtClean="0"/>
              <a:t>Docs</a:t>
            </a:r>
          </a:p>
          <a:p>
            <a:pPr lvl="2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400" dirty="0" smtClean="0"/>
              <a:t>Where you should keep the relevant documents or manuscripts.</a:t>
            </a:r>
          </a:p>
          <a:p>
            <a:pPr lvl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400" i="1" dirty="0" err="1" smtClean="0"/>
              <a:t>README.md</a:t>
            </a:r>
            <a:endParaRPr lang="en-US" sz="2400" i="1" dirty="0" smtClean="0"/>
          </a:p>
          <a:p>
            <a:pPr lvl="2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400" dirty="0" smtClean="0"/>
              <a:t>A </a:t>
            </a:r>
            <a:r>
              <a:rPr lang="en-US" sz="2400" i="1" dirty="0" smtClean="0"/>
              <a:t>Markdown readme</a:t>
            </a:r>
            <a:r>
              <a:rPr lang="en-US" sz="2400" dirty="0" smtClean="0"/>
              <a:t> file to explain about the Project to users. Recommended to have for every project, especially in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5391-6DB6-8E49-A06B-C6E30BD774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1.1 POSIX data type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strptime</a:t>
            </a:r>
            <a:r>
              <a:rPr dirty="0"/>
              <a:t>()</a:t>
            </a:r>
          </a:p>
          <a:p>
            <a:r>
              <a:rPr dirty="0" err="1" smtClean="0"/>
              <a:t>as.POSIXct</a:t>
            </a:r>
            <a:r>
              <a:rPr lang="en-US" dirty="0" smtClean="0"/>
              <a:t>()</a:t>
            </a:r>
          </a:p>
          <a:p>
            <a:r>
              <a:rPr dirty="0" err="1" smtClean="0"/>
              <a:t>as.POSIXlt</a:t>
            </a:r>
            <a:r>
              <a:rPr lang="en-US" dirty="0" smtClean="0"/>
              <a:t>()</a:t>
            </a:r>
            <a:endParaRPr dirty="0"/>
          </a:p>
          <a:p>
            <a:r>
              <a:rPr dirty="0"/>
              <a:t>Malaysia </a:t>
            </a:r>
            <a:r>
              <a:rPr dirty="0" err="1"/>
              <a:t>timezone</a:t>
            </a:r>
            <a:r>
              <a:rPr dirty="0"/>
              <a:t>: “Asia/</a:t>
            </a:r>
            <a:r>
              <a:rPr dirty="0" err="1"/>
              <a:t>Kuala_Lumpur</a:t>
            </a:r>
            <a:r>
              <a:rPr dirty="0"/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/>
              <a:t>9</a:t>
            </a:fld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470</Words>
  <Application>Microsoft Macintosh PowerPoint</Application>
  <PresentationFormat>Custom</PresentationFormat>
  <Paragraphs>118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Helvetica</vt:lpstr>
      <vt:lpstr>Helvetica Light</vt:lpstr>
      <vt:lpstr>Helvetica Neue</vt:lpstr>
      <vt:lpstr>White</vt:lpstr>
      <vt:lpstr>Weather Data Analysis Using R</vt:lpstr>
      <vt:lpstr>Tentative program for R script to analyze meteorological data using R</vt:lpstr>
      <vt:lpstr>Workshop requirements</vt:lpstr>
      <vt:lpstr>Workshop Outcomes</vt:lpstr>
      <vt:lpstr>PC/Mac Basic Setup</vt:lpstr>
      <vt:lpstr>Topics</vt:lpstr>
      <vt:lpstr>1 Data management</vt:lpstr>
      <vt:lpstr>R Folder Structure</vt:lpstr>
      <vt:lpstr>1.1 POSIX data type</vt:lpstr>
      <vt:lpstr>2 Data quality checks</vt:lpstr>
      <vt:lpstr>3 openair package</vt:lpstr>
      <vt:lpstr>4 Creating simple functions</vt:lpstr>
      <vt:lpstr>5 Plots</vt:lpstr>
      <vt:lpstr>Hands-on and Troubleshooting  Let’s work on your data!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Data Analysis Using R</dc:title>
  <cp:lastModifiedBy>Yusri Yusup</cp:lastModifiedBy>
  <cp:revision>6</cp:revision>
  <dcterms:modified xsi:type="dcterms:W3CDTF">2016-07-20T16:17:56Z</dcterms:modified>
</cp:coreProperties>
</file>