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9"/>
  </p:normalViewPr>
  <p:slideViewPr>
    <p:cSldViewPr snapToGrid="0" snapToObjects="1">
      <p:cViewPr>
        <p:scale>
          <a:sx n="120" d="100"/>
          <a:sy n="120" d="100"/>
        </p:scale>
        <p:origin x="-40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8BAF-EAC3-6E44-96D4-59D78474416C}" type="datetimeFigureOut"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B81E-34FE-6E43-9B65-56CCE987EF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5691-F68B-194C-AACB-E3CCC018F5C0}" type="datetimeFigureOut">
              <a:t>12/18/16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791A8-4E74-6442-9403-D6261DA417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2603-0DFC-2E4D-B79C-6309881B4DD3}" type="datetimeFigureOut"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6A2A-4419-B246-8B75-D07E65A1DF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72" y="19424155"/>
            <a:ext cx="3224923" cy="3224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23462" y="16410086"/>
            <a:ext cx="3285381" cy="3014070"/>
          </a:xfrm>
          <a:prstGeom prst="line">
            <a:avLst/>
          </a:prstGeom>
          <a:ln w="19050" cap="flat" cmpd="sng">
            <a:solidFill>
              <a:schemeClr val="tx1">
                <a:alpha val="8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43233" y="19534584"/>
            <a:ext cx="3285138" cy="36273"/>
          </a:xfrm>
          <a:prstGeom prst="line">
            <a:avLst/>
          </a:prstGeom>
          <a:ln w="19050" cmpd="sng">
            <a:solidFill>
              <a:schemeClr val="dk1">
                <a:shade val="95000"/>
                <a:satMod val="105000"/>
                <a:alpha val="8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085268" y="1572098"/>
            <a:ext cx="5762304" cy="3985264"/>
            <a:chOff x="3085268" y="1572098"/>
            <a:chExt cx="5762304" cy="39852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68" y="1572098"/>
              <a:ext cx="3985264" cy="398526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532" y="1572098"/>
              <a:ext cx="1777040" cy="1777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95" y="3349138"/>
              <a:ext cx="1652877" cy="165287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194694" y="1572098"/>
              <a:ext cx="1652877" cy="1666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5218103" y="1572099"/>
              <a:ext cx="1976590" cy="188746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56431" y="3238710"/>
              <a:ext cx="1938262" cy="2208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94694" y="3349138"/>
              <a:ext cx="1652877" cy="1666612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7194693" y="2771333"/>
              <a:ext cx="640197" cy="577805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59052" y="2771333"/>
              <a:ext cx="888519" cy="56407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05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Yusri Yusup</dc:creator>
  <cp:lastModifiedBy>Yusri Yusup</cp:lastModifiedBy>
  <cp:revision>3</cp:revision>
  <dcterms:created xsi:type="dcterms:W3CDTF">2016-12-18T06:22:12Z</dcterms:created>
  <dcterms:modified xsi:type="dcterms:W3CDTF">2016-12-18T06:38:14Z</dcterms:modified>
</cp:coreProperties>
</file>