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E7A9A-4F01-C745-8B48-0661ADDCF375}" v="6" dt="2023-07-26T03:56:46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6110" autoAdjust="0"/>
  </p:normalViewPr>
  <p:slideViewPr>
    <p:cSldViewPr snapToGrid="0" snapToObjects="1">
      <p:cViewPr>
        <p:scale>
          <a:sx n="96" d="100"/>
          <a:sy n="96" d="100"/>
        </p:scale>
        <p:origin x="1632" y="10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ri Yusup" userId="2adba50b-673f-4517-a9d7-e92cb6bb29dc" providerId="ADAL" clId="{793E7A9A-4F01-C745-8B48-0661ADDCF375}"/>
    <pc:docChg chg="custSel modSld modMainMaster">
      <pc:chgData name="Yusri Yusup" userId="2adba50b-673f-4517-a9d7-e92cb6bb29dc" providerId="ADAL" clId="{793E7A9A-4F01-C745-8B48-0661ADDCF375}" dt="2023-07-26T03:56:46.767" v="16"/>
      <pc:docMkLst>
        <pc:docMk/>
      </pc:docMkLst>
      <pc:sldChg chg="addSp delSp modSp">
        <pc:chgData name="Yusri Yusup" userId="2adba50b-673f-4517-a9d7-e92cb6bb29dc" providerId="ADAL" clId="{793E7A9A-4F01-C745-8B48-0661ADDCF375}" dt="2023-07-26T03:56:46.767" v="16"/>
        <pc:sldMkLst>
          <pc:docMk/>
          <pc:sldMk cId="0" sldId="256"/>
        </pc:sldMkLst>
        <pc:spChg chg="del">
          <ac:chgData name="Yusri Yusup" userId="2adba50b-673f-4517-a9d7-e92cb6bb29dc" providerId="ADAL" clId="{793E7A9A-4F01-C745-8B48-0661ADDCF375}" dt="2023-07-26T03:56:24.137" v="15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Yusri Yusup" userId="2adba50b-673f-4517-a9d7-e92cb6bb29dc" providerId="ADAL" clId="{793E7A9A-4F01-C745-8B48-0661ADDCF375}" dt="2023-07-26T03:56:24.137" v="15"/>
          <ac:spMkLst>
            <pc:docMk/>
            <pc:sldMk cId="0" sldId="256"/>
            <ac:spMk id="5" creationId="{8EA292BE-1ACB-35CA-A451-8D4350ED40E2}"/>
          </ac:spMkLst>
        </pc:spChg>
        <pc:spChg chg="add mod">
          <ac:chgData name="Yusri Yusup" userId="2adba50b-673f-4517-a9d7-e92cb6bb29dc" providerId="ADAL" clId="{793E7A9A-4F01-C745-8B48-0661ADDCF375}" dt="2023-07-26T03:56:46.767" v="16"/>
          <ac:spMkLst>
            <pc:docMk/>
            <pc:sldMk cId="0" sldId="256"/>
            <ac:spMk id="6" creationId="{927F01FC-D868-617F-B349-895436CAEE07}"/>
          </ac:spMkLst>
        </pc:spChg>
      </pc:sldChg>
      <pc:sldMasterChg chg="modSp mod">
        <pc:chgData name="Yusri Yusup" userId="2adba50b-673f-4517-a9d7-e92cb6bb29dc" providerId="ADAL" clId="{793E7A9A-4F01-C745-8B48-0661ADDCF375}" dt="2023-07-26T03:55:47.958" v="14" actId="20577"/>
        <pc:sldMasterMkLst>
          <pc:docMk/>
          <pc:sldMasterMk cId="3676200875" sldId="2147483648"/>
        </pc:sldMasterMkLst>
        <pc:spChg chg="mod">
          <ac:chgData name="Yusri Yusup" userId="2adba50b-673f-4517-a9d7-e92cb6bb29dc" providerId="ADAL" clId="{793E7A9A-4F01-C745-8B48-0661ADDCF375}" dt="2023-07-26T03:55:32.121" v="2" actId="2711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Yusri Yusup" userId="2adba50b-673f-4517-a9d7-e92cb6bb29dc" providerId="ADAL" clId="{793E7A9A-4F01-C745-8B48-0661ADDCF375}" dt="2023-07-26T03:55:24.459" v="1" actId="2711"/>
          <ac:spMkLst>
            <pc:docMk/>
            <pc:sldMasterMk cId="3676200875" sldId="2147483648"/>
            <ac:spMk id="3" creationId="{00000000-0000-0000-0000-000000000000}"/>
          </ac:spMkLst>
        </pc:spChg>
        <pc:spChg chg="mod">
          <ac:chgData name="Yusri Yusup" userId="2adba50b-673f-4517-a9d7-e92cb6bb29dc" providerId="ADAL" clId="{793E7A9A-4F01-C745-8B48-0661ADDCF375}" dt="2023-07-26T03:55:40.730" v="3" actId="2711"/>
          <ac:spMkLst>
            <pc:docMk/>
            <pc:sldMasterMk cId="3676200875" sldId="2147483648"/>
            <ac:spMk id="4" creationId="{00000000-0000-0000-0000-000000000000}"/>
          </ac:spMkLst>
        </pc:spChg>
        <pc:spChg chg="mod">
          <ac:chgData name="Yusri Yusup" userId="2adba50b-673f-4517-a9d7-e92cb6bb29dc" providerId="ADAL" clId="{793E7A9A-4F01-C745-8B48-0661ADDCF375}" dt="2023-07-26T03:55:47.958" v="14" actId="20577"/>
          <ac:spMkLst>
            <pc:docMk/>
            <pc:sldMasterMk cId="3676200875" sldId="2147483648"/>
            <ac:spMk id="5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B3CB7F-46C8-AC7C-89CB-64053EF6A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34B51-F12A-7BC1-5042-295A87D6F5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499E2-63E6-6045-A4D1-341602EB1C14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6594C-E3A7-733C-572C-064150546C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3034F-8876-2E09-47F7-DC0BAB70E0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CB88-BC50-8345-BC90-A45665C3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8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4DEB-4573-8246-8279-96DE90570804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C2D15-B248-EA4D-9E06-94835D3E1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E372-9F7F-4540-A863-C570E3C22396}" type="datetime1">
              <a:rPr lang="en-MY" smtClean="0"/>
              <a:t>27/07/2023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C57-F422-E64F-A49E-CF4E5AD3A712}" type="datetime1">
              <a:rPr lang="en-MY" smtClean="0"/>
              <a:t>27/07/2023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4B7-6B99-0842-8F12-2385516AAACF}" type="datetime1">
              <a:rPr lang="en-MY" smtClean="0"/>
              <a:t>27/07/2023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876-07C3-FF4F-9324-8C7F7DDB0A9A}" type="datetime1">
              <a:rPr lang="en-MY" smtClean="0"/>
              <a:t>27/07/2023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716-C25A-D546-9253-22613779606E}" type="datetime1">
              <a:rPr lang="en-MY" smtClean="0"/>
              <a:t>27/07/2023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A3B1-4C6F-B44C-8A7F-F2DB020B32CA}" type="datetime1">
              <a:rPr lang="en-MY" smtClean="0"/>
              <a:t>27/07/2023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FF2C-8823-5A4F-B73D-E13C0D7321ED}" type="datetime1">
              <a:rPr lang="en-MY" smtClean="0"/>
              <a:t>27/07/2023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F6E5-46A2-D743-B396-58F3BFF07C80}" type="datetime1">
              <a:rPr lang="en-MY" smtClean="0"/>
              <a:t>27/07/2023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63CE-3820-9243-AEE1-D9085E02018F}" type="datetime1">
              <a:rPr lang="en-MY" smtClean="0"/>
              <a:t>27/07/2023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20ED-4410-8F47-AC0E-C2B1BA214A62}" type="datetime1">
              <a:rPr lang="en-MY" smtClean="0"/>
              <a:t>27/07/2023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19E501DC-15A0-7544-B7FF-24006E61B544}" type="datetime1">
              <a:rPr lang="en-MY" smtClean="0"/>
              <a:t>27/07/2023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logo of a university&#10;&#10;Description automatically generated">
            <a:extLst>
              <a:ext uri="{FF2B5EF4-FFF2-40B4-BE49-F238E27FC236}">
                <a16:creationId xmlns:a16="http://schemas.microsoft.com/office/drawing/2014/main" id="{614ECC1A-EBA5-4BC5-D780-4931B82E1D7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7405" y="0"/>
            <a:ext cx="516595" cy="516595"/>
          </a:xfrm>
          <a:prstGeom prst="rect">
            <a:avLst/>
          </a:prstGeom>
        </p:spPr>
      </p:pic>
      <p:pic>
        <p:nvPicPr>
          <p:cNvPr id="14" name="Picture 13" descr="A circular logo with arrows in a circle&#10;&#10;Description automatically generated">
            <a:extLst>
              <a:ext uri="{FF2B5EF4-FFF2-40B4-BE49-F238E27FC236}">
                <a16:creationId xmlns:a16="http://schemas.microsoft.com/office/drawing/2014/main" id="{777116A8-F8D0-EB9E-6C62-102100B8185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112191" y="-1"/>
            <a:ext cx="515214" cy="516595"/>
          </a:xfrm>
          <a:prstGeom prst="rect">
            <a:avLst/>
          </a:prstGeom>
        </p:spPr>
      </p:pic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C0275DAC-EC78-4ABC-AD91-33B1D1D6F85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05171" y="-2437"/>
            <a:ext cx="907020" cy="5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342900" rtl="0" eaLnBrk="1" latinLnBrk="0" hangingPunct="1">
        <a:spcBef>
          <a:spcPct val="0"/>
        </a:spcBef>
        <a:buNone/>
        <a:defRPr sz="2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05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05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My Template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lang="en-US" dirty="0"/>
              <a:t>Font: Helvetica</a:t>
            </a:r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92BE-1ACB-35CA-A451-8D4350ED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7F01FC-D868-617F-B349-895436CA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47F-8C7C-D74B-8E77-90FEF97D7993}" type="datetime1">
              <a:rPr lang="en-MY" smtClean="0"/>
              <a:t>27/07/2023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{DBA99770-0368-F343-845C-D1CF2BAE4993}tf10001120</Template>
  <TotalTime>18</TotalTime>
  <Words>10</Words>
  <Application>Microsoft Macintosh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Light</vt:lpstr>
      <vt:lpstr>Office Theme</vt:lpstr>
      <vt:lpstr>My Template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Yusri Yusup</dc:creator>
  <cp:keywords/>
  <cp:lastModifiedBy>Yusri Yusup</cp:lastModifiedBy>
  <cp:revision>5</cp:revision>
  <dcterms:created xsi:type="dcterms:W3CDTF">2023-07-26T03:51:48Z</dcterms:created>
  <dcterms:modified xsi:type="dcterms:W3CDTF">2023-07-26T17:19:58Z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2023-07-26</vt:lpwstr>
  </property>
  <property fmtid="{D5CDD505-2E9C-101B-9397-08002B2CF9AE}" pid="3" name="output">
    <vt:lpwstr/>
  </property>
</Properties>
</file>