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47d7ce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747d7ce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747d7ce2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747d7ce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747d7ce2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747d7ce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747d7ce2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747d7ce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747d7ce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747d7ce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747d7ce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747d7ce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747d7ce2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747d7ce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47d7ce2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747d7ce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747d7ce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747d7ce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47d7ce2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747d7ce2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8c19c47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8c19c47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47d7ce2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47d7ce2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747d7ce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747d7ce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47d7ce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747d7c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747d7ce2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747d7ce2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747d7c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747d7c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747d7ce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747d7ce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47d7ce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747d7ce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747d7ce2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747d7ce2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747d7ce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747d7ce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747d7ce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747d7ce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747d7ce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747d7ce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of Nodes/ Hybrid Nodes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Impure artificial networks have hybrid nodes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adding a few impurities I could see some hybrid and inconsistent nodes.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05"/>
            <a:ext cx="9143999" cy="495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49"/>
            <a:ext cx="9144001" cy="495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720"/>
            <a:ext cx="9144002" cy="469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conversion of impure edges to pure edges in biological networks we see that hybrid nodes </a:t>
            </a:r>
            <a:r>
              <a:rPr lang="en"/>
              <a:t>disappear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899900"/>
            <a:ext cx="8520600" cy="25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Impure/Wild type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06"/>
            <a:ext cx="9143999" cy="501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81"/>
            <a:ext cx="9144002" cy="502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864925"/>
            <a:ext cx="8520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“Purified” 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3779400"/>
            <a:ext cx="85206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27"/>
            <a:ext cx="9144000" cy="486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( Formerly, NormIncan)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quantifies how much “effective” regulation a node is under at a certain time step. It is defined as </a:t>
            </a:r>
            <a:r>
              <a:rPr lang="en"/>
              <a:t>follows</a:t>
            </a:r>
            <a:r>
              <a:rPr lang="en"/>
              <a:t> for J’th node. Here I</a:t>
            </a:r>
            <a:r>
              <a:rPr baseline="-25000" lang="en"/>
              <a:t>j </a:t>
            </a:r>
            <a:r>
              <a:rPr lang="en"/>
              <a:t>is the indegree of the node and S</a:t>
            </a:r>
            <a:r>
              <a:rPr baseline="-25000" lang="en"/>
              <a:t>i</a:t>
            </a:r>
            <a:r>
              <a:rPr lang="en"/>
              <a:t> is the state of I’th node at the time step considered.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325" y="2262325"/>
            <a:ext cx="3161275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42"/>
            <a:ext cx="9144001" cy="4955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absolute drive? Hard to paint a coherent picture. 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150" y="1762925"/>
            <a:ext cx="2734100" cy="15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75"/>
            <a:ext cx="9144001" cy="502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60"/>
            <a:ext cx="9143999" cy="5033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“Hybrid” nodes found in other networks with high team strength (&gt; 0.2)  from the given paper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13" y="2019300"/>
            <a:ext cx="82200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97"/>
            <a:ext cx="9143998" cy="492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163"/>
            <a:ext cx="9144000" cy="492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8" y="0"/>
            <a:ext cx="89796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27"/>
            <a:ext cx="9144001" cy="505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artificial networks do not have any hybrid nodes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53"/>
            <a:ext cx="9144000" cy="510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