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7334f168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7334f168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0268a25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0268a25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0531184b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0531184b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6abb2ad3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6abb2ad3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6abb2ad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6abb2ad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6abb2ad3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6abb2ad3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7334f168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7334f168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7334f168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7334f168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030d2a3c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030d2a3c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030d2a3c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030d2a3c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7334f16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7334f16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030d2a3c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030d2a3c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22.png"/><Relationship Id="rId6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gpiosenka/time-image-datasetclassification" TargetMode="External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影像處理期中報告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使用YOLOv4進行</a:t>
            </a:r>
            <a:r>
              <a:rPr lang="zh-TW" sz="3000"/>
              <a:t>鐘面</a:t>
            </a:r>
            <a:r>
              <a:rPr lang="zh-TW" sz="3000"/>
              <a:t>時間影像識別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98050"/>
            <a:ext cx="85206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數三甲 S1022030 張云亭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測驗圖片檔</a:t>
            </a:r>
            <a:endParaRPr/>
          </a:p>
        </p:txBody>
      </p:sp>
      <p:grpSp>
        <p:nvGrpSpPr>
          <p:cNvPr id="134" name="Google Shape;134;p22"/>
          <p:cNvGrpSpPr/>
          <p:nvPr/>
        </p:nvGrpSpPr>
        <p:grpSpPr>
          <a:xfrm>
            <a:off x="4572000" y="1590225"/>
            <a:ext cx="2134799" cy="2642375"/>
            <a:chOff x="4944900" y="649975"/>
            <a:chExt cx="2134799" cy="2642375"/>
          </a:xfrm>
        </p:grpSpPr>
        <p:pic>
          <p:nvPicPr>
            <p:cNvPr id="135" name="Google Shape;135;p22"/>
            <p:cNvPicPr preferRelativeResize="0"/>
            <p:nvPr/>
          </p:nvPicPr>
          <p:blipFill rotWithShape="1">
            <a:blip r:embed="rId3">
              <a:alphaModFix/>
            </a:blip>
            <a:srcRect b="0" l="0" r="0" t="1448"/>
            <a:stretch/>
          </p:blipFill>
          <p:spPr>
            <a:xfrm>
              <a:off x="4944900" y="649975"/>
              <a:ext cx="2134799" cy="2043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22"/>
            <p:cNvSpPr txBox="1"/>
            <p:nvPr/>
          </p:nvSpPr>
          <p:spPr>
            <a:xfrm>
              <a:off x="4944900" y="2719650"/>
              <a:ext cx="2133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/>
                <a:t>\test\10-30\51.jpg</a:t>
              </a:r>
              <a:endParaRPr sz="1800"/>
            </a:p>
          </p:txBody>
        </p:sp>
      </p:grpSp>
      <p:grpSp>
        <p:nvGrpSpPr>
          <p:cNvPr id="137" name="Google Shape;137;p22"/>
          <p:cNvGrpSpPr/>
          <p:nvPr/>
        </p:nvGrpSpPr>
        <p:grpSpPr>
          <a:xfrm>
            <a:off x="2437193" y="1510400"/>
            <a:ext cx="2134800" cy="2722200"/>
            <a:chOff x="2627693" y="228600"/>
            <a:chExt cx="2134800" cy="2722200"/>
          </a:xfrm>
        </p:grpSpPr>
        <p:pic>
          <p:nvPicPr>
            <p:cNvPr id="138" name="Google Shape;138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27693" y="228600"/>
              <a:ext cx="2134800" cy="20732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22"/>
            <p:cNvSpPr txBox="1"/>
            <p:nvPr/>
          </p:nvSpPr>
          <p:spPr>
            <a:xfrm>
              <a:off x="2628300" y="2378100"/>
              <a:ext cx="2133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/>
                <a:t>\test\10-30\38.jpg</a:t>
              </a:r>
              <a:endParaRPr sz="1800"/>
            </a:p>
          </p:txBody>
        </p:sp>
      </p:grpSp>
      <p:grpSp>
        <p:nvGrpSpPr>
          <p:cNvPr id="140" name="Google Shape;140;p22"/>
          <p:cNvGrpSpPr/>
          <p:nvPr/>
        </p:nvGrpSpPr>
        <p:grpSpPr>
          <a:xfrm>
            <a:off x="302400" y="1488737"/>
            <a:ext cx="2134800" cy="2743863"/>
            <a:chOff x="2558900" y="-621063"/>
            <a:chExt cx="2134800" cy="2743863"/>
          </a:xfrm>
        </p:grpSpPr>
        <p:pic>
          <p:nvPicPr>
            <p:cNvPr id="141" name="Google Shape;141;p22"/>
            <p:cNvPicPr preferRelativeResize="0"/>
            <p:nvPr/>
          </p:nvPicPr>
          <p:blipFill rotWithShape="1">
            <a:blip r:embed="rId5">
              <a:alphaModFix/>
            </a:blip>
            <a:srcRect b="0" l="0" r="0" t="2429"/>
            <a:stretch/>
          </p:blipFill>
          <p:spPr>
            <a:xfrm>
              <a:off x="2558900" y="-621063"/>
              <a:ext cx="2134800" cy="2171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22"/>
            <p:cNvSpPr txBox="1"/>
            <p:nvPr/>
          </p:nvSpPr>
          <p:spPr>
            <a:xfrm>
              <a:off x="2559500" y="1550100"/>
              <a:ext cx="2133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/>
                <a:t>\test\10-30\26.jpg</a:t>
              </a:r>
              <a:endParaRPr sz="1800"/>
            </a:p>
          </p:txBody>
        </p:sp>
      </p:grpSp>
      <p:grpSp>
        <p:nvGrpSpPr>
          <p:cNvPr id="143" name="Google Shape;143;p22"/>
          <p:cNvGrpSpPr/>
          <p:nvPr/>
        </p:nvGrpSpPr>
        <p:grpSpPr>
          <a:xfrm>
            <a:off x="6706800" y="1590225"/>
            <a:ext cx="2134800" cy="2642375"/>
            <a:chOff x="7009200" y="2728500"/>
            <a:chExt cx="2134800" cy="2642375"/>
          </a:xfrm>
        </p:grpSpPr>
        <p:pic>
          <p:nvPicPr>
            <p:cNvPr id="144" name="Google Shape;144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009200" y="2728500"/>
              <a:ext cx="2134800" cy="2069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22"/>
            <p:cNvSpPr txBox="1"/>
            <p:nvPr/>
          </p:nvSpPr>
          <p:spPr>
            <a:xfrm>
              <a:off x="7009800" y="4798175"/>
              <a:ext cx="2133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/>
                <a:t>\test\10-30\11.jpg</a:t>
              </a:r>
              <a:endParaRPr sz="18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測驗圖片檔</a:t>
            </a:r>
            <a:endParaRPr/>
          </a:p>
        </p:txBody>
      </p:sp>
      <p:grpSp>
        <p:nvGrpSpPr>
          <p:cNvPr id="151" name="Google Shape;151;p23"/>
          <p:cNvGrpSpPr/>
          <p:nvPr/>
        </p:nvGrpSpPr>
        <p:grpSpPr>
          <a:xfrm>
            <a:off x="311700" y="1560150"/>
            <a:ext cx="2134800" cy="2672450"/>
            <a:chOff x="4572000" y="1560150"/>
            <a:chExt cx="2134800" cy="2672450"/>
          </a:xfrm>
        </p:grpSpPr>
        <p:pic>
          <p:nvPicPr>
            <p:cNvPr id="152" name="Google Shape;152;p23"/>
            <p:cNvPicPr preferRelativeResize="0"/>
            <p:nvPr/>
          </p:nvPicPr>
          <p:blipFill rotWithShape="1">
            <a:blip r:embed="rId3">
              <a:alphaModFix/>
            </a:blip>
            <a:srcRect b="1162" l="0" r="0" t="1152"/>
            <a:stretch/>
          </p:blipFill>
          <p:spPr>
            <a:xfrm>
              <a:off x="4572000" y="1560150"/>
              <a:ext cx="2134799" cy="20732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3"/>
            <p:cNvSpPr txBox="1"/>
            <p:nvPr/>
          </p:nvSpPr>
          <p:spPr>
            <a:xfrm>
              <a:off x="4572000" y="3659900"/>
              <a:ext cx="2133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/>
                <a:t>\test\6-10\10.jpg</a:t>
              </a:r>
              <a:endParaRPr sz="1800"/>
            </a:p>
          </p:txBody>
        </p:sp>
      </p:grpSp>
      <p:grpSp>
        <p:nvGrpSpPr>
          <p:cNvPr id="154" name="Google Shape;154;p23"/>
          <p:cNvGrpSpPr/>
          <p:nvPr/>
        </p:nvGrpSpPr>
        <p:grpSpPr>
          <a:xfrm>
            <a:off x="2443400" y="1510400"/>
            <a:ext cx="2134799" cy="2722200"/>
            <a:chOff x="2437193" y="1510400"/>
            <a:chExt cx="2134800" cy="2722200"/>
          </a:xfrm>
        </p:grpSpPr>
        <p:pic>
          <p:nvPicPr>
            <p:cNvPr id="155" name="Google Shape;155;p23"/>
            <p:cNvPicPr preferRelativeResize="0"/>
            <p:nvPr/>
          </p:nvPicPr>
          <p:blipFill rotWithShape="1">
            <a:blip r:embed="rId4">
              <a:alphaModFix/>
            </a:blip>
            <a:srcRect b="719" l="0" r="0" t="729"/>
            <a:stretch/>
          </p:blipFill>
          <p:spPr>
            <a:xfrm>
              <a:off x="2437193" y="1510400"/>
              <a:ext cx="2134800" cy="20732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23"/>
            <p:cNvSpPr txBox="1"/>
            <p:nvPr/>
          </p:nvSpPr>
          <p:spPr>
            <a:xfrm>
              <a:off x="2437800" y="3659900"/>
              <a:ext cx="2133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/>
                <a:t>\test\6-10\27.jpg</a:t>
              </a:r>
              <a:endParaRPr sz="1800"/>
            </a:p>
          </p:txBody>
        </p:sp>
      </p:grpSp>
      <p:grpSp>
        <p:nvGrpSpPr>
          <p:cNvPr id="157" name="Google Shape;157;p23"/>
          <p:cNvGrpSpPr/>
          <p:nvPr/>
        </p:nvGrpSpPr>
        <p:grpSpPr>
          <a:xfrm>
            <a:off x="4575100" y="1510400"/>
            <a:ext cx="2134800" cy="2722200"/>
            <a:chOff x="302400" y="1510400"/>
            <a:chExt cx="2134800" cy="2722200"/>
          </a:xfrm>
        </p:grpSpPr>
        <p:pic>
          <p:nvPicPr>
            <p:cNvPr id="158" name="Google Shape;158;p23"/>
            <p:cNvPicPr preferRelativeResize="0"/>
            <p:nvPr/>
          </p:nvPicPr>
          <p:blipFill rotWithShape="1">
            <a:blip r:embed="rId5">
              <a:alphaModFix/>
            </a:blip>
            <a:srcRect b="0" l="835" r="835" t="999"/>
            <a:stretch/>
          </p:blipFill>
          <p:spPr>
            <a:xfrm>
              <a:off x="302400" y="1510400"/>
              <a:ext cx="2134800" cy="2149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Google Shape;159;p23"/>
            <p:cNvSpPr txBox="1"/>
            <p:nvPr/>
          </p:nvSpPr>
          <p:spPr>
            <a:xfrm>
              <a:off x="303000" y="3659900"/>
              <a:ext cx="2133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/>
                <a:t>\test\6-10\36.jpg</a:t>
              </a:r>
              <a:endParaRPr sz="1800"/>
            </a:p>
          </p:txBody>
        </p:sp>
      </p:grpSp>
      <p:grpSp>
        <p:nvGrpSpPr>
          <p:cNvPr id="160" name="Google Shape;160;p23"/>
          <p:cNvGrpSpPr/>
          <p:nvPr/>
        </p:nvGrpSpPr>
        <p:grpSpPr>
          <a:xfrm>
            <a:off x="6706800" y="1590225"/>
            <a:ext cx="2134800" cy="2642375"/>
            <a:chOff x="6706800" y="1590225"/>
            <a:chExt cx="2134800" cy="2642375"/>
          </a:xfrm>
        </p:grpSpPr>
        <p:pic>
          <p:nvPicPr>
            <p:cNvPr id="161" name="Google Shape;161;p23"/>
            <p:cNvPicPr preferRelativeResize="0"/>
            <p:nvPr/>
          </p:nvPicPr>
          <p:blipFill rotWithShape="1">
            <a:blip r:embed="rId6">
              <a:alphaModFix/>
            </a:blip>
            <a:srcRect b="0" l="59" r="49" t="0"/>
            <a:stretch/>
          </p:blipFill>
          <p:spPr>
            <a:xfrm>
              <a:off x="6706800" y="1590225"/>
              <a:ext cx="2134800" cy="20696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23"/>
            <p:cNvSpPr txBox="1"/>
            <p:nvPr/>
          </p:nvSpPr>
          <p:spPr>
            <a:xfrm>
              <a:off x="6707400" y="3659900"/>
              <a:ext cx="2133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/>
                <a:t>\test\6-10\92.jpg</a:t>
              </a:r>
              <a:endParaRPr sz="1800"/>
            </a:p>
          </p:txBody>
        </p:sp>
      </p:grp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311700" y="4133625"/>
            <a:ext cx="8520600" cy="9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影響原因:	1.訓練次數只取到20000/288000</a:t>
            </a:r>
            <a:endParaRPr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2.5_50與6_10指針角度差一致(125度)，呈現軸對稱(以6:00為軸)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問題與討論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如果鐘面旋轉角度不一?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	識別出刻度，藉由指針與刻度角度差來計算時間。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如何識別更為精確的時間?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霍夫變換：一種特徵提取技術，可以識別出物件形狀。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利用</a:t>
            </a:r>
            <a:r>
              <a:rPr lang="zh-TW"/>
              <a:t>霍夫線變換求得時針、分針、秒針，透過角度差計算出時間。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如果資料集未經過預處理?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先透過模型鎖定鐘面定位。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利用霍夫圓變換求得鐘面，</a:t>
            </a:r>
            <a:r>
              <a:rPr lang="zh-TW"/>
              <a:t>利用霍夫線變換計算時間。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資料集搜尋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3996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900" u="sng">
                <a:solidFill>
                  <a:schemeClr val="hlink"/>
                </a:solidFill>
                <a:hlinkClick r:id="rId3"/>
              </a:rPr>
              <a:t>https://www.kaggle.com/datasets/gpiosenka/time-image-datasetclassification</a:t>
            </a:r>
            <a:endParaRPr sz="19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903" y="1234925"/>
            <a:ext cx="8592193" cy="26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圖片。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813" r="0" t="0"/>
          <a:stretch/>
        </p:blipFill>
        <p:spPr>
          <a:xfrm>
            <a:off x="37151" y="192925"/>
            <a:ext cx="9069699" cy="47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修改指引路徑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0005"/>
            <a:ext cx="9118801" cy="370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" name="Google Shape;76;p16"/>
          <p:cNvGrpSpPr/>
          <p:nvPr/>
        </p:nvGrpSpPr>
        <p:grpSpPr>
          <a:xfrm>
            <a:off x="3542638" y="1174950"/>
            <a:ext cx="5677563" cy="3708000"/>
            <a:chOff x="3466438" y="717750"/>
            <a:chExt cx="5677563" cy="3708000"/>
          </a:xfrm>
        </p:grpSpPr>
        <p:pic>
          <p:nvPicPr>
            <p:cNvPr id="77" name="Google Shape;77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66438" y="717750"/>
              <a:ext cx="3856321" cy="37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16"/>
            <p:cNvPicPr preferRelativeResize="0"/>
            <p:nvPr/>
          </p:nvPicPr>
          <p:blipFill rotWithShape="1">
            <a:blip r:embed="rId5">
              <a:alphaModFix/>
            </a:blip>
            <a:srcRect b="0" l="0" r="24138" t="0"/>
            <a:stretch/>
          </p:blipFill>
          <p:spPr>
            <a:xfrm>
              <a:off x="6246677" y="717750"/>
              <a:ext cx="2897324" cy="37079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修改標籤分類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21904" l="0" r="0" t="504"/>
          <a:stretch/>
        </p:blipFill>
        <p:spPr>
          <a:xfrm>
            <a:off x="0" y="1152475"/>
            <a:ext cx="5440849" cy="399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b="21904" l="0" r="30030" t="504"/>
          <a:stretch/>
        </p:blipFill>
        <p:spPr>
          <a:xfrm>
            <a:off x="5440850" y="1152475"/>
            <a:ext cx="370315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980" r="0" t="0"/>
          <a:stretch/>
        </p:blipFill>
        <p:spPr>
          <a:xfrm>
            <a:off x="0" y="221275"/>
            <a:ext cx="9144002" cy="470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資料集圖片檔</a:t>
            </a:r>
            <a:endParaRPr/>
          </a:p>
        </p:txBody>
      </p:sp>
      <p:grpSp>
        <p:nvGrpSpPr>
          <p:cNvPr id="99" name="Google Shape;99;p19"/>
          <p:cNvGrpSpPr/>
          <p:nvPr/>
        </p:nvGrpSpPr>
        <p:grpSpPr>
          <a:xfrm>
            <a:off x="311700" y="1507525"/>
            <a:ext cx="2133600" cy="2706300"/>
            <a:chOff x="6304750" y="1504950"/>
            <a:chExt cx="2133600" cy="2706300"/>
          </a:xfrm>
        </p:grpSpPr>
        <p:pic>
          <p:nvPicPr>
            <p:cNvPr id="100" name="Google Shape;10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04750" y="1504950"/>
              <a:ext cx="2133600" cy="2133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9"/>
            <p:cNvSpPr txBox="1"/>
            <p:nvPr/>
          </p:nvSpPr>
          <p:spPr>
            <a:xfrm>
              <a:off x="6304750" y="3638550"/>
              <a:ext cx="2133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/>
                <a:t>\train\1-00\15.jpg</a:t>
              </a:r>
              <a:endParaRPr sz="1800"/>
            </a:p>
          </p:txBody>
        </p:sp>
      </p:grpSp>
      <p:grpSp>
        <p:nvGrpSpPr>
          <p:cNvPr id="102" name="Google Shape;102;p19"/>
          <p:cNvGrpSpPr/>
          <p:nvPr/>
        </p:nvGrpSpPr>
        <p:grpSpPr>
          <a:xfrm>
            <a:off x="2443000" y="1507525"/>
            <a:ext cx="2133600" cy="2706300"/>
            <a:chOff x="2148125" y="1992175"/>
            <a:chExt cx="2133600" cy="2706300"/>
          </a:xfrm>
        </p:grpSpPr>
        <p:pic>
          <p:nvPicPr>
            <p:cNvPr id="103" name="Google Shape;103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48125" y="1992175"/>
              <a:ext cx="2133600" cy="2133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9"/>
            <p:cNvSpPr txBox="1"/>
            <p:nvPr/>
          </p:nvSpPr>
          <p:spPr>
            <a:xfrm>
              <a:off x="2148125" y="4125775"/>
              <a:ext cx="2133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/>
                <a:t>\train\1-00\0.jpg</a:t>
              </a:r>
              <a:endParaRPr sz="1800"/>
            </a:p>
          </p:txBody>
        </p:sp>
      </p:grpSp>
      <p:grpSp>
        <p:nvGrpSpPr>
          <p:cNvPr id="105" name="Google Shape;105;p19"/>
          <p:cNvGrpSpPr/>
          <p:nvPr/>
        </p:nvGrpSpPr>
        <p:grpSpPr>
          <a:xfrm>
            <a:off x="6705600" y="1507525"/>
            <a:ext cx="2133600" cy="2706300"/>
            <a:chOff x="3810000" y="1809750"/>
            <a:chExt cx="2133600" cy="2706300"/>
          </a:xfrm>
        </p:grpSpPr>
        <p:pic>
          <p:nvPicPr>
            <p:cNvPr id="106" name="Google Shape;106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10000" y="1809750"/>
              <a:ext cx="2133600" cy="2133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9"/>
            <p:cNvSpPr txBox="1"/>
            <p:nvPr/>
          </p:nvSpPr>
          <p:spPr>
            <a:xfrm>
              <a:off x="3810000" y="3943350"/>
              <a:ext cx="2133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/>
                <a:t>\train\1-00\65.jpg</a:t>
              </a:r>
              <a:endParaRPr sz="1800"/>
            </a:p>
          </p:txBody>
        </p:sp>
      </p:grpSp>
      <p:grpSp>
        <p:nvGrpSpPr>
          <p:cNvPr id="108" name="Google Shape;108;p19"/>
          <p:cNvGrpSpPr/>
          <p:nvPr/>
        </p:nvGrpSpPr>
        <p:grpSpPr>
          <a:xfrm>
            <a:off x="4574300" y="1507525"/>
            <a:ext cx="2133600" cy="2706300"/>
            <a:chOff x="3810000" y="1809750"/>
            <a:chExt cx="2133600" cy="2706300"/>
          </a:xfrm>
        </p:grpSpPr>
        <p:pic>
          <p:nvPicPr>
            <p:cNvPr id="109" name="Google Shape;109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10000" y="1809750"/>
              <a:ext cx="2133600" cy="2133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19"/>
            <p:cNvSpPr txBox="1"/>
            <p:nvPr/>
          </p:nvSpPr>
          <p:spPr>
            <a:xfrm>
              <a:off x="3810000" y="3943350"/>
              <a:ext cx="2133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/>
                <a:t>\train\1-00\39.jpg</a:t>
              </a:r>
              <a:endParaRPr sz="18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0" l="0" r="6820" t="0"/>
          <a:stretch/>
        </p:blipFill>
        <p:spPr>
          <a:xfrm>
            <a:off x="311700" y="1355750"/>
            <a:ext cx="8520599" cy="30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514400"/>
            <a:ext cx="8520600" cy="28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1"/>
                </a:solidFill>
              </a:rPr>
              <a:t>/content/darknet/data/train/1-00/0.jpg </a:t>
            </a:r>
            <a:endParaRPr>
              <a:solidFill>
                <a:schemeClr val="accent1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1"/>
                </a:solidFill>
              </a:rPr>
              <a:t>classes = [‘1-00’,’1-05’,...</a:t>
            </a:r>
            <a:r>
              <a:rPr lang="zh-TW">
                <a:solidFill>
                  <a:schemeClr val="accent1"/>
                </a:solidFill>
              </a:rPr>
              <a:t>,’9-55’</a:t>
            </a:r>
            <a:r>
              <a:rPr lang="zh-TW">
                <a:solidFill>
                  <a:schemeClr val="accent1"/>
                </a:solidFill>
              </a:rPr>
              <a:t>]</a:t>
            </a:r>
            <a:endParaRPr>
              <a:solidFill>
                <a:schemeClr val="accent1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1"/>
                </a:solidFill>
              </a:rPr>
              <a:t>files = [‘0.jpg’,’1.jpg’,...,’99.jpg’]</a:t>
            </a:r>
            <a:endParaRPr>
              <a:solidFill>
                <a:schemeClr val="accent1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批量創建TXT檔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YOLO</a:t>
            </a:r>
            <a:r>
              <a:rPr lang="zh-TW"/>
              <a:t>v4-tiny Darknet 訓練結果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13" y="1383550"/>
            <a:ext cx="8935576" cy="295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4455075"/>
            <a:ext cx="8520600" cy="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取得10000</a:t>
            </a:r>
            <a:r>
              <a:rPr lang="zh-TW">
                <a:solidFill>
                  <a:schemeClr val="dk1"/>
                </a:solidFill>
              </a:rPr>
              <a:t>.weigths</a:t>
            </a:r>
            <a:r>
              <a:rPr lang="zh-TW">
                <a:solidFill>
                  <a:schemeClr val="dk1"/>
                </a:solidFill>
              </a:rPr>
              <a:t>、20000</a:t>
            </a:r>
            <a:r>
              <a:rPr lang="zh-TW">
                <a:solidFill>
                  <a:schemeClr val="dk1"/>
                </a:solidFill>
              </a:rPr>
              <a:t>.weigths</a:t>
            </a:r>
            <a:r>
              <a:rPr lang="zh-TW">
                <a:solidFill>
                  <a:schemeClr val="dk1"/>
                </a:solidFill>
              </a:rPr>
              <a:t>、last.weigths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78350" y="3808375"/>
            <a:ext cx="836700" cy="1416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21"/>
          <p:cNvGrpSpPr/>
          <p:nvPr/>
        </p:nvGrpSpPr>
        <p:grpSpPr>
          <a:xfrm>
            <a:off x="1331575" y="2192600"/>
            <a:ext cx="1575300" cy="1363275"/>
            <a:chOff x="1331575" y="2192600"/>
            <a:chExt cx="1575300" cy="1363275"/>
          </a:xfrm>
        </p:grpSpPr>
        <p:sp>
          <p:nvSpPr>
            <p:cNvPr id="127" name="Google Shape;127;p21"/>
            <p:cNvSpPr/>
            <p:nvPr/>
          </p:nvSpPr>
          <p:spPr>
            <a:xfrm>
              <a:off x="1331575" y="3414275"/>
              <a:ext cx="1575300" cy="1416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1331575" y="2192600"/>
              <a:ext cx="1575300" cy="1416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