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ink/ink2.xml" ContentType="application/inkml+xml"/>
  <Override PartName="/ppt/ink/ink3.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60" r:id="rId4"/>
    <p:sldId id="261" r:id="rId5"/>
  </p:sldIdLst>
  <p:sldSz type="screen16x9" cy="6858000" cx="12192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tableStyles" Target="tableStyles.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s>
</file>

<file path=ppt/ink/ink10.xml><?xml version="1.0" encoding="utf-8"?>
<ink xmlns="http://www.w3.org/2003/InkML">
  <definitions>
    <brush xml:id="br1">
      <brushProperty name="color" value="#000000"/>
      <brushProperty name="transparency" value="0"/>
      <brushProperty name="width" value="0.01984375" units="cm"/>
      <brushProperty name="tip" value="ellipse"/>
      <brushProperty name="fitToCurve" value="1"/>
      <brushProperty name="height" value="0.01984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18195.01 5771.363 1022.999, 18230.184 5816.879 1021.463, 18274.148 5873.775 1020.695, 18338.629 5951.091 1018.094, 18403.404 6025.469 1015.493, 18468.303 6096.61 1012.816, 18532.271 6162.73 1010.061, 18595.143 6223.533 1007.306, 18667.803 6287.83 1003.796, 18738.582 6347.822 1000.286, 18807.529 6401.931 996.291, 18876.166 6453.9 992.295, 18945.588 6504.495 989.033, 19014.176 6553.705 985.771, 19056.311 6583.518 984.307, 19135.271 6639.008 981.379, 19187.949 6676.52 980.041, 19237.447 6712.008 978.704, 19314.246 6766.747 976.342, 19377.756 6814.701 974.259, 19433.137 6860.018 973.419, 19478.393 6900.773 972.523, 19543.02 6983.118 977.192, 19565.473 7078.812 225.578</trace>
</ink>
</file>

<file path=ppt/ink/ink11.xml><?xml version="1.0" encoding="utf-8"?>
<ink xmlns="http://www.w3.org/2003/InkML">
  <definitions>
    <brush xml:id="br1">
      <brushProperty name="color" value="#000000"/>
      <brushProperty name="transparency" value="0"/>
      <brushProperty name="width" value="0.01984375" units="cm"/>
      <brushProperty name="tip" value="ellipse"/>
      <brushProperty name="fitToCurve" value="1"/>
      <brushProperty name="height" value="0.01984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10556.847 5172.751 1022.999, 10644.027 5170.274 1020.26, 10711.837 5168.349 1019.347, 10799.019 5165.873 1018.434, 10844.771 5163.876 1017.311, 10890.167 5161.775 1016.188, 10935.201 5159.568 1015.065, 10979.876 5157.258 1013.942, 11024.193 5154.841 1012.819, 11068.15 5152.32 1011.696, 11111.746 5149.695 1010.573, 11154.981 5146.964 1009.45, 11197.86 5144.129 1008.327, 11240.378 5141.188 1007.204, 11282.683 5138.141 1006.175, 11324.924 5134.985 1005.146, 11367.098 5131.72 1004.117, 11409.209 5128.344 1003.089, 11451.252 5124.861 1002.06, 11535.147 5117.566 1000.002, 11618.78 5109.835 997.945, 11704.44 5101.412 995.723, 11748.146 5097.024 994.53, 11791.612 5092.646 993.338, 11834.847 5088.277 992.145, 11877.839 5083.916 990.953, 11920.599 5079.563 989.76, 11963.119 5075.22 988.567, 12005.403 5070.884 987.375, 12047.45 5066.558 986.182, 12093.59 5061.78 984.568, 12139.576 5057.01 982.954, 12185.407 5052.248 981.34, 12231.089 5047.496 979.726, 12276.616 5042.751 978.112, 12321.989 5038.014 976.498, 12367.211 5033.287 974.884, 12412.275 5028.567 973.27, 12455.473 5024.013 972.061, 12498.279 5019.52 970.852, 12540.692 5015.088 969.644, 12624.336 5006.41 967.226, 12706.406 4997.979 964.809, 12797.114 4989.12 962.521, 12846.432 4984.548 961.443, 12894.812 4980.141 960.364, 12942.244 4975.897 959.286, 12988.737 4971.817 958.207, 13034.285 4967.902 957.128, 13078.895 4964.062 956.457, 13122.667 4960.289 955.786, 13165.61 4956.583 955.115, 13207.723 4952.943 954.444, 13289.45 4945.863 953.101, 13338.994 4941.798 952.552, 13384.907 4938.08 952.004, 13427.186 4934.708 951.455, 13510.629 4928.124 950.423, 13552.913 4924.699 949.939, 13635.61 4917.935 948.885, 13747.312 4908.564 947.663, 13802.926 4904.628 945.41, 13848.023 4901.381 942.765, 13915.908 4898.902 953.245, 13959.687 4898.66 970.212</trace>
</ink>
</file>

<file path=ppt/ink/ink12.xml><?xml version="1.0" encoding="utf-8"?>
<ink xmlns="http://www.w3.org/2003/InkML">
  <definitions>
    <brush xml:id="br1">
      <brushProperty name="color" value="#000000"/>
      <brushProperty name="transparency" value="0"/>
      <brushProperty name="width" value="0.01984375" units="cm"/>
      <brushProperty name="tip" value="ellipse"/>
      <brushProperty name="fitToCurve" value="1"/>
      <brushProperty name="height" value="0.01984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10756.469 4322.093 1022.999, 10690.453 4362.284 1021.784, 10623.875 4402.141 1019.353, 10542.555 4450.252 1016.922, 10496.366 4477.403 1015.706, 10420.297 4520.077 1011.201, 10343.48 4562.612 1006.695, 10265.916 4605.01 1002.189, 10187.604 4647.271 997.683, 10104.725 4691.61 993.057, 10024.842 4734.404 988.431, 9947.96 4775.65 983.805, 9870.852 4817.39 980.014, 9794.137 4859.49 977.058, 9721.236 4899.864 974.102, 9638.758 4946.266 971.208, 9593.121 4972.172 969.792, 9549.309 4997.122 968.375, 9459.083 5048.514 965.683, 9413.877 5074.052 964.407, 9371.702 5097.726 963.131, 9318.153 5127.177 961.865, 9269.131 5153.754 960.599, 9191.768 5193.777 959.437, 9124.128 5227.676 959.542, 9074.612 5248.525 960.144, 9123.539 5307.06 989.168, 9207.019 5331.759 996.418, 9253.714 5345.755 1000.042, 9304.769 5361.381 1002.081, 9357.12 5377.351 1004.119, 9410.767 5393.662 1006.158, 9454.474 5406.373 1007.121, 9499.059 5419.178 1008.084, 9544.521 5432.076 1009.047, 9590.861 5445.068 1010.01, 9639.993 5458.619 1010.205, 9689.661 5472.298 1010.399, 9739.865 5486.107 1010.594, 9790.604 5500.046 1010.788, 9874.263 5523.244 1009.86, 9957.631 5546.477 1008.933, 10050.101 5572.388 1007.251, 10100.222 5586.475 1006.034, 10149.572 5600.369 1004.816, 10198.151 5614.072 1003.599, 10245.297 5627.445 1001.839, 10291.585 5640.603 1000.079, 10337.018 5653.543 998.319, 10381.596 5666.268 996.56, 10423.824 5678.372 994.297, 10504.92 5701.592 989.771, 10591.646 5726.271 984.184, 10637.276 5739.245 980.86, 10680.679 5751.631 977.536, 10742.83 5770.353 973.524, 10801.075 5788.603 969.512, 10845.41 5804.371 967.488, 10932.222 5841.491 962.278, 10982.091 5873.47 961.077</trace>
</ink>
</file>

<file path=ppt/ink/ink13.xml><?xml version="1.0" encoding="utf-8"?>
<ink xmlns="http://www.w3.org/2003/InkML">
  <definitions>
    <brush xml:id="br1">
      <brushProperty name="color" value="#000000"/>
      <brushProperty name="transparency" value="0"/>
      <brushProperty name="width" value="0.01984375" units="cm"/>
      <brushProperty name="tip" value="ellipse"/>
      <brushProperty name="fitToCurve" value="1"/>
      <brushProperty name="height" value="0.01984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15106.123 6023.41 1022.999, 15044.481 6035.407 1021.872, 14967.427 6050.403 1021.309, 14923.329 6059.568 1020.55, 14879.803 6068.786 1019.791, 14836.85 6078.057 1019.033, 14794.472 6087.379 1018.274, 14711.437 6106.184 1016.756, 14663.029 6117.508 1015.803, 14616.09 6128.791 1014.85, 14570.606 6140.032 1013.897, 14526.591 6151.231 1012.945, 14484.032 6162.388 1011.992, 14426.302 6177.931 1010.158, 14373.135 6192.31 1008.325, 14324.524 6205.525 1006.491, 14281.783 6217.125 1004.445, 14200.222 6239.22 1000.353, 14144.704 6254.461 998.313, 14090.396 6269.76 996.273, 14037.622 6286.04 994.852, 13984.783 6303.318 993.431, 13933.302 6322.055 992.237, 13882.373 6341.591 991.043, 13833.912 6361.594 990.06, 13786.24 6381.772 989.078, 13739.998 6401.558 988.292, 13693.936 6421.238 987.507, 13648.42 6440.509 986.871, 13602.226 6459.84 986.234, 13553.933 6479.362 984.864, 13504.17 6499.157 983.494, 13453.427 6519.074 981.475, 13401.786 6539.317 979.457, 13348.787 6560.256 978.532, 13294.868 6581.69 977.608, 13240.794 6603.496 977.545, 13186.765 6625.542 977.481, 13133.799 6647.792 977.258, 13080.931 6670.281 977.034, 13027.191 6693.352 976.716, 12972.296 6717.037 976.399, 12895.524 6750.661 975.861, 12815.831 6786.082 975.243, 12734.345 6822.819 974.544, 12653.052 6859.982 973.765, 12566.606 6899.4 973.013, 12519.641 6920.592 972.65, 12471.32 6942.286 972.287, 12420.971 6964.651 971.957, 12370.919 6986.809 971.627, 12321.16 7008.759 971.297, 12271.597 7030.492 970.946, 12222.974 7051.741 970.595, 12175.283 7072.502 970.243, 12128.082 7092.716 969.865, 12081.777 7112.374 969.487, 12036.376 7131.47 969.108, 11991.016 7150.05 968.732, 11946.478 7168.1 968.356, 11902.753 7185.62 967.98, 11859.974 7202.379 967.618, 11777.232 7234.16 966.894, 11695.787 7263.753 966.214, 11614.545 7292.531 965.567, 11531.81 7322.051 964.951, 11487.391 7338.69 964.69, 11442.378 7355.912 964.429, 11396.761 7373.713 964.167, 11349.748 7392.953 963.966, 11302.987 7412.426 963.765, 11256.47 7432.133 963.563, 11209.27 7452.461 963.43, 11162.528 7472.703 963.297, 11116.247 7492.857 963.164, 11069.412 7513.489 963.077, 11022.744 7534.084 962.99, 10976.24 7554.642 962.903, 10927.785 7575.758 962.803, 10879.307 7596.75 962.703, 10830.802 7617.615 962.603, 10782.069 7638.31 962.451, 10734.126 7658.605 962.299, 10686.974 7678.498 962.147, 10640.286 7698.179 961.963, 10593.952 7717.683 961.778, 10547.974 7737.011 961.593, 10498.863 7757.506 961.392, 10448.579 7778.525 961.191, 10397.122 7800.066 960.99, 10354.569 7818.284 960.796, 10311.405 7836.938 960.602, 10267.629 7856.029 960.409, 10223.24 7875.556 960.215, 10177.008 7896.431 959.954, 10130.823 7917.483 959.692, 10084.685 7938.708 959.43, 10038.593 7960.108 959.168, 9962.075 7996.52 958.654, 9885.877 8033.095 958.14, 9808.842 8070.282 957.586, 9731.84 8107.34 956.991, 9656.319 8143.58 956.397, 9609.684 8165.63 956.011, 9563.679 8187.331 955.624, 9518.307 8208.682 955.238, 9473.566 8229.681 954.851, 9427.426 8251.45 954.461, 9381.44 8273.216 954.071, 9335.609 8294.976 953.681, 9289.933 8316.733 953.291, 9243.252 8339.165 952.866, 9197.105 8361.375 952.441, 9151.491 8383.362 952.016, 9106.41 8405.126 951.591, 9061.779 8426.512 951.18, 9017.953 8447.384 950.768, 8974.931 8467.741 950.356, 8932.712 8487.585 949.945, 8890.586 8506.681 949.619, 8808.323 8543.344 948.969, 8728.207 8578.113 948.417, 8650.39 8611.317 947.964, 8562.486 8648.037 947.569, 8513.173 8668.185 947.4, 8464.608 8687.758 947.232, 8414.496 8707.101 947.198, 8364.219 8726.105 947.163, 8313.775 8744.771 947.129, 8261.14 8763.342 947.221, 8208.413 8781.739 947.313, 8155.596 8799.956 947.406, 8074.758 8828.462 947.701, 7994.063 8857.498 947.997, 7910.175 8889.166 948.383, 7826.456 8921.555 948.77, 7784.431 8938.478 948.964, 7702.33 8971.946 949.351, 7610.068 9010.162 949.749, 7559.284 9031.302 949.954, 7509.903 9051.909 950.158, 7461.048 9072.346 950.301, 7413.123 9092.457 950.444, 7366.127 9112.243 950.587, 7318.828 9132.328 950.699, 7272.513 9152.084 950.811, 7227.18 9171.504 950.924, 7184.182 9189.897 951.035, 7103.836 9224.33 951.259, 7049.505 9247.904 951.483, 6998.521 9270.094 951.707, 6950.31 9290.829 952.091, 6903.703 9310.965 952.475, 6857.733 9331.632 953.207, 6813.005 9352.338 953.94, 6731.705 9392.593 956.395, 6658.747 9430.457 959.747, 6589.829 9466.618 963.805, 6526.275 9497.637 968.259, 6469.594 9522.396 972.705, 6421.7 9540.304 976.919, 6364.311 9558.019 987.377</trace>
</ink>
</file>

<file path=ppt/ink/ink14.xml><?xml version="1.0" encoding="utf-8"?>
<ink xmlns="http://www.w3.org/2003/InkML">
  <definitions>
    <brush xml:id="br1">
      <brushProperty name="color" value="#000000"/>
      <brushProperty name="transparency" value="0"/>
      <brushProperty name="width" value="0.01984375" units="cm"/>
      <brushProperty name="tip" value="ellipse"/>
      <brushProperty name="fitToCurve" value="1"/>
      <brushProperty name="height" value="0.01984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6375.295 8995.464 1022.999, 6329.685 9061.725 1021.698, 6263.366 9157.736 1019.095, 6211.249 9232.522 1014.492, 6158.479 9307.807 1009.889, 6106.185 9381.697 1004.924, 6055.944 9452.101 999.599, 6007.156 9520.218 994.273, 5954.138 9594.634 989.789, 5906.381 9662.035 985.305, 5870.317 9713.452 982.875, 5839.707 9757.348 980.445, 5795.26 9821.661 978.396, 5765.848 9864.872 978.052, 5724.13 9933.628 980.281, 5695.013 9981.594 983.921, 5652.739 10027.056 993.473, 5607.387 10055.237 1014.417, 5668.985 10031.551 1018.512, 5712.962 10016.581 1019.245, 5764.232 9999.102 1019.979, 5822.793 9979.109 1020.712, 5865.299 9964.03 1020.909, 5909.059 9948.386 1021.105, 5954.073 9932.171 1021.302, 6000.342 9915.393 1021.499, 6047.864 9898.045 1021.696, 6095.649 9880.31 1021.605, 6143.148 9862.664 1021.514, 6190.364 9845.111 1021.423, 6237.295 9827.651 1021.332, 6283.94 9810.283 1021.241, 6329.375 9793.62 1020.909, 6374.392 9777.229 1020.577, 6418.988 9761.108 1020.245, 6463.168 9745.265 1019.913, 6506.928 9729.692 1019.581, 6550.21 9714.876 1019.102, 6593.199 9700.323 1018.623, 6635.893 9686.031 1018.144, 6678.295 9672.002 1017.665, 6720.402 9658.235 1017.185, 6803.358 9632.413 1016.012, 6884.755 9607.575 1014.839, 6973.475 9581.269 1013.276, 7021.133 9567.323 1012.301, 7067.845 9553.687 1011.326, 7113.611 9540.362 1010.35, 7156.035 9527.773 1008.949, 7236.693 9503.455 1006.147, 7321.267 9476.721 1002.005, 7365.378 9462.148 999.264, 7467.191 9427.541 991.709, 7523.672 9408.167 986.896, 7571.816 9391.371 983.244, 7614.088 9376.492 979.591, 7671.274 9358.568 976.102, 7722.25 9349.431 968.985</trace>
</ink>
</file>

<file path=ppt/ink/ink15.xml><?xml version="1.0" encoding="utf-8"?>
<ink xmlns="http://www.w3.org/2003/InkML">
  <definitions>
    <brush xml:id="br1">
      <brushProperty name="color" value="#000000"/>
      <brushProperty name="transparency" value="0"/>
      <brushProperty name="width" value="0.01984375" units="cm"/>
      <brushProperty name="tip" value="ellipse"/>
      <brushProperty name="fitToCurve" value="1"/>
      <brushProperty name="height" value="0.01984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2782.103 9909.134 1022.999, 2760.779 9824.616 1020.321, 2744.195 9758.878 1019.429, 2722.871 9674.358 1018.536, 2712.788 9629.811 1017.362, 2703.039 9585.855 1016.189, 2693.625 9542.491 1015.015, 2684.544 9499.719 1013.842, 2675.798 9457.537 1012.668, 2659.307 9374.952 1010.321, 2644.154 9294.733 1007.974, 2629.781 9206.9 1005.128, 2623.037 9159.846 1003.456, 2616.849 9114.353 1001.784, 2611.215 9070.418 1000.113, 2606.137 9028.042 998.441, 2597.644 8947.969 995.097, 2594.089 8899.577 993.646, 2590.98 8852.769 992.195, 2588.32 8807.544 990.745, 2586.106 8763.905 989.294, 2584.34 8721.849 987.843, 2583.178 8673.28 986.595, 2582.297 8625.722 985.346, 2581.697 8579.171 984.097, 2581.379 8533.629 982.849, 2581.352 8488.938 981.977, 2581.623 8444.943 981.105, 2582.195 8401.643 980.233, 2583.066 8359.036 979.362, 2585.394 8315.303 978.575, 2587.518 8272.272 977.788, 2589.438 8229.947 977.001, 2592.077 8138.535 974.975, 2592.534 8091.041 973.735, 2592.522 8045.839 972.495, 2592.089 7983.62 970.787, 2591.651 7923.708 969.078, 2591.349 7867.138 968.188, 2591.132 7812.001 967.297, 2591.023 7760.282 967.118, 2590.952 7710.517 966.94, 2590.92 7665.365 966.918, 2590.901 7622.57 966.896, 2590.888 7548.892 967.195, 2591.81 7489.801 967.866, 2595.875 7442.91 968.912, 2612.708 7375.837 971.849</trace>
</ink>
</file>

<file path=ppt/ink/ink16.xml><?xml version="1.0" encoding="utf-8"?>
<ink xmlns="http://www.w3.org/2003/InkML">
  <definitions>
    <brush xml:id="br1">
      <brushProperty name="color" value="#000000"/>
      <brushProperty name="transparency" value="0"/>
      <brushProperty name="width" value="0.01984375" units="cm"/>
      <brushProperty name="tip" value="ellipse"/>
      <brushProperty name="fitToCurve" value="1"/>
      <brushProperty name="height" value="0.01984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1783.994 7294.146 1022.999, 1843.977 7220.197 1021.591, 1904.066 7150.939 1019.578, 1963.83 7085.13 1017.565, 2041.076 7005.272 1014.651, 2111.293 6938.997 1011.654, 2176.536 6880.842 1008.574, 2246.033 6822.712 1004.725, 2322.377 6760.657 1000.784, 2402.81 6695.813 996.75, 2477.139 6635.295 993.035, 2558.991 6568.353 989.113, 2602.771 6532.827 987.049, 2678.412 6474.698 984.352, 2746.079 6434.158 982.772, 2816.32 6405.16 981.994, 2882.338 6392.668 981.916, 2941.511 6401.537 982.393, 2994.26 6440.129 981.739, 3035.185 6511.72 981.174, 3051.34 6556.855 982.687, 3063.593 6609.849 984.199, 3067.655 6654.839 986.233, 3070.694 6701.948 988.267, 3072.709 6751.171 990.301, 3073.747 6801.383 991.939, 3074.654 6850.749 993.577, 3075.429 6899.268 995.216, 3076.108 6943.606 995.809, 3076.779 6986.173 996.403, 3078.171 7086.484 996.918, 3078.775 7144.581 996.84, 3079.32 7198.644 995.951, 3080.253 7250.002 995.062, 3083.241 7296.175 993.636, 3091.759 7402.696 989.409, 3095.793 7477.105 481.331, 3099.798 7545.252 227.293</trace>
</ink>
</file>

<file path=ppt/ink/ink2.xml><?xml version="1.0" encoding="utf-8"?>
<ink xmlns="http://www.w3.org/2003/InkML">
  <definitions>
    <brush xml:id="br1">
      <brushProperty name="color" value="#000000"/>
      <brushProperty name="transparency" value="0"/>
      <brushProperty name="width" value="0.01984375" units="cm"/>
      <brushProperty name="tip" value="ellipse"/>
      <brushProperty name="fitToCurve" value="1"/>
      <brushProperty name="height" value="0.01984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5093.513 6548.507 1022.999, 5060.84 6603.789 1022.813, 5025.047 6701.099 1022.101, 5006.067 6782.594 1021.07, 4996.687 6826.811 1020.554, 4987.379 6873.339 1020.038, 4978.209 6922.237 1019.117, 4969.249 6970.821 1018.195, 4960.496 7019.095 1017.274, 4951.952 7067.054 1016.353, 4942.543 7124.962 1015.038, 4934.032 7179.776 1013.722, 4926.416 7231.495 1012.406, 4920.236 7278.173 1011.403, 4914.558 7322.925 1010.399, 4909.38 7365.748 1009.396, 4903.039 7424.225 1008.209, 4897.314 7480.235 1007.022, 4891.778 7538.111 1005.893, 4886.199 7596.939 1004.765, 4879.904 7658.085 1003.747, 4873.334 7718.927 1002.73, 4866.139 7777.367 1001.779, 4858.686 7834.135 1000.828, 4851.317 7886.345 998.102, 4843.972 7937.502 995.375, 4835.932 7994.278 990.666, 4828.023 8053.496 985.957, 4822.587 8111.865 982.747, 4818.464 8168.326 979.536, 4815.492 8218.559 978.287, 4812.953 8266.212 977.038, 4811.393 8311.868 976.313, 4810.317 8357.25 975.588, 4809.812 8401.574 975.444, 4809.517 8445.172 975.3, 4809.406 8525.804 976.137, 4809.405 8597.098 977.893, 4809.368 8658.08 980.25, 4809.289 8708.943 983.081, 4809.919 8751.669 986.699, 4817.9 8830.999 996.589, 4822.888 8876.067 1000.912, 4825.437 8925.386 1004.145, 4825.092 8973.537 1006.461, 4820.644 9018.171 1008.028, 4800.99 9080.908 1009.34</trace>
</ink>
</file>

<file path=ppt/ink/ink3.xml><?xml version="1.0" encoding="utf-8"?>
<ink xmlns="http://www.w3.org/2003/InkML">
  <definitions>
    <brush xml:id="br1">
      <brushProperty name="color" value="#000000"/>
      <brushProperty name="transparency" value="0"/>
      <brushProperty name="width" value="0.01984375" units="cm"/>
      <brushProperty name="tip" value="ellipse"/>
      <brushProperty name="fitToCurve" value="1"/>
      <brushProperty name="height" value="0.01984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4263.506 8155.307 1022.999, 4268.581 8204.055 1022.999, 4276.769 8278.41 1020.776, 4281.849 8322.109 1019.665, 4287.585 8370.157 1018.553, 4293.979 8422.552 1017.442, 4301.029 8479.294 1016.331, 4307.655 8524.068 1014.122, 4314.444 8568.642 1011.913, 4321.397 8613.017 1009.705, 4328.515 8657.193 1007.496, 4335.796 8701.169 1005.287, 4343.24 8744.947 1003.079, 4350.849 8788.525 1000.87, 4358.622 8831.903 998.661, 4368.494 8882.56 995.75, 4378.222 8931.429 992.839, 4387.807 8978.514 989.928, 4397.25 9023.813 987.017, 4406.548 9067.326 984.106, 4428.367 9162.576 978.714, 4440.694 9213.453 976.233, 4452.685 9261.684 973.752, 4464.34 9307.269 971.271, 4478.433 9359.772 969.464, 4492.034 9409.339 967.658, 4505.143 9455.96 965.851, 4522.785 9514.263 964.453, 4539.655 9567.22 963.055, 4555.365 9611.862 962.613, 4599.588 9718.546 962.749, 4627.084 9767.782 963.71, 4681.716 9805.89 966.502, 4745.662 9751.627 983.417, 4778.404 9698.086 991.186, 4816.104 9621.983 996.189, 4854.673 9536.546 1001.193, 4884.241 9456.542 1002.087, 4912.579 9374.003 1002.982, 4926.287 9331.783 1003.429, 4950.651 9249.124 1002.62, 4973.423 9168.979 1001.81, 4996.144 9085.753 999.575, 5007.621 9043.278 997.744, 5029.209 8963.19 994.082, 5042.764 8914.465 990.622, 5056.041 8867.32 987.162, 5069.036 8821.753 983.701, 5086.974 8763.282 978.816, 5104.42 8707.13 973.931, 5120.733 8658.437 969.638, 5136.656 8613.73 965.346, 5169.269 8542.267 958.093, 5199.649 8493.796 955.553</trace>
</ink>
</file>

<file path=ppt/ink/ink6.xml><?xml version="1.0" encoding="utf-8"?>
<ink xmlns="http://www.w3.org/2003/InkML">
  <definitions>
    <brush xml:id="br1">
      <brushProperty name="color" value="#000000"/>
      <brushProperty name="transparency" value="0"/>
      <brushProperty name="width" value="0.01984375" units="cm"/>
      <brushProperty name="tip" value="ellipse"/>
      <brushProperty name="fitToCurve" value="1"/>
      <brushProperty name="height" value="0.01984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6228.205 10938.326 1022.999, 6343.191 10924.952 1022.379, 6426.242 10924.688 1021.767, 6472.156 10927.569 1021.262, 6521.411 10931.209 1020.758, 6579.762 10935.67 1019.896, 6643.21 10940.396 1019.033, 6688.55 10943.523 1018.051, 6735.711 10946.629 1017.069, 6784.694 10949.704 1016.086, 6867.95 10954.038 1013.758, 6912.397 10956.103 1012.594, 6958.723 10958.095 1011.43, 7009.471 10959.684 1009.953, 7061.376 10961.122 1008.476, 7114.436 10962.409 1006.999, 7168.651 10963.548 1005.522, 7211.167 10964.184 1004.215, 7253.529 10964.791 1002.908, 7295.736 10965.373 1001.6, 7337.792 10965.928 1000.293, 7421.578 10967.145 997.715, 7505.693 10968.711 995.171, 7547.925 10969.589 993.9, 7590.271 10970.524 992.628, 7632.381 10971.579 991.493, 7674.674 10972.66 990.359, 7717.151 10973.768 989.224, 7759.815 10974.906 988.089, 7802.663 10976.068 986.954, 7846.597 10977.306 985.893, 7890.932 10978.605 984.832, 7935.669 10979.967 983.771, 7980.809 10981.394 982.71, 8026.352 10982.883 981.649, 8072.473 10984.723 979.958, 8118.849 10986.636 978.266, 8165.479 10988.615 976.575, 8212.364 10990.667 974.883, 8259.502 10992.787 973.192, 8307.591 10994.843 970.685, 8355.998 10996.89 968.179, 8404.724 10998.922 965.673, 8453.771 11000.948 963.167, 8503.137 11002.964 960.661, 8548.668 11004.873 959.075, 8594.631 11006.817 957.49, 8641.024 11008.805 955.904, 8687.851 11010.828 954.319, 8735.108 11012.886 952.733, 8782.796 11014.98 951.148, 8830.686 11017.157 950.488, 8877.999 11019.332 949.828, 8924.736 11021.511 949.168, 8970.898 11023.691 948.508, 9016.484 11025.872 947.847, 9061.493 11028.055 947.187, 9105.323 11030.323 946.859, 9148.445 11032.584 946.53, 9190.858 11034.831 946.201, 9273.558 11039.29 945.544, 9361.204 11044.035 944.92, 9407.752 11046.481 944.624, 9453.486 11048.84 944.328, 9498.409 11051.115 944.033, 9542.521 11053.302 943.737, 9586.08 11055.168 943.503, 9628.981 11056.935 943.269, 9671.226 11058.608 943.035, 9753.748 11061.668 942.567, 9804.21 11063.465 942.341, 9853.973 11065.235 942.114, 9903.034 11066.975 941.887, 9951.397 11068.686 941.661, 10000.35 11070.385 941.499, 10048.916 11072.057 941.338, 10097.094 11073.703 941.176, 10144.886 11075.323 941.015, 10192.636 11076.936 940.931, 10239.882 11078.53 940.847, 10286.625 11080.105 940.763, 10332.865 11081.658 940.678, 10379.483 11083.224 940.699, 10425.74 11084.771 940.72, 10471.639 11086.305 940.741, 10517.174 11087.827 940.761, 10563.038 11089.402 940.902, 10608.432 11090.972 941.043, 10653.35 11092.534 941.184, 10697.795 11094.096 941.326, 10741.979 11095.69 941.573, 10785.6 11097.276 941.82, 10828.658 11098.848 942.067, 10871.152 11100.412 942.314, 10913.955 11101.976 942.628, 10956.548 11103.512 942.942, 10998.935 11105.017 943.256, 11041.111 11106.496 943.57, 11084.481 11107.916 943.924, 11127.544 11109.293 944.279, 11170.298 11110.626 944.634, 11212.742 11111.916 944.989, 11268.405 11113.5 945.481, 11322.953 11114.998 945.972, 11376.379 11116.406 946.464, 11430.414 11117.675 946.92, 11483.936 11118.879 947.377, 11536.942 11120.016 947.833, 11590.693 11121.115 948.243, 11643.62 11122.211 948.654, 11695.716 11123.292 949.064, 11747.234 11124.495 949.422, 11797.472 11125.73 949.781, 11846.42 11126.995 950.139, 11894.761 11128.369 950.441, 11942.093 11129.776 950.742, 11988.411 11131.21 951.043, 12035.458 11132.822 951.315, 12081.916 11134.45 951.588, 12127.779 11136.092 951.86, 12174.056 11137.661 952.127, 12219.336 11139.153 952.393, 12263.616 11140.566 952.66, 12326.511 11142.389 953.073, 12385.892 11143.996 953.487, 12442.543 11145.271 953.96, 12496.704 11146.302 954.432, 12548.271 11146.812 955.017, 12597.281 11147.062 955.602, 12643.403 11147.196 956.335, 12687.281 11147.473 957.068, 12768.635 11149.812 959.034, 12843.177 11151.353 961.712, 12905.508 11152.34 964.833, 12953.563 11155.058 968.053, 13011.639 11157.786 973.168</trace>
</ink>
</file>

<file path=ppt/ink/ink7.xml><?xml version="1.0" encoding="utf-8"?>
<ink xmlns="http://www.w3.org/2003/InkML">
  <definitions>
    <brush xml:id="br1">
      <brushProperty name="color" value="#000000"/>
      <brushProperty name="transparency" value="0"/>
      <brushProperty name="width" value="0.01984375" units="cm"/>
      <brushProperty name="tip" value="ellipse"/>
      <brushProperty name="fitToCurve" value="1"/>
      <brushProperty name="height" value="0.01984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12994.335 10518.247 1022.999, 13053.79 10559.263 1022.324, 13124.037 10604.686 1020.922, 13201.104 10652.665 1019.52, 13243.244 10677.151 1018.124, 13285.768 10701.366 1016.728, 13328.676 10725.314 1015.331, 13371.966 10748.989 1013.935, 13415.001 10771.925 1012.369, 13457.148 10793.647 1010.802, 13538.773 10833.457 1007.67, 13587.911 10855.323 1005.041, 13635.801 10876.053 1002.411, 13682.436 10895.639 999.782, 13726.667 10913.355 996.816, 13770.531 10930.693 993.85, 13814.024 10947.653 990.884, 13856.183 10963.94 988.83, 13938.9 10995.909 984.722, 13995.299 11017.906 982.879, 14048.848 11038.943 981.035, 14095.953 11057.798 979.944, 14140 11075.733 978.853, 14211.935 11107.301 977.713, 14265.267 11133.979 977.582, 14319.968 11172.381 977.273, 14317.04 11214.689 991.834, 14233.824 11261.23 1004.808, 14170.781 11286.949 1008.438, 14088.446 11315.043 1011.265, 14039.317 11329.177 1011.932, 13988.334 11342.79 1012.599, 13937.213 11354.148 1012.342, 13887.136 11364.355 1012.085, 13839.086 11373.429 1010.948, 13792.253 11382.17 1009.811, 13746.315 11390.815 1008.01, 13701.056 11399.354 1006.209, 13656.875 11407.273 1003.957, 13613.751 11414.78 1001.704, 13533.294 11427.924 996.852, 13456.838 11439.118 992.717, 13380.538 11449.862 990.131, 13298.105 11462.319 989.061, 13250.532 11470.219 988.987, 13200.458 11478.856 988.911, 13145.242 11489.071 988.867, 13088.827 11499.796 988.822, 13032.657 11510.7 988.51, 12977.938 11521.366 988.199, 12925.12 11531.622 987.649, 12873.847 11541.589 987.1, 12822.744 11551.659 986.475, 12772.885 11561.646 985.85, 12726.165 11571.487 985.24, 12682.021 11581.099 984.631, 12600.95 11599.929 983.546, 12529.621 11616.869 982.75, 12470.006 11632.061 982.456, 12425.214 11643.725 982.88, 12368.388 11658.724 989.807, 12277.2 11697.429 996.781</trace>
</ink>
</file>

<file path=ppt/ink/ink8.xml><?xml version="1.0" encoding="utf-8"?>
<ink xmlns="http://www.w3.org/2003/InkML">
  <definitions>
    <brush xml:id="br1">
      <brushProperty name="color" value="#000000"/>
      <brushProperty name="transparency" value="0"/>
      <brushProperty name="width" value="0.01984375" units="cm"/>
      <brushProperty name="tip" value="ellipse"/>
      <brushProperty name="fitToCurve" value="1"/>
      <brushProperty name="height" value="0.01984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18447.162 6180.939 1022.999, 18428.229 6247.902 1021.731, 18416.107 6290.626 1020.464, 18401.902 6340.619 1019.196, 18385.611 6397.875 1017.929, 18372.951 6442.055 1015.692, 18360.084 6486.963 1013.455, 18347.008 6532.602 1011.218, 18333.721 6578.966 1008.981, 18320.227 6626.061 1006.744, 18306.52 6673.882 1004.507, 18293.463 6719.919 1002.258, 18280.584 6765.575 1000.008, 18267.877 6810.85 997.759, 18255.346 6855.742 995.51, 18242.986 6900.253 993.261, 18230.799 6944.381 991.012, 18219.367 6987.007 989.565, 18208.02 7029.596 988.119, 18196.764 7072.149 986.673, 18185.594 7114.665 985.227, 18174.518 7157.143 983.78, 18163.527 7199.584 982.334, 18152.447 7242.979 981.23, 18141.326 7286.582 980.126, 18130.17 7330.394 979.022, 18118.973 7374.414 977.918, 18107.74 7418.642 976.814, 18096.467 7463.079 975.71, 18085.281 7506.997 974.746, 18074.176 7550.697 973.782, 18063.15 7594.18 972.818, 18052.205 7637.443 971.854, 18041.346 7680.49 970.89, 18030.562 7723.317 969.926, 18018.525 7772.875 968.913, 18006.812 7821.792 967.899, 17995.416 7870.071 966.886, 17984.348 7917.713 965.873, 17973.596 7964.715 964.86, 17964.039 8009.095 963.995, 17954.834 8052.669 963.13, 17945.975 8095.442 962.266, 17929.322 8178.579 960.536, 17920.084 8228.712 959.725, 17911.289 8277.903 958.913, 17902.932 8326.15 958.102, 17895.02 8373.456 957.29, 17886.865 8431.528 956.484, 17879.631 8486.999 955.678, 17873.311 8539.865 954.872, 17867.863 8587.493 954.002, 17862.805 8633.032 953.132, 17858.135 8676.482 952.262, 17853.275 8737.949 951.041, 17849.471 8796.93 949.82, 17846.418 8850.702 949.484, 17843.51 8901.744 949.148, 17840.537 8950.216 950.008, 17837.77 8997.512 950.869, 17836.312 9043.64 952.777, 17835.539 9089.253 954.684, 17834.768 9136.041 957.223, 17834 9182.978 959.762, 17833.682 9229.686 962.393, 17833.396 9275.373 965.023, 17832.029 9318.917 967.462, 17829.857 9361.078 969.902, 17821.469 9442.335 974.248, 17810.1 9517.059 977.932, 17797.238 9583.057 981.095, 17783.812 9640.886 984.083, 17770.27 9690.127 987.059, 17744.66 9764.058 993.56, 17714.076 9808.651 660.212</trace>
</ink>
</file>

<file path=ppt/ink/ink9.xml><?xml version="1.0" encoding="utf-8"?>
<ink xmlns="http://www.w3.org/2003/InkML">
  <definitions>
    <brush xml:id="br1">
      <brushProperty name="color" value="#000000"/>
      <brushProperty name="transparency" value="0"/>
      <brushProperty name="width" value="0.01984375" units="cm"/>
      <brushProperty name="tip" value="ellipse"/>
      <brushProperty name="fitToCurve" value="1"/>
      <brushProperty name="height" value="0.01984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18489.188 5865.88 1022.999, 18428.092 5891.202 1021.103, 18351.719 5922.854 1020.155, 18271.139 5956.879 1017.528, 18190.73 5991.111 1014.901, 18110.496 6025.55 1012.274, 18027.33 6062 1008.93, 17985.18 6080.889 1006.899, 17903.779 6117.877 1002.837, 17826.232 6153.811 998.775, 17781.654 6174.915 997.009, 17738.654 6195.734 995.244, 17657.396 6236.522 991.712, 17576.58 6279.887 987.963, 17495.152 6325.657 983.996, 17408.025 6376.489 979.354, 17360.883 6404.502 976.696, 17314.848 6432.066 974.038, 17272.65 6457.551 972.464, 17192.445 6506.065 969.315, 17139.209 6538.106 968.058, 17089.029 6568.245 966.8, 17045.211 6594.697 966.294, 16939.721 6657.589 965.843, 16885.289 6687.542 966.559, 16829.898 6710.369 969.083</trace>
</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7" name=""/>
        <p:cNvGrpSpPr/>
        <p:nvPr/>
      </p:nvGrpSpPr>
      <p:grpSpPr>
        <a:xfrm>
          <a:off x="0" y="0"/>
          <a:ext cx="0" cy="0"/>
          <a:chOff x="0" y="0"/>
          <a:chExt cx="0" cy="0"/>
        </a:xfrm>
      </p:grpSpPr>
      <p:sp>
        <p:nvSpPr>
          <p:cNvPr id="104864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4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4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4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4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14" name=""/>
        <p:cNvGrpSpPr/>
        <p:nvPr/>
      </p:nvGrpSpPr>
      <p:grpSpPr>
        <a:xfrm>
          <a:off x="0" y="0"/>
          <a:ext cx="0" cy="0"/>
          <a:chOff x="0" y="0"/>
          <a:chExt cx="0" cy="0"/>
        </a:xfrm>
      </p:grpSpPr>
      <p:sp>
        <p:nvSpPr>
          <p:cNvPr id="1048581" name="Title 1"/>
          <p:cNvSpPr>
            <a:spLocks noGrp="1"/>
          </p:cNvSpPr>
          <p:nvPr>
            <p:ph type="ctrTitle"/>
          </p:nvPr>
        </p:nvSpPr>
        <p:spPr>
          <a:xfrm>
            <a:off x="914400" y="1122363"/>
            <a:ext cx="10363200" cy="2387600"/>
          </a:xfrm>
        </p:spPr>
        <p:txBody>
          <a:bodyPr anchor="b"/>
          <a:lstStyle>
            <a:lvl1pPr algn="ctr">
              <a:defRPr sz="6000"/>
            </a:lvl1pPr>
          </a:lstStyle>
          <a:p>
            <a:r>
              <a:rPr altLang="en-US" lang="zh-CN" smtClean="0"/>
              <a:t>单击此处编辑母版标题样式</a:t>
            </a:r>
            <a:endParaRPr dirty="0" lang="en-US"/>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smtClean="0"/>
              <a:t>单击此处编辑母版副标题样式</a:t>
            </a:r>
            <a:endParaRPr dirty="0" lang="en-US"/>
          </a:p>
        </p:txBody>
      </p:sp>
      <p:sp>
        <p:nvSpPr>
          <p:cNvPr id="1048583" name="Date Placeholder 3"/>
          <p:cNvSpPr>
            <a:spLocks noGrp="1"/>
          </p:cNvSpPr>
          <p:nvPr>
            <p:ph type="dt" sz="half" idx="10"/>
          </p:nvPr>
        </p:nvSpPr>
        <p:spPr/>
        <p:txBody>
          <a:bodyPr/>
          <a:p>
            <a:fld id="{E335F522-6256-461E-A79F-4037A6D0C8F9}" type="datetimeFigureOut">
              <a:rPr altLang="en-US" lang="zh-CN" smtClean="0"/>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1C1A564D-84E6-4D0E-9D2B-1519760DAFCC}"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20" name=""/>
        <p:cNvGrpSpPr/>
        <p:nvPr/>
      </p:nvGrpSpPr>
      <p:grpSpPr>
        <a:xfrm>
          <a:off x="0" y="0"/>
          <a:ext cx="0" cy="0"/>
          <a:chOff x="0" y="0"/>
          <a:chExt cx="0" cy="0"/>
        </a:xfrm>
      </p:grpSpPr>
      <p:sp>
        <p:nvSpPr>
          <p:cNvPr id="1048608" name="Title 1"/>
          <p:cNvSpPr>
            <a:spLocks noGrp="1"/>
          </p:cNvSpPr>
          <p:nvPr>
            <p:ph type="title"/>
          </p:nvPr>
        </p:nvSpPr>
        <p:spPr/>
        <p:txBody>
          <a:bodyPr/>
          <a:p>
            <a:r>
              <a:rPr altLang="en-US" lang="zh-CN" smtClean="0"/>
              <a:t>单击此处编辑母版标题样式</a:t>
            </a:r>
            <a:endParaRPr dirty="0" lang="en-US"/>
          </a:p>
        </p:txBody>
      </p:sp>
      <p:sp>
        <p:nvSpPr>
          <p:cNvPr id="1048609" name="Vertical Text Placeholder 2"/>
          <p:cNvSpPr>
            <a:spLocks noGrp="1"/>
          </p:cNvSpPr>
          <p:nvPr>
            <p:ph type="body" orient="vert" idx="1"/>
          </p:nvPr>
        </p:nvSpPr>
        <p:spPr/>
        <p:txBody>
          <a:bodyPr vert="eaVert"/>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dirty="0" lang="en-US"/>
          </a:p>
        </p:txBody>
      </p:sp>
      <p:sp>
        <p:nvSpPr>
          <p:cNvPr id="1048610" name="Date Placeholder 3"/>
          <p:cNvSpPr>
            <a:spLocks noGrp="1"/>
          </p:cNvSpPr>
          <p:nvPr>
            <p:ph type="dt" sz="half" idx="10"/>
          </p:nvPr>
        </p:nvSpPr>
        <p:spPr/>
        <p:txBody>
          <a:bodyPr/>
          <a:p>
            <a:fld id="{E335F522-6256-461E-A79F-4037A6D0C8F9}" type="datetimeFigureOut">
              <a:rPr altLang="en-US" lang="zh-CN" smtClean="0"/>
            </a:fld>
            <a:endParaRPr altLang="en-US" lang="zh-CN"/>
          </a:p>
        </p:txBody>
      </p:sp>
      <p:sp>
        <p:nvSpPr>
          <p:cNvPr id="1048611" name="Footer Placeholder 4"/>
          <p:cNvSpPr>
            <a:spLocks noGrp="1"/>
          </p:cNvSpPr>
          <p:nvPr>
            <p:ph type="ftr" sz="quarter" idx="11"/>
          </p:nvPr>
        </p:nvSpPr>
        <p:spPr/>
        <p:txBody>
          <a:bodyPr/>
          <a:p>
            <a:endParaRPr altLang="en-US" lang="zh-CN"/>
          </a:p>
        </p:txBody>
      </p:sp>
      <p:sp>
        <p:nvSpPr>
          <p:cNvPr id="1048612" name="Slide Number Placeholder 5"/>
          <p:cNvSpPr>
            <a:spLocks noGrp="1"/>
          </p:cNvSpPr>
          <p:nvPr>
            <p:ph type="sldNum" sz="quarter" idx="12"/>
          </p:nvPr>
        </p:nvSpPr>
        <p:spPr/>
        <p:txBody>
          <a:bodyPr/>
          <a:p>
            <a:fld id="{1C1A564D-84E6-4D0E-9D2B-1519760DAFCC}"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 文本">
    <p:spTree>
      <p:nvGrpSpPr>
        <p:cNvPr id="17" name=""/>
        <p:cNvGrpSpPr/>
        <p:nvPr/>
      </p:nvGrpSpPr>
      <p:grpSpPr>
        <a:xfrm>
          <a:off x="0" y="0"/>
          <a:ext cx="0" cy="0"/>
          <a:chOff x="0" y="0"/>
          <a:chExt cx="0" cy="0"/>
        </a:xfrm>
      </p:grpSpPr>
      <p:sp>
        <p:nvSpPr>
          <p:cNvPr id="1048592" name="Vertical Title 1"/>
          <p:cNvSpPr>
            <a:spLocks noGrp="1"/>
          </p:cNvSpPr>
          <p:nvPr>
            <p:ph type="title" orient="vert"/>
          </p:nvPr>
        </p:nvSpPr>
        <p:spPr>
          <a:xfrm>
            <a:off x="8724900" y="365125"/>
            <a:ext cx="2628900" cy="5811838"/>
          </a:xfrm>
        </p:spPr>
        <p:txBody>
          <a:bodyPr vert="eaVert"/>
          <a:p>
            <a:r>
              <a:rPr altLang="en-US" lang="zh-CN" smtClean="0"/>
              <a:t>单击此处编辑母版标题样式</a:t>
            </a:r>
            <a:endParaRPr dirty="0" lang="en-US"/>
          </a:p>
        </p:txBody>
      </p:sp>
      <p:sp>
        <p:nvSpPr>
          <p:cNvPr id="1048593" name="Vertical Text Placeholder 2"/>
          <p:cNvSpPr>
            <a:spLocks noGrp="1"/>
          </p:cNvSpPr>
          <p:nvPr>
            <p:ph type="body" orient="vert" idx="1"/>
          </p:nvPr>
        </p:nvSpPr>
        <p:spPr>
          <a:xfrm>
            <a:off x="838200" y="365125"/>
            <a:ext cx="7734300" cy="5811838"/>
          </a:xfrm>
        </p:spPr>
        <p:txBody>
          <a:bodyPr vert="eaVert"/>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dirty="0" lang="en-US"/>
          </a:p>
        </p:txBody>
      </p:sp>
      <p:sp>
        <p:nvSpPr>
          <p:cNvPr id="1048594" name="Date Placeholder 3"/>
          <p:cNvSpPr>
            <a:spLocks noGrp="1"/>
          </p:cNvSpPr>
          <p:nvPr>
            <p:ph type="dt" sz="half" idx="10"/>
          </p:nvPr>
        </p:nvSpPr>
        <p:spPr/>
        <p:txBody>
          <a:bodyPr/>
          <a:p>
            <a:fld id="{E335F522-6256-461E-A79F-4037A6D0C8F9}" type="datetimeFigureOut">
              <a:rPr altLang="en-US" lang="zh-CN" smtClean="0"/>
            </a:fld>
            <a:endParaRPr altLang="en-US" lang="zh-CN"/>
          </a:p>
        </p:txBody>
      </p:sp>
      <p:sp>
        <p:nvSpPr>
          <p:cNvPr id="1048595" name="Footer Placeholder 4"/>
          <p:cNvSpPr>
            <a:spLocks noGrp="1"/>
          </p:cNvSpPr>
          <p:nvPr>
            <p:ph type="ftr" sz="quarter" idx="11"/>
          </p:nvPr>
        </p:nvSpPr>
        <p:spPr/>
        <p:txBody>
          <a:bodyPr/>
          <a:p>
            <a:endParaRPr altLang="en-US" lang="zh-CN"/>
          </a:p>
        </p:txBody>
      </p:sp>
      <p:sp>
        <p:nvSpPr>
          <p:cNvPr id="1048596" name="Slide Number Placeholder 5"/>
          <p:cNvSpPr>
            <a:spLocks noGrp="1"/>
          </p:cNvSpPr>
          <p:nvPr>
            <p:ph type="sldNum" sz="quarter" idx="12"/>
          </p:nvPr>
        </p:nvSpPr>
        <p:spPr/>
        <p:txBody>
          <a:bodyPr/>
          <a:p>
            <a:fld id="{1C1A564D-84E6-4D0E-9D2B-1519760DAFCC}" type="slidenum">
              <a:rPr altLang="en-US" lang="zh-CN" smtClean="0"/>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18" name=""/>
        <p:cNvGrpSpPr/>
        <p:nvPr/>
      </p:nvGrpSpPr>
      <p:grpSpPr>
        <a:xfrm>
          <a:off x="0" y="0"/>
          <a:ext cx="0" cy="0"/>
          <a:chOff x="0" y="0"/>
          <a:chExt cx="0" cy="0"/>
        </a:xfrm>
      </p:grpSpPr>
      <p:sp>
        <p:nvSpPr>
          <p:cNvPr id="1048597" name="Title 1"/>
          <p:cNvSpPr>
            <a:spLocks noGrp="1"/>
          </p:cNvSpPr>
          <p:nvPr>
            <p:ph type="title"/>
          </p:nvPr>
        </p:nvSpPr>
        <p:spPr/>
        <p:txBody>
          <a:bodyPr/>
          <a:p>
            <a:r>
              <a:rPr altLang="en-US" lang="zh-CN" smtClean="0"/>
              <a:t>单击此处编辑母版标题样式</a:t>
            </a:r>
            <a:endParaRPr dirty="0" lang="en-US"/>
          </a:p>
        </p:txBody>
      </p:sp>
      <p:sp>
        <p:nvSpPr>
          <p:cNvPr id="1048598" name="Content Placeholder 2"/>
          <p:cNvSpPr>
            <a:spLocks noGrp="1"/>
          </p:cNvSpPr>
          <p:nvPr>
            <p:ph idx="1"/>
          </p:nvPr>
        </p:nvSpPr>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dirty="0" lang="en-US"/>
          </a:p>
        </p:txBody>
      </p:sp>
      <p:sp>
        <p:nvSpPr>
          <p:cNvPr id="1048599" name="Date Placeholder 3"/>
          <p:cNvSpPr>
            <a:spLocks noGrp="1"/>
          </p:cNvSpPr>
          <p:nvPr>
            <p:ph type="dt" sz="half" idx="10"/>
          </p:nvPr>
        </p:nvSpPr>
        <p:spPr/>
        <p:txBody>
          <a:bodyPr/>
          <a:p>
            <a:fld id="{E335F522-6256-461E-A79F-4037A6D0C8F9}" type="datetimeFigureOut">
              <a:rPr altLang="en-US" lang="zh-CN" smtClean="0"/>
            </a:fld>
            <a:endParaRPr altLang="en-US" lang="zh-CN"/>
          </a:p>
        </p:txBody>
      </p:sp>
      <p:sp>
        <p:nvSpPr>
          <p:cNvPr id="1048600" name="Footer Placeholder 4"/>
          <p:cNvSpPr>
            <a:spLocks noGrp="1"/>
          </p:cNvSpPr>
          <p:nvPr>
            <p:ph type="ftr" sz="quarter" idx="11"/>
          </p:nvPr>
        </p:nvSpPr>
        <p:spPr/>
        <p:txBody>
          <a:bodyPr/>
          <a:p>
            <a:endParaRPr altLang="en-US" lang="zh-CN"/>
          </a:p>
        </p:txBody>
      </p:sp>
      <p:sp>
        <p:nvSpPr>
          <p:cNvPr id="1048601" name="Slide Number Placeholder 5"/>
          <p:cNvSpPr>
            <a:spLocks noGrp="1"/>
          </p:cNvSpPr>
          <p:nvPr>
            <p:ph type="sldNum" sz="quarter" idx="12"/>
          </p:nvPr>
        </p:nvSpPr>
        <p:spPr/>
        <p:txBody>
          <a:bodyPr/>
          <a:p>
            <a:fld id="{1C1A564D-84E6-4D0E-9D2B-1519760DAFCC}"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21" name=""/>
        <p:cNvGrpSpPr/>
        <p:nvPr/>
      </p:nvGrpSpPr>
      <p:grpSpPr>
        <a:xfrm>
          <a:off x="0" y="0"/>
          <a:ext cx="0" cy="0"/>
          <a:chOff x="0" y="0"/>
          <a:chExt cx="0" cy="0"/>
        </a:xfrm>
      </p:grpSpPr>
      <p:sp>
        <p:nvSpPr>
          <p:cNvPr id="1048613" name="Title 1"/>
          <p:cNvSpPr>
            <a:spLocks noGrp="1"/>
          </p:cNvSpPr>
          <p:nvPr>
            <p:ph type="title"/>
          </p:nvPr>
        </p:nvSpPr>
        <p:spPr>
          <a:xfrm>
            <a:off x="831851" y="1709739"/>
            <a:ext cx="10515600" cy="2852737"/>
          </a:xfrm>
        </p:spPr>
        <p:txBody>
          <a:bodyPr anchor="b"/>
          <a:lstStyle>
            <a:lvl1pPr>
              <a:defRPr sz="6000"/>
            </a:lvl1pPr>
          </a:lstStyle>
          <a:p>
            <a:r>
              <a:rPr altLang="en-US" lang="zh-CN" smtClean="0"/>
              <a:t>单击此处编辑母版标题样式</a:t>
            </a:r>
            <a:endParaRPr dirty="0" lang="en-US"/>
          </a:p>
        </p:txBody>
      </p:sp>
      <p:sp>
        <p:nvSpPr>
          <p:cNvPr id="1048614" name="Text Placeholder 2"/>
          <p:cNvSpPr>
            <a:spLocks noGrp="1"/>
          </p:cNvSpPr>
          <p:nvPr>
            <p:ph type="body" idx="1"/>
          </p:nvPr>
        </p:nvSpPr>
        <p:spPr>
          <a:xfrm>
            <a:off x="831851" y="4589464"/>
            <a:ext cx="105156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lang="zh-CN" smtClean="0"/>
              <a:t>单击此处编辑母版文本样式</a:t>
            </a:r>
            <a:endParaRPr altLang="en-US" lang="zh-CN" smtClean="0"/>
          </a:p>
        </p:txBody>
      </p:sp>
      <p:sp>
        <p:nvSpPr>
          <p:cNvPr id="1048615" name="Date Placeholder 3"/>
          <p:cNvSpPr>
            <a:spLocks noGrp="1"/>
          </p:cNvSpPr>
          <p:nvPr>
            <p:ph type="dt" sz="half" idx="10"/>
          </p:nvPr>
        </p:nvSpPr>
        <p:spPr/>
        <p:txBody>
          <a:bodyPr/>
          <a:p>
            <a:fld id="{E335F522-6256-461E-A79F-4037A6D0C8F9}" type="datetimeFigureOut">
              <a:rPr altLang="en-US" lang="zh-CN" smtClean="0"/>
            </a:fld>
            <a:endParaRPr altLang="en-US" lang="zh-CN"/>
          </a:p>
        </p:txBody>
      </p:sp>
      <p:sp>
        <p:nvSpPr>
          <p:cNvPr id="1048616" name="Footer Placeholder 4"/>
          <p:cNvSpPr>
            <a:spLocks noGrp="1"/>
          </p:cNvSpPr>
          <p:nvPr>
            <p:ph type="ftr" sz="quarter" idx="11"/>
          </p:nvPr>
        </p:nvSpPr>
        <p:spPr/>
        <p:txBody>
          <a:bodyPr/>
          <a:p>
            <a:endParaRPr altLang="en-US" lang="zh-CN"/>
          </a:p>
        </p:txBody>
      </p:sp>
      <p:sp>
        <p:nvSpPr>
          <p:cNvPr id="1048617" name="Slide Number Placeholder 5"/>
          <p:cNvSpPr>
            <a:spLocks noGrp="1"/>
          </p:cNvSpPr>
          <p:nvPr>
            <p:ph type="sldNum" sz="quarter" idx="12"/>
          </p:nvPr>
        </p:nvSpPr>
        <p:spPr/>
        <p:txBody>
          <a:bodyPr/>
          <a:p>
            <a:fld id="{1C1A564D-84E6-4D0E-9D2B-1519760DAFCC}"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22" name=""/>
        <p:cNvGrpSpPr/>
        <p:nvPr/>
      </p:nvGrpSpPr>
      <p:grpSpPr>
        <a:xfrm>
          <a:off x="0" y="0"/>
          <a:ext cx="0" cy="0"/>
          <a:chOff x="0" y="0"/>
          <a:chExt cx="0" cy="0"/>
        </a:xfrm>
      </p:grpSpPr>
      <p:sp>
        <p:nvSpPr>
          <p:cNvPr id="1048618" name="Title 1"/>
          <p:cNvSpPr>
            <a:spLocks noGrp="1"/>
          </p:cNvSpPr>
          <p:nvPr>
            <p:ph type="title"/>
          </p:nvPr>
        </p:nvSpPr>
        <p:spPr/>
        <p:txBody>
          <a:bodyPr/>
          <a:p>
            <a:r>
              <a:rPr altLang="en-US" lang="zh-CN" smtClean="0"/>
              <a:t>单击此处编辑母版标题样式</a:t>
            </a:r>
            <a:endParaRPr dirty="0" lang="en-US"/>
          </a:p>
        </p:txBody>
      </p:sp>
      <p:sp>
        <p:nvSpPr>
          <p:cNvPr id="1048619" name="Content Placeholder 2"/>
          <p:cNvSpPr>
            <a:spLocks noGrp="1"/>
          </p:cNvSpPr>
          <p:nvPr>
            <p:ph sz="half" idx="1"/>
          </p:nvPr>
        </p:nvSpPr>
        <p:spPr>
          <a:xfrm>
            <a:off x="838200" y="1825625"/>
            <a:ext cx="5181600" cy="4351338"/>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dirty="0" lang="en-US"/>
          </a:p>
        </p:txBody>
      </p:sp>
      <p:sp>
        <p:nvSpPr>
          <p:cNvPr id="1048620" name="Content Placeholder 3"/>
          <p:cNvSpPr>
            <a:spLocks noGrp="1"/>
          </p:cNvSpPr>
          <p:nvPr>
            <p:ph sz="half" idx="2"/>
          </p:nvPr>
        </p:nvSpPr>
        <p:spPr>
          <a:xfrm>
            <a:off x="6172200" y="1825625"/>
            <a:ext cx="5181600" cy="4351338"/>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dirty="0" lang="en-US"/>
          </a:p>
        </p:txBody>
      </p:sp>
      <p:sp>
        <p:nvSpPr>
          <p:cNvPr id="1048621" name="Date Placeholder 4"/>
          <p:cNvSpPr>
            <a:spLocks noGrp="1"/>
          </p:cNvSpPr>
          <p:nvPr>
            <p:ph type="dt" sz="half" idx="10"/>
          </p:nvPr>
        </p:nvSpPr>
        <p:spPr/>
        <p:txBody>
          <a:bodyPr/>
          <a:p>
            <a:fld id="{E335F522-6256-461E-A79F-4037A6D0C8F9}" type="datetimeFigureOut">
              <a:rPr altLang="en-US" lang="zh-CN" smtClean="0"/>
            </a:fld>
            <a:endParaRPr altLang="en-US" lang="zh-CN"/>
          </a:p>
        </p:txBody>
      </p:sp>
      <p:sp>
        <p:nvSpPr>
          <p:cNvPr id="1048622" name="Footer Placeholder 5"/>
          <p:cNvSpPr>
            <a:spLocks noGrp="1"/>
          </p:cNvSpPr>
          <p:nvPr>
            <p:ph type="ftr" sz="quarter" idx="11"/>
          </p:nvPr>
        </p:nvSpPr>
        <p:spPr/>
        <p:txBody>
          <a:bodyPr/>
          <a:p>
            <a:endParaRPr altLang="en-US" lang="zh-CN"/>
          </a:p>
        </p:txBody>
      </p:sp>
      <p:sp>
        <p:nvSpPr>
          <p:cNvPr id="1048623" name="Slide Number Placeholder 6"/>
          <p:cNvSpPr>
            <a:spLocks noGrp="1"/>
          </p:cNvSpPr>
          <p:nvPr>
            <p:ph type="sldNum" sz="quarter" idx="12"/>
          </p:nvPr>
        </p:nvSpPr>
        <p:spPr/>
        <p:txBody>
          <a:bodyPr/>
          <a:p>
            <a:fld id="{1C1A564D-84E6-4D0E-9D2B-1519760DAFCC}"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23" name=""/>
        <p:cNvGrpSpPr/>
        <p:nvPr/>
      </p:nvGrpSpPr>
      <p:grpSpPr>
        <a:xfrm>
          <a:off x="0" y="0"/>
          <a:ext cx="0" cy="0"/>
          <a:chOff x="0" y="0"/>
          <a:chExt cx="0" cy="0"/>
        </a:xfrm>
      </p:grpSpPr>
      <p:sp>
        <p:nvSpPr>
          <p:cNvPr id="1048624" name="Title 1"/>
          <p:cNvSpPr>
            <a:spLocks noGrp="1"/>
          </p:cNvSpPr>
          <p:nvPr>
            <p:ph type="title"/>
          </p:nvPr>
        </p:nvSpPr>
        <p:spPr>
          <a:xfrm>
            <a:off x="839788" y="365126"/>
            <a:ext cx="10515600" cy="1325563"/>
          </a:xfrm>
        </p:spPr>
        <p:txBody>
          <a:bodyPr/>
          <a:p>
            <a:r>
              <a:rPr altLang="en-US" lang="zh-CN" smtClean="0"/>
              <a:t>单击此处编辑母版标题样式</a:t>
            </a:r>
            <a:endParaRPr dirty="0" lang="en-US"/>
          </a:p>
        </p:txBody>
      </p:sp>
      <p:sp>
        <p:nvSpPr>
          <p:cNvPr id="1048625" name="Text Placeholder 2"/>
          <p:cNvSpPr>
            <a:spLocks noGrp="1"/>
          </p:cNvSpPr>
          <p:nvPr>
            <p:ph type="body" idx="1"/>
          </p:nvPr>
        </p:nvSpPr>
        <p:spPr>
          <a:xfrm>
            <a:off x="839789"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endParaRPr altLang="en-US" lang="zh-CN" smtClean="0"/>
          </a:p>
        </p:txBody>
      </p:sp>
      <p:sp>
        <p:nvSpPr>
          <p:cNvPr id="1048626" name="Content Placeholder 3"/>
          <p:cNvSpPr>
            <a:spLocks noGrp="1"/>
          </p:cNvSpPr>
          <p:nvPr>
            <p:ph sz="half" idx="2"/>
          </p:nvPr>
        </p:nvSpPr>
        <p:spPr>
          <a:xfrm>
            <a:off x="839789" y="2505075"/>
            <a:ext cx="5157787" cy="3684588"/>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dirty="0" lang="en-US"/>
          </a:p>
        </p:txBody>
      </p:sp>
      <p:sp>
        <p:nvSpPr>
          <p:cNvPr id="1048627"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endParaRPr altLang="en-US" lang="zh-CN" smtClean="0"/>
          </a:p>
        </p:txBody>
      </p:sp>
      <p:sp>
        <p:nvSpPr>
          <p:cNvPr id="1048628" name="Content Placeholder 5"/>
          <p:cNvSpPr>
            <a:spLocks noGrp="1"/>
          </p:cNvSpPr>
          <p:nvPr>
            <p:ph sz="quarter" idx="4"/>
          </p:nvPr>
        </p:nvSpPr>
        <p:spPr>
          <a:xfrm>
            <a:off x="6172200" y="2505075"/>
            <a:ext cx="5183188" cy="3684588"/>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dirty="0" lang="en-US"/>
          </a:p>
        </p:txBody>
      </p:sp>
      <p:sp>
        <p:nvSpPr>
          <p:cNvPr id="1048629" name="Date Placeholder 6"/>
          <p:cNvSpPr>
            <a:spLocks noGrp="1"/>
          </p:cNvSpPr>
          <p:nvPr>
            <p:ph type="dt" sz="half" idx="10"/>
          </p:nvPr>
        </p:nvSpPr>
        <p:spPr/>
        <p:txBody>
          <a:bodyPr/>
          <a:p>
            <a:fld id="{E335F522-6256-461E-A79F-4037A6D0C8F9}" type="datetimeFigureOut">
              <a:rPr altLang="en-US" lang="zh-CN" smtClean="0"/>
            </a:fld>
            <a:endParaRPr altLang="en-US" lang="zh-CN"/>
          </a:p>
        </p:txBody>
      </p:sp>
      <p:sp>
        <p:nvSpPr>
          <p:cNvPr id="1048630" name="Footer Placeholder 7"/>
          <p:cNvSpPr>
            <a:spLocks noGrp="1"/>
          </p:cNvSpPr>
          <p:nvPr>
            <p:ph type="ftr" sz="quarter" idx="11"/>
          </p:nvPr>
        </p:nvSpPr>
        <p:spPr/>
        <p:txBody>
          <a:bodyPr/>
          <a:p>
            <a:endParaRPr altLang="en-US" lang="zh-CN"/>
          </a:p>
        </p:txBody>
      </p:sp>
      <p:sp>
        <p:nvSpPr>
          <p:cNvPr id="1048631" name="Slide Number Placeholder 8"/>
          <p:cNvSpPr>
            <a:spLocks noGrp="1"/>
          </p:cNvSpPr>
          <p:nvPr>
            <p:ph type="sldNum" sz="quarter" idx="12"/>
          </p:nvPr>
        </p:nvSpPr>
        <p:spPr/>
        <p:txBody>
          <a:bodyPr/>
          <a:p>
            <a:fld id="{1C1A564D-84E6-4D0E-9D2B-1519760DAFCC}"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16" name=""/>
        <p:cNvGrpSpPr/>
        <p:nvPr/>
      </p:nvGrpSpPr>
      <p:grpSpPr>
        <a:xfrm>
          <a:off x="0" y="0"/>
          <a:ext cx="0" cy="0"/>
          <a:chOff x="0" y="0"/>
          <a:chExt cx="0" cy="0"/>
        </a:xfrm>
      </p:grpSpPr>
      <p:sp>
        <p:nvSpPr>
          <p:cNvPr id="1048588" name="Title 1"/>
          <p:cNvSpPr>
            <a:spLocks noGrp="1"/>
          </p:cNvSpPr>
          <p:nvPr>
            <p:ph type="title"/>
          </p:nvPr>
        </p:nvSpPr>
        <p:spPr/>
        <p:txBody>
          <a:bodyPr/>
          <a:p>
            <a:r>
              <a:rPr altLang="en-US" lang="zh-CN" smtClean="0"/>
              <a:t>单击此处编辑母版标题样式</a:t>
            </a:r>
            <a:endParaRPr dirty="0" lang="en-US"/>
          </a:p>
        </p:txBody>
      </p:sp>
      <p:sp>
        <p:nvSpPr>
          <p:cNvPr id="1048589" name="Date Placeholder 2"/>
          <p:cNvSpPr>
            <a:spLocks noGrp="1"/>
          </p:cNvSpPr>
          <p:nvPr>
            <p:ph type="dt" sz="half" idx="10"/>
          </p:nvPr>
        </p:nvSpPr>
        <p:spPr/>
        <p:txBody>
          <a:bodyPr/>
          <a:p>
            <a:fld id="{E335F522-6256-461E-A79F-4037A6D0C8F9}" type="datetimeFigureOut">
              <a:rPr altLang="en-US" lang="zh-CN" smtClean="0"/>
            </a:fld>
            <a:endParaRPr altLang="en-US" lang="zh-CN"/>
          </a:p>
        </p:txBody>
      </p:sp>
      <p:sp>
        <p:nvSpPr>
          <p:cNvPr id="1048590" name="Footer Placeholder 3"/>
          <p:cNvSpPr>
            <a:spLocks noGrp="1"/>
          </p:cNvSpPr>
          <p:nvPr>
            <p:ph type="ftr" sz="quarter" idx="11"/>
          </p:nvPr>
        </p:nvSpPr>
        <p:spPr/>
        <p:txBody>
          <a:bodyPr/>
          <a:p>
            <a:endParaRPr altLang="en-US" lang="zh-CN"/>
          </a:p>
        </p:txBody>
      </p:sp>
      <p:sp>
        <p:nvSpPr>
          <p:cNvPr id="1048591" name="Slide Number Placeholder 4"/>
          <p:cNvSpPr>
            <a:spLocks noGrp="1"/>
          </p:cNvSpPr>
          <p:nvPr>
            <p:ph type="sldNum" sz="quarter" idx="12"/>
          </p:nvPr>
        </p:nvSpPr>
        <p:spPr/>
        <p:txBody>
          <a:bodyPr/>
          <a:p>
            <a:fld id="{1C1A564D-84E6-4D0E-9D2B-1519760DAFCC}"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24" name=""/>
        <p:cNvGrpSpPr/>
        <p:nvPr/>
      </p:nvGrpSpPr>
      <p:grpSpPr>
        <a:xfrm>
          <a:off x="0" y="0"/>
          <a:ext cx="0" cy="0"/>
          <a:chOff x="0" y="0"/>
          <a:chExt cx="0" cy="0"/>
        </a:xfrm>
      </p:grpSpPr>
      <p:sp>
        <p:nvSpPr>
          <p:cNvPr id="1048632" name="Date Placeholder 1"/>
          <p:cNvSpPr>
            <a:spLocks noGrp="1"/>
          </p:cNvSpPr>
          <p:nvPr>
            <p:ph type="dt" sz="half" idx="10"/>
          </p:nvPr>
        </p:nvSpPr>
        <p:spPr/>
        <p:txBody>
          <a:bodyPr/>
          <a:p>
            <a:fld id="{E335F522-6256-461E-A79F-4037A6D0C8F9}" type="datetimeFigureOut">
              <a:rPr altLang="en-US" lang="zh-CN" smtClean="0"/>
            </a:fld>
            <a:endParaRPr altLang="en-US" lang="zh-CN"/>
          </a:p>
        </p:txBody>
      </p:sp>
      <p:sp>
        <p:nvSpPr>
          <p:cNvPr id="1048633" name="Footer Placeholder 2"/>
          <p:cNvSpPr>
            <a:spLocks noGrp="1"/>
          </p:cNvSpPr>
          <p:nvPr>
            <p:ph type="ftr" sz="quarter" idx="11"/>
          </p:nvPr>
        </p:nvSpPr>
        <p:spPr/>
        <p:txBody>
          <a:bodyPr/>
          <a:p>
            <a:endParaRPr altLang="en-US" lang="zh-CN"/>
          </a:p>
        </p:txBody>
      </p:sp>
      <p:sp>
        <p:nvSpPr>
          <p:cNvPr id="1048634" name="Slide Number Placeholder 3"/>
          <p:cNvSpPr>
            <a:spLocks noGrp="1"/>
          </p:cNvSpPr>
          <p:nvPr>
            <p:ph type="sldNum" sz="quarter" idx="12"/>
          </p:nvPr>
        </p:nvSpPr>
        <p:spPr/>
        <p:txBody>
          <a:bodyPr/>
          <a:p>
            <a:fld id="{1C1A564D-84E6-4D0E-9D2B-1519760DAFCC}"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25" name=""/>
        <p:cNvGrpSpPr/>
        <p:nvPr/>
      </p:nvGrpSpPr>
      <p:grpSpPr>
        <a:xfrm>
          <a:off x="0" y="0"/>
          <a:ext cx="0" cy="0"/>
          <a:chOff x="0" y="0"/>
          <a:chExt cx="0" cy="0"/>
        </a:xfrm>
      </p:grpSpPr>
      <p:sp>
        <p:nvSpPr>
          <p:cNvPr id="1048635" name="Title 1"/>
          <p:cNvSpPr>
            <a:spLocks noGrp="1"/>
          </p:cNvSpPr>
          <p:nvPr>
            <p:ph type="title"/>
          </p:nvPr>
        </p:nvSpPr>
        <p:spPr>
          <a:xfrm>
            <a:off x="839788" y="457200"/>
            <a:ext cx="3932237" cy="1600200"/>
          </a:xfrm>
        </p:spPr>
        <p:txBody>
          <a:bodyPr anchor="b"/>
          <a:lstStyle>
            <a:lvl1pPr>
              <a:defRPr sz="3200"/>
            </a:lvl1pPr>
          </a:lstStyle>
          <a:p>
            <a:r>
              <a:rPr altLang="en-US" lang="zh-CN" smtClean="0"/>
              <a:t>单击此处编辑母版标题样式</a:t>
            </a:r>
            <a:endParaRPr dirty="0" lang="en-US"/>
          </a:p>
        </p:txBody>
      </p:sp>
      <p:sp>
        <p:nvSpPr>
          <p:cNvPr id="1048636"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dirty="0" lang="en-US"/>
          </a:p>
        </p:txBody>
      </p:sp>
      <p:sp>
        <p:nvSpPr>
          <p:cNvPr id="1048637"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单击此处编辑母版文本样式</a:t>
            </a:r>
            <a:endParaRPr altLang="en-US" lang="zh-CN" smtClean="0"/>
          </a:p>
        </p:txBody>
      </p:sp>
      <p:sp>
        <p:nvSpPr>
          <p:cNvPr id="1048638" name="Date Placeholder 4"/>
          <p:cNvSpPr>
            <a:spLocks noGrp="1"/>
          </p:cNvSpPr>
          <p:nvPr>
            <p:ph type="dt" sz="half" idx="10"/>
          </p:nvPr>
        </p:nvSpPr>
        <p:spPr/>
        <p:txBody>
          <a:bodyPr/>
          <a:p>
            <a:fld id="{E335F522-6256-461E-A79F-4037A6D0C8F9}" type="datetimeFigureOut">
              <a:rPr altLang="en-US" lang="zh-CN" smtClean="0"/>
            </a:fld>
            <a:endParaRPr altLang="en-US" lang="zh-CN"/>
          </a:p>
        </p:txBody>
      </p:sp>
      <p:sp>
        <p:nvSpPr>
          <p:cNvPr id="1048639" name="Footer Placeholder 5"/>
          <p:cNvSpPr>
            <a:spLocks noGrp="1"/>
          </p:cNvSpPr>
          <p:nvPr>
            <p:ph type="ftr" sz="quarter" idx="11"/>
          </p:nvPr>
        </p:nvSpPr>
        <p:spPr/>
        <p:txBody>
          <a:bodyPr/>
          <a:p>
            <a:endParaRPr altLang="en-US" lang="zh-CN"/>
          </a:p>
        </p:txBody>
      </p:sp>
      <p:sp>
        <p:nvSpPr>
          <p:cNvPr id="1048640" name="Slide Number Placeholder 6"/>
          <p:cNvSpPr>
            <a:spLocks noGrp="1"/>
          </p:cNvSpPr>
          <p:nvPr>
            <p:ph type="sldNum" sz="quarter" idx="12"/>
          </p:nvPr>
        </p:nvSpPr>
        <p:spPr/>
        <p:txBody>
          <a:bodyPr/>
          <a:p>
            <a:fld id="{1C1A564D-84E6-4D0E-9D2B-1519760DAFCC}"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19" name=""/>
        <p:cNvGrpSpPr/>
        <p:nvPr/>
      </p:nvGrpSpPr>
      <p:grpSpPr>
        <a:xfrm>
          <a:off x="0" y="0"/>
          <a:ext cx="0" cy="0"/>
          <a:chOff x="0" y="0"/>
          <a:chExt cx="0" cy="0"/>
        </a:xfrm>
      </p:grpSpPr>
      <p:sp>
        <p:nvSpPr>
          <p:cNvPr id="1048602" name="Title 1"/>
          <p:cNvSpPr>
            <a:spLocks noGrp="1"/>
          </p:cNvSpPr>
          <p:nvPr>
            <p:ph type="title"/>
          </p:nvPr>
        </p:nvSpPr>
        <p:spPr>
          <a:xfrm>
            <a:off x="839788" y="457200"/>
            <a:ext cx="3932237" cy="1600200"/>
          </a:xfrm>
        </p:spPr>
        <p:txBody>
          <a:bodyPr anchor="b"/>
          <a:lstStyle>
            <a:lvl1pPr>
              <a:defRPr sz="3200"/>
            </a:lvl1pPr>
          </a:lstStyle>
          <a:p>
            <a:r>
              <a:rPr altLang="en-US" lang="zh-CN" smtClean="0"/>
              <a:t>单击此处编辑母版标题样式</a:t>
            </a:r>
            <a:endParaRPr dirty="0" lang="en-US"/>
          </a:p>
        </p:txBody>
      </p:sp>
      <p:sp>
        <p:nvSpPr>
          <p:cNvPr id="1048603" name="Picture Placeholder 2"/>
          <p:cNvSpPr>
            <a:spLocks noChangeAspect="1" noGrp="1"/>
          </p:cNvSpPr>
          <p:nvPr>
            <p:ph type="pic" idx="1"/>
          </p:nvPr>
        </p:nvSpPr>
        <p:spPr>
          <a:xfrm>
            <a:off x="5183188" y="987426"/>
            <a:ext cx="617220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en-US" lang="zh-CN" smtClean="0"/>
              <a:t>单击图标添加图片</a:t>
            </a:r>
            <a:endParaRPr dirty="0" lang="en-US"/>
          </a:p>
        </p:txBody>
      </p:sp>
      <p:sp>
        <p:nvSpPr>
          <p:cNvPr id="1048604"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单击此处编辑母版文本样式</a:t>
            </a:r>
            <a:endParaRPr altLang="en-US" lang="zh-CN" smtClean="0"/>
          </a:p>
        </p:txBody>
      </p:sp>
      <p:sp>
        <p:nvSpPr>
          <p:cNvPr id="1048605" name="Date Placeholder 4"/>
          <p:cNvSpPr>
            <a:spLocks noGrp="1"/>
          </p:cNvSpPr>
          <p:nvPr>
            <p:ph type="dt" sz="half" idx="10"/>
          </p:nvPr>
        </p:nvSpPr>
        <p:spPr/>
        <p:txBody>
          <a:bodyPr/>
          <a:p>
            <a:fld id="{E335F522-6256-461E-A79F-4037A6D0C8F9}" type="datetimeFigureOut">
              <a:rPr altLang="en-US" lang="zh-CN" smtClean="0"/>
            </a:fld>
            <a:endParaRPr altLang="en-US" lang="zh-CN"/>
          </a:p>
        </p:txBody>
      </p:sp>
      <p:sp>
        <p:nvSpPr>
          <p:cNvPr id="1048606" name="Footer Placeholder 5"/>
          <p:cNvSpPr>
            <a:spLocks noGrp="1"/>
          </p:cNvSpPr>
          <p:nvPr>
            <p:ph type="ftr" sz="quarter" idx="11"/>
          </p:nvPr>
        </p:nvSpPr>
        <p:spPr/>
        <p:txBody>
          <a:bodyPr/>
          <a:p>
            <a:endParaRPr altLang="en-US" lang="zh-CN"/>
          </a:p>
        </p:txBody>
      </p:sp>
      <p:sp>
        <p:nvSpPr>
          <p:cNvPr id="1048607" name="Slide Number Placeholder 6"/>
          <p:cNvSpPr>
            <a:spLocks noGrp="1"/>
          </p:cNvSpPr>
          <p:nvPr>
            <p:ph type="sldNum" sz="quarter" idx="12"/>
          </p:nvPr>
        </p:nvSpPr>
        <p:spPr/>
        <p:txBody>
          <a:bodyPr/>
          <a:p>
            <a:fld id="{1C1A564D-84E6-4D0E-9D2B-1519760DAFCC}"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 name=""/>
        <p:cNvGrpSpPr/>
        <p:nvPr/>
      </p:nvGrpSpPr>
      <p:grpSpPr>
        <a:xfrm>
          <a:off x="0" y="0"/>
          <a:ext cx="0" cy="0"/>
          <a:chOff x="0" y="0"/>
          <a:chExt cx="0" cy="0"/>
        </a:xfrm>
      </p:grpSpPr>
      <p:sp>
        <p:nvSpPr>
          <p:cNvPr id="1048576" name="Title Placeholder 1"/>
          <p:cNvSpPr>
            <a:spLocks noGrp="1"/>
          </p:cNvSpPr>
          <p:nvPr>
            <p:ph type="title"/>
          </p:nvPr>
        </p:nvSpPr>
        <p:spPr>
          <a:xfrm>
            <a:off x="838200" y="365126"/>
            <a:ext cx="10515600" cy="1325563"/>
          </a:xfrm>
          <a:prstGeom prst="rect"/>
        </p:spPr>
        <p:txBody>
          <a:bodyPr anchor="ctr" bIns="45720" lIns="91440" rIns="91440" rtlCol="0" tIns="45720" vert="horz">
            <a:normAutofit/>
          </a:bodyPr>
          <a:p>
            <a:r>
              <a:rPr altLang="en-US" lang="zh-CN" smtClean="0"/>
              <a:t>单击此处编辑母版标题样式</a:t>
            </a:r>
            <a:endParaRPr dirty="0" lang="en-US"/>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dirty="0" lang="en-US"/>
          </a:p>
        </p:txBody>
      </p:sp>
      <p:sp>
        <p:nvSpPr>
          <p:cNvPr id="1048578" name="Date Placeholder 3"/>
          <p:cNvSpPr>
            <a:spLocks noGrp="1"/>
          </p:cNvSpPr>
          <p:nvPr>
            <p:ph type="dt" sz="half" idx="2"/>
          </p:nvPr>
        </p:nvSpPr>
        <p:spPr>
          <a:xfrm>
            <a:off x="838200" y="6356351"/>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E335F522-6256-461E-A79F-4037A6D0C8F9}" type="datetimeFigureOut">
              <a:rPr altLang="en-US" lang="zh-CN" smtClean="0"/>
            </a:fld>
            <a:endParaRPr altLang="en-US" lang="zh-CN"/>
          </a:p>
        </p:txBody>
      </p:sp>
      <p:sp>
        <p:nvSpPr>
          <p:cNvPr id="1048579" name="Footer Placeholder 4"/>
          <p:cNvSpPr>
            <a:spLocks noGrp="1"/>
          </p:cNvSpPr>
          <p:nvPr>
            <p:ph type="ftr" sz="quarter" idx="3"/>
          </p:nvPr>
        </p:nvSpPr>
        <p:spPr>
          <a:xfrm>
            <a:off x="4038600" y="6356351"/>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8610600" y="6356351"/>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1C1A564D-84E6-4D0E-9D2B-1519760DAFCC}" type="slidenum">
              <a:rPr altLang="en-US" lang="zh-CN" smtClean="0"/>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customXml" Target="../ink/ink2.xml"/><Relationship Id="rId2" Type="http://schemas.openxmlformats.org/officeDocument/2006/relationships/customXml" Target="../ink/ink3.xml"/><Relationship Id="rId3" Type="http://schemas.openxmlformats.org/officeDocument/2006/relationships/customXml" Target="../ink/ink6.xml"/><Relationship Id="rId4" Type="http://schemas.openxmlformats.org/officeDocument/2006/relationships/customXml" Target="../ink/ink7.xml"/><Relationship Id="rId5" Type="http://schemas.openxmlformats.org/officeDocument/2006/relationships/customXml" Target="../ink/ink8.xml"/><Relationship Id="rId6" Type="http://schemas.openxmlformats.org/officeDocument/2006/relationships/customXml" Target="../ink/ink9.xml"/><Relationship Id="rId7" Type="http://schemas.openxmlformats.org/officeDocument/2006/relationships/customXml" Target="../ink/ink10.xml"/><Relationship Id="rId8" Type="http://schemas.openxmlformats.org/officeDocument/2006/relationships/customXml" Target="../ink/ink11.xml"/><Relationship Id="rId9" Type="http://schemas.openxmlformats.org/officeDocument/2006/relationships/customXml" Target="../ink/ink12.xml"/><Relationship Id="rId10" Type="http://schemas.openxmlformats.org/officeDocument/2006/relationships/customXml" Target="../ink/ink13.xml"/><Relationship Id="rId11" Type="http://schemas.openxmlformats.org/officeDocument/2006/relationships/customXml" Target="../ink/ink14.xml"/><Relationship Id="rId12" Type="http://schemas.openxmlformats.org/officeDocument/2006/relationships/customXml" Target="../ink/ink15.xml"/><Relationship Id="rId13" Type="http://schemas.openxmlformats.org/officeDocument/2006/relationships/customXml" Target="../ink/ink16.xml"/><Relationship Id="rId1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5" name=""/>
        <p:cNvGrpSpPr/>
        <p:nvPr/>
      </p:nvGrpSpPr>
      <p:grpSpPr>
        <a:xfrm>
          <a:off x="0" y="0"/>
          <a:ext cx="0" cy="0"/>
          <a:chOff x="0" y="0"/>
          <a:chExt cx="0" cy="0"/>
        </a:xfrm>
      </p:grpSpPr>
      <p:sp>
        <p:nvSpPr>
          <p:cNvPr id="1048647" name=""/>
          <p:cNvSpPr txBox="1"/>
          <p:nvPr/>
        </p:nvSpPr>
        <p:spPr>
          <a:xfrm>
            <a:off x="312135" y="379062"/>
            <a:ext cx="11064049" cy="561340"/>
          </a:xfrm>
          <a:prstGeom prst="rect"/>
        </p:spPr>
        <p:txBody>
          <a:bodyPr rtlCol="0" wrap="square">
            <a:spAutoFit/>
          </a:bodyPr>
          <a:p>
            <a:r>
              <a:rPr altLang="zh-CN" sz="2800" lang="en-US">
                <a:solidFill>
                  <a:srgbClr val="000000"/>
                </a:solidFill>
              </a:rPr>
              <a:t>T</a:t>
            </a:r>
            <a:r>
              <a:rPr altLang="zh-CN" sz="2800" lang="en-US">
                <a:solidFill>
                  <a:srgbClr val="000000"/>
                </a:solidFill>
              </a:rPr>
              <a:t>h</a:t>
            </a:r>
            <a:r>
              <a:rPr altLang="zh-CN" sz="2800" lang="en-US">
                <a:solidFill>
                  <a:srgbClr val="000000"/>
                </a:solidFill>
              </a:rPr>
              <a:t>e</a:t>
            </a:r>
            <a:r>
              <a:rPr altLang="zh-CN" sz="2800" lang="en-US">
                <a:solidFill>
                  <a:srgbClr val="000000"/>
                </a:solidFill>
              </a:rPr>
              <a:t> </a:t>
            </a:r>
            <a:r>
              <a:rPr altLang="zh-CN" sz="2800" lang="en-US">
                <a:solidFill>
                  <a:srgbClr val="000000"/>
                </a:solidFill>
              </a:rPr>
              <a:t>s</a:t>
            </a:r>
            <a:r>
              <a:rPr altLang="zh-CN" sz="2800" lang="en-US">
                <a:solidFill>
                  <a:srgbClr val="000000"/>
                </a:solidFill>
              </a:rPr>
              <a:t>o</a:t>
            </a:r>
            <a:r>
              <a:rPr altLang="zh-CN" sz="2800" lang="en-US">
                <a:solidFill>
                  <a:srgbClr val="000000"/>
                </a:solidFill>
              </a:rPr>
              <a:t>l</a:t>
            </a:r>
            <a:r>
              <a:rPr altLang="zh-CN" sz="2800" lang="en-US">
                <a:solidFill>
                  <a:srgbClr val="000000"/>
                </a:solidFill>
              </a:rPr>
              <a:t>u</a:t>
            </a:r>
            <a:r>
              <a:rPr altLang="zh-CN" sz="2800" lang="en-US">
                <a:solidFill>
                  <a:srgbClr val="000000"/>
                </a:solidFill>
              </a:rPr>
              <a:t>t</a:t>
            </a:r>
            <a:r>
              <a:rPr altLang="zh-CN" sz="2800" lang="en-US">
                <a:solidFill>
                  <a:srgbClr val="000000"/>
                </a:solidFill>
              </a:rPr>
              <a:t>i</a:t>
            </a:r>
            <a:r>
              <a:rPr altLang="zh-CN" sz="2800" lang="en-US">
                <a:solidFill>
                  <a:srgbClr val="000000"/>
                </a:solidFill>
              </a:rPr>
              <a:t>o</a:t>
            </a:r>
            <a:r>
              <a:rPr altLang="zh-CN" sz="2800" lang="en-US">
                <a:solidFill>
                  <a:srgbClr val="000000"/>
                </a:solidFill>
              </a:rPr>
              <a:t>n</a:t>
            </a:r>
            <a:r>
              <a:rPr altLang="zh-CN" sz="2800" lang="en-US">
                <a:solidFill>
                  <a:srgbClr val="000000"/>
                </a:solidFill>
              </a:rPr>
              <a:t> </a:t>
            </a:r>
            <a:r>
              <a:rPr altLang="zh-CN" sz="2800" lang="en-US">
                <a:solidFill>
                  <a:srgbClr val="000000"/>
                </a:solidFill>
              </a:rPr>
              <a:t>o</a:t>
            </a:r>
            <a:r>
              <a:rPr altLang="zh-CN" sz="2800" lang="en-US">
                <a:solidFill>
                  <a:srgbClr val="000000"/>
                </a:solidFill>
              </a:rPr>
              <a:t>f</a:t>
            </a:r>
            <a:r>
              <a:rPr altLang="zh-CN" sz="2800" lang="en-US">
                <a:solidFill>
                  <a:srgbClr val="000000"/>
                </a:solidFill>
              </a:rPr>
              <a:t> </a:t>
            </a:r>
            <a:r>
              <a:rPr altLang="zh-CN" sz="2800" lang="en-US">
                <a:solidFill>
                  <a:srgbClr val="000000"/>
                </a:solidFill>
              </a:rPr>
              <a:t>p</a:t>
            </a:r>
            <a:r>
              <a:rPr altLang="zh-CN" sz="2800" lang="en-US">
                <a:solidFill>
                  <a:srgbClr val="000000"/>
                </a:solidFill>
              </a:rPr>
              <a:t>r</a:t>
            </a:r>
            <a:r>
              <a:rPr altLang="zh-CN" sz="2800" lang="en-US">
                <a:solidFill>
                  <a:srgbClr val="000000"/>
                </a:solidFill>
              </a:rPr>
              <a:t>o</a:t>
            </a:r>
            <a:r>
              <a:rPr altLang="zh-CN" sz="2800" lang="en-US">
                <a:solidFill>
                  <a:srgbClr val="000000"/>
                </a:solidFill>
              </a:rPr>
              <a:t>t</a:t>
            </a:r>
            <a:r>
              <a:rPr altLang="zh-CN" sz="2800" lang="en-US">
                <a:solidFill>
                  <a:srgbClr val="000000"/>
                </a:solidFill>
              </a:rPr>
              <a:t>e</a:t>
            </a:r>
            <a:r>
              <a:rPr altLang="zh-CN" sz="2800" lang="en-US">
                <a:solidFill>
                  <a:srgbClr val="000000"/>
                </a:solidFill>
              </a:rPr>
              <a:t>c</a:t>
            </a:r>
            <a:r>
              <a:rPr altLang="zh-CN" sz="2800" lang="en-US">
                <a:solidFill>
                  <a:srgbClr val="000000"/>
                </a:solidFill>
              </a:rPr>
              <a:t>t</a:t>
            </a:r>
            <a:r>
              <a:rPr altLang="zh-CN" sz="2800" lang="en-US">
                <a:solidFill>
                  <a:srgbClr val="000000"/>
                </a:solidFill>
              </a:rPr>
              <a:t>i</a:t>
            </a:r>
            <a:r>
              <a:rPr altLang="zh-CN" sz="2800" lang="en-US">
                <a:solidFill>
                  <a:srgbClr val="000000"/>
                </a:solidFill>
              </a:rPr>
              <a:t>n</a:t>
            </a:r>
            <a:r>
              <a:rPr altLang="zh-CN" sz="2800" lang="en-US">
                <a:solidFill>
                  <a:srgbClr val="000000"/>
                </a:solidFill>
              </a:rPr>
              <a:t>g</a:t>
            </a:r>
            <a:r>
              <a:rPr altLang="zh-CN" sz="2800" lang="en-US">
                <a:solidFill>
                  <a:srgbClr val="000000"/>
                </a:solidFill>
              </a:rPr>
              <a:t> </a:t>
            </a:r>
            <a:r>
              <a:rPr altLang="zh-CN" sz="2800" lang="en-US">
                <a:solidFill>
                  <a:srgbClr val="000000"/>
                </a:solidFill>
              </a:rPr>
              <a:t>c</a:t>
            </a:r>
            <a:r>
              <a:rPr altLang="zh-CN" sz="2800" lang="en-US">
                <a:solidFill>
                  <a:srgbClr val="000000"/>
                </a:solidFill>
              </a:rPr>
              <a:t>a</a:t>
            </a:r>
            <a:r>
              <a:rPr altLang="zh-CN" sz="2800" lang="en-US">
                <a:solidFill>
                  <a:srgbClr val="000000"/>
                </a:solidFill>
              </a:rPr>
              <a:t>m</a:t>
            </a:r>
            <a:r>
              <a:rPr altLang="zh-CN" sz="2800" lang="en-US">
                <a:solidFill>
                  <a:srgbClr val="000000"/>
                </a:solidFill>
              </a:rPr>
              <a:t>p</a:t>
            </a:r>
            <a:r>
              <a:rPr altLang="zh-CN" sz="2800" lang="en-US">
                <a:solidFill>
                  <a:srgbClr val="000000"/>
                </a:solidFill>
              </a:rPr>
              <a:t>u</a:t>
            </a:r>
            <a:r>
              <a:rPr altLang="zh-CN" sz="2800" lang="en-US">
                <a:solidFill>
                  <a:srgbClr val="000000"/>
                </a:solidFill>
              </a:rPr>
              <a:t>s</a:t>
            </a:r>
            <a:endParaRPr sz="2800" lang="zh-CN">
              <a:solidFill>
                <a:srgbClr val="000000"/>
              </a:solidFill>
            </a:endParaRPr>
          </a:p>
        </p:txBody>
      </p:sp>
      <p:sp>
        <p:nvSpPr>
          <p:cNvPr id="1048648" name=""/>
          <p:cNvSpPr txBox="1"/>
          <p:nvPr/>
        </p:nvSpPr>
        <p:spPr>
          <a:xfrm>
            <a:off x="312135" y="940401"/>
            <a:ext cx="11248983" cy="561340"/>
          </a:xfrm>
          <a:prstGeom prst="rect"/>
        </p:spPr>
        <p:txBody>
          <a:bodyPr rtlCol="0" wrap="square">
            <a:spAutoFit/>
          </a:bodyPr>
          <a:p>
            <a:r>
              <a:rPr altLang="zh-CN" sz="2800" lang="en-US">
                <a:solidFill>
                  <a:srgbClr val="000000"/>
                </a:solidFill>
              </a:rPr>
              <a:t>c</a:t>
            </a:r>
            <a:r>
              <a:rPr altLang="zh-CN" sz="2800" lang="en-US">
                <a:solidFill>
                  <a:srgbClr val="000000"/>
                </a:solidFill>
              </a:rPr>
              <a:t>h</a:t>
            </a:r>
            <a:r>
              <a:rPr altLang="zh-CN" sz="2800" lang="en-US">
                <a:solidFill>
                  <a:srgbClr val="000000"/>
                </a:solidFill>
              </a:rPr>
              <a:t>a</a:t>
            </a:r>
            <a:r>
              <a:rPr altLang="zh-CN" sz="2800" lang="en-US">
                <a:solidFill>
                  <a:srgbClr val="000000"/>
                </a:solidFill>
              </a:rPr>
              <a:t>p</a:t>
            </a:r>
            <a:r>
              <a:rPr altLang="zh-CN" sz="2800" lang="en-US">
                <a:solidFill>
                  <a:srgbClr val="000000"/>
                </a:solidFill>
              </a:rPr>
              <a:t>ter</a:t>
            </a:r>
            <a:r>
              <a:rPr altLang="zh-CN" sz="2800" lang="en-US">
                <a:solidFill>
                  <a:srgbClr val="000000"/>
                </a:solidFill>
              </a:rPr>
              <a:t>1</a:t>
            </a:r>
            <a:r>
              <a:rPr altLang="zh-CN" sz="2800" lang="en-US">
                <a:solidFill>
                  <a:srgbClr val="000000"/>
                </a:solidFill>
              </a:rPr>
              <a:t>:</a:t>
            </a:r>
            <a:r>
              <a:rPr altLang="zh-CN" sz="2800" lang="en-US">
                <a:solidFill>
                  <a:srgbClr val="000000"/>
                </a:solidFill>
              </a:rPr>
              <a:t> </a:t>
            </a:r>
            <a:r>
              <a:rPr altLang="zh-CN" sz="2800" lang="en-US">
                <a:solidFill>
                  <a:srgbClr val="000000"/>
                </a:solidFill>
              </a:rPr>
              <a:t>I</a:t>
            </a:r>
            <a:r>
              <a:rPr altLang="zh-CN" sz="2800" lang="en-US">
                <a:solidFill>
                  <a:srgbClr val="000000"/>
                </a:solidFill>
              </a:rPr>
              <a:t>f</a:t>
            </a:r>
            <a:r>
              <a:rPr altLang="zh-CN" sz="2800" lang="en-US">
                <a:solidFill>
                  <a:srgbClr val="000000"/>
                </a:solidFill>
              </a:rPr>
              <a:t> </a:t>
            </a:r>
            <a:r>
              <a:rPr altLang="zh-CN" sz="2800" lang="en-US">
                <a:solidFill>
                  <a:srgbClr val="000000"/>
                </a:solidFill>
              </a:rPr>
              <a:t>s</a:t>
            </a:r>
            <a:r>
              <a:rPr altLang="zh-CN" sz="2800" lang="en-US">
                <a:solidFill>
                  <a:srgbClr val="000000"/>
                </a:solidFill>
              </a:rPr>
              <a:t>o</a:t>
            </a:r>
            <a:r>
              <a:rPr altLang="zh-CN" sz="2800" lang="en-US">
                <a:solidFill>
                  <a:srgbClr val="000000"/>
                </a:solidFill>
              </a:rPr>
              <a:t>m</a:t>
            </a:r>
            <a:r>
              <a:rPr altLang="zh-CN" sz="2800" lang="en-US">
                <a:solidFill>
                  <a:srgbClr val="000000"/>
                </a:solidFill>
              </a:rPr>
              <a:t>e</a:t>
            </a:r>
            <a:r>
              <a:rPr altLang="zh-CN" sz="2800" lang="en-US">
                <a:solidFill>
                  <a:srgbClr val="000000"/>
                </a:solidFill>
              </a:rPr>
              <a:t>o</a:t>
            </a:r>
            <a:r>
              <a:rPr altLang="zh-CN" sz="2800" lang="en-US">
                <a:solidFill>
                  <a:srgbClr val="000000"/>
                </a:solidFill>
              </a:rPr>
              <a:t>n</a:t>
            </a:r>
            <a:r>
              <a:rPr altLang="zh-CN" sz="2800" lang="en-US">
                <a:solidFill>
                  <a:srgbClr val="000000"/>
                </a:solidFill>
              </a:rPr>
              <a:t>e</a:t>
            </a:r>
            <a:r>
              <a:rPr altLang="zh-CN" sz="2800" lang="en-US">
                <a:solidFill>
                  <a:srgbClr val="000000"/>
                </a:solidFill>
              </a:rPr>
              <a:t> </a:t>
            </a:r>
            <a:r>
              <a:rPr altLang="zh-CN" sz="2800" lang="en-US">
                <a:solidFill>
                  <a:srgbClr val="000000"/>
                </a:solidFill>
              </a:rPr>
              <a:t>w</a:t>
            </a:r>
            <a:r>
              <a:rPr altLang="zh-CN" sz="2800" lang="en-US">
                <a:solidFill>
                  <a:srgbClr val="000000"/>
                </a:solidFill>
              </a:rPr>
              <a:t>a</a:t>
            </a:r>
            <a:r>
              <a:rPr altLang="zh-CN" sz="2800" lang="en-US">
                <a:solidFill>
                  <a:srgbClr val="000000"/>
                </a:solidFill>
              </a:rPr>
              <a:t>n</a:t>
            </a:r>
            <a:r>
              <a:rPr altLang="zh-CN" sz="2800" lang="en-US">
                <a:solidFill>
                  <a:srgbClr val="000000"/>
                </a:solidFill>
              </a:rPr>
              <a:t>t</a:t>
            </a:r>
            <a:r>
              <a:rPr altLang="zh-CN" sz="2800" lang="en-US">
                <a:solidFill>
                  <a:srgbClr val="000000"/>
                </a:solidFill>
              </a:rPr>
              <a:t> </a:t>
            </a:r>
            <a:r>
              <a:rPr altLang="zh-CN" sz="2800" lang="en-US">
                <a:solidFill>
                  <a:srgbClr val="000000"/>
                </a:solidFill>
              </a:rPr>
              <a:t>t</a:t>
            </a:r>
            <a:r>
              <a:rPr altLang="zh-CN" sz="2800" lang="en-US">
                <a:solidFill>
                  <a:srgbClr val="000000"/>
                </a:solidFill>
              </a:rPr>
              <a:t>o</a:t>
            </a:r>
            <a:r>
              <a:rPr altLang="zh-CN" sz="2800" lang="en-US">
                <a:solidFill>
                  <a:srgbClr val="000000"/>
                </a:solidFill>
              </a:rPr>
              <a:t> </a:t>
            </a:r>
            <a:r>
              <a:rPr altLang="zh-CN" sz="2800" lang="en-US">
                <a:solidFill>
                  <a:srgbClr val="000000"/>
                </a:solidFill>
              </a:rPr>
              <a:t>i</a:t>
            </a:r>
            <a:r>
              <a:rPr altLang="zh-CN" sz="2800" lang="en-US">
                <a:solidFill>
                  <a:srgbClr val="000000"/>
                </a:solidFill>
              </a:rPr>
              <a:t>n</a:t>
            </a:r>
            <a:r>
              <a:rPr altLang="zh-CN" sz="2800" lang="en-US">
                <a:solidFill>
                  <a:srgbClr val="000000"/>
                </a:solidFill>
              </a:rPr>
              <a:t>t</a:t>
            </a:r>
            <a:r>
              <a:rPr altLang="zh-CN" sz="2800" lang="en-US">
                <a:solidFill>
                  <a:srgbClr val="000000"/>
                </a:solidFill>
              </a:rPr>
              <a:t>r</a:t>
            </a:r>
            <a:r>
              <a:rPr altLang="zh-CN" sz="2800" lang="en-US">
                <a:solidFill>
                  <a:srgbClr val="000000"/>
                </a:solidFill>
              </a:rPr>
              <a:t>u</a:t>
            </a:r>
            <a:r>
              <a:rPr altLang="zh-CN" sz="2800" lang="en-US">
                <a:solidFill>
                  <a:srgbClr val="000000"/>
                </a:solidFill>
              </a:rPr>
              <a:t>d</a:t>
            </a:r>
            <a:r>
              <a:rPr altLang="zh-CN" sz="2800" lang="en-US">
                <a:solidFill>
                  <a:srgbClr val="000000"/>
                </a:solidFill>
              </a:rPr>
              <a:t>e</a:t>
            </a:r>
            <a:r>
              <a:rPr altLang="zh-CN" sz="2800" lang="en-US">
                <a:solidFill>
                  <a:srgbClr val="000000"/>
                </a:solidFill>
              </a:rPr>
              <a:t> </a:t>
            </a:r>
            <a:r>
              <a:rPr altLang="zh-CN" sz="2800" lang="en-US">
                <a:solidFill>
                  <a:srgbClr val="000000"/>
                </a:solidFill>
              </a:rPr>
              <a:t>c</a:t>
            </a:r>
            <a:r>
              <a:rPr altLang="zh-CN" sz="2800" lang="en-US">
                <a:solidFill>
                  <a:srgbClr val="000000"/>
                </a:solidFill>
              </a:rPr>
              <a:t>a</a:t>
            </a:r>
            <a:r>
              <a:rPr altLang="zh-CN" sz="2800" lang="en-US">
                <a:solidFill>
                  <a:srgbClr val="000000"/>
                </a:solidFill>
              </a:rPr>
              <a:t>m</a:t>
            </a:r>
            <a:r>
              <a:rPr altLang="zh-CN" sz="2800" lang="en-US">
                <a:solidFill>
                  <a:srgbClr val="000000"/>
                </a:solidFill>
              </a:rPr>
              <a:t>p</a:t>
            </a:r>
            <a:r>
              <a:rPr altLang="zh-CN" sz="2800" lang="en-US">
                <a:solidFill>
                  <a:srgbClr val="000000"/>
                </a:solidFill>
              </a:rPr>
              <a:t>u</a:t>
            </a:r>
            <a:r>
              <a:rPr altLang="zh-CN" sz="2800" lang="en-US">
                <a:solidFill>
                  <a:srgbClr val="000000"/>
                </a:solidFill>
              </a:rPr>
              <a:t>s</a:t>
            </a:r>
            <a:r>
              <a:rPr altLang="zh-CN" sz="2800" lang="en-US">
                <a:solidFill>
                  <a:srgbClr val="000000"/>
                </a:solidFill>
              </a:rPr>
              <a:t>.</a:t>
            </a:r>
            <a:endParaRPr sz="2800" lang="zh-CN">
              <a:solidFill>
                <a:srgbClr val="000000"/>
              </a:solidFill>
            </a:endParaRPr>
          </a:p>
        </p:txBody>
      </p:sp>
      <p:sp>
        <p:nvSpPr>
          <p:cNvPr id="1048649" name=""/>
          <p:cNvSpPr txBox="1"/>
          <p:nvPr/>
        </p:nvSpPr>
        <p:spPr>
          <a:xfrm>
            <a:off x="1340586" y="2063080"/>
            <a:ext cx="3190015" cy="1031240"/>
          </a:xfrm>
          <a:prstGeom prst="rect"/>
        </p:spPr>
        <p:txBody>
          <a:bodyPr rtlCol="0" wrap="square">
            <a:spAutoFit/>
          </a:bodyPr>
          <a:p>
            <a:r>
              <a:rPr altLang="zh-CN" sz="2800" lang="en-US">
                <a:solidFill>
                  <a:srgbClr val="000000"/>
                </a:solidFill>
              </a:rPr>
              <a:t>i</a:t>
            </a:r>
            <a:r>
              <a:rPr altLang="zh-CN" sz="2800" lang="en-US">
                <a:solidFill>
                  <a:srgbClr val="000000"/>
                </a:solidFill>
              </a:rPr>
              <a:t>m</a:t>
            </a:r>
            <a:r>
              <a:rPr altLang="zh-CN" sz="2800" lang="en-US">
                <a:solidFill>
                  <a:srgbClr val="000000"/>
                </a:solidFill>
              </a:rPr>
              <a:t>ag</a:t>
            </a:r>
            <a:r>
              <a:rPr altLang="zh-CN" sz="2800" lang="en-US">
                <a:solidFill>
                  <a:srgbClr val="000000"/>
                </a:solidFill>
              </a:rPr>
              <a:t>e</a:t>
            </a:r>
            <a:r>
              <a:rPr altLang="zh-CN" sz="2800" lang="en-US">
                <a:solidFill>
                  <a:srgbClr val="000000"/>
                </a:solidFill>
              </a:rPr>
              <a:t> </a:t>
            </a:r>
            <a:r>
              <a:rPr altLang="zh-CN" sz="2800" lang="en-US">
                <a:solidFill>
                  <a:srgbClr val="000000"/>
                </a:solidFill>
              </a:rPr>
              <a:t>o</a:t>
            </a:r>
            <a:r>
              <a:rPr altLang="zh-CN" sz="2800" lang="en-US">
                <a:solidFill>
                  <a:srgbClr val="000000"/>
                </a:solidFill>
              </a:rPr>
              <a:t>r</a:t>
            </a:r>
            <a:r>
              <a:rPr altLang="zh-CN" sz="2800" lang="en-US">
                <a:solidFill>
                  <a:srgbClr val="000000"/>
                </a:solidFill>
              </a:rPr>
              <a:t> </a:t>
            </a:r>
            <a:r>
              <a:rPr altLang="zh-CN" sz="2800" lang="en-US">
                <a:solidFill>
                  <a:srgbClr val="000000"/>
                </a:solidFill>
              </a:rPr>
              <a:t>v</a:t>
            </a:r>
            <a:r>
              <a:rPr altLang="zh-CN" sz="2800" lang="en-US">
                <a:solidFill>
                  <a:srgbClr val="000000"/>
                </a:solidFill>
              </a:rPr>
              <a:t>o</a:t>
            </a:r>
            <a:r>
              <a:rPr altLang="zh-CN" sz="2800" lang="en-US">
                <a:solidFill>
                  <a:srgbClr val="000000"/>
                </a:solidFill>
              </a:rPr>
              <a:t>i</a:t>
            </a:r>
            <a:r>
              <a:rPr altLang="zh-CN" sz="2800" lang="en-US">
                <a:solidFill>
                  <a:srgbClr val="000000"/>
                </a:solidFill>
              </a:rPr>
              <a:t>c</a:t>
            </a:r>
            <a:r>
              <a:rPr altLang="zh-CN" sz="2800" lang="en-US">
                <a:solidFill>
                  <a:srgbClr val="000000"/>
                </a:solidFill>
              </a:rPr>
              <a:t>e</a:t>
            </a:r>
            <a:r>
              <a:rPr altLang="zh-CN" sz="2800" lang="en-US">
                <a:solidFill>
                  <a:srgbClr val="000000"/>
                </a:solidFill>
              </a:rPr>
              <a:t> </a:t>
            </a:r>
            <a:r>
              <a:rPr altLang="zh-CN" sz="2800" lang="en-US">
                <a:solidFill>
                  <a:srgbClr val="000000"/>
                </a:solidFill>
              </a:rPr>
              <a:t>o</a:t>
            </a:r>
            <a:r>
              <a:rPr altLang="zh-CN" sz="2800" lang="en-US">
                <a:solidFill>
                  <a:srgbClr val="000000"/>
                </a:solidFill>
              </a:rPr>
              <a:t>f</a:t>
            </a:r>
            <a:r>
              <a:rPr altLang="zh-CN" sz="2800" lang="en-US">
                <a:solidFill>
                  <a:srgbClr val="000000"/>
                </a:solidFill>
              </a:rPr>
              <a:t> </a:t>
            </a:r>
            <a:r>
              <a:rPr altLang="zh-CN" sz="2800" lang="en-US">
                <a:solidFill>
                  <a:srgbClr val="000000"/>
                </a:solidFill>
              </a:rPr>
              <a:t>s</a:t>
            </a:r>
            <a:r>
              <a:rPr altLang="zh-CN" sz="2800" lang="en-US">
                <a:solidFill>
                  <a:srgbClr val="000000"/>
                </a:solidFill>
              </a:rPr>
              <a:t>t</a:t>
            </a:r>
            <a:r>
              <a:rPr altLang="zh-CN" sz="2800" lang="en-US">
                <a:solidFill>
                  <a:srgbClr val="000000"/>
                </a:solidFill>
              </a:rPr>
              <a:t>r</a:t>
            </a:r>
            <a:r>
              <a:rPr altLang="zh-CN" sz="2800" lang="en-US">
                <a:solidFill>
                  <a:srgbClr val="000000"/>
                </a:solidFill>
              </a:rPr>
              <a:t>a</a:t>
            </a:r>
            <a:r>
              <a:rPr altLang="zh-CN" sz="2800" lang="en-US">
                <a:solidFill>
                  <a:srgbClr val="000000"/>
                </a:solidFill>
              </a:rPr>
              <a:t>n</a:t>
            </a:r>
            <a:r>
              <a:rPr altLang="zh-CN" sz="2800" lang="en-US">
                <a:solidFill>
                  <a:srgbClr val="000000"/>
                </a:solidFill>
              </a:rPr>
              <a:t>g</a:t>
            </a:r>
            <a:r>
              <a:rPr altLang="zh-CN" sz="2800" lang="en-US">
                <a:solidFill>
                  <a:srgbClr val="000000"/>
                </a:solidFill>
              </a:rPr>
              <a:t>e</a:t>
            </a:r>
            <a:r>
              <a:rPr altLang="zh-CN" sz="2800" lang="en-US">
                <a:solidFill>
                  <a:srgbClr val="000000"/>
                </a:solidFill>
              </a:rPr>
              <a:t>r</a:t>
            </a:r>
            <a:endParaRPr sz="2800" lang="zh-CN">
              <a:solidFill>
                <a:srgbClr val="000000"/>
              </a:solidFill>
            </a:endParaRPr>
          </a:p>
        </p:txBody>
      </p:sp>
      <p:sp>
        <p:nvSpPr>
          <p:cNvPr id="1048650" name=""/>
          <p:cNvSpPr txBox="1"/>
          <p:nvPr/>
        </p:nvSpPr>
        <p:spPr>
          <a:xfrm>
            <a:off x="7376184" y="2063079"/>
            <a:ext cx="4000000" cy="561340"/>
          </a:xfrm>
          <a:prstGeom prst="rect"/>
        </p:spPr>
        <p:txBody>
          <a:bodyPr rtlCol="0" wrap="square">
            <a:spAutoFit/>
          </a:bodyPr>
          <a:p>
            <a:r>
              <a:rPr altLang="zh-CN" sz="2800" lang="en-US">
                <a:solidFill>
                  <a:srgbClr val="000000"/>
                </a:solidFill>
              </a:rPr>
              <a:t>s</a:t>
            </a:r>
            <a:r>
              <a:rPr altLang="zh-CN" sz="2800" lang="en-US">
                <a:solidFill>
                  <a:srgbClr val="000000"/>
                </a:solidFill>
              </a:rPr>
              <a:t>e</a:t>
            </a:r>
            <a:r>
              <a:rPr altLang="zh-CN" sz="2800" lang="en-US">
                <a:solidFill>
                  <a:srgbClr val="000000"/>
                </a:solidFill>
              </a:rPr>
              <a:t>c</a:t>
            </a:r>
            <a:r>
              <a:rPr altLang="zh-CN" sz="2800" lang="en-US">
                <a:solidFill>
                  <a:srgbClr val="000000"/>
                </a:solidFill>
              </a:rPr>
              <a:t>urity</a:t>
            </a:r>
            <a:r>
              <a:rPr altLang="zh-CN" sz="2800" lang="en-US">
                <a:solidFill>
                  <a:srgbClr val="000000"/>
                </a:solidFill>
              </a:rPr>
              <a:t> </a:t>
            </a:r>
            <a:r>
              <a:rPr altLang="zh-CN" sz="2800" lang="en-US">
                <a:solidFill>
                  <a:srgbClr val="000000"/>
                </a:solidFill>
              </a:rPr>
              <a:t>p</a:t>
            </a:r>
            <a:r>
              <a:rPr altLang="zh-CN" sz="2800" lang="en-US">
                <a:solidFill>
                  <a:srgbClr val="000000"/>
                </a:solidFill>
              </a:rPr>
              <a:t>e</a:t>
            </a:r>
            <a:r>
              <a:rPr altLang="zh-CN" sz="2800" lang="en-US">
                <a:solidFill>
                  <a:srgbClr val="000000"/>
                </a:solidFill>
              </a:rPr>
              <a:t>o</a:t>
            </a:r>
            <a:r>
              <a:rPr altLang="zh-CN" sz="2800" lang="en-US">
                <a:solidFill>
                  <a:srgbClr val="000000"/>
                </a:solidFill>
              </a:rPr>
              <a:t>p</a:t>
            </a:r>
            <a:r>
              <a:rPr altLang="zh-CN" sz="2800" lang="en-US">
                <a:solidFill>
                  <a:srgbClr val="000000"/>
                </a:solidFill>
              </a:rPr>
              <a:t>l</a:t>
            </a:r>
            <a:r>
              <a:rPr altLang="zh-CN" sz="2800" lang="en-US">
                <a:solidFill>
                  <a:srgbClr val="000000"/>
                </a:solidFill>
              </a:rPr>
              <a:t>e</a:t>
            </a:r>
            <a:endParaRPr sz="2800" lang="zh-CN">
              <a:solidFill>
                <a:srgbClr val="000000"/>
              </a:solidFill>
            </a:endParaRPr>
          </a:p>
        </p:txBody>
      </p:sp>
      <p:sp>
        <p:nvSpPr>
          <p:cNvPr id="1048651" name=""/>
          <p:cNvSpPr txBox="1"/>
          <p:nvPr/>
        </p:nvSpPr>
        <p:spPr>
          <a:xfrm>
            <a:off x="1340585" y="4900925"/>
            <a:ext cx="4000000" cy="561340"/>
          </a:xfrm>
          <a:prstGeom prst="rect"/>
        </p:spPr>
        <p:txBody>
          <a:bodyPr rtlCol="0" wrap="square">
            <a:spAutoFit/>
          </a:bodyPr>
          <a:p>
            <a:r>
              <a:rPr altLang="zh-CN" sz="2800" lang="en-US">
                <a:solidFill>
                  <a:srgbClr val="000000"/>
                </a:solidFill>
              </a:rPr>
              <a:t>R</a:t>
            </a:r>
            <a:r>
              <a:rPr altLang="zh-CN" sz="2800" lang="en-US">
                <a:solidFill>
                  <a:srgbClr val="000000"/>
                </a:solidFill>
              </a:rPr>
              <a:t>o</a:t>
            </a:r>
            <a:r>
              <a:rPr altLang="zh-CN" sz="2800" lang="en-US">
                <a:solidFill>
                  <a:srgbClr val="000000"/>
                </a:solidFill>
              </a:rPr>
              <a:t>b</a:t>
            </a:r>
            <a:r>
              <a:rPr altLang="zh-CN" sz="2800" lang="en-US">
                <a:solidFill>
                  <a:srgbClr val="000000"/>
                </a:solidFill>
              </a:rPr>
              <a:t>o</a:t>
            </a:r>
            <a:r>
              <a:rPr altLang="zh-CN" sz="2800" lang="en-US">
                <a:solidFill>
                  <a:srgbClr val="000000"/>
                </a:solidFill>
              </a:rPr>
              <a:t>t</a:t>
            </a:r>
            <a:endParaRPr sz="2800" lang="zh-CN">
              <a:solidFill>
                <a:srgbClr val="000000"/>
              </a:solidFill>
            </a:endParaRPr>
          </a:p>
        </p:txBody>
      </p:sp>
      <p:sp>
        <p:nvSpPr>
          <p:cNvPr id="1048652" name=""/>
          <p:cNvSpPr txBox="1"/>
          <p:nvPr/>
        </p:nvSpPr>
        <p:spPr>
          <a:xfrm>
            <a:off x="7376184" y="4900926"/>
            <a:ext cx="4000000" cy="561340"/>
          </a:xfrm>
          <a:prstGeom prst="rect"/>
        </p:spPr>
        <p:txBody>
          <a:bodyPr rtlCol="0" wrap="square">
            <a:spAutoFit/>
          </a:bodyPr>
          <a:p>
            <a:r>
              <a:rPr altLang="zh-CN" sz="2800" lang="en-US">
                <a:solidFill>
                  <a:srgbClr val="000000"/>
                </a:solidFill>
              </a:rPr>
              <a:t>m</a:t>
            </a:r>
            <a:r>
              <a:rPr altLang="zh-CN" sz="2800" lang="en-US">
                <a:solidFill>
                  <a:srgbClr val="000000"/>
                </a:solidFill>
              </a:rPr>
              <a:t>i</a:t>
            </a:r>
            <a:r>
              <a:rPr altLang="zh-CN" sz="2800" lang="en-US">
                <a:solidFill>
                  <a:srgbClr val="000000"/>
                </a:solidFill>
              </a:rPr>
              <a:t>d</a:t>
            </a:r>
            <a:r>
              <a:rPr altLang="zh-CN" sz="2800" lang="en-US">
                <a:solidFill>
                  <a:srgbClr val="000000"/>
                </a:solidFill>
              </a:rPr>
              <a:t>d</a:t>
            </a:r>
            <a:r>
              <a:rPr altLang="zh-CN" sz="2800" lang="en-US">
                <a:solidFill>
                  <a:srgbClr val="000000"/>
                </a:solidFill>
              </a:rPr>
              <a:t>l</a:t>
            </a:r>
            <a:r>
              <a:rPr altLang="zh-CN" sz="2800" lang="en-US">
                <a:solidFill>
                  <a:srgbClr val="000000"/>
                </a:solidFill>
              </a:rPr>
              <a:t>e</a:t>
            </a:r>
            <a:r>
              <a:rPr altLang="zh-CN" sz="2800" lang="en-US">
                <a:solidFill>
                  <a:srgbClr val="000000"/>
                </a:solidFill>
              </a:rPr>
              <a:t>w</a:t>
            </a:r>
            <a:r>
              <a:rPr altLang="zh-CN" sz="2800" lang="en-US">
                <a:solidFill>
                  <a:srgbClr val="000000"/>
                </a:solidFill>
              </a:rPr>
              <a:t>a</a:t>
            </a:r>
            <a:r>
              <a:rPr altLang="zh-CN" sz="2800" lang="en-US">
                <a:solidFill>
                  <a:srgbClr val="000000"/>
                </a:solidFill>
              </a:rPr>
              <a:t>r</a:t>
            </a:r>
            <a:r>
              <a:rPr altLang="zh-CN" sz="2800" lang="en-US">
                <a:solidFill>
                  <a:srgbClr val="000000"/>
                </a:solidFill>
              </a:rPr>
              <a:t>e</a:t>
            </a:r>
            <a:endParaRPr sz="2800" lang="zh-CN">
              <a:solidFill>
                <a:srgbClr val="000000"/>
              </a:solidFill>
            </a:endParaRPr>
          </a:p>
        </p:txBody>
      </p:sp>
      <mc:AlternateContent xmlns:mc="http://schemas.openxmlformats.org/markup-compatibility/2006">
        <mc:Choice xmlns:p14="http://schemas.microsoft.com/office/powerpoint/2010/main" Requires="p14">
          <p:contentPart p14:bwMode="auto" r:id="rId1">
            <p14:nvContentPartPr>
              <p14:cNvPr id="1048653" name=""/>
              <p14:cNvContentPartPr/>
              <p14:nvPr/>
            </p14:nvContentPartPr>
            <p14:xfrm>
              <a:off x="2304475" y="3143283"/>
              <a:ext cx="140411" cy="1215552"/>
            </p14:xfrm>
          </p:contentPart>
        </mc:Choice>
        <mc:Fallback>
          <p:sp>
            <p:nvSpPr>
              <p:cNvPr id="1048653" name=""/>
              <p:cNvSpPr/>
              <p:nvPr/>
            </p:nvSpPr>
            <p:spPr>
              <a:xfrm>
                <a:off x="2304475" y="3143283"/>
                <a:ext cx="140411" cy="1215552"/>
              </a:xfrm>
            </p:spPr>
          </p:sp>
        </mc:Fallback>
      </mc:AlternateContent>
      <mc:AlternateContent xmlns:mc="http://schemas.openxmlformats.org/markup-compatibility/2006">
        <mc:Choice xmlns:p14="http://schemas.microsoft.com/office/powerpoint/2010/main" Requires="p14">
          <p:contentPart p14:bwMode="auto" r:id="rId2">
            <p14:nvContentPartPr>
              <p14:cNvPr id="1048654" name=""/>
              <p14:cNvContentPartPr/>
              <p14:nvPr/>
            </p14:nvContentPartPr>
            <p14:xfrm>
              <a:off x="2046483" y="3914547"/>
              <a:ext cx="449348" cy="792280"/>
            </p14:xfrm>
          </p:contentPart>
        </mc:Choice>
        <mc:Fallback>
          <p:sp>
            <p:nvSpPr>
              <p:cNvPr id="1048654" name=""/>
              <p:cNvSpPr/>
              <p:nvPr/>
            </p:nvSpPr>
            <p:spPr>
              <a:xfrm>
                <a:off x="2046483" y="3914547"/>
                <a:ext cx="449348" cy="792280"/>
              </a:xfrm>
            </p:spPr>
          </p:sp>
        </mc:Fallback>
      </mc:AlternateContent>
      <mc:AlternateContent xmlns:mc="http://schemas.openxmlformats.org/markup-compatibility/2006">
        <mc:Choice xmlns:p14="http://schemas.microsoft.com/office/powerpoint/2010/main" Requires="p14">
          <p:contentPart p14:bwMode="auto" r:id="rId3">
            <p14:nvContentPartPr>
              <p14:cNvPr id="1048657" name=""/>
              <p14:cNvContentPartPr/>
              <p14:nvPr/>
            </p14:nvContentPartPr>
            <p14:xfrm>
              <a:off x="2989538" y="5243850"/>
              <a:ext cx="3256048" cy="111886"/>
            </p14:xfrm>
          </p:contentPart>
        </mc:Choice>
        <mc:Fallback>
          <p:sp>
            <p:nvSpPr>
              <p:cNvPr id="1048657" name=""/>
              <p:cNvSpPr/>
              <p:nvPr/>
            </p:nvSpPr>
            <p:spPr>
              <a:xfrm>
                <a:off x="2989538" y="5243850"/>
                <a:ext cx="3256048" cy="111886"/>
              </a:xfrm>
            </p:spPr>
          </p:sp>
        </mc:Fallback>
      </mc:AlternateContent>
      <mc:AlternateContent xmlns:mc="http://schemas.openxmlformats.org/markup-compatibility/2006">
        <mc:Choice xmlns:p14="http://schemas.microsoft.com/office/powerpoint/2010/main" Requires="p14">
          <p:contentPart p14:bwMode="auto" r:id="rId4">
            <p14:nvContentPartPr>
              <p14:cNvPr id="1048658" name=""/>
              <p14:cNvContentPartPr/>
              <p14:nvPr/>
            </p14:nvContentPartPr>
            <p14:xfrm>
              <a:off x="5893056" y="5048758"/>
              <a:ext cx="980528" cy="566007"/>
            </p14:xfrm>
          </p:contentPart>
        </mc:Choice>
        <mc:Fallback>
          <p:sp>
            <p:nvSpPr>
              <p:cNvPr id="1048658" name=""/>
              <p:cNvSpPr/>
              <p:nvPr/>
            </p:nvSpPr>
            <p:spPr>
              <a:xfrm>
                <a:off x="5893056" y="5048758"/>
                <a:ext cx="980528" cy="566007"/>
              </a:xfrm>
            </p:spPr>
          </p:sp>
        </mc:Fallback>
      </mc:AlternateContent>
      <mc:AlternateContent xmlns:mc="http://schemas.openxmlformats.org/markup-compatibility/2006">
        <mc:Choice xmlns:p14="http://schemas.microsoft.com/office/powerpoint/2010/main" Requires="p14">
          <p:contentPart p14:bwMode="auto" r:id="rId5">
            <p14:nvContentPartPr>
              <p14:cNvPr id="1048659" name=""/>
              <p14:cNvContentPartPr/>
              <p14:nvPr/>
            </p14:nvContentPartPr>
            <p14:xfrm>
              <a:off x="8502756" y="2966850"/>
              <a:ext cx="351882" cy="1741301"/>
            </p14:xfrm>
          </p:contentPart>
        </mc:Choice>
        <mc:Fallback>
          <p:sp>
            <p:nvSpPr>
              <p:cNvPr id="1048659" name=""/>
              <p:cNvSpPr/>
              <p:nvPr/>
            </p:nvSpPr>
            <p:spPr>
              <a:xfrm>
                <a:off x="8502756" y="2966850"/>
                <a:ext cx="351882" cy="1741301"/>
              </a:xfrm>
            </p:spPr>
          </p:sp>
        </mc:Fallback>
      </mc:AlternateContent>
      <mc:AlternateContent xmlns:mc="http://schemas.openxmlformats.org/markup-compatibility/2006">
        <mc:Choice xmlns:p14="http://schemas.microsoft.com/office/powerpoint/2010/main" Requires="p14">
          <p:contentPart p14:bwMode="auto" r:id="rId6">
            <p14:nvContentPartPr>
              <p14:cNvPr id="1048660" name=""/>
              <p14:cNvContentPartPr/>
              <p14:nvPr/>
            </p14:nvContentPartPr>
            <p14:xfrm>
              <a:off x="8078351" y="2815622"/>
              <a:ext cx="796458" cy="405354"/>
            </p14:xfrm>
          </p:contentPart>
        </mc:Choice>
        <mc:Fallback>
          <p:sp>
            <p:nvSpPr>
              <p:cNvPr id="1048660" name=""/>
              <p:cNvSpPr/>
              <p:nvPr/>
            </p:nvSpPr>
            <p:spPr>
              <a:xfrm>
                <a:off x="8078351" y="2815622"/>
                <a:ext cx="796458" cy="405354"/>
              </a:xfrm>
            </p:spPr>
          </p:sp>
        </mc:Fallback>
      </mc:AlternateContent>
      <mc:AlternateContent xmlns:mc="http://schemas.openxmlformats.org/markup-compatibility/2006">
        <mc:Choice xmlns:p14="http://schemas.microsoft.com/office/powerpoint/2010/main" Requires="p14">
          <p:contentPart p14:bwMode="auto" r:id="rId7">
            <p14:nvContentPartPr>
              <p14:cNvPr id="1048661" name=""/>
              <p14:cNvContentPartPr/>
              <p14:nvPr/>
            </p14:nvContentPartPr>
            <p14:xfrm>
              <a:off x="8733604" y="2770254"/>
              <a:ext cx="657823" cy="627575"/>
            </p14:xfrm>
          </p:contentPart>
        </mc:Choice>
        <mc:Fallback>
          <p:sp>
            <p:nvSpPr>
              <p:cNvPr id="1048661" name=""/>
              <p:cNvSpPr/>
              <p:nvPr/>
            </p:nvSpPr>
            <p:spPr>
              <a:xfrm>
                <a:off x="8733604" y="2770254"/>
                <a:ext cx="657823" cy="627575"/>
              </a:xfrm>
            </p:spPr>
          </p:sp>
        </mc:Fallback>
      </mc:AlternateContent>
      <mc:AlternateContent xmlns:mc="http://schemas.openxmlformats.org/markup-compatibility/2006">
        <mc:Choice xmlns:p14="http://schemas.microsoft.com/office/powerpoint/2010/main" Requires="p14">
          <p:contentPart p14:bwMode="auto" r:id="rId8">
            <p14:nvContentPartPr>
              <p14:cNvPr id="1048662" name=""/>
              <p14:cNvContentPartPr/>
              <p14:nvPr/>
            </p14:nvContentPartPr>
            <p14:xfrm>
              <a:off x="5067286" y="2351356"/>
              <a:ext cx="1633362" cy="131564"/>
            </p14:xfrm>
          </p:contentPart>
        </mc:Choice>
        <mc:Fallback>
          <p:sp>
            <p:nvSpPr>
              <p:cNvPr id="1048662" name=""/>
              <p:cNvSpPr/>
              <p:nvPr/>
            </p:nvSpPr>
            <p:spPr>
              <a:xfrm>
                <a:off x="5067286" y="2351356"/>
                <a:ext cx="1633362" cy="131564"/>
              </a:xfrm>
            </p:spPr>
          </p:sp>
        </mc:Fallback>
      </mc:AlternateContent>
      <mc:AlternateContent xmlns:mc="http://schemas.openxmlformats.org/markup-compatibility/2006">
        <mc:Choice xmlns:p14="http://schemas.microsoft.com/office/powerpoint/2010/main" Requires="p14">
          <p:contentPart p14:bwMode="auto" r:id="rId9">
            <p14:nvContentPartPr>
              <p14:cNvPr id="1048663" name=""/>
              <p14:cNvContentPartPr/>
              <p14:nvPr/>
            </p14:nvContentPartPr>
            <p14:xfrm>
              <a:off x="4355814" y="2074604"/>
              <a:ext cx="915589" cy="744660"/>
            </p14:xfrm>
          </p:contentPart>
        </mc:Choice>
        <mc:Fallback>
          <p:sp>
            <p:nvSpPr>
              <p:cNvPr id="1048663" name=""/>
              <p:cNvSpPr/>
              <p:nvPr/>
            </p:nvSpPr>
            <p:spPr>
              <a:xfrm>
                <a:off x="4355814" y="2074604"/>
                <a:ext cx="915589" cy="744660"/>
              </a:xfrm>
            </p:spPr>
          </p:sp>
        </mc:Fallback>
      </mc:AlternateContent>
      <mc:AlternateContent xmlns:mc="http://schemas.openxmlformats.org/markup-compatibility/2006">
        <mc:Choice xmlns:p14="http://schemas.microsoft.com/office/powerpoint/2010/main" Requires="p14">
          <p:contentPart p14:bwMode="auto" r:id="rId10">
            <p14:nvContentPartPr>
              <p14:cNvPr id="1048664" name=""/>
              <p14:cNvContentPartPr/>
              <p14:nvPr/>
            </p14:nvContentPartPr>
            <p14:xfrm>
              <a:off x="3054869" y="2891237"/>
              <a:ext cx="4196070" cy="1696611"/>
            </p14:xfrm>
          </p:contentPart>
        </mc:Choice>
        <mc:Fallback>
          <p:sp>
            <p:nvSpPr>
              <p:cNvPr id="1048664" name=""/>
              <p:cNvSpPr/>
              <p:nvPr/>
            </p:nvSpPr>
            <p:spPr>
              <a:xfrm>
                <a:off x="3054869" y="2891237"/>
                <a:ext cx="4196070" cy="1696611"/>
              </a:xfrm>
            </p:spPr>
          </p:sp>
        </mc:Fallback>
      </mc:AlternateContent>
      <mc:AlternateContent xmlns:mc="http://schemas.openxmlformats.org/markup-compatibility/2006">
        <mc:Choice xmlns:p14="http://schemas.microsoft.com/office/powerpoint/2010/main" Requires="p14">
          <p:contentPart p14:bwMode="auto" r:id="rId11">
            <p14:nvContentPartPr>
              <p14:cNvPr id="1048665" name=""/>
              <p14:cNvContentPartPr/>
              <p14:nvPr/>
            </p14:nvContentPartPr>
            <p14:xfrm>
              <a:off x="2691545" y="4317822"/>
              <a:ext cx="1015134" cy="508691"/>
            </p14:xfrm>
          </p:contentPart>
        </mc:Choice>
        <mc:Fallback>
          <p:sp>
            <p:nvSpPr>
              <p:cNvPr id="1048665" name=""/>
              <p:cNvSpPr/>
              <p:nvPr/>
            </p:nvSpPr>
            <p:spPr>
              <a:xfrm>
                <a:off x="2691545" y="4317822"/>
                <a:ext cx="1015134" cy="508691"/>
              </a:xfrm>
            </p:spPr>
          </p:sp>
        </mc:Fallback>
      </mc:AlternateContent>
      <mc:AlternateContent xmlns:mc="http://schemas.openxmlformats.org/markup-compatibility/2006">
        <mc:Choice xmlns:p14="http://schemas.microsoft.com/office/powerpoint/2010/main" Requires="p14">
          <p:contentPart p14:bwMode="auto" r:id="rId12">
            <p14:nvContentPartPr>
              <p14:cNvPr id="1048666" name=""/>
              <p14:cNvContentPartPr/>
              <p14:nvPr/>
            </p14:nvContentPartPr>
            <p14:xfrm>
              <a:off x="1239048" y="3540401"/>
              <a:ext cx="96360" cy="1215982"/>
            </p14:xfrm>
          </p:contentPart>
        </mc:Choice>
        <mc:Fallback>
          <p:sp>
            <p:nvSpPr>
              <p:cNvPr id="1048666" name=""/>
              <p:cNvSpPr/>
              <p:nvPr/>
            </p:nvSpPr>
            <p:spPr>
              <a:xfrm>
                <a:off x="1239048" y="3540401"/>
                <a:ext cx="96360" cy="1215982"/>
              </a:xfrm>
            </p:spPr>
          </p:sp>
        </mc:Fallback>
      </mc:AlternateContent>
      <mc:AlternateContent xmlns:mc="http://schemas.openxmlformats.org/markup-compatibility/2006">
        <mc:Choice xmlns:p14="http://schemas.microsoft.com/office/powerpoint/2010/main" Requires="p14">
          <p:contentPart p14:bwMode="auto" r:id="rId13">
            <p14:nvContentPartPr>
              <p14:cNvPr id="1048667" name=""/>
              <p14:cNvContentPartPr/>
              <p14:nvPr/>
            </p14:nvContentPartPr>
            <p14:xfrm>
              <a:off x="856316" y="3068480"/>
              <a:ext cx="631586" cy="553240"/>
            </p14:xfrm>
          </p:contentPart>
        </mc:Choice>
        <mc:Fallback>
          <p:sp>
            <p:nvSpPr>
              <p:cNvPr id="1048667" name=""/>
              <p:cNvSpPr/>
              <p:nvPr/>
            </p:nvSpPr>
            <p:spPr>
              <a:xfrm>
                <a:off x="856316" y="3068480"/>
                <a:ext cx="631586" cy="553240"/>
              </a:xfrm>
            </p:spPr>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69" name=""/>
          <p:cNvSpPr txBox="1"/>
          <p:nvPr/>
        </p:nvSpPr>
        <p:spPr>
          <a:xfrm>
            <a:off x="287246" y="417589"/>
            <a:ext cx="9704125" cy="2910840"/>
          </a:xfrm>
          <a:prstGeom prst="rect"/>
        </p:spPr>
        <p:txBody>
          <a:bodyPr rtlCol="0" wrap="square">
            <a:spAutoFit/>
          </a:bodyPr>
          <a:p>
            <a:r>
              <a:rPr altLang="zh-CN" sz="2800" lang="en-US">
                <a:solidFill>
                  <a:srgbClr val="000000"/>
                </a:solidFill>
              </a:rPr>
              <a:t>I</a:t>
            </a:r>
            <a:r>
              <a:rPr altLang="zh-CN" sz="2800" lang="en-US">
                <a:solidFill>
                  <a:srgbClr val="000000"/>
                </a:solidFill>
              </a:rPr>
              <a:t>t</a:t>
            </a:r>
            <a:r>
              <a:rPr altLang="zh-CN" sz="2800" lang="en-US">
                <a:solidFill>
                  <a:srgbClr val="000000"/>
                </a:solidFill>
              </a:rPr>
              <a:t> </a:t>
            </a:r>
            <a:r>
              <a:rPr altLang="zh-CN" sz="2800" lang="en-US">
                <a:solidFill>
                  <a:srgbClr val="000000"/>
                </a:solidFill>
              </a:rPr>
              <a:t>i</a:t>
            </a:r>
            <a:r>
              <a:rPr altLang="zh-CN" sz="2800" lang="en-US">
                <a:solidFill>
                  <a:srgbClr val="000000"/>
                </a:solidFill>
              </a:rPr>
              <a:t>n</a:t>
            </a:r>
            <a:r>
              <a:rPr altLang="zh-CN" sz="2800" lang="en-US">
                <a:solidFill>
                  <a:srgbClr val="000000"/>
                </a:solidFill>
              </a:rPr>
              <a:t>v</a:t>
            </a:r>
            <a:r>
              <a:rPr altLang="zh-CN" sz="2800" lang="en-US">
                <a:solidFill>
                  <a:srgbClr val="000000"/>
                </a:solidFill>
              </a:rPr>
              <a:t>o</a:t>
            </a:r>
            <a:r>
              <a:rPr altLang="zh-CN" sz="2800" lang="en-US">
                <a:solidFill>
                  <a:srgbClr val="000000"/>
                </a:solidFill>
              </a:rPr>
              <a:t>l</a:t>
            </a:r>
            <a:r>
              <a:rPr altLang="zh-CN" sz="2800" lang="en-US">
                <a:solidFill>
                  <a:srgbClr val="000000"/>
                </a:solidFill>
              </a:rPr>
              <a:t>v</a:t>
            </a:r>
            <a:r>
              <a:rPr altLang="zh-CN" sz="2800" lang="en-US">
                <a:solidFill>
                  <a:srgbClr val="000000"/>
                </a:solidFill>
              </a:rPr>
              <a:t>e</a:t>
            </a:r>
            <a:r>
              <a:rPr altLang="zh-CN" sz="2800" lang="en-US">
                <a:solidFill>
                  <a:srgbClr val="000000"/>
                </a:solidFill>
              </a:rPr>
              <a:t>s</a:t>
            </a:r>
            <a:r>
              <a:rPr altLang="zh-CN" sz="2800" lang="en-US">
                <a:solidFill>
                  <a:srgbClr val="000000"/>
                </a:solidFill>
              </a:rPr>
              <a:t> </a:t>
            </a:r>
            <a:r>
              <a:rPr altLang="zh-CN" sz="2800" lang="en-US">
                <a:solidFill>
                  <a:srgbClr val="000000"/>
                </a:solidFill>
              </a:rPr>
              <a:t>r</a:t>
            </a:r>
            <a:r>
              <a:rPr altLang="zh-CN" sz="2800" lang="en-US">
                <a:solidFill>
                  <a:srgbClr val="000000"/>
                </a:solidFill>
              </a:rPr>
              <a:t>e</a:t>
            </a:r>
            <a:r>
              <a:rPr altLang="zh-CN" sz="2800" lang="en-US">
                <a:solidFill>
                  <a:srgbClr val="000000"/>
                </a:solidFill>
              </a:rPr>
              <a:t>l</a:t>
            </a:r>
            <a:r>
              <a:rPr altLang="zh-CN" sz="2800" lang="en-US">
                <a:solidFill>
                  <a:srgbClr val="000000"/>
                </a:solidFill>
              </a:rPr>
              <a:t>a</a:t>
            </a:r>
            <a:r>
              <a:rPr altLang="zh-CN" sz="2800" lang="en-US">
                <a:solidFill>
                  <a:srgbClr val="000000"/>
                </a:solidFill>
              </a:rPr>
              <a:t>t</a:t>
            </a:r>
            <a:r>
              <a:rPr altLang="zh-CN" sz="2800" lang="en-US">
                <a:solidFill>
                  <a:srgbClr val="000000"/>
                </a:solidFill>
              </a:rPr>
              <a:t>i</a:t>
            </a:r>
            <a:r>
              <a:rPr altLang="zh-CN" sz="2800" lang="en-US">
                <a:solidFill>
                  <a:srgbClr val="000000"/>
                </a:solidFill>
              </a:rPr>
              <a:t>o</a:t>
            </a:r>
            <a:r>
              <a:rPr altLang="zh-CN" sz="2800" lang="en-US">
                <a:solidFill>
                  <a:srgbClr val="000000"/>
                </a:solidFill>
              </a:rPr>
              <a:t>n</a:t>
            </a:r>
            <a:r>
              <a:rPr altLang="zh-CN" sz="2800" lang="en-US">
                <a:solidFill>
                  <a:srgbClr val="000000"/>
                </a:solidFill>
              </a:rPr>
              <a:t>a</a:t>
            </a:r>
            <a:r>
              <a:rPr altLang="zh-CN" sz="2800" lang="en-US">
                <a:solidFill>
                  <a:srgbClr val="000000"/>
                </a:solidFill>
              </a:rPr>
              <a:t>l</a:t>
            </a:r>
            <a:r>
              <a:rPr altLang="zh-CN" sz="2800" lang="en-US">
                <a:solidFill>
                  <a:srgbClr val="000000"/>
                </a:solidFill>
              </a:rPr>
              <a:t> </a:t>
            </a:r>
            <a:r>
              <a:rPr altLang="zh-CN" sz="2800" lang="en-US">
                <a:solidFill>
                  <a:srgbClr val="000000"/>
                </a:solidFill>
              </a:rPr>
              <a:t>d</a:t>
            </a:r>
            <a:r>
              <a:rPr altLang="zh-CN" sz="2800" lang="en-US">
                <a:solidFill>
                  <a:srgbClr val="000000"/>
                </a:solidFill>
              </a:rPr>
              <a:t>a</a:t>
            </a:r>
            <a:r>
              <a:rPr altLang="zh-CN" sz="2800" lang="en-US">
                <a:solidFill>
                  <a:srgbClr val="000000"/>
                </a:solidFill>
              </a:rPr>
              <a:t>t</a:t>
            </a:r>
            <a:r>
              <a:rPr altLang="zh-CN" sz="2800" lang="en-US">
                <a:solidFill>
                  <a:srgbClr val="000000"/>
                </a:solidFill>
              </a:rPr>
              <a:t>a</a:t>
            </a:r>
            <a:r>
              <a:rPr altLang="zh-CN" sz="2800" lang="en-US">
                <a:solidFill>
                  <a:srgbClr val="000000"/>
                </a:solidFill>
              </a:rPr>
              <a:t>b</a:t>
            </a:r>
            <a:r>
              <a:rPr altLang="zh-CN" sz="2800" lang="en-US">
                <a:solidFill>
                  <a:srgbClr val="000000"/>
                </a:solidFill>
              </a:rPr>
              <a:t>ase</a:t>
            </a:r>
            <a:r>
              <a:rPr altLang="zh-CN" sz="2800" lang="en-US">
                <a:solidFill>
                  <a:srgbClr val="000000"/>
                </a:solidFill>
              </a:rPr>
              <a:t> </a:t>
            </a:r>
            <a:r>
              <a:rPr altLang="zh-CN" sz="2800" lang="en-US">
                <a:solidFill>
                  <a:srgbClr val="000000"/>
                </a:solidFill>
              </a:rPr>
              <a:t>a</a:t>
            </a:r>
            <a:r>
              <a:rPr altLang="zh-CN" sz="2800" lang="en-US">
                <a:solidFill>
                  <a:srgbClr val="000000"/>
                </a:solidFill>
              </a:rPr>
              <a:t>n</a:t>
            </a:r>
            <a:r>
              <a:rPr altLang="zh-CN" sz="2800" lang="en-US">
                <a:solidFill>
                  <a:srgbClr val="000000"/>
                </a:solidFill>
              </a:rPr>
              <a:t>d</a:t>
            </a:r>
            <a:r>
              <a:rPr altLang="zh-CN" sz="2800" lang="en-US">
                <a:solidFill>
                  <a:srgbClr val="000000"/>
                </a:solidFill>
              </a:rPr>
              <a:t> </a:t>
            </a:r>
            <a:r>
              <a:rPr altLang="zh-CN" sz="2800" lang="en-US">
                <a:solidFill>
                  <a:srgbClr val="000000"/>
                </a:solidFill>
              </a:rPr>
              <a:t>n</a:t>
            </a:r>
            <a:r>
              <a:rPr altLang="zh-CN" sz="2800" lang="en-US">
                <a:solidFill>
                  <a:srgbClr val="000000"/>
                </a:solidFill>
              </a:rPr>
              <a:t>o</a:t>
            </a:r>
            <a:r>
              <a:rPr altLang="zh-CN" sz="2800" lang="en-US">
                <a:solidFill>
                  <a:srgbClr val="000000"/>
                </a:solidFill>
              </a:rPr>
              <a:t>S</a:t>
            </a:r>
            <a:r>
              <a:rPr altLang="zh-CN" sz="2800" lang="en-US">
                <a:solidFill>
                  <a:srgbClr val="000000"/>
                </a:solidFill>
              </a:rPr>
              <a:t>Q</a:t>
            </a:r>
            <a:r>
              <a:rPr altLang="zh-CN" sz="2800" lang="en-US">
                <a:solidFill>
                  <a:srgbClr val="000000"/>
                </a:solidFill>
              </a:rPr>
              <a:t>L</a:t>
            </a:r>
            <a:r>
              <a:rPr altLang="zh-CN" sz="2800" lang="en-US">
                <a:solidFill>
                  <a:srgbClr val="000000"/>
                </a:solidFill>
              </a:rPr>
              <a:t> </a:t>
            </a:r>
            <a:r>
              <a:rPr altLang="zh-CN" sz="2800" lang="en-US">
                <a:solidFill>
                  <a:srgbClr val="000000"/>
                </a:solidFill>
              </a:rPr>
              <a:t>d</a:t>
            </a:r>
            <a:r>
              <a:rPr altLang="zh-CN" sz="2800" lang="en-US">
                <a:solidFill>
                  <a:srgbClr val="000000"/>
                </a:solidFill>
              </a:rPr>
              <a:t>a</a:t>
            </a:r>
            <a:r>
              <a:rPr altLang="zh-CN" sz="2800" lang="en-US">
                <a:solidFill>
                  <a:srgbClr val="000000"/>
                </a:solidFill>
              </a:rPr>
              <a:t>t</a:t>
            </a:r>
            <a:r>
              <a:rPr altLang="zh-CN" sz="2800" lang="en-US">
                <a:solidFill>
                  <a:srgbClr val="000000"/>
                </a:solidFill>
              </a:rPr>
              <a:t>a</a:t>
            </a:r>
            <a:r>
              <a:rPr altLang="zh-CN" sz="2800" lang="en-US">
                <a:solidFill>
                  <a:srgbClr val="000000"/>
                </a:solidFill>
              </a:rPr>
              <a:t>b</a:t>
            </a:r>
            <a:r>
              <a:rPr altLang="zh-CN" sz="2800" lang="en-US">
                <a:solidFill>
                  <a:srgbClr val="000000"/>
                </a:solidFill>
              </a:rPr>
              <a:t>s</a:t>
            </a:r>
            <a:r>
              <a:rPr altLang="zh-CN" sz="2800" lang="en-US">
                <a:solidFill>
                  <a:srgbClr val="000000"/>
                </a:solidFill>
              </a:rPr>
              <a:t>e</a:t>
            </a:r>
            <a:endParaRPr sz="2800" lang="zh-CN">
              <a:solidFill>
                <a:srgbClr val="000000"/>
              </a:solidFill>
            </a:endParaRPr>
          </a:p>
          <a:p>
            <a:endParaRPr sz="2800" lang="zh-CN">
              <a:solidFill>
                <a:srgbClr val="000000"/>
              </a:solidFill>
            </a:endParaRPr>
          </a:p>
          <a:p>
            <a:r>
              <a:rPr altLang="zh-CN" sz="2800" lang="en-US">
                <a:solidFill>
                  <a:srgbClr val="000000"/>
                </a:solidFill>
              </a:rPr>
              <a:t>R</a:t>
            </a:r>
            <a:r>
              <a:rPr altLang="zh-CN" sz="2800" lang="en-US">
                <a:solidFill>
                  <a:srgbClr val="000000"/>
                </a:solidFill>
              </a:rPr>
              <a:t>e</a:t>
            </a:r>
            <a:r>
              <a:rPr altLang="zh-CN" sz="2800" lang="en-US">
                <a:solidFill>
                  <a:srgbClr val="000000"/>
                </a:solidFill>
              </a:rPr>
              <a:t>l</a:t>
            </a:r>
            <a:r>
              <a:rPr altLang="zh-CN" sz="2800" lang="en-US">
                <a:solidFill>
                  <a:srgbClr val="000000"/>
                </a:solidFill>
              </a:rPr>
              <a:t>a</a:t>
            </a:r>
            <a:r>
              <a:rPr altLang="zh-CN" sz="2800" lang="en-US">
                <a:solidFill>
                  <a:srgbClr val="000000"/>
                </a:solidFill>
              </a:rPr>
              <a:t>t</a:t>
            </a:r>
            <a:r>
              <a:rPr altLang="zh-CN" sz="2800" lang="en-US">
                <a:solidFill>
                  <a:srgbClr val="000000"/>
                </a:solidFill>
              </a:rPr>
              <a:t>i</a:t>
            </a:r>
            <a:r>
              <a:rPr altLang="zh-CN" sz="2800" lang="en-US">
                <a:solidFill>
                  <a:srgbClr val="000000"/>
                </a:solidFill>
              </a:rPr>
              <a:t>o</a:t>
            </a:r>
            <a:r>
              <a:rPr altLang="zh-CN" sz="2800" lang="en-US">
                <a:solidFill>
                  <a:srgbClr val="000000"/>
                </a:solidFill>
              </a:rPr>
              <a:t>n</a:t>
            </a:r>
            <a:r>
              <a:rPr altLang="zh-CN" sz="2800" lang="en-US">
                <a:solidFill>
                  <a:srgbClr val="000000"/>
                </a:solidFill>
              </a:rPr>
              <a:t>a</a:t>
            </a:r>
            <a:r>
              <a:rPr altLang="zh-CN" sz="2800" lang="en-US">
                <a:solidFill>
                  <a:srgbClr val="000000"/>
                </a:solidFill>
              </a:rPr>
              <a:t>l</a:t>
            </a:r>
            <a:r>
              <a:rPr altLang="zh-CN" sz="2800" lang="en-US">
                <a:solidFill>
                  <a:srgbClr val="000000"/>
                </a:solidFill>
              </a:rPr>
              <a:t> </a:t>
            </a:r>
            <a:r>
              <a:rPr altLang="zh-CN" sz="2800" lang="en-US">
                <a:solidFill>
                  <a:srgbClr val="000000"/>
                </a:solidFill>
              </a:rPr>
              <a:t>d</a:t>
            </a:r>
            <a:r>
              <a:rPr altLang="zh-CN" sz="2800" lang="en-US">
                <a:solidFill>
                  <a:srgbClr val="000000"/>
                </a:solidFill>
              </a:rPr>
              <a:t>a</a:t>
            </a:r>
            <a:r>
              <a:rPr altLang="zh-CN" sz="2800" lang="en-US">
                <a:solidFill>
                  <a:srgbClr val="000000"/>
                </a:solidFill>
              </a:rPr>
              <a:t>t</a:t>
            </a:r>
            <a:r>
              <a:rPr altLang="zh-CN" sz="2800" lang="en-US">
                <a:solidFill>
                  <a:srgbClr val="000000"/>
                </a:solidFill>
              </a:rPr>
              <a:t>a</a:t>
            </a:r>
            <a:r>
              <a:rPr altLang="zh-CN" sz="2800" lang="en-US">
                <a:solidFill>
                  <a:srgbClr val="000000"/>
                </a:solidFill>
              </a:rPr>
              <a:t>b</a:t>
            </a:r>
            <a:r>
              <a:rPr altLang="zh-CN" sz="2800" lang="en-US">
                <a:solidFill>
                  <a:srgbClr val="000000"/>
                </a:solidFill>
              </a:rPr>
              <a:t>ase</a:t>
            </a:r>
            <a:r>
              <a:rPr altLang="zh-CN" sz="2800" lang="en-US">
                <a:solidFill>
                  <a:srgbClr val="000000"/>
                </a:solidFill>
              </a:rPr>
              <a:t>:</a:t>
            </a:r>
            <a:r>
              <a:rPr altLang="zh-CN" sz="2800" lang="en-US">
                <a:solidFill>
                  <a:srgbClr val="000000"/>
                </a:solidFill>
              </a:rPr>
              <a:t> </a:t>
            </a:r>
            <a:r>
              <a:rPr altLang="zh-CN" sz="2800" lang="en-US">
                <a:solidFill>
                  <a:srgbClr val="000000"/>
                </a:solidFill>
              </a:rPr>
              <a:t>e</a:t>
            </a:r>
            <a:r>
              <a:rPr altLang="zh-CN" sz="2800" lang="en-US">
                <a:solidFill>
                  <a:srgbClr val="000000"/>
                </a:solidFill>
              </a:rPr>
              <a:t>.</a:t>
            </a:r>
            <a:r>
              <a:rPr altLang="zh-CN" sz="2800" lang="en-US">
                <a:solidFill>
                  <a:srgbClr val="000000"/>
                </a:solidFill>
              </a:rPr>
              <a:t>g</a:t>
            </a:r>
            <a:r>
              <a:rPr altLang="zh-CN" sz="2800" lang="en-US">
                <a:solidFill>
                  <a:srgbClr val="000000"/>
                </a:solidFill>
              </a:rPr>
              <a:t>.</a:t>
            </a:r>
            <a:r>
              <a:rPr altLang="zh-CN" sz="2800" lang="en-US">
                <a:solidFill>
                  <a:srgbClr val="000000"/>
                </a:solidFill>
              </a:rPr>
              <a:t> </a:t>
            </a:r>
            <a:r>
              <a:rPr altLang="zh-CN" sz="2800" lang="en-US">
                <a:solidFill>
                  <a:srgbClr val="000000"/>
                </a:solidFill>
              </a:rPr>
              <a:t>t</a:t>
            </a:r>
            <a:r>
              <a:rPr altLang="zh-CN" sz="2800" lang="en-US">
                <a:solidFill>
                  <a:srgbClr val="000000"/>
                </a:solidFill>
              </a:rPr>
              <a:t>o</a:t>
            </a:r>
            <a:r>
              <a:rPr altLang="zh-CN" sz="2800" lang="en-US">
                <a:solidFill>
                  <a:srgbClr val="000000"/>
                </a:solidFill>
              </a:rPr>
              <a:t> </a:t>
            </a:r>
            <a:r>
              <a:rPr altLang="zh-CN" sz="2800" lang="en-US">
                <a:solidFill>
                  <a:srgbClr val="000000"/>
                </a:solidFill>
              </a:rPr>
              <a:t>s</a:t>
            </a:r>
            <a:r>
              <a:rPr altLang="zh-CN" sz="2800" lang="en-US">
                <a:solidFill>
                  <a:srgbClr val="000000"/>
                </a:solidFill>
              </a:rPr>
              <a:t>t</a:t>
            </a:r>
            <a:r>
              <a:rPr altLang="zh-CN" sz="2800" lang="en-US">
                <a:solidFill>
                  <a:srgbClr val="000000"/>
                </a:solidFill>
              </a:rPr>
              <a:t>o</a:t>
            </a:r>
            <a:r>
              <a:rPr altLang="zh-CN" sz="2800" lang="en-US">
                <a:solidFill>
                  <a:srgbClr val="000000"/>
                </a:solidFill>
              </a:rPr>
              <a:t>r</a:t>
            </a:r>
            <a:r>
              <a:rPr altLang="zh-CN" sz="2800" lang="en-US">
                <a:solidFill>
                  <a:srgbClr val="000000"/>
                </a:solidFill>
              </a:rPr>
              <a:t>a</a:t>
            </a:r>
            <a:r>
              <a:rPr altLang="zh-CN" sz="2800" lang="en-US">
                <a:solidFill>
                  <a:srgbClr val="000000"/>
                </a:solidFill>
              </a:rPr>
              <a:t>g</a:t>
            </a:r>
            <a:r>
              <a:rPr altLang="zh-CN" sz="2800" lang="en-US">
                <a:solidFill>
                  <a:srgbClr val="000000"/>
                </a:solidFill>
              </a:rPr>
              <a:t>e</a:t>
            </a:r>
            <a:r>
              <a:rPr altLang="zh-CN" sz="2800" lang="en-US">
                <a:solidFill>
                  <a:srgbClr val="000000"/>
                </a:solidFill>
              </a:rPr>
              <a:t> </a:t>
            </a:r>
            <a:r>
              <a:rPr altLang="zh-CN" sz="2800" lang="en-US">
                <a:solidFill>
                  <a:srgbClr val="000000"/>
                </a:solidFill>
              </a:rPr>
              <a:t>t</a:t>
            </a:r>
            <a:r>
              <a:rPr altLang="zh-CN" sz="2800" lang="en-US">
                <a:solidFill>
                  <a:srgbClr val="000000"/>
                </a:solidFill>
              </a:rPr>
              <a:t>h</a:t>
            </a:r>
            <a:r>
              <a:rPr altLang="zh-CN" sz="2800" lang="en-US">
                <a:solidFill>
                  <a:srgbClr val="000000"/>
                </a:solidFill>
              </a:rPr>
              <a:t>e</a:t>
            </a:r>
            <a:r>
              <a:rPr altLang="zh-CN" sz="2800" lang="en-US">
                <a:solidFill>
                  <a:srgbClr val="000000"/>
                </a:solidFill>
              </a:rPr>
              <a:t> </a:t>
            </a:r>
            <a:r>
              <a:rPr altLang="zh-CN" sz="2800" lang="en-US">
                <a:solidFill>
                  <a:srgbClr val="000000"/>
                </a:solidFill>
              </a:rPr>
              <a:t>i</a:t>
            </a:r>
            <a:r>
              <a:rPr altLang="zh-CN" sz="2800" lang="en-US">
                <a:solidFill>
                  <a:srgbClr val="000000"/>
                </a:solidFill>
              </a:rPr>
              <a:t>n</a:t>
            </a:r>
            <a:r>
              <a:rPr altLang="zh-CN" sz="2800" lang="en-US">
                <a:solidFill>
                  <a:srgbClr val="000000"/>
                </a:solidFill>
              </a:rPr>
              <a:t>f</a:t>
            </a:r>
            <a:r>
              <a:rPr altLang="zh-CN" sz="2800" lang="en-US">
                <a:solidFill>
                  <a:srgbClr val="000000"/>
                </a:solidFill>
              </a:rPr>
              <a:t>o</a:t>
            </a:r>
            <a:r>
              <a:rPr altLang="zh-CN" sz="2800" lang="en-US">
                <a:solidFill>
                  <a:srgbClr val="000000"/>
                </a:solidFill>
              </a:rPr>
              <a:t>r</a:t>
            </a:r>
            <a:r>
              <a:rPr altLang="zh-CN" sz="2800" lang="en-US">
                <a:solidFill>
                  <a:srgbClr val="000000"/>
                </a:solidFill>
              </a:rPr>
              <a:t>m</a:t>
            </a:r>
            <a:r>
              <a:rPr altLang="zh-CN" sz="2800" lang="en-US">
                <a:solidFill>
                  <a:srgbClr val="000000"/>
                </a:solidFill>
              </a:rPr>
              <a:t>a</a:t>
            </a:r>
            <a:r>
              <a:rPr altLang="zh-CN" sz="2800" lang="en-US">
                <a:solidFill>
                  <a:srgbClr val="000000"/>
                </a:solidFill>
              </a:rPr>
              <a:t>t</a:t>
            </a:r>
            <a:r>
              <a:rPr altLang="zh-CN" sz="2800" lang="en-US">
                <a:solidFill>
                  <a:srgbClr val="000000"/>
                </a:solidFill>
              </a:rPr>
              <a:t>i</a:t>
            </a:r>
            <a:r>
              <a:rPr altLang="zh-CN" sz="2800" lang="en-US">
                <a:solidFill>
                  <a:srgbClr val="000000"/>
                </a:solidFill>
              </a:rPr>
              <a:t>o</a:t>
            </a:r>
            <a:r>
              <a:rPr altLang="zh-CN" sz="2800" lang="en-US">
                <a:solidFill>
                  <a:srgbClr val="000000"/>
                </a:solidFill>
              </a:rPr>
              <a:t>n</a:t>
            </a:r>
            <a:r>
              <a:rPr altLang="zh-CN" sz="2800" lang="en-US">
                <a:solidFill>
                  <a:srgbClr val="000000"/>
                </a:solidFill>
              </a:rPr>
              <a:t> </a:t>
            </a:r>
            <a:r>
              <a:rPr altLang="zh-CN" sz="2800" lang="en-US">
                <a:solidFill>
                  <a:srgbClr val="000000"/>
                </a:solidFill>
              </a:rPr>
              <a:t>o</a:t>
            </a:r>
            <a:r>
              <a:rPr altLang="zh-CN" sz="2800" lang="en-US">
                <a:solidFill>
                  <a:srgbClr val="000000"/>
                </a:solidFill>
              </a:rPr>
              <a:t>f</a:t>
            </a:r>
            <a:r>
              <a:rPr altLang="zh-CN" sz="2800" lang="en-US">
                <a:solidFill>
                  <a:srgbClr val="000000"/>
                </a:solidFill>
              </a:rPr>
              <a:t> </a:t>
            </a:r>
            <a:r>
              <a:rPr altLang="zh-CN" sz="2800" lang="en-US">
                <a:solidFill>
                  <a:srgbClr val="000000"/>
                </a:solidFill>
              </a:rPr>
              <a:t>s</a:t>
            </a:r>
            <a:r>
              <a:rPr altLang="zh-CN" sz="2800" lang="en-US">
                <a:solidFill>
                  <a:srgbClr val="000000"/>
                </a:solidFill>
              </a:rPr>
              <a:t>t</a:t>
            </a:r>
            <a:r>
              <a:rPr altLang="zh-CN" sz="2800" lang="en-US">
                <a:solidFill>
                  <a:srgbClr val="000000"/>
                </a:solidFill>
              </a:rPr>
              <a:t>a</a:t>
            </a:r>
            <a:r>
              <a:rPr altLang="zh-CN" sz="2800" lang="en-US">
                <a:solidFill>
                  <a:srgbClr val="000000"/>
                </a:solidFill>
              </a:rPr>
              <a:t>f</a:t>
            </a:r>
            <a:r>
              <a:rPr altLang="zh-CN" sz="2800" lang="en-US">
                <a:solidFill>
                  <a:srgbClr val="000000"/>
                </a:solidFill>
              </a:rPr>
              <a:t>f</a:t>
            </a:r>
            <a:r>
              <a:rPr altLang="zh-CN" sz="2800" lang="en-US">
                <a:solidFill>
                  <a:srgbClr val="000000"/>
                </a:solidFill>
              </a:rPr>
              <a:t> </a:t>
            </a:r>
            <a:r>
              <a:rPr altLang="zh-CN" sz="2800" lang="en-US">
                <a:solidFill>
                  <a:srgbClr val="000000"/>
                </a:solidFill>
              </a:rPr>
              <a:t>a</a:t>
            </a:r>
            <a:r>
              <a:rPr altLang="zh-CN" sz="2800" lang="en-US">
                <a:solidFill>
                  <a:srgbClr val="000000"/>
                </a:solidFill>
              </a:rPr>
              <a:t>n</a:t>
            </a:r>
            <a:r>
              <a:rPr altLang="zh-CN" sz="2800" lang="en-US">
                <a:solidFill>
                  <a:srgbClr val="000000"/>
                </a:solidFill>
              </a:rPr>
              <a:t>d</a:t>
            </a:r>
            <a:r>
              <a:rPr altLang="zh-CN" sz="2800" lang="en-US">
                <a:solidFill>
                  <a:srgbClr val="000000"/>
                </a:solidFill>
              </a:rPr>
              <a:t> </a:t>
            </a:r>
            <a:r>
              <a:rPr altLang="zh-CN" sz="2800" lang="en-US">
                <a:solidFill>
                  <a:srgbClr val="000000"/>
                </a:solidFill>
              </a:rPr>
              <a:t>s</a:t>
            </a:r>
            <a:r>
              <a:rPr altLang="zh-CN" sz="2800" lang="en-US">
                <a:solidFill>
                  <a:srgbClr val="000000"/>
                </a:solidFill>
              </a:rPr>
              <a:t>t</a:t>
            </a:r>
            <a:r>
              <a:rPr altLang="zh-CN" sz="2800" lang="en-US">
                <a:solidFill>
                  <a:srgbClr val="000000"/>
                </a:solidFill>
              </a:rPr>
              <a:t>u</a:t>
            </a:r>
            <a:r>
              <a:rPr altLang="zh-CN" sz="2800" lang="en-US">
                <a:solidFill>
                  <a:srgbClr val="000000"/>
                </a:solidFill>
              </a:rPr>
              <a:t>d</a:t>
            </a:r>
            <a:r>
              <a:rPr altLang="zh-CN" sz="2800" lang="en-US">
                <a:solidFill>
                  <a:srgbClr val="000000"/>
                </a:solidFill>
              </a:rPr>
              <a:t>e</a:t>
            </a:r>
            <a:r>
              <a:rPr altLang="zh-CN" sz="2800" lang="en-US">
                <a:solidFill>
                  <a:srgbClr val="000000"/>
                </a:solidFill>
              </a:rPr>
              <a:t>n</a:t>
            </a:r>
            <a:r>
              <a:rPr altLang="zh-CN" sz="2800" lang="en-US">
                <a:solidFill>
                  <a:srgbClr val="000000"/>
                </a:solidFill>
              </a:rPr>
              <a:t>t</a:t>
            </a:r>
            <a:r>
              <a:rPr altLang="zh-CN" sz="2800" lang="en-US">
                <a:solidFill>
                  <a:srgbClr val="000000"/>
                </a:solidFill>
              </a:rPr>
              <a:t>s</a:t>
            </a:r>
            <a:endParaRPr sz="2800" lang="zh-CN">
              <a:solidFill>
                <a:srgbClr val="000000"/>
              </a:solidFill>
            </a:endParaRPr>
          </a:p>
          <a:p>
            <a:endParaRPr sz="2800" lang="zh-CN">
              <a:solidFill>
                <a:srgbClr val="000000"/>
              </a:solidFill>
            </a:endParaRPr>
          </a:p>
          <a:p>
            <a:r>
              <a:rPr altLang="zh-CN" sz="2800" lang="en-US">
                <a:solidFill>
                  <a:srgbClr val="000000"/>
                </a:solidFill>
              </a:rPr>
              <a:t>n</a:t>
            </a:r>
            <a:r>
              <a:rPr altLang="zh-CN" sz="2800" lang="en-US">
                <a:solidFill>
                  <a:srgbClr val="000000"/>
                </a:solidFill>
              </a:rPr>
              <a:t>o</a:t>
            </a:r>
            <a:r>
              <a:rPr altLang="zh-CN" sz="2800" lang="en-US">
                <a:solidFill>
                  <a:srgbClr val="000000"/>
                </a:solidFill>
              </a:rPr>
              <a:t>S</a:t>
            </a:r>
            <a:r>
              <a:rPr altLang="zh-CN" sz="2800" lang="en-US">
                <a:solidFill>
                  <a:srgbClr val="000000"/>
                </a:solidFill>
              </a:rPr>
              <a:t>Q</a:t>
            </a:r>
            <a:r>
              <a:rPr altLang="zh-CN" sz="2800" lang="en-US">
                <a:solidFill>
                  <a:srgbClr val="000000"/>
                </a:solidFill>
              </a:rPr>
              <a:t>L</a:t>
            </a:r>
            <a:r>
              <a:rPr altLang="zh-CN" sz="2800" lang="en-US">
                <a:solidFill>
                  <a:srgbClr val="000000"/>
                </a:solidFill>
              </a:rPr>
              <a:t>:</a:t>
            </a:r>
            <a:r>
              <a:rPr altLang="zh-CN" sz="2800" lang="en-US">
                <a:solidFill>
                  <a:srgbClr val="000000"/>
                </a:solidFill>
              </a:rPr>
              <a:t> </a:t>
            </a:r>
            <a:r>
              <a:rPr altLang="zh-CN" sz="2800" lang="en-US">
                <a:solidFill>
                  <a:srgbClr val="000000"/>
                </a:solidFill>
              </a:rPr>
              <a:t>s</a:t>
            </a:r>
            <a:r>
              <a:rPr altLang="zh-CN" sz="2800" lang="en-US">
                <a:solidFill>
                  <a:srgbClr val="000000"/>
                </a:solidFill>
              </a:rPr>
              <a:t>e</a:t>
            </a:r>
            <a:r>
              <a:rPr altLang="zh-CN" sz="2800" lang="en-US">
                <a:solidFill>
                  <a:srgbClr val="000000"/>
                </a:solidFill>
              </a:rPr>
              <a:t>n</a:t>
            </a:r>
            <a:r>
              <a:rPr altLang="zh-CN" sz="2800" lang="en-US">
                <a:solidFill>
                  <a:srgbClr val="000000"/>
                </a:solidFill>
              </a:rPr>
              <a:t>s</a:t>
            </a:r>
            <a:r>
              <a:rPr altLang="zh-CN" sz="2800" lang="en-US">
                <a:solidFill>
                  <a:srgbClr val="000000"/>
                </a:solidFill>
              </a:rPr>
              <a:t>o</a:t>
            </a:r>
            <a:r>
              <a:rPr altLang="zh-CN" sz="2800" lang="en-US">
                <a:solidFill>
                  <a:srgbClr val="000000"/>
                </a:solidFill>
              </a:rPr>
              <a:t>r</a:t>
            </a:r>
            <a:r>
              <a:rPr altLang="zh-CN" sz="2800" lang="en-US">
                <a:solidFill>
                  <a:srgbClr val="000000"/>
                </a:solidFill>
              </a:rPr>
              <a:t>,</a:t>
            </a:r>
            <a:r>
              <a:rPr altLang="zh-CN" sz="2800" lang="en-US">
                <a:solidFill>
                  <a:srgbClr val="000000"/>
                </a:solidFill>
              </a:rPr>
              <a:t> </a:t>
            </a:r>
            <a:r>
              <a:rPr altLang="zh-CN" sz="2800" lang="en-US">
                <a:solidFill>
                  <a:srgbClr val="000000"/>
                </a:solidFill>
              </a:rPr>
              <a:t>l</a:t>
            </a:r>
            <a:r>
              <a:rPr altLang="zh-CN" sz="2800" lang="en-US">
                <a:solidFill>
                  <a:srgbClr val="000000"/>
                </a:solidFill>
              </a:rPr>
              <a:t>o</a:t>
            </a:r>
            <a:r>
              <a:rPr altLang="zh-CN" sz="2800" lang="en-US">
                <a:solidFill>
                  <a:srgbClr val="000000"/>
                </a:solidFill>
              </a:rPr>
              <a:t>g</a:t>
            </a:r>
            <a:r>
              <a:rPr altLang="zh-CN" sz="2800" lang="en-US">
                <a:solidFill>
                  <a:srgbClr val="000000"/>
                </a:solidFill>
              </a:rPr>
              <a:t>s</a:t>
            </a:r>
            <a:r>
              <a:rPr altLang="zh-CN" sz="2800" lang="en-US">
                <a:solidFill>
                  <a:srgbClr val="000000"/>
                </a:solidFill>
              </a:rPr>
              <a:t> </a:t>
            </a:r>
            <a:r>
              <a:rPr altLang="zh-CN" sz="2800" lang="en-US">
                <a:solidFill>
                  <a:srgbClr val="000000"/>
                </a:solidFill>
              </a:rPr>
              <a:t>o</a:t>
            </a:r>
            <a:r>
              <a:rPr altLang="zh-CN" sz="2800" lang="en-US">
                <a:solidFill>
                  <a:srgbClr val="000000"/>
                </a:solidFill>
              </a:rPr>
              <a:t>r</a:t>
            </a:r>
            <a:r>
              <a:rPr altLang="zh-CN" sz="2800" lang="en-US">
                <a:solidFill>
                  <a:srgbClr val="000000"/>
                </a:solidFill>
              </a:rPr>
              <a:t> </a:t>
            </a:r>
            <a:r>
              <a:rPr altLang="zh-CN" sz="2800" lang="en-US">
                <a:solidFill>
                  <a:srgbClr val="000000"/>
                </a:solidFill>
              </a:rPr>
              <a:t>o</a:t>
            </a:r>
            <a:r>
              <a:rPr altLang="zh-CN" sz="2800" lang="en-US">
                <a:solidFill>
                  <a:srgbClr val="000000"/>
                </a:solidFill>
              </a:rPr>
              <a:t>t</a:t>
            </a:r>
            <a:r>
              <a:rPr altLang="zh-CN" sz="2800" lang="en-US">
                <a:solidFill>
                  <a:srgbClr val="000000"/>
                </a:solidFill>
              </a:rPr>
              <a:t>h</a:t>
            </a:r>
            <a:r>
              <a:rPr altLang="zh-CN" sz="2800" lang="en-US">
                <a:solidFill>
                  <a:srgbClr val="000000"/>
                </a:solidFill>
              </a:rPr>
              <a:t>e</a:t>
            </a:r>
            <a:r>
              <a:rPr altLang="zh-CN" sz="2800" lang="en-US">
                <a:solidFill>
                  <a:srgbClr val="000000"/>
                </a:solidFill>
              </a:rPr>
              <a:t>r</a:t>
            </a:r>
            <a:r>
              <a:rPr altLang="zh-CN" sz="2800" lang="en-US">
                <a:solidFill>
                  <a:srgbClr val="000000"/>
                </a:solidFill>
              </a:rPr>
              <a:t> </a:t>
            </a:r>
            <a:r>
              <a:rPr altLang="zh-CN" sz="2800" lang="en-US">
                <a:solidFill>
                  <a:srgbClr val="000000"/>
                </a:solidFill>
              </a:rPr>
              <a:t>c</a:t>
            </a:r>
            <a:r>
              <a:rPr altLang="zh-CN" sz="2800" lang="en-US">
                <a:solidFill>
                  <a:srgbClr val="000000"/>
                </a:solidFill>
              </a:rPr>
              <a:t>o</a:t>
            </a:r>
            <a:r>
              <a:rPr altLang="zh-CN" sz="2800" lang="en-US">
                <a:solidFill>
                  <a:srgbClr val="000000"/>
                </a:solidFill>
              </a:rPr>
              <a:t>m</a:t>
            </a:r>
            <a:r>
              <a:rPr altLang="zh-CN" sz="2800" lang="en-US">
                <a:solidFill>
                  <a:srgbClr val="000000"/>
                </a:solidFill>
              </a:rPr>
              <a:t>p</a:t>
            </a:r>
            <a:r>
              <a:rPr altLang="zh-CN" sz="2800" lang="en-US">
                <a:solidFill>
                  <a:srgbClr val="000000"/>
                </a:solidFill>
              </a:rPr>
              <a:t>l</a:t>
            </a:r>
            <a:r>
              <a:rPr altLang="zh-CN" sz="2800" lang="en-US">
                <a:solidFill>
                  <a:srgbClr val="000000"/>
                </a:solidFill>
              </a:rPr>
              <a:t>e</a:t>
            </a:r>
            <a:r>
              <a:rPr altLang="zh-CN" sz="2800" lang="en-US">
                <a:solidFill>
                  <a:srgbClr val="000000"/>
                </a:solidFill>
              </a:rPr>
              <a:t>x</a:t>
            </a:r>
            <a:r>
              <a:rPr altLang="zh-CN" sz="2800" lang="en-US">
                <a:solidFill>
                  <a:srgbClr val="000000"/>
                </a:solidFill>
              </a:rPr>
              <a:t> </a:t>
            </a:r>
            <a:r>
              <a:rPr altLang="zh-CN" sz="2800" lang="en-US">
                <a:solidFill>
                  <a:srgbClr val="000000"/>
                </a:solidFill>
              </a:rPr>
              <a:t>d</a:t>
            </a:r>
            <a:r>
              <a:rPr altLang="zh-CN" sz="2800" lang="en-US">
                <a:solidFill>
                  <a:srgbClr val="000000"/>
                </a:solidFill>
              </a:rPr>
              <a:t>a</a:t>
            </a:r>
            <a:r>
              <a:rPr altLang="zh-CN" sz="2800" lang="en-US">
                <a:solidFill>
                  <a:srgbClr val="000000"/>
                </a:solidFill>
              </a:rPr>
              <a:t>t</a:t>
            </a:r>
            <a:r>
              <a:rPr altLang="zh-CN" sz="2800" lang="en-US">
                <a:solidFill>
                  <a:srgbClr val="000000"/>
                </a:solidFill>
              </a:rPr>
              <a:t>a</a:t>
            </a:r>
            <a:endParaRPr sz="2800" lang="zh-C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71" name=""/>
          <p:cNvSpPr txBox="1"/>
          <p:nvPr/>
        </p:nvSpPr>
        <p:spPr>
          <a:xfrm>
            <a:off x="582342" y="434675"/>
            <a:ext cx="11570188" cy="5730240"/>
          </a:xfrm>
          <a:prstGeom prst="rect"/>
        </p:spPr>
        <p:txBody>
          <a:bodyPr rtlCol="0" wrap="square">
            <a:spAutoFit/>
          </a:bodyPr>
          <a:p>
            <a:r>
              <a:rPr altLang="zh-CN" sz="2800" lang="en-US">
                <a:solidFill>
                  <a:srgbClr val="000000"/>
                </a:solidFill>
              </a:rPr>
              <a:t>d</a:t>
            </a:r>
            <a:r>
              <a:rPr altLang="zh-CN" sz="2800" lang="en-US">
                <a:solidFill>
                  <a:srgbClr val="000000"/>
                </a:solidFill>
              </a:rPr>
              <a:t>e</a:t>
            </a:r>
            <a:r>
              <a:rPr altLang="zh-CN" sz="2800" lang="en-US">
                <a:solidFill>
                  <a:srgbClr val="000000"/>
                </a:solidFill>
              </a:rPr>
              <a:t>c</a:t>
            </a:r>
            <a:r>
              <a:rPr altLang="zh-CN" sz="2800" lang="en-US">
                <a:solidFill>
                  <a:srgbClr val="000000"/>
                </a:solidFill>
              </a:rPr>
              <a:t>i</a:t>
            </a:r>
            <a:r>
              <a:rPr altLang="zh-CN" sz="2800" lang="en-US">
                <a:solidFill>
                  <a:srgbClr val="000000"/>
                </a:solidFill>
              </a:rPr>
              <a:t>s</a:t>
            </a:r>
            <a:r>
              <a:rPr altLang="zh-CN" sz="2800" lang="en-US">
                <a:solidFill>
                  <a:srgbClr val="000000"/>
                </a:solidFill>
              </a:rPr>
              <a:t>i</a:t>
            </a:r>
            <a:r>
              <a:rPr altLang="zh-CN" sz="2800" lang="en-US">
                <a:solidFill>
                  <a:srgbClr val="000000"/>
                </a:solidFill>
              </a:rPr>
              <a:t>o</a:t>
            </a:r>
            <a:r>
              <a:rPr altLang="zh-CN" sz="2800" lang="en-US">
                <a:solidFill>
                  <a:srgbClr val="000000"/>
                </a:solidFill>
              </a:rPr>
              <a:t>n</a:t>
            </a:r>
            <a:r>
              <a:rPr altLang="zh-CN" sz="2800" lang="en-US">
                <a:solidFill>
                  <a:srgbClr val="000000"/>
                </a:solidFill>
              </a:rPr>
              <a:t> </a:t>
            </a:r>
            <a:r>
              <a:rPr altLang="zh-CN" sz="2800" lang="en-US">
                <a:solidFill>
                  <a:srgbClr val="000000"/>
                </a:solidFill>
              </a:rPr>
              <a:t>t</a:t>
            </a:r>
            <a:r>
              <a:rPr altLang="zh-CN" sz="2800" lang="en-US">
                <a:solidFill>
                  <a:srgbClr val="000000"/>
                </a:solidFill>
              </a:rPr>
              <a:t>r</a:t>
            </a:r>
            <a:r>
              <a:rPr altLang="zh-CN" sz="2800" lang="en-US">
                <a:solidFill>
                  <a:srgbClr val="000000"/>
                </a:solidFill>
              </a:rPr>
              <a:t>e</a:t>
            </a:r>
            <a:r>
              <a:rPr altLang="zh-CN" sz="2800" lang="en-US">
                <a:solidFill>
                  <a:srgbClr val="000000"/>
                </a:solidFill>
              </a:rPr>
              <a:t>e</a:t>
            </a:r>
            <a:r>
              <a:rPr altLang="zh-CN" sz="2800" lang="en-US">
                <a:solidFill>
                  <a:srgbClr val="000000"/>
                </a:solidFill>
              </a:rPr>
              <a:t> </a:t>
            </a:r>
            <a:r>
              <a:rPr altLang="zh-CN" sz="2800" lang="en-US">
                <a:solidFill>
                  <a:srgbClr val="000000"/>
                </a:solidFill>
              </a:rPr>
              <a:t>f</a:t>
            </a:r>
            <a:r>
              <a:rPr altLang="zh-CN" sz="2800" lang="en-US">
                <a:solidFill>
                  <a:srgbClr val="000000"/>
                </a:solidFill>
              </a:rPr>
              <a:t>o</a:t>
            </a:r>
            <a:r>
              <a:rPr altLang="zh-CN" sz="2800" lang="en-US">
                <a:solidFill>
                  <a:srgbClr val="000000"/>
                </a:solidFill>
              </a:rPr>
              <a:t>r</a:t>
            </a:r>
            <a:r>
              <a:rPr altLang="zh-CN" sz="2800" lang="en-US">
                <a:solidFill>
                  <a:srgbClr val="000000"/>
                </a:solidFill>
              </a:rPr>
              <a:t> </a:t>
            </a:r>
            <a:r>
              <a:rPr altLang="zh-CN" sz="2800" lang="en-US">
                <a:solidFill>
                  <a:srgbClr val="000000"/>
                </a:solidFill>
              </a:rPr>
              <a:t>c</a:t>
            </a:r>
            <a:r>
              <a:rPr altLang="zh-CN" sz="2800" lang="en-US">
                <a:solidFill>
                  <a:srgbClr val="000000"/>
                </a:solidFill>
              </a:rPr>
              <a:t>h</a:t>
            </a:r>
            <a:r>
              <a:rPr altLang="zh-CN" sz="2800" lang="en-US">
                <a:solidFill>
                  <a:srgbClr val="000000"/>
                </a:solidFill>
              </a:rPr>
              <a:t>o</a:t>
            </a:r>
            <a:r>
              <a:rPr altLang="zh-CN" sz="2800" lang="en-US">
                <a:solidFill>
                  <a:srgbClr val="000000"/>
                </a:solidFill>
              </a:rPr>
              <a:t>s</a:t>
            </a:r>
            <a:r>
              <a:rPr altLang="zh-CN" sz="2800" lang="en-US">
                <a:solidFill>
                  <a:srgbClr val="000000"/>
                </a:solidFill>
              </a:rPr>
              <a:t>e</a:t>
            </a:r>
            <a:r>
              <a:rPr altLang="zh-CN" sz="2800" lang="en-US">
                <a:solidFill>
                  <a:srgbClr val="000000"/>
                </a:solidFill>
              </a:rPr>
              <a:t>n</a:t>
            </a:r>
            <a:r>
              <a:rPr altLang="zh-CN" sz="2800" lang="en-US">
                <a:solidFill>
                  <a:srgbClr val="000000"/>
                </a:solidFill>
              </a:rPr>
              <a:t> </a:t>
            </a:r>
            <a:r>
              <a:rPr altLang="zh-CN" sz="2800" lang="en-US">
                <a:solidFill>
                  <a:srgbClr val="000000"/>
                </a:solidFill>
              </a:rPr>
              <a:t>s</a:t>
            </a:r>
            <a:r>
              <a:rPr altLang="zh-CN" sz="2800" lang="en-US">
                <a:solidFill>
                  <a:srgbClr val="000000"/>
                </a:solidFill>
              </a:rPr>
              <a:t>c</a:t>
            </a:r>
            <a:r>
              <a:rPr altLang="zh-CN" sz="2800" lang="en-US">
                <a:solidFill>
                  <a:srgbClr val="000000"/>
                </a:solidFill>
              </a:rPr>
              <a:t>e</a:t>
            </a:r>
            <a:r>
              <a:rPr altLang="zh-CN" sz="2800" lang="en-US">
                <a:solidFill>
                  <a:srgbClr val="000000"/>
                </a:solidFill>
              </a:rPr>
              <a:t>n</a:t>
            </a:r>
            <a:r>
              <a:rPr altLang="zh-CN" sz="2800" lang="en-US">
                <a:solidFill>
                  <a:srgbClr val="000000"/>
                </a:solidFill>
              </a:rPr>
              <a:t>ario</a:t>
            </a:r>
            <a:endParaRPr sz="2800" lang="zh-CN">
              <a:solidFill>
                <a:srgbClr val="000000"/>
              </a:solidFill>
            </a:endParaRPr>
          </a:p>
          <a:p>
            <a:endParaRPr sz="2800" lang="zh-CN">
              <a:solidFill>
                <a:srgbClr val="000000"/>
              </a:solidFill>
            </a:endParaRPr>
          </a:p>
          <a:p>
            <a:r>
              <a:rPr altLang="zh-CN" sz="2800" lang="en-US">
                <a:solidFill>
                  <a:srgbClr val="000000"/>
                </a:solidFill>
              </a:rPr>
              <a:t>D</a:t>
            </a:r>
            <a:r>
              <a:rPr altLang="zh-CN" sz="2800" lang="en-US">
                <a:solidFill>
                  <a:srgbClr val="000000"/>
                </a:solidFill>
              </a:rPr>
              <a:t>a</a:t>
            </a:r>
            <a:r>
              <a:rPr altLang="zh-CN" sz="2800" lang="en-US">
                <a:solidFill>
                  <a:srgbClr val="000000"/>
                </a:solidFill>
              </a:rPr>
              <a:t>t</a:t>
            </a:r>
            <a:r>
              <a:rPr altLang="zh-CN" sz="2800" lang="en-US">
                <a:solidFill>
                  <a:srgbClr val="000000"/>
                </a:solidFill>
              </a:rPr>
              <a:t>a</a:t>
            </a:r>
            <a:r>
              <a:rPr altLang="zh-CN" sz="2800" lang="en-US">
                <a:solidFill>
                  <a:srgbClr val="000000"/>
                </a:solidFill>
              </a:rPr>
              <a:t> </a:t>
            </a:r>
            <a:r>
              <a:rPr altLang="zh-CN" sz="2800" lang="en-US">
                <a:solidFill>
                  <a:srgbClr val="000000"/>
                </a:solidFill>
              </a:rPr>
              <a:t>s</a:t>
            </a:r>
            <a:r>
              <a:rPr altLang="zh-CN" sz="2800" lang="en-US">
                <a:solidFill>
                  <a:srgbClr val="000000"/>
                </a:solidFill>
              </a:rPr>
              <a:t>t</a:t>
            </a:r>
            <a:r>
              <a:rPr altLang="zh-CN" sz="2800" lang="en-US">
                <a:solidFill>
                  <a:srgbClr val="000000"/>
                </a:solidFill>
              </a:rPr>
              <a:t>r</a:t>
            </a:r>
            <a:r>
              <a:rPr altLang="zh-CN" sz="2800" lang="en-US">
                <a:solidFill>
                  <a:srgbClr val="000000"/>
                </a:solidFill>
              </a:rPr>
              <a:t>u</a:t>
            </a:r>
            <a:r>
              <a:rPr altLang="zh-CN" sz="2800" lang="en-US">
                <a:solidFill>
                  <a:srgbClr val="000000"/>
                </a:solidFill>
              </a:rPr>
              <a:t>c</a:t>
            </a:r>
            <a:r>
              <a:rPr altLang="zh-CN" sz="2800" lang="en-US">
                <a:solidFill>
                  <a:srgbClr val="000000"/>
                </a:solidFill>
              </a:rPr>
              <a:t>ture</a:t>
            </a:r>
            <a:r>
              <a:rPr altLang="zh-CN" sz="2800" lang="en-US">
                <a:solidFill>
                  <a:srgbClr val="000000"/>
                </a:solidFill>
              </a:rPr>
              <a:t>:</a:t>
            </a:r>
            <a:r>
              <a:rPr altLang="zh-CN" sz="2800" lang="en-US">
                <a:solidFill>
                  <a:srgbClr val="000000"/>
                </a:solidFill>
              </a:rPr>
              <a:t>t</a:t>
            </a:r>
            <a:r>
              <a:rPr altLang="zh-CN" sz="2800" lang="en-US">
                <a:solidFill>
                  <a:srgbClr val="000000"/>
                </a:solidFill>
              </a:rPr>
              <a:t>a</a:t>
            </a:r>
            <a:r>
              <a:rPr altLang="zh-CN" sz="2800" lang="en-US">
                <a:solidFill>
                  <a:srgbClr val="000000"/>
                </a:solidFill>
              </a:rPr>
              <a:t>b</a:t>
            </a:r>
            <a:r>
              <a:rPr altLang="zh-CN" sz="2800" lang="en-US">
                <a:solidFill>
                  <a:srgbClr val="000000"/>
                </a:solidFill>
              </a:rPr>
              <a:t>l</a:t>
            </a:r>
            <a:r>
              <a:rPr altLang="zh-CN" sz="2800" lang="en-US">
                <a:solidFill>
                  <a:srgbClr val="000000"/>
                </a:solidFill>
              </a:rPr>
              <a:t>e</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r</a:t>
            </a:r>
            <a:r>
              <a:rPr altLang="zh-CN" sz="2800" lang="en-US">
                <a:solidFill>
                  <a:srgbClr val="000000"/>
                </a:solidFill>
              </a:rPr>
              <a:t>e</a:t>
            </a:r>
            <a:r>
              <a:rPr altLang="zh-CN" sz="2800" lang="en-US">
                <a:solidFill>
                  <a:srgbClr val="000000"/>
                </a:solidFill>
              </a:rPr>
              <a:t>l</a:t>
            </a:r>
            <a:r>
              <a:rPr altLang="zh-CN" sz="2800" lang="en-US">
                <a:solidFill>
                  <a:srgbClr val="000000"/>
                </a:solidFill>
              </a:rPr>
              <a:t>a</a:t>
            </a:r>
            <a:r>
              <a:rPr altLang="zh-CN" sz="2800" lang="en-US">
                <a:solidFill>
                  <a:srgbClr val="000000"/>
                </a:solidFill>
              </a:rPr>
              <a:t>t</a:t>
            </a:r>
            <a:r>
              <a:rPr altLang="zh-CN" sz="2800" lang="en-US">
                <a:solidFill>
                  <a:srgbClr val="000000"/>
                </a:solidFill>
              </a:rPr>
              <a:t>i</a:t>
            </a:r>
            <a:r>
              <a:rPr altLang="zh-CN" sz="2800" lang="en-US">
                <a:solidFill>
                  <a:srgbClr val="000000"/>
                </a:solidFill>
              </a:rPr>
              <a:t>o</a:t>
            </a:r>
            <a:r>
              <a:rPr altLang="zh-CN" sz="2800" lang="en-US">
                <a:solidFill>
                  <a:srgbClr val="000000"/>
                </a:solidFill>
              </a:rPr>
              <a:t>n</a:t>
            </a:r>
            <a:r>
              <a:rPr altLang="zh-CN" sz="2800" lang="en-US">
                <a:solidFill>
                  <a:srgbClr val="000000"/>
                </a:solidFill>
              </a:rPr>
              <a:t>a</a:t>
            </a:r>
            <a:r>
              <a:rPr altLang="zh-CN" sz="2800" lang="en-US">
                <a:solidFill>
                  <a:srgbClr val="000000"/>
                </a:solidFill>
              </a:rPr>
              <a:t>l</a:t>
            </a:r>
            <a:r>
              <a:rPr altLang="zh-CN" sz="2800" lang="en-US">
                <a:solidFill>
                  <a:srgbClr val="000000"/>
                </a:solidFill>
              </a:rPr>
              <a:t> </a:t>
            </a:r>
            <a:r>
              <a:rPr altLang="zh-CN" sz="2800" lang="en-US">
                <a:solidFill>
                  <a:srgbClr val="000000"/>
                </a:solidFill>
              </a:rPr>
              <a:t>d</a:t>
            </a:r>
            <a:r>
              <a:rPr altLang="zh-CN" sz="2800" lang="en-US">
                <a:solidFill>
                  <a:srgbClr val="000000"/>
                </a:solidFill>
              </a:rPr>
              <a:t>a</a:t>
            </a:r>
            <a:r>
              <a:rPr altLang="zh-CN" sz="2800" lang="en-US">
                <a:solidFill>
                  <a:srgbClr val="000000"/>
                </a:solidFill>
              </a:rPr>
              <a:t>t</a:t>
            </a:r>
            <a:r>
              <a:rPr altLang="zh-CN" sz="2800" lang="en-US">
                <a:solidFill>
                  <a:srgbClr val="000000"/>
                </a:solidFill>
              </a:rPr>
              <a:t>a</a:t>
            </a:r>
            <a:r>
              <a:rPr altLang="zh-CN" sz="2800" lang="en-US">
                <a:solidFill>
                  <a:srgbClr val="000000"/>
                </a:solidFill>
              </a:rPr>
              <a:t>base</a:t>
            </a:r>
            <a:endParaRPr sz="2800" lang="zh-CN">
              <a:solidFill>
                <a:srgbClr val="000000"/>
              </a:solidFill>
            </a:endParaRPr>
          </a:p>
          <a:p>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g</a:t>
            </a:r>
            <a:r>
              <a:rPr altLang="zh-CN" sz="2800" lang="en-US">
                <a:solidFill>
                  <a:srgbClr val="000000"/>
                </a:solidFill>
              </a:rPr>
              <a:t>r</a:t>
            </a:r>
            <a:r>
              <a:rPr altLang="zh-CN" sz="2800" lang="en-US">
                <a:solidFill>
                  <a:srgbClr val="000000"/>
                </a:solidFill>
              </a:rPr>
              <a:t>a</a:t>
            </a:r>
            <a:r>
              <a:rPr altLang="zh-CN" sz="2800" lang="en-US">
                <a:solidFill>
                  <a:srgbClr val="000000"/>
                </a:solidFill>
              </a:rPr>
              <a:t>p</a:t>
            </a:r>
            <a:r>
              <a:rPr altLang="zh-CN" sz="2800" lang="en-US">
                <a:solidFill>
                  <a:srgbClr val="000000"/>
                </a:solidFill>
              </a:rPr>
              <a:t>h</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n</a:t>
            </a:r>
            <a:r>
              <a:rPr altLang="zh-CN" sz="2800" lang="en-US">
                <a:solidFill>
                  <a:srgbClr val="000000"/>
                </a:solidFill>
              </a:rPr>
              <a:t>o</a:t>
            </a:r>
            <a:r>
              <a:rPr altLang="zh-CN" sz="2800" lang="en-US">
                <a:solidFill>
                  <a:srgbClr val="000000"/>
                </a:solidFill>
              </a:rPr>
              <a:t>S</a:t>
            </a:r>
            <a:r>
              <a:rPr altLang="zh-CN" sz="2800" lang="en-US">
                <a:solidFill>
                  <a:srgbClr val="000000"/>
                </a:solidFill>
              </a:rPr>
              <a:t>Q</a:t>
            </a:r>
            <a:r>
              <a:rPr altLang="zh-CN" sz="2800" lang="en-US">
                <a:solidFill>
                  <a:srgbClr val="000000"/>
                </a:solidFill>
              </a:rPr>
              <a:t>L</a:t>
            </a:r>
            <a:r>
              <a:rPr altLang="zh-CN" sz="2800" lang="en-US">
                <a:solidFill>
                  <a:srgbClr val="000000"/>
                </a:solidFill>
              </a:rPr>
              <a:t> </a:t>
            </a:r>
            <a:r>
              <a:rPr altLang="zh-CN" sz="2800" lang="en-US">
                <a:solidFill>
                  <a:srgbClr val="000000"/>
                </a:solidFill>
              </a:rPr>
              <a:t>d</a:t>
            </a:r>
            <a:r>
              <a:rPr altLang="zh-CN" sz="2800" lang="en-US">
                <a:solidFill>
                  <a:srgbClr val="000000"/>
                </a:solidFill>
              </a:rPr>
              <a:t>a</a:t>
            </a:r>
            <a:r>
              <a:rPr altLang="zh-CN" sz="2800" lang="en-US">
                <a:solidFill>
                  <a:srgbClr val="000000"/>
                </a:solidFill>
              </a:rPr>
              <a:t>t</a:t>
            </a:r>
            <a:r>
              <a:rPr altLang="zh-CN" sz="2800" lang="en-US">
                <a:solidFill>
                  <a:srgbClr val="000000"/>
                </a:solidFill>
              </a:rPr>
              <a:t>a</a:t>
            </a:r>
            <a:r>
              <a:rPr altLang="zh-CN" sz="2800" lang="en-US">
                <a:solidFill>
                  <a:srgbClr val="000000"/>
                </a:solidFill>
              </a:rPr>
              <a:t>b</a:t>
            </a:r>
            <a:r>
              <a:rPr altLang="zh-CN" sz="2800" lang="en-US">
                <a:solidFill>
                  <a:srgbClr val="000000"/>
                </a:solidFill>
              </a:rPr>
              <a:t>a</a:t>
            </a:r>
            <a:r>
              <a:rPr altLang="zh-CN" sz="2800" lang="en-US">
                <a:solidFill>
                  <a:srgbClr val="000000"/>
                </a:solidFill>
              </a:rPr>
              <a:t>s</a:t>
            </a:r>
            <a:r>
              <a:rPr altLang="zh-CN" sz="2800" lang="en-US">
                <a:solidFill>
                  <a:srgbClr val="000000"/>
                </a:solidFill>
              </a:rPr>
              <a:t>e</a:t>
            </a:r>
            <a:endParaRPr sz="2800" lang="zh-CN">
              <a:solidFill>
                <a:srgbClr val="000000"/>
              </a:solidFill>
            </a:endParaRPr>
          </a:p>
          <a:p>
            <a:endParaRPr sz="2800" lang="zh-CN">
              <a:solidFill>
                <a:srgbClr val="000000"/>
              </a:solidFill>
            </a:endParaRPr>
          </a:p>
          <a:p>
            <a:r>
              <a:rPr altLang="zh-CN" sz="2800" lang="en-US">
                <a:solidFill>
                  <a:srgbClr val="000000"/>
                </a:solidFill>
              </a:rPr>
              <a:t>N</a:t>
            </a:r>
            <a:r>
              <a:rPr altLang="zh-CN" sz="2800" lang="en-US">
                <a:solidFill>
                  <a:srgbClr val="000000"/>
                </a:solidFill>
              </a:rPr>
              <a:t>o</a:t>
            </a:r>
            <a:r>
              <a:rPr altLang="zh-CN" sz="2800" lang="en-US">
                <a:solidFill>
                  <a:srgbClr val="000000"/>
                </a:solidFill>
              </a:rPr>
              <a:t>r</a:t>
            </a:r>
            <a:r>
              <a:rPr altLang="zh-CN" sz="2800" lang="en-US">
                <a:solidFill>
                  <a:srgbClr val="000000"/>
                </a:solidFill>
              </a:rPr>
              <a:t>m</a:t>
            </a:r>
            <a:r>
              <a:rPr altLang="zh-CN" sz="2800" lang="en-US">
                <a:solidFill>
                  <a:srgbClr val="000000"/>
                </a:solidFill>
              </a:rPr>
              <a:t>a</a:t>
            </a:r>
            <a:r>
              <a:rPr altLang="zh-CN" sz="2800" lang="en-US">
                <a:solidFill>
                  <a:srgbClr val="000000"/>
                </a:solidFill>
              </a:rPr>
              <a:t>l</a:t>
            </a:r>
            <a:r>
              <a:rPr altLang="zh-CN" sz="2800" lang="en-US">
                <a:solidFill>
                  <a:srgbClr val="000000"/>
                </a:solidFill>
              </a:rPr>
              <a:t>i</a:t>
            </a:r>
            <a:r>
              <a:rPr altLang="zh-CN" sz="2800" lang="en-US">
                <a:solidFill>
                  <a:srgbClr val="000000"/>
                </a:solidFill>
              </a:rPr>
              <a:t>s</a:t>
            </a:r>
            <a:r>
              <a:rPr altLang="zh-CN" sz="2800" lang="en-US">
                <a:solidFill>
                  <a:srgbClr val="000000"/>
                </a:solidFill>
              </a:rPr>
              <a:t>a</a:t>
            </a:r>
            <a:r>
              <a:rPr altLang="zh-CN" sz="2800" lang="en-US">
                <a:solidFill>
                  <a:srgbClr val="000000"/>
                </a:solidFill>
              </a:rPr>
              <a:t>t</a:t>
            </a:r>
            <a:r>
              <a:rPr altLang="zh-CN" sz="2800" lang="en-US">
                <a:solidFill>
                  <a:srgbClr val="000000"/>
                </a:solidFill>
              </a:rPr>
              <a:t>i</a:t>
            </a:r>
            <a:r>
              <a:rPr altLang="zh-CN" sz="2800" lang="en-US">
                <a:solidFill>
                  <a:srgbClr val="000000"/>
                </a:solidFill>
              </a:rPr>
              <a:t>o</a:t>
            </a:r>
            <a:r>
              <a:rPr altLang="zh-CN" sz="2800" lang="en-US">
                <a:solidFill>
                  <a:srgbClr val="000000"/>
                </a:solidFill>
              </a:rPr>
              <a:t>n</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r</a:t>
            </a:r>
            <a:r>
              <a:rPr altLang="zh-CN" sz="2800" lang="en-US">
                <a:solidFill>
                  <a:srgbClr val="000000"/>
                </a:solidFill>
              </a:rPr>
              <a:t>e</a:t>
            </a:r>
            <a:r>
              <a:rPr altLang="zh-CN" sz="2800" lang="en-US">
                <a:solidFill>
                  <a:srgbClr val="000000"/>
                </a:solidFill>
              </a:rPr>
              <a:t>l</a:t>
            </a:r>
            <a:r>
              <a:rPr altLang="zh-CN" sz="2800" lang="en-US">
                <a:solidFill>
                  <a:srgbClr val="000000"/>
                </a:solidFill>
              </a:rPr>
              <a:t>a</a:t>
            </a:r>
            <a:r>
              <a:rPr altLang="zh-CN" sz="2800" lang="en-US">
                <a:solidFill>
                  <a:srgbClr val="000000"/>
                </a:solidFill>
              </a:rPr>
              <a:t>t</a:t>
            </a:r>
            <a:r>
              <a:rPr altLang="zh-CN" sz="2800" lang="en-US">
                <a:solidFill>
                  <a:srgbClr val="000000"/>
                </a:solidFill>
              </a:rPr>
              <a:t>i</a:t>
            </a:r>
            <a:r>
              <a:rPr altLang="zh-CN" sz="2800" lang="en-US">
                <a:solidFill>
                  <a:srgbClr val="000000"/>
                </a:solidFill>
              </a:rPr>
              <a:t>o</a:t>
            </a:r>
            <a:r>
              <a:rPr altLang="zh-CN" sz="2800" lang="en-US">
                <a:solidFill>
                  <a:srgbClr val="000000"/>
                </a:solidFill>
              </a:rPr>
              <a:t>n</a:t>
            </a:r>
            <a:r>
              <a:rPr altLang="zh-CN" sz="2800" lang="en-US">
                <a:solidFill>
                  <a:srgbClr val="000000"/>
                </a:solidFill>
              </a:rPr>
              <a:t>a</a:t>
            </a:r>
            <a:r>
              <a:rPr altLang="zh-CN" sz="2800" lang="en-US">
                <a:solidFill>
                  <a:srgbClr val="000000"/>
                </a:solidFill>
              </a:rPr>
              <a:t>l</a:t>
            </a:r>
            <a:r>
              <a:rPr altLang="zh-CN" sz="2800" lang="en-US">
                <a:solidFill>
                  <a:srgbClr val="000000"/>
                </a:solidFill>
              </a:rPr>
              <a:t> </a:t>
            </a:r>
            <a:r>
              <a:rPr altLang="zh-CN" sz="2800" lang="en-US">
                <a:solidFill>
                  <a:srgbClr val="000000"/>
                </a:solidFill>
              </a:rPr>
              <a:t>d</a:t>
            </a:r>
            <a:r>
              <a:rPr altLang="zh-CN" sz="2800" lang="en-US">
                <a:solidFill>
                  <a:srgbClr val="000000"/>
                </a:solidFill>
              </a:rPr>
              <a:t>a</a:t>
            </a:r>
            <a:r>
              <a:rPr altLang="zh-CN" sz="2800" lang="en-US">
                <a:solidFill>
                  <a:srgbClr val="000000"/>
                </a:solidFill>
              </a:rPr>
              <a:t>t</a:t>
            </a:r>
            <a:r>
              <a:rPr altLang="zh-CN" sz="2800" lang="en-US">
                <a:solidFill>
                  <a:srgbClr val="000000"/>
                </a:solidFill>
              </a:rPr>
              <a:t>a</a:t>
            </a:r>
            <a:r>
              <a:rPr altLang="zh-CN" sz="2800" lang="en-US">
                <a:solidFill>
                  <a:srgbClr val="000000"/>
                </a:solidFill>
              </a:rPr>
              <a:t>b</a:t>
            </a:r>
            <a:r>
              <a:rPr altLang="zh-CN" sz="2800" lang="en-US">
                <a:solidFill>
                  <a:srgbClr val="000000"/>
                </a:solidFill>
              </a:rPr>
              <a:t>a</a:t>
            </a:r>
            <a:r>
              <a:rPr altLang="zh-CN" sz="2800" lang="en-US">
                <a:solidFill>
                  <a:srgbClr val="000000"/>
                </a:solidFill>
              </a:rPr>
              <a:t>s</a:t>
            </a:r>
            <a:r>
              <a:rPr altLang="zh-CN" sz="2800" lang="en-US">
                <a:solidFill>
                  <a:srgbClr val="000000"/>
                </a:solidFill>
              </a:rPr>
              <a:t>e</a:t>
            </a:r>
            <a:r>
              <a:rPr altLang="zh-CN" sz="2800" lang="en-US">
                <a:solidFill>
                  <a:srgbClr val="000000"/>
                </a:solidFill>
              </a:rPr>
              <a:t> </a:t>
            </a:r>
            <a:r>
              <a:rPr altLang="zh-CN" sz="2800" lang="en-US">
                <a:solidFill>
                  <a:srgbClr val="000000"/>
                </a:solidFill>
              </a:rPr>
              <a:t>:</a:t>
            </a:r>
            <a:r>
              <a:rPr altLang="zh-CN" sz="2800" lang="en-US">
                <a:solidFill>
                  <a:srgbClr val="000000"/>
                </a:solidFill>
              </a:rPr>
              <a:t> </a:t>
            </a:r>
            <a:r>
              <a:rPr altLang="zh-CN" sz="2800" lang="en-US">
                <a:solidFill>
                  <a:srgbClr val="000000"/>
                </a:solidFill>
              </a:rPr>
              <a:t>e</a:t>
            </a:r>
            <a:r>
              <a:rPr altLang="zh-CN" sz="2800" lang="en-US">
                <a:solidFill>
                  <a:srgbClr val="000000"/>
                </a:solidFill>
              </a:rPr>
              <a:t>a</a:t>
            </a:r>
            <a:r>
              <a:rPr altLang="zh-CN" sz="2800" lang="en-US">
                <a:solidFill>
                  <a:srgbClr val="000000"/>
                </a:solidFill>
              </a:rPr>
              <a:t>s</a:t>
            </a:r>
            <a:r>
              <a:rPr altLang="zh-CN" sz="2800" lang="en-US">
                <a:solidFill>
                  <a:srgbClr val="000000"/>
                </a:solidFill>
              </a:rPr>
              <a:t>i</a:t>
            </a:r>
            <a:r>
              <a:rPr altLang="zh-CN" sz="2800" lang="en-US">
                <a:solidFill>
                  <a:srgbClr val="000000"/>
                </a:solidFill>
              </a:rPr>
              <a:t>e</a:t>
            </a:r>
            <a:r>
              <a:rPr altLang="zh-CN" sz="2800" lang="en-US">
                <a:solidFill>
                  <a:srgbClr val="000000"/>
                </a:solidFill>
              </a:rPr>
              <a:t>r</a:t>
            </a:r>
            <a:r>
              <a:rPr altLang="zh-CN" sz="2800" lang="en-US">
                <a:solidFill>
                  <a:srgbClr val="000000"/>
                </a:solidFill>
              </a:rPr>
              <a:t> </a:t>
            </a:r>
            <a:r>
              <a:rPr altLang="zh-CN" sz="2800" lang="en-US">
                <a:solidFill>
                  <a:srgbClr val="000000"/>
                </a:solidFill>
              </a:rPr>
              <a:t>t</a:t>
            </a:r>
            <a:r>
              <a:rPr altLang="zh-CN" sz="2800" lang="en-US">
                <a:solidFill>
                  <a:srgbClr val="000000"/>
                </a:solidFill>
              </a:rPr>
              <a:t>o</a:t>
            </a:r>
            <a:r>
              <a:rPr altLang="zh-CN" sz="2800" lang="en-US">
                <a:solidFill>
                  <a:srgbClr val="000000"/>
                </a:solidFill>
              </a:rPr>
              <a:t> </a:t>
            </a:r>
            <a:r>
              <a:rPr altLang="zh-CN" sz="2800" lang="en-US">
                <a:solidFill>
                  <a:srgbClr val="000000"/>
                </a:solidFill>
              </a:rPr>
              <a:t>u</a:t>
            </a:r>
            <a:r>
              <a:rPr altLang="zh-CN" sz="2800" lang="en-US">
                <a:solidFill>
                  <a:srgbClr val="000000"/>
                </a:solidFill>
              </a:rPr>
              <a:t>s</a:t>
            </a:r>
            <a:r>
              <a:rPr altLang="zh-CN" sz="2800" lang="en-US">
                <a:solidFill>
                  <a:srgbClr val="000000"/>
                </a:solidFill>
              </a:rPr>
              <a:t>e</a:t>
            </a:r>
            <a:r>
              <a:rPr altLang="zh-CN" sz="2800" lang="en-US">
                <a:solidFill>
                  <a:srgbClr val="000000"/>
                </a:solidFill>
              </a:rPr>
              <a:t>,</a:t>
            </a:r>
            <a:r>
              <a:rPr altLang="zh-CN" sz="2800" lang="en-US">
                <a:solidFill>
                  <a:srgbClr val="000000"/>
                </a:solidFill>
              </a:rPr>
              <a:t> </a:t>
            </a:r>
            <a:r>
              <a:rPr altLang="zh-CN" sz="2800" lang="en-US">
                <a:solidFill>
                  <a:srgbClr val="000000"/>
                </a:solidFill>
              </a:rPr>
              <a:t>h</a:t>
            </a:r>
            <a:r>
              <a:rPr altLang="zh-CN" sz="2800" lang="en-US">
                <a:solidFill>
                  <a:srgbClr val="000000"/>
                </a:solidFill>
              </a:rPr>
              <a:t>i</a:t>
            </a:r>
            <a:r>
              <a:rPr altLang="zh-CN" sz="2800" lang="en-US">
                <a:solidFill>
                  <a:srgbClr val="000000"/>
                </a:solidFill>
              </a:rPr>
              <a:t>g</a:t>
            </a:r>
            <a:r>
              <a:rPr altLang="zh-CN" sz="2800" lang="en-US">
                <a:solidFill>
                  <a:srgbClr val="000000"/>
                </a:solidFill>
              </a:rPr>
              <a:t>h</a:t>
            </a:r>
            <a:r>
              <a:rPr altLang="zh-CN" sz="2800" lang="en-US">
                <a:solidFill>
                  <a:srgbClr val="000000"/>
                </a:solidFill>
              </a:rPr>
              <a:t>e</a:t>
            </a:r>
            <a:r>
              <a:rPr altLang="zh-CN" sz="2800" lang="en-US">
                <a:solidFill>
                  <a:srgbClr val="000000"/>
                </a:solidFill>
              </a:rPr>
              <a:t>r</a:t>
            </a:r>
            <a:r>
              <a:rPr altLang="zh-CN" sz="2800" lang="en-US">
                <a:solidFill>
                  <a:srgbClr val="000000"/>
                </a:solidFill>
              </a:rPr>
              <a:t> </a:t>
            </a:r>
            <a:r>
              <a:rPr altLang="zh-CN" sz="2800" lang="en-US">
                <a:solidFill>
                  <a:srgbClr val="000000"/>
                </a:solidFill>
              </a:rPr>
              <a:t>s</a:t>
            </a:r>
            <a:r>
              <a:rPr altLang="zh-CN" sz="2800" lang="en-US">
                <a:solidFill>
                  <a:srgbClr val="000000"/>
                </a:solidFill>
              </a:rPr>
              <a:t>e</a:t>
            </a:r>
            <a:r>
              <a:rPr altLang="zh-CN" sz="2800" lang="en-US">
                <a:solidFill>
                  <a:srgbClr val="000000"/>
                </a:solidFill>
              </a:rPr>
              <a:t>c</a:t>
            </a:r>
            <a:r>
              <a:rPr altLang="zh-CN" sz="2800" lang="en-US">
                <a:solidFill>
                  <a:srgbClr val="000000"/>
                </a:solidFill>
              </a:rPr>
              <a:t>u</a:t>
            </a:r>
            <a:r>
              <a:rPr altLang="zh-CN" sz="2800" lang="en-US">
                <a:solidFill>
                  <a:srgbClr val="000000"/>
                </a:solidFill>
              </a:rPr>
              <a:t>r</a:t>
            </a:r>
            <a:r>
              <a:rPr altLang="zh-CN" sz="2800" lang="en-US">
                <a:solidFill>
                  <a:srgbClr val="000000"/>
                </a:solidFill>
              </a:rPr>
              <a:t>i</a:t>
            </a:r>
            <a:r>
              <a:rPr altLang="zh-CN" sz="2800" lang="en-US">
                <a:solidFill>
                  <a:srgbClr val="000000"/>
                </a:solidFill>
              </a:rPr>
              <a:t>t</a:t>
            </a:r>
            <a:r>
              <a:rPr altLang="zh-CN" sz="2800" lang="en-US">
                <a:solidFill>
                  <a:srgbClr val="000000"/>
                </a:solidFill>
              </a:rPr>
              <a:t>y</a:t>
            </a:r>
            <a:endParaRPr sz="2800" lang="zh-CN">
              <a:solidFill>
                <a:srgbClr val="000000"/>
              </a:solidFill>
            </a:endParaRPr>
          </a:p>
          <a:p>
            <a:endParaRPr sz="2800" lang="zh-CN">
              <a:solidFill>
                <a:srgbClr val="000000"/>
              </a:solidFill>
            </a:endParaRPr>
          </a:p>
          <a:p>
            <a:r>
              <a:rPr altLang="zh-CN" sz="2800" lang="en-US">
                <a:solidFill>
                  <a:srgbClr val="000000"/>
                </a:solidFill>
              </a:rPr>
              <a:t>S</a:t>
            </a:r>
            <a:r>
              <a:rPr altLang="zh-CN" sz="2800" lang="en-US">
                <a:solidFill>
                  <a:srgbClr val="000000"/>
                </a:solidFill>
              </a:rPr>
              <a:t>t</a:t>
            </a:r>
            <a:r>
              <a:rPr altLang="zh-CN" sz="2800" lang="en-US">
                <a:solidFill>
                  <a:srgbClr val="000000"/>
                </a:solidFill>
              </a:rPr>
              <a:t>o</a:t>
            </a:r>
            <a:r>
              <a:rPr altLang="zh-CN" sz="2800" lang="en-US">
                <a:solidFill>
                  <a:srgbClr val="000000"/>
                </a:solidFill>
              </a:rPr>
              <a:t>r</a:t>
            </a:r>
            <a:r>
              <a:rPr altLang="zh-CN" sz="2800" lang="en-US">
                <a:solidFill>
                  <a:srgbClr val="000000"/>
                </a:solidFill>
              </a:rPr>
              <a:t>a</a:t>
            </a:r>
            <a:r>
              <a:rPr altLang="zh-CN" sz="2800" lang="en-US">
                <a:solidFill>
                  <a:srgbClr val="000000"/>
                </a:solidFill>
              </a:rPr>
              <a:t>g</a:t>
            </a:r>
            <a:r>
              <a:rPr altLang="zh-CN" sz="2800" lang="en-US">
                <a:solidFill>
                  <a:srgbClr val="000000"/>
                </a:solidFill>
              </a:rPr>
              <a:t>e</a:t>
            </a:r>
            <a:r>
              <a:rPr altLang="zh-CN" sz="2800" lang="en-US">
                <a:solidFill>
                  <a:srgbClr val="000000"/>
                </a:solidFill>
              </a:rPr>
              <a:t> </a:t>
            </a:r>
            <a:r>
              <a:rPr altLang="zh-CN" sz="2800" lang="en-US">
                <a:solidFill>
                  <a:srgbClr val="000000"/>
                </a:solidFill>
              </a:rPr>
              <a:t>r</a:t>
            </a:r>
            <a:r>
              <a:rPr altLang="zh-CN" sz="2800" lang="en-US">
                <a:solidFill>
                  <a:srgbClr val="000000"/>
                </a:solidFill>
              </a:rPr>
              <a:t>e</a:t>
            </a:r>
            <a:r>
              <a:rPr altLang="zh-CN" sz="2800" lang="en-US">
                <a:solidFill>
                  <a:srgbClr val="000000"/>
                </a:solidFill>
              </a:rPr>
              <a:t>q</a:t>
            </a:r>
            <a:r>
              <a:rPr altLang="zh-CN" sz="2800" lang="en-US">
                <a:solidFill>
                  <a:srgbClr val="000000"/>
                </a:solidFill>
              </a:rPr>
              <a:t>u</a:t>
            </a:r>
            <a:r>
              <a:rPr altLang="zh-CN" sz="2800" lang="en-US">
                <a:solidFill>
                  <a:srgbClr val="000000"/>
                </a:solidFill>
              </a:rPr>
              <a:t>i</a:t>
            </a:r>
            <a:r>
              <a:rPr altLang="zh-CN" sz="2800" lang="en-US">
                <a:solidFill>
                  <a:srgbClr val="000000"/>
                </a:solidFill>
              </a:rPr>
              <a:t>r</a:t>
            </a:r>
            <a:r>
              <a:rPr altLang="zh-CN" sz="2800" lang="en-US">
                <a:solidFill>
                  <a:srgbClr val="000000"/>
                </a:solidFill>
              </a:rPr>
              <a:t>e</a:t>
            </a:r>
            <a:r>
              <a:rPr altLang="zh-CN" sz="2800" lang="en-US">
                <a:solidFill>
                  <a:srgbClr val="000000"/>
                </a:solidFill>
              </a:rPr>
              <a:t>m</a:t>
            </a:r>
            <a:r>
              <a:rPr altLang="zh-CN" sz="2800" lang="en-US">
                <a:solidFill>
                  <a:srgbClr val="000000"/>
                </a:solidFill>
              </a:rPr>
              <a:t>ents</a:t>
            </a:r>
            <a:r>
              <a:rPr altLang="zh-CN" sz="2800" lang="en-US">
                <a:solidFill>
                  <a:srgbClr val="000000"/>
                </a:solidFill>
              </a:rPr>
              <a:t>:</a:t>
            </a:r>
            <a:r>
              <a:rPr altLang="zh-CN" sz="2800" lang="en-US">
                <a:solidFill>
                  <a:srgbClr val="000000"/>
                </a:solidFill>
              </a:rPr>
              <a:t> </a:t>
            </a:r>
            <a:r>
              <a:rPr altLang="zh-CN" sz="2800" lang="en-US">
                <a:solidFill>
                  <a:srgbClr val="000000"/>
                </a:solidFill>
              </a:rPr>
              <a:t>i</a:t>
            </a:r>
            <a:r>
              <a:rPr altLang="zh-CN" sz="2800" lang="en-US">
                <a:solidFill>
                  <a:srgbClr val="000000"/>
                </a:solidFill>
              </a:rPr>
              <a:t>n</a:t>
            </a:r>
            <a:r>
              <a:rPr altLang="zh-CN" sz="2800" lang="en-US">
                <a:solidFill>
                  <a:srgbClr val="000000"/>
                </a:solidFill>
              </a:rPr>
              <a:t>c</a:t>
            </a:r>
            <a:r>
              <a:rPr altLang="zh-CN" sz="2800" lang="en-US">
                <a:solidFill>
                  <a:srgbClr val="000000"/>
                </a:solidFill>
              </a:rPr>
              <a:t>l</a:t>
            </a:r>
            <a:r>
              <a:rPr altLang="zh-CN" sz="2800" lang="en-US">
                <a:solidFill>
                  <a:srgbClr val="000000"/>
                </a:solidFill>
              </a:rPr>
              <a:t>u</a:t>
            </a:r>
            <a:r>
              <a:rPr altLang="zh-CN" sz="2800" lang="en-US">
                <a:solidFill>
                  <a:srgbClr val="000000"/>
                </a:solidFill>
              </a:rPr>
              <a:t>d</a:t>
            </a:r>
            <a:r>
              <a:rPr altLang="zh-CN" sz="2800" lang="en-US">
                <a:solidFill>
                  <a:srgbClr val="000000"/>
                </a:solidFill>
              </a:rPr>
              <a:t>e</a:t>
            </a:r>
            <a:r>
              <a:rPr altLang="zh-CN" sz="2800" lang="en-US">
                <a:solidFill>
                  <a:srgbClr val="000000"/>
                </a:solidFill>
              </a:rPr>
              <a:t> </a:t>
            </a:r>
            <a:r>
              <a:rPr altLang="zh-CN" sz="2800" lang="en-US">
                <a:solidFill>
                  <a:srgbClr val="000000"/>
                </a:solidFill>
              </a:rPr>
              <a:t>s</a:t>
            </a:r>
            <a:r>
              <a:rPr altLang="zh-CN" sz="2800" lang="en-US">
                <a:solidFill>
                  <a:srgbClr val="000000"/>
                </a:solidFill>
              </a:rPr>
              <a:t>t</a:t>
            </a:r>
            <a:r>
              <a:rPr altLang="zh-CN" sz="2800" lang="en-US">
                <a:solidFill>
                  <a:srgbClr val="000000"/>
                </a:solidFill>
              </a:rPr>
              <a:t>r</a:t>
            </a:r>
            <a:r>
              <a:rPr altLang="zh-CN" sz="2800" lang="en-US">
                <a:solidFill>
                  <a:srgbClr val="000000"/>
                </a:solidFill>
              </a:rPr>
              <a:t>u</a:t>
            </a:r>
            <a:r>
              <a:rPr altLang="zh-CN" sz="2800" lang="en-US">
                <a:solidFill>
                  <a:srgbClr val="000000"/>
                </a:solidFill>
              </a:rPr>
              <a:t>c</a:t>
            </a:r>
            <a:r>
              <a:rPr altLang="zh-CN" sz="2800" lang="en-US">
                <a:solidFill>
                  <a:srgbClr val="000000"/>
                </a:solidFill>
              </a:rPr>
              <a:t>t</a:t>
            </a:r>
            <a:r>
              <a:rPr altLang="zh-CN" sz="2800" lang="en-US">
                <a:solidFill>
                  <a:srgbClr val="000000"/>
                </a:solidFill>
              </a:rPr>
              <a:t>u</a:t>
            </a:r>
            <a:r>
              <a:rPr altLang="zh-CN" sz="2800" lang="en-US">
                <a:solidFill>
                  <a:srgbClr val="000000"/>
                </a:solidFill>
              </a:rPr>
              <a:t>r</a:t>
            </a:r>
            <a:r>
              <a:rPr altLang="zh-CN" sz="2800" lang="en-US">
                <a:solidFill>
                  <a:srgbClr val="000000"/>
                </a:solidFill>
              </a:rPr>
              <a:t>e</a:t>
            </a:r>
            <a:r>
              <a:rPr altLang="zh-CN" sz="2800" lang="en-US">
                <a:solidFill>
                  <a:srgbClr val="000000"/>
                </a:solidFill>
              </a:rPr>
              <a:t>d</a:t>
            </a:r>
            <a:r>
              <a:rPr altLang="zh-CN" sz="2800" lang="en-US">
                <a:solidFill>
                  <a:srgbClr val="000000"/>
                </a:solidFill>
              </a:rPr>
              <a:t>,</a:t>
            </a:r>
            <a:r>
              <a:rPr altLang="zh-CN" sz="2800" lang="en-US">
                <a:solidFill>
                  <a:srgbClr val="000000"/>
                </a:solidFill>
              </a:rPr>
              <a:t> </a:t>
            </a:r>
            <a:r>
              <a:rPr altLang="zh-CN" sz="2800" lang="en-US">
                <a:solidFill>
                  <a:srgbClr val="000000"/>
                </a:solidFill>
              </a:rPr>
              <a:t>s</a:t>
            </a:r>
            <a:r>
              <a:rPr altLang="zh-CN" sz="2800" lang="en-US">
                <a:solidFill>
                  <a:srgbClr val="000000"/>
                </a:solidFill>
              </a:rPr>
              <a:t>e</a:t>
            </a:r>
            <a:r>
              <a:rPr altLang="zh-CN" sz="2800" lang="en-US">
                <a:solidFill>
                  <a:srgbClr val="000000"/>
                </a:solidFill>
              </a:rPr>
              <a:t>m</a:t>
            </a:r>
            <a:r>
              <a:rPr altLang="zh-CN" sz="2800" lang="en-US">
                <a:solidFill>
                  <a:srgbClr val="000000"/>
                </a:solidFill>
              </a:rPr>
              <a:t>i</a:t>
            </a:r>
            <a:r>
              <a:rPr altLang="zh-CN" sz="2800" lang="en-US">
                <a:solidFill>
                  <a:srgbClr val="000000"/>
                </a:solidFill>
              </a:rPr>
              <a:t>-</a:t>
            </a:r>
            <a:r>
              <a:rPr altLang="zh-CN" sz="2800" lang="en-US">
                <a:solidFill>
                  <a:srgbClr val="000000"/>
                </a:solidFill>
              </a:rPr>
              <a:t>s</a:t>
            </a:r>
            <a:r>
              <a:rPr altLang="zh-CN" sz="2800" lang="en-US">
                <a:solidFill>
                  <a:srgbClr val="000000"/>
                </a:solidFill>
              </a:rPr>
              <a:t>t</a:t>
            </a:r>
            <a:r>
              <a:rPr altLang="zh-CN" sz="2800" lang="en-US">
                <a:solidFill>
                  <a:srgbClr val="000000"/>
                </a:solidFill>
              </a:rPr>
              <a:t>r</a:t>
            </a:r>
            <a:r>
              <a:rPr altLang="zh-CN" sz="2800" lang="en-US">
                <a:solidFill>
                  <a:srgbClr val="000000"/>
                </a:solidFill>
              </a:rPr>
              <a:t>u</a:t>
            </a:r>
            <a:r>
              <a:rPr altLang="zh-CN" sz="2800" lang="en-US">
                <a:solidFill>
                  <a:srgbClr val="000000"/>
                </a:solidFill>
              </a:rPr>
              <a:t>c</a:t>
            </a:r>
            <a:r>
              <a:rPr altLang="zh-CN" sz="2800" lang="en-US">
                <a:solidFill>
                  <a:srgbClr val="000000"/>
                </a:solidFill>
              </a:rPr>
              <a:t>t</a:t>
            </a:r>
            <a:r>
              <a:rPr altLang="zh-CN" sz="2800" lang="en-US">
                <a:solidFill>
                  <a:srgbClr val="000000"/>
                </a:solidFill>
              </a:rPr>
              <a:t>u</a:t>
            </a:r>
            <a:r>
              <a:rPr altLang="zh-CN" sz="2800" lang="en-US">
                <a:solidFill>
                  <a:srgbClr val="000000"/>
                </a:solidFill>
              </a:rPr>
              <a:t>r</a:t>
            </a:r>
            <a:r>
              <a:rPr altLang="zh-CN" sz="2800" lang="en-US">
                <a:solidFill>
                  <a:srgbClr val="000000"/>
                </a:solidFill>
              </a:rPr>
              <a:t>e</a:t>
            </a:r>
            <a:r>
              <a:rPr altLang="zh-CN" sz="2800" lang="en-US">
                <a:solidFill>
                  <a:srgbClr val="000000"/>
                </a:solidFill>
              </a:rPr>
              <a:t>d</a:t>
            </a:r>
            <a:r>
              <a:rPr altLang="zh-CN" sz="2800" lang="en-US">
                <a:solidFill>
                  <a:srgbClr val="000000"/>
                </a:solidFill>
              </a:rPr>
              <a:t>,</a:t>
            </a:r>
            <a:r>
              <a:rPr altLang="zh-CN" sz="2800" lang="en-US">
                <a:solidFill>
                  <a:srgbClr val="000000"/>
                </a:solidFill>
              </a:rPr>
              <a:t> </a:t>
            </a:r>
            <a:r>
              <a:rPr altLang="zh-CN" sz="2800" lang="en-US">
                <a:solidFill>
                  <a:srgbClr val="000000"/>
                </a:solidFill>
              </a:rPr>
              <a:t>u</a:t>
            </a:r>
            <a:r>
              <a:rPr altLang="zh-CN" sz="2800" lang="en-US">
                <a:solidFill>
                  <a:srgbClr val="000000"/>
                </a:solidFill>
              </a:rPr>
              <a:t>n</a:t>
            </a:r>
            <a:r>
              <a:rPr altLang="zh-CN" sz="2800" lang="en-US">
                <a:solidFill>
                  <a:srgbClr val="000000"/>
                </a:solidFill>
              </a:rPr>
              <a:t>s</a:t>
            </a:r>
            <a:r>
              <a:rPr altLang="zh-CN" sz="2800" lang="en-US">
                <a:solidFill>
                  <a:srgbClr val="000000"/>
                </a:solidFill>
              </a:rPr>
              <a:t>t</a:t>
            </a:r>
            <a:r>
              <a:rPr altLang="zh-CN" sz="2800" lang="en-US">
                <a:solidFill>
                  <a:srgbClr val="000000"/>
                </a:solidFill>
              </a:rPr>
              <a:t>r</a:t>
            </a:r>
            <a:r>
              <a:rPr altLang="zh-CN" sz="2800" lang="en-US">
                <a:solidFill>
                  <a:srgbClr val="000000"/>
                </a:solidFill>
              </a:rPr>
              <a:t>u</a:t>
            </a:r>
            <a:r>
              <a:rPr altLang="zh-CN" sz="2800" lang="en-US">
                <a:solidFill>
                  <a:srgbClr val="000000"/>
                </a:solidFill>
              </a:rPr>
              <a:t>c</a:t>
            </a:r>
            <a:r>
              <a:rPr altLang="zh-CN" sz="2800" lang="en-US">
                <a:solidFill>
                  <a:srgbClr val="000000"/>
                </a:solidFill>
              </a:rPr>
              <a:t>t</a:t>
            </a:r>
            <a:r>
              <a:rPr altLang="zh-CN" sz="2800" lang="en-US">
                <a:solidFill>
                  <a:srgbClr val="000000"/>
                </a:solidFill>
              </a:rPr>
              <a:t>u</a:t>
            </a:r>
            <a:r>
              <a:rPr altLang="zh-CN" sz="2800" lang="en-US">
                <a:solidFill>
                  <a:srgbClr val="000000"/>
                </a:solidFill>
              </a:rPr>
              <a:t>r</a:t>
            </a:r>
            <a:r>
              <a:rPr altLang="zh-CN" sz="2800" lang="en-US">
                <a:solidFill>
                  <a:srgbClr val="000000"/>
                </a:solidFill>
              </a:rPr>
              <a:t>e</a:t>
            </a:r>
            <a:r>
              <a:rPr altLang="zh-CN" sz="2800" lang="en-US">
                <a:solidFill>
                  <a:srgbClr val="000000"/>
                </a:solidFill>
              </a:rPr>
              <a:t>d</a:t>
            </a:r>
            <a:r>
              <a:rPr altLang="zh-CN" sz="2800" lang="en-US">
                <a:solidFill>
                  <a:srgbClr val="000000"/>
                </a:solidFill>
              </a:rPr>
              <a:t> </a:t>
            </a:r>
            <a:r>
              <a:rPr altLang="zh-CN" sz="2800" lang="en-US">
                <a:solidFill>
                  <a:srgbClr val="000000"/>
                </a:solidFill>
              </a:rPr>
              <a:t>d</a:t>
            </a:r>
            <a:r>
              <a:rPr altLang="zh-CN" sz="2800" lang="en-US">
                <a:solidFill>
                  <a:srgbClr val="000000"/>
                </a:solidFill>
              </a:rPr>
              <a:t>a</a:t>
            </a:r>
            <a:r>
              <a:rPr altLang="zh-CN" sz="2800" lang="en-US">
                <a:solidFill>
                  <a:srgbClr val="000000"/>
                </a:solidFill>
              </a:rPr>
              <a:t>t</a:t>
            </a:r>
            <a:r>
              <a:rPr altLang="zh-CN" sz="2800" lang="en-US">
                <a:solidFill>
                  <a:srgbClr val="000000"/>
                </a:solidFill>
              </a:rPr>
              <a:t>a</a:t>
            </a:r>
            <a:r>
              <a:rPr altLang="zh-CN" sz="2800" lang="en-US">
                <a:solidFill>
                  <a:srgbClr val="000000"/>
                </a:solidFill>
              </a:rPr>
              <a:t>,</a:t>
            </a:r>
            <a:r>
              <a:rPr altLang="zh-CN" sz="2800" lang="en-US">
                <a:solidFill>
                  <a:srgbClr val="000000"/>
                </a:solidFill>
              </a:rPr>
              <a:t> </a:t>
            </a:r>
            <a:r>
              <a:rPr altLang="zh-CN" sz="2800" lang="en-US">
                <a:solidFill>
                  <a:srgbClr val="000000"/>
                </a:solidFill>
              </a:rPr>
              <a:t>e</a:t>
            </a:r>
            <a:r>
              <a:rPr altLang="zh-CN" sz="2800" lang="en-US">
                <a:solidFill>
                  <a:srgbClr val="000000"/>
                </a:solidFill>
              </a:rPr>
              <a:t>.</a:t>
            </a:r>
            <a:r>
              <a:rPr altLang="zh-CN" sz="2800" lang="en-US">
                <a:solidFill>
                  <a:srgbClr val="000000"/>
                </a:solidFill>
              </a:rPr>
              <a:t>g</a:t>
            </a:r>
            <a:r>
              <a:rPr altLang="zh-CN" sz="2800" lang="en-US">
                <a:solidFill>
                  <a:srgbClr val="000000"/>
                </a:solidFill>
              </a:rPr>
              <a:t>.</a:t>
            </a:r>
            <a:r>
              <a:rPr altLang="zh-CN" sz="2800" lang="en-US">
                <a:solidFill>
                  <a:srgbClr val="000000"/>
                </a:solidFill>
              </a:rPr>
              <a:t> </a:t>
            </a:r>
            <a:r>
              <a:rPr altLang="zh-CN" sz="2800" lang="en-US">
                <a:solidFill>
                  <a:srgbClr val="000000"/>
                </a:solidFill>
              </a:rPr>
              <a:t>i</a:t>
            </a:r>
            <a:r>
              <a:rPr altLang="zh-CN" sz="2800" lang="en-US">
                <a:solidFill>
                  <a:srgbClr val="000000"/>
                </a:solidFill>
              </a:rPr>
              <a:t>m</a:t>
            </a:r>
            <a:r>
              <a:rPr altLang="zh-CN" sz="2800" lang="en-US">
                <a:solidFill>
                  <a:srgbClr val="000000"/>
                </a:solidFill>
              </a:rPr>
              <a:t>a</a:t>
            </a:r>
            <a:r>
              <a:rPr altLang="zh-CN" sz="2800" lang="en-US">
                <a:solidFill>
                  <a:srgbClr val="000000"/>
                </a:solidFill>
              </a:rPr>
              <a:t>g</a:t>
            </a:r>
            <a:r>
              <a:rPr altLang="zh-CN" sz="2800" lang="en-US">
                <a:solidFill>
                  <a:srgbClr val="000000"/>
                </a:solidFill>
              </a:rPr>
              <a:t>e</a:t>
            </a:r>
            <a:r>
              <a:rPr altLang="zh-CN" sz="2800" lang="en-US">
                <a:solidFill>
                  <a:srgbClr val="000000"/>
                </a:solidFill>
              </a:rPr>
              <a:t> </a:t>
            </a:r>
            <a:r>
              <a:rPr altLang="zh-CN" sz="2800" lang="en-US">
                <a:solidFill>
                  <a:srgbClr val="000000"/>
                </a:solidFill>
              </a:rPr>
              <a:t>o</a:t>
            </a:r>
            <a:r>
              <a:rPr altLang="zh-CN" sz="2800" lang="en-US">
                <a:solidFill>
                  <a:srgbClr val="000000"/>
                </a:solidFill>
              </a:rPr>
              <a:t>r</a:t>
            </a:r>
            <a:r>
              <a:rPr altLang="zh-CN" sz="2800" lang="en-US">
                <a:solidFill>
                  <a:srgbClr val="000000"/>
                </a:solidFill>
              </a:rPr>
              <a:t> </a:t>
            </a:r>
            <a:r>
              <a:rPr altLang="zh-CN" sz="2800" lang="en-US">
                <a:solidFill>
                  <a:srgbClr val="000000"/>
                </a:solidFill>
              </a:rPr>
              <a:t>i</a:t>
            </a:r>
            <a:r>
              <a:rPr altLang="zh-CN" sz="2800" lang="en-US">
                <a:solidFill>
                  <a:srgbClr val="000000"/>
                </a:solidFill>
              </a:rPr>
              <a:t>n</a:t>
            </a:r>
            <a:r>
              <a:rPr altLang="zh-CN" sz="2800" lang="en-US">
                <a:solidFill>
                  <a:srgbClr val="000000"/>
                </a:solidFill>
              </a:rPr>
              <a:t>f</a:t>
            </a:r>
            <a:r>
              <a:rPr altLang="zh-CN" sz="2800" lang="en-US">
                <a:solidFill>
                  <a:srgbClr val="000000"/>
                </a:solidFill>
              </a:rPr>
              <a:t>o</a:t>
            </a:r>
            <a:r>
              <a:rPr altLang="zh-CN" sz="2800" lang="en-US">
                <a:solidFill>
                  <a:srgbClr val="000000"/>
                </a:solidFill>
              </a:rPr>
              <a:t>r</a:t>
            </a:r>
            <a:r>
              <a:rPr altLang="zh-CN" sz="2800" lang="en-US">
                <a:solidFill>
                  <a:srgbClr val="000000"/>
                </a:solidFill>
              </a:rPr>
              <a:t>m</a:t>
            </a:r>
            <a:r>
              <a:rPr altLang="zh-CN" sz="2800" lang="en-US">
                <a:solidFill>
                  <a:srgbClr val="000000"/>
                </a:solidFill>
              </a:rPr>
              <a:t>a</a:t>
            </a:r>
            <a:r>
              <a:rPr altLang="zh-CN" sz="2800" lang="en-US">
                <a:solidFill>
                  <a:srgbClr val="000000"/>
                </a:solidFill>
              </a:rPr>
              <a:t>t</a:t>
            </a:r>
            <a:r>
              <a:rPr altLang="zh-CN" sz="2800" lang="en-US">
                <a:solidFill>
                  <a:srgbClr val="000000"/>
                </a:solidFill>
              </a:rPr>
              <a:t>i</a:t>
            </a:r>
            <a:r>
              <a:rPr altLang="zh-CN" sz="2800" lang="en-US">
                <a:solidFill>
                  <a:srgbClr val="000000"/>
                </a:solidFill>
              </a:rPr>
              <a:t>o</a:t>
            </a:r>
            <a:r>
              <a:rPr altLang="zh-CN" sz="2800" lang="en-US">
                <a:solidFill>
                  <a:srgbClr val="000000"/>
                </a:solidFill>
              </a:rPr>
              <a:t>n</a:t>
            </a:r>
            <a:r>
              <a:rPr altLang="zh-CN" sz="2800" lang="en-US">
                <a:solidFill>
                  <a:srgbClr val="000000"/>
                </a:solidFill>
              </a:rPr>
              <a:t> </a:t>
            </a:r>
            <a:r>
              <a:rPr altLang="zh-CN" sz="2800" lang="en-US">
                <a:solidFill>
                  <a:srgbClr val="000000"/>
                </a:solidFill>
              </a:rPr>
              <a:t>t</a:t>
            </a:r>
            <a:r>
              <a:rPr altLang="zh-CN" sz="2800" lang="en-US">
                <a:solidFill>
                  <a:srgbClr val="000000"/>
                </a:solidFill>
              </a:rPr>
              <a:t>a</a:t>
            </a:r>
            <a:r>
              <a:rPr altLang="zh-CN" sz="2800" lang="en-US">
                <a:solidFill>
                  <a:srgbClr val="000000"/>
                </a:solidFill>
              </a:rPr>
              <a:t>b</a:t>
            </a:r>
            <a:r>
              <a:rPr altLang="zh-CN" sz="2800" lang="en-US">
                <a:solidFill>
                  <a:srgbClr val="000000"/>
                </a:solidFill>
              </a:rPr>
              <a:t>l</a:t>
            </a:r>
            <a:r>
              <a:rPr altLang="zh-CN" sz="2800" lang="en-US">
                <a:solidFill>
                  <a:srgbClr val="000000"/>
                </a:solidFill>
              </a:rPr>
              <a:t>e</a:t>
            </a:r>
            <a:r>
              <a:rPr altLang="zh-CN" sz="2800" lang="en-US">
                <a:solidFill>
                  <a:srgbClr val="000000"/>
                </a:solidFill>
              </a:rPr>
              <a:t> </a:t>
            </a:r>
            <a:endParaRPr sz="2800" lang="zh-CN">
              <a:solidFill>
                <a:srgbClr val="000000"/>
              </a:solidFill>
            </a:endParaRPr>
          </a:p>
          <a:p>
            <a:endParaRPr sz="2800" lang="zh-CN">
              <a:solidFill>
                <a:srgbClr val="000000"/>
              </a:solidFill>
            </a:endParaRPr>
          </a:p>
          <a:p>
            <a:r>
              <a:rPr altLang="zh-CN" sz="2800" lang="en-US">
                <a:solidFill>
                  <a:srgbClr val="000000"/>
                </a:solidFill>
              </a:rPr>
              <a:t>S</a:t>
            </a:r>
            <a:r>
              <a:rPr altLang="zh-CN" sz="2800" lang="en-US">
                <a:solidFill>
                  <a:srgbClr val="000000"/>
                </a:solidFill>
              </a:rPr>
              <a:t>c</a:t>
            </a:r>
            <a:r>
              <a:rPr altLang="zh-CN" sz="2800" lang="en-US">
                <a:solidFill>
                  <a:srgbClr val="000000"/>
                </a:solidFill>
              </a:rPr>
              <a:t>a</a:t>
            </a:r>
            <a:r>
              <a:rPr altLang="zh-CN" sz="2800" lang="en-US">
                <a:solidFill>
                  <a:srgbClr val="000000"/>
                </a:solidFill>
              </a:rPr>
              <a:t>l</a:t>
            </a:r>
            <a:r>
              <a:rPr altLang="zh-CN" sz="2800" lang="en-US">
                <a:solidFill>
                  <a:srgbClr val="000000"/>
                </a:solidFill>
              </a:rPr>
              <a:t>a</a:t>
            </a:r>
            <a:r>
              <a:rPr altLang="zh-CN" sz="2800" lang="en-US">
                <a:solidFill>
                  <a:srgbClr val="000000"/>
                </a:solidFill>
              </a:rPr>
              <a:t>b</a:t>
            </a:r>
            <a:r>
              <a:rPr altLang="zh-CN" sz="2800" lang="en-US">
                <a:solidFill>
                  <a:srgbClr val="000000"/>
                </a:solidFill>
              </a:rPr>
              <a:t>i</a:t>
            </a:r>
            <a:r>
              <a:rPr altLang="zh-CN" sz="2800" lang="en-US">
                <a:solidFill>
                  <a:srgbClr val="000000"/>
                </a:solidFill>
              </a:rPr>
              <a:t>l</a:t>
            </a:r>
            <a:r>
              <a:rPr altLang="zh-CN" sz="2800" lang="en-US">
                <a:solidFill>
                  <a:srgbClr val="000000"/>
                </a:solidFill>
              </a:rPr>
              <a:t>i</a:t>
            </a:r>
            <a:r>
              <a:rPr altLang="zh-CN" sz="2800" lang="en-US">
                <a:solidFill>
                  <a:srgbClr val="000000"/>
                </a:solidFill>
              </a:rPr>
              <a:t>t</a:t>
            </a:r>
            <a:r>
              <a:rPr altLang="zh-CN" sz="2800" lang="en-US">
                <a:solidFill>
                  <a:srgbClr val="000000"/>
                </a:solidFill>
              </a:rPr>
              <a:t>y</a:t>
            </a:r>
            <a:r>
              <a:rPr altLang="zh-CN" sz="2800" lang="en-US">
                <a:solidFill>
                  <a:srgbClr val="000000"/>
                </a:solidFill>
              </a:rPr>
              <a:t>:</a:t>
            </a:r>
            <a:r>
              <a:rPr altLang="zh-CN" sz="2800" lang="en-US">
                <a:solidFill>
                  <a:srgbClr val="000000"/>
                </a:solidFill>
              </a:rPr>
              <a:t> </a:t>
            </a:r>
            <a:r>
              <a:rPr altLang="zh-CN" sz="2800" lang="en-US">
                <a:solidFill>
                  <a:srgbClr val="000000"/>
                </a:solidFill>
              </a:rPr>
              <a:t>s</a:t>
            </a:r>
            <a:r>
              <a:rPr altLang="zh-CN" sz="2800" lang="en-US">
                <a:solidFill>
                  <a:srgbClr val="000000"/>
                </a:solidFill>
              </a:rPr>
              <a:t>o</a:t>
            </a:r>
            <a:r>
              <a:rPr altLang="zh-CN" sz="2800" lang="en-US">
                <a:solidFill>
                  <a:srgbClr val="000000"/>
                </a:solidFill>
              </a:rPr>
              <a:t>m</a:t>
            </a:r>
            <a:r>
              <a:rPr altLang="zh-CN" sz="2800" lang="en-US">
                <a:solidFill>
                  <a:srgbClr val="000000"/>
                </a:solidFill>
              </a:rPr>
              <a:t>e</a:t>
            </a:r>
            <a:r>
              <a:rPr altLang="zh-CN" sz="2800" lang="en-US">
                <a:solidFill>
                  <a:srgbClr val="000000"/>
                </a:solidFill>
              </a:rPr>
              <a:t>t</a:t>
            </a:r>
            <a:r>
              <a:rPr altLang="zh-CN" sz="2800" lang="en-US">
                <a:solidFill>
                  <a:srgbClr val="000000"/>
                </a:solidFill>
              </a:rPr>
              <a:t>i</a:t>
            </a:r>
            <a:r>
              <a:rPr altLang="zh-CN" sz="2800" lang="en-US">
                <a:solidFill>
                  <a:srgbClr val="000000"/>
                </a:solidFill>
              </a:rPr>
              <a:t>m</a:t>
            </a:r>
            <a:r>
              <a:rPr altLang="zh-CN" sz="2800" lang="en-US">
                <a:solidFill>
                  <a:srgbClr val="000000"/>
                </a:solidFill>
              </a:rPr>
              <a:t>e</a:t>
            </a:r>
            <a:r>
              <a:rPr altLang="zh-CN" sz="2800" lang="en-US">
                <a:solidFill>
                  <a:srgbClr val="000000"/>
                </a:solidFill>
              </a:rPr>
              <a:t>s</a:t>
            </a:r>
            <a:r>
              <a:rPr altLang="zh-CN" sz="2800" lang="en-US">
                <a:solidFill>
                  <a:srgbClr val="000000"/>
                </a:solidFill>
              </a:rPr>
              <a:t> </a:t>
            </a:r>
            <a:r>
              <a:rPr altLang="zh-CN" sz="2800" lang="en-US">
                <a:solidFill>
                  <a:srgbClr val="000000"/>
                </a:solidFill>
              </a:rPr>
              <a:t>h</a:t>
            </a:r>
            <a:r>
              <a:rPr altLang="zh-CN" sz="2800" lang="en-US">
                <a:solidFill>
                  <a:srgbClr val="000000"/>
                </a:solidFill>
              </a:rPr>
              <a:t>a</a:t>
            </a:r>
            <a:r>
              <a:rPr altLang="zh-CN" sz="2800" lang="en-US">
                <a:solidFill>
                  <a:srgbClr val="000000"/>
                </a:solidFill>
              </a:rPr>
              <a:t>v</a:t>
            </a:r>
            <a:r>
              <a:rPr altLang="zh-CN" sz="2800" lang="en-US">
                <a:solidFill>
                  <a:srgbClr val="000000"/>
                </a:solidFill>
              </a:rPr>
              <a:t>e</a:t>
            </a:r>
            <a:r>
              <a:rPr altLang="zh-CN" sz="2800" lang="en-US">
                <a:solidFill>
                  <a:srgbClr val="000000"/>
                </a:solidFill>
              </a:rPr>
              <a:t> </a:t>
            </a:r>
            <a:r>
              <a:rPr altLang="zh-CN" sz="2800" lang="en-US">
                <a:solidFill>
                  <a:srgbClr val="000000"/>
                </a:solidFill>
              </a:rPr>
              <a:t>s</a:t>
            </a:r>
            <a:r>
              <a:rPr altLang="zh-CN" sz="2800" lang="en-US">
                <a:solidFill>
                  <a:srgbClr val="000000"/>
                </a:solidFill>
              </a:rPr>
              <a:t>o</a:t>
            </a:r>
            <a:r>
              <a:rPr altLang="zh-CN" sz="2800" lang="en-US">
                <a:solidFill>
                  <a:srgbClr val="000000"/>
                </a:solidFill>
              </a:rPr>
              <a:t>m</a:t>
            </a:r>
            <a:r>
              <a:rPr altLang="zh-CN" sz="2800" lang="en-US">
                <a:solidFill>
                  <a:srgbClr val="000000"/>
                </a:solidFill>
              </a:rPr>
              <a:t>e</a:t>
            </a:r>
            <a:r>
              <a:rPr altLang="zh-CN" sz="2800" lang="en-US">
                <a:solidFill>
                  <a:srgbClr val="000000"/>
                </a:solidFill>
              </a:rPr>
              <a:t> </a:t>
            </a:r>
            <a:r>
              <a:rPr altLang="zh-CN" sz="2800" lang="en-US">
                <a:solidFill>
                  <a:srgbClr val="000000"/>
                </a:solidFill>
              </a:rPr>
              <a:t>r</a:t>
            </a:r>
            <a:r>
              <a:rPr altLang="zh-CN" sz="2800" lang="en-US">
                <a:solidFill>
                  <a:srgbClr val="000000"/>
                </a:solidFill>
              </a:rPr>
              <a:t>e</a:t>
            </a:r>
            <a:r>
              <a:rPr altLang="zh-CN" sz="2800" lang="en-US">
                <a:solidFill>
                  <a:srgbClr val="000000"/>
                </a:solidFill>
              </a:rPr>
              <a:t>q</a:t>
            </a:r>
            <a:r>
              <a:rPr altLang="zh-CN" sz="2800" lang="en-US">
                <a:solidFill>
                  <a:srgbClr val="000000"/>
                </a:solidFill>
              </a:rPr>
              <a:t>u</a:t>
            </a:r>
            <a:r>
              <a:rPr altLang="zh-CN" sz="2800" lang="en-US">
                <a:solidFill>
                  <a:srgbClr val="000000"/>
                </a:solidFill>
              </a:rPr>
              <a:t>i</a:t>
            </a:r>
            <a:r>
              <a:rPr altLang="zh-CN" sz="2800" lang="en-US">
                <a:solidFill>
                  <a:srgbClr val="000000"/>
                </a:solidFill>
              </a:rPr>
              <a:t>r</a:t>
            </a:r>
            <a:r>
              <a:rPr altLang="zh-CN" sz="2800" lang="en-US">
                <a:solidFill>
                  <a:srgbClr val="000000"/>
                </a:solidFill>
              </a:rPr>
              <a:t>e</a:t>
            </a:r>
            <a:r>
              <a:rPr altLang="zh-CN" sz="2800" lang="en-US">
                <a:solidFill>
                  <a:srgbClr val="000000"/>
                </a:solidFill>
              </a:rPr>
              <a:t>m</a:t>
            </a:r>
            <a:r>
              <a:rPr altLang="zh-CN" sz="2800" lang="en-US">
                <a:solidFill>
                  <a:srgbClr val="000000"/>
                </a:solidFill>
              </a:rPr>
              <a:t>e</a:t>
            </a:r>
            <a:r>
              <a:rPr altLang="zh-CN" sz="2800" lang="en-US">
                <a:solidFill>
                  <a:srgbClr val="000000"/>
                </a:solidFill>
              </a:rPr>
              <a:t>n</a:t>
            </a:r>
            <a:r>
              <a:rPr altLang="zh-CN" sz="2800" lang="en-US">
                <a:solidFill>
                  <a:srgbClr val="000000"/>
                </a:solidFill>
              </a:rPr>
              <a:t>t</a:t>
            </a:r>
            <a:r>
              <a:rPr altLang="zh-CN" sz="2800" lang="en-US">
                <a:solidFill>
                  <a:srgbClr val="000000"/>
                </a:solidFill>
              </a:rPr>
              <a:t> </a:t>
            </a:r>
            <a:r>
              <a:rPr altLang="zh-CN" sz="2800" lang="en-US">
                <a:solidFill>
                  <a:srgbClr val="000000"/>
                </a:solidFill>
              </a:rPr>
              <a:t>t</a:t>
            </a:r>
            <a:r>
              <a:rPr altLang="zh-CN" sz="2800" lang="en-US">
                <a:solidFill>
                  <a:srgbClr val="000000"/>
                </a:solidFill>
              </a:rPr>
              <a:t>o</a:t>
            </a:r>
            <a:r>
              <a:rPr altLang="zh-CN" sz="2800" lang="en-US">
                <a:solidFill>
                  <a:srgbClr val="000000"/>
                </a:solidFill>
              </a:rPr>
              <a:t> </a:t>
            </a:r>
            <a:r>
              <a:rPr altLang="zh-CN" sz="2800" lang="en-US">
                <a:solidFill>
                  <a:srgbClr val="000000"/>
                </a:solidFill>
              </a:rPr>
              <a:t>o</a:t>
            </a:r>
            <a:r>
              <a:rPr altLang="zh-CN" sz="2800" lang="en-US">
                <a:solidFill>
                  <a:srgbClr val="000000"/>
                </a:solidFill>
              </a:rPr>
              <a:t>p</a:t>
            </a:r>
            <a:r>
              <a:rPr altLang="zh-CN" sz="2800" lang="en-US">
                <a:solidFill>
                  <a:srgbClr val="000000"/>
                </a:solidFill>
              </a:rPr>
              <a:t>t</a:t>
            </a:r>
            <a:r>
              <a:rPr altLang="zh-CN" sz="2800" lang="en-US">
                <a:solidFill>
                  <a:srgbClr val="000000"/>
                </a:solidFill>
              </a:rPr>
              <a:t>i</a:t>
            </a:r>
            <a:r>
              <a:rPr altLang="zh-CN" sz="2800" lang="en-US">
                <a:solidFill>
                  <a:srgbClr val="000000"/>
                </a:solidFill>
              </a:rPr>
              <a:t>m</a:t>
            </a:r>
            <a:r>
              <a:rPr altLang="zh-CN" sz="2800" lang="en-US">
                <a:solidFill>
                  <a:srgbClr val="000000"/>
                </a:solidFill>
              </a:rPr>
              <a:t>i</a:t>
            </a:r>
            <a:r>
              <a:rPr altLang="zh-CN" sz="2800" lang="en-US">
                <a:solidFill>
                  <a:srgbClr val="000000"/>
                </a:solidFill>
              </a:rPr>
              <a:t>s</a:t>
            </a:r>
            <a:r>
              <a:rPr altLang="zh-CN" sz="2800" lang="en-US">
                <a:solidFill>
                  <a:srgbClr val="000000"/>
                </a:solidFill>
              </a:rPr>
              <a:t>e</a:t>
            </a:r>
            <a:r>
              <a:rPr altLang="zh-CN" sz="2800" lang="en-US">
                <a:solidFill>
                  <a:srgbClr val="000000"/>
                </a:solidFill>
              </a:rPr>
              <a:t> </a:t>
            </a:r>
            <a:r>
              <a:rPr altLang="zh-CN" sz="2800" lang="en-US">
                <a:solidFill>
                  <a:srgbClr val="000000"/>
                </a:solidFill>
              </a:rPr>
              <a:t>t</a:t>
            </a:r>
            <a:r>
              <a:rPr altLang="zh-CN" sz="2800" lang="en-US">
                <a:solidFill>
                  <a:srgbClr val="000000"/>
                </a:solidFill>
              </a:rPr>
              <a:t>h</a:t>
            </a:r>
            <a:r>
              <a:rPr altLang="zh-CN" sz="2800" lang="en-US">
                <a:solidFill>
                  <a:srgbClr val="000000"/>
                </a:solidFill>
              </a:rPr>
              <a:t>e</a:t>
            </a:r>
            <a:r>
              <a:rPr altLang="zh-CN" sz="2800" lang="en-US">
                <a:solidFill>
                  <a:srgbClr val="000000"/>
                </a:solidFill>
              </a:rPr>
              <a:t> </a:t>
            </a:r>
            <a:r>
              <a:rPr altLang="zh-CN" sz="2800" lang="en-US">
                <a:solidFill>
                  <a:srgbClr val="000000"/>
                </a:solidFill>
              </a:rPr>
              <a:t>r</a:t>
            </a:r>
            <a:r>
              <a:rPr altLang="zh-CN" sz="2800" lang="en-US">
                <a:solidFill>
                  <a:srgbClr val="000000"/>
                </a:solidFill>
              </a:rPr>
              <a:t>o</a:t>
            </a:r>
            <a:r>
              <a:rPr altLang="zh-CN" sz="2800" lang="en-US">
                <a:solidFill>
                  <a:srgbClr val="000000"/>
                </a:solidFill>
              </a:rPr>
              <a:t>b</a:t>
            </a:r>
            <a:r>
              <a:rPr altLang="zh-CN" sz="2800" lang="en-US">
                <a:solidFill>
                  <a:srgbClr val="000000"/>
                </a:solidFill>
              </a:rPr>
              <a:t>o</a:t>
            </a:r>
            <a:r>
              <a:rPr altLang="zh-CN" sz="2800" lang="en-US">
                <a:solidFill>
                  <a:srgbClr val="000000"/>
                </a:solidFill>
              </a:rPr>
              <a:t>t</a:t>
            </a:r>
            <a:r>
              <a:rPr altLang="zh-CN" sz="2800" lang="en-US">
                <a:solidFill>
                  <a:srgbClr val="000000"/>
                </a:solidFill>
              </a:rPr>
              <a:t>,</a:t>
            </a:r>
            <a:r>
              <a:rPr altLang="zh-CN" sz="2800" lang="en-US">
                <a:solidFill>
                  <a:srgbClr val="000000"/>
                </a:solidFill>
              </a:rPr>
              <a:t> </a:t>
            </a:r>
            <a:r>
              <a:rPr altLang="zh-CN" sz="2800" lang="en-US">
                <a:solidFill>
                  <a:srgbClr val="000000"/>
                </a:solidFill>
              </a:rPr>
              <a:t>e</a:t>
            </a:r>
            <a:r>
              <a:rPr altLang="zh-CN" sz="2800" lang="en-US">
                <a:solidFill>
                  <a:srgbClr val="000000"/>
                </a:solidFill>
              </a:rPr>
              <a:t>.</a:t>
            </a:r>
            <a:r>
              <a:rPr altLang="zh-CN" sz="2800" lang="en-US">
                <a:solidFill>
                  <a:srgbClr val="000000"/>
                </a:solidFill>
              </a:rPr>
              <a:t>g</a:t>
            </a:r>
            <a:r>
              <a:rPr altLang="zh-CN" sz="2800" lang="en-US">
                <a:solidFill>
                  <a:srgbClr val="000000"/>
                </a:solidFill>
              </a:rPr>
              <a:t>.</a:t>
            </a:r>
            <a:r>
              <a:rPr altLang="zh-CN" sz="2800" lang="en-US">
                <a:solidFill>
                  <a:srgbClr val="000000"/>
                </a:solidFill>
              </a:rPr>
              <a:t> </a:t>
            </a:r>
            <a:r>
              <a:rPr altLang="zh-CN" sz="2800" lang="en-US">
                <a:solidFill>
                  <a:srgbClr val="000000"/>
                </a:solidFill>
              </a:rPr>
              <a:t>p</a:t>
            </a:r>
            <a:r>
              <a:rPr altLang="zh-CN" sz="2800" lang="en-US">
                <a:solidFill>
                  <a:srgbClr val="000000"/>
                </a:solidFill>
              </a:rPr>
              <a:t>r</a:t>
            </a:r>
            <a:r>
              <a:rPr altLang="zh-CN" sz="2800" lang="en-US">
                <a:solidFill>
                  <a:srgbClr val="000000"/>
                </a:solidFill>
              </a:rPr>
              <a:t>o</a:t>
            </a:r>
            <a:r>
              <a:rPr altLang="zh-CN" sz="2800" lang="en-US">
                <a:solidFill>
                  <a:srgbClr val="000000"/>
                </a:solidFill>
              </a:rPr>
              <a:t>c</a:t>
            </a:r>
            <a:r>
              <a:rPr altLang="zh-CN" sz="2800" lang="en-US">
                <a:solidFill>
                  <a:srgbClr val="000000"/>
                </a:solidFill>
              </a:rPr>
              <a:t>e</a:t>
            </a:r>
            <a:r>
              <a:rPr altLang="zh-CN" sz="2800" lang="en-US">
                <a:solidFill>
                  <a:srgbClr val="000000"/>
                </a:solidFill>
              </a:rPr>
              <a:t>s</a:t>
            </a:r>
            <a:r>
              <a:rPr altLang="zh-CN" sz="2800" lang="en-US">
                <a:solidFill>
                  <a:srgbClr val="000000"/>
                </a:solidFill>
              </a:rPr>
              <a:t>s</a:t>
            </a:r>
            <a:r>
              <a:rPr altLang="zh-CN" sz="2800" lang="en-US">
                <a:solidFill>
                  <a:srgbClr val="000000"/>
                </a:solidFill>
              </a:rPr>
              <a:t>i</a:t>
            </a:r>
            <a:r>
              <a:rPr altLang="zh-CN" sz="2800" lang="en-US">
                <a:solidFill>
                  <a:srgbClr val="000000"/>
                </a:solidFill>
              </a:rPr>
              <a:t>n</a:t>
            </a:r>
            <a:r>
              <a:rPr altLang="zh-CN" sz="2800" lang="en-US">
                <a:solidFill>
                  <a:srgbClr val="000000"/>
                </a:solidFill>
              </a:rPr>
              <a:t>g</a:t>
            </a:r>
            <a:r>
              <a:rPr altLang="zh-CN" sz="2800" lang="en-US">
                <a:solidFill>
                  <a:srgbClr val="000000"/>
                </a:solidFill>
              </a:rPr>
              <a:t> </a:t>
            </a:r>
            <a:r>
              <a:rPr altLang="zh-CN" sz="2800" lang="en-US">
                <a:solidFill>
                  <a:srgbClr val="000000"/>
                </a:solidFill>
              </a:rPr>
              <a:t>t</a:t>
            </a:r>
            <a:r>
              <a:rPr altLang="zh-CN" sz="2800" lang="en-US">
                <a:solidFill>
                  <a:srgbClr val="000000"/>
                </a:solidFill>
              </a:rPr>
              <a:t>h</a:t>
            </a:r>
            <a:r>
              <a:rPr altLang="zh-CN" sz="2800" lang="en-US">
                <a:solidFill>
                  <a:srgbClr val="000000"/>
                </a:solidFill>
              </a:rPr>
              <a:t>e</a:t>
            </a:r>
            <a:r>
              <a:rPr altLang="zh-CN" sz="2800" lang="en-US">
                <a:solidFill>
                  <a:srgbClr val="000000"/>
                </a:solidFill>
              </a:rPr>
              <a:t> </a:t>
            </a:r>
            <a:r>
              <a:rPr altLang="zh-CN" sz="2800" lang="en-US">
                <a:solidFill>
                  <a:srgbClr val="000000"/>
                </a:solidFill>
              </a:rPr>
              <a:t>t</a:t>
            </a:r>
            <a:r>
              <a:rPr altLang="zh-CN" sz="2800" lang="en-US">
                <a:solidFill>
                  <a:srgbClr val="000000"/>
                </a:solidFill>
              </a:rPr>
              <a:t>e</a:t>
            </a:r>
            <a:r>
              <a:rPr altLang="zh-CN" sz="2800" lang="en-US">
                <a:solidFill>
                  <a:srgbClr val="000000"/>
                </a:solidFill>
              </a:rPr>
              <a:t>r</a:t>
            </a:r>
            <a:r>
              <a:rPr altLang="zh-CN" sz="2800" lang="en-US">
                <a:solidFill>
                  <a:srgbClr val="000000"/>
                </a:solidFill>
              </a:rPr>
              <a:t>r</a:t>
            </a:r>
            <a:r>
              <a:rPr altLang="zh-CN" sz="2800" lang="en-US">
                <a:solidFill>
                  <a:srgbClr val="000000"/>
                </a:solidFill>
              </a:rPr>
              <a:t>a</a:t>
            </a:r>
            <a:r>
              <a:rPr altLang="zh-CN" sz="2800" lang="en-US">
                <a:solidFill>
                  <a:srgbClr val="000000"/>
                </a:solidFill>
              </a:rPr>
              <a:t>i</a:t>
            </a:r>
            <a:r>
              <a:rPr altLang="zh-CN" sz="2800" lang="en-US">
                <a:solidFill>
                  <a:srgbClr val="000000"/>
                </a:solidFill>
              </a:rPr>
              <a:t>n</a:t>
            </a:r>
            <a:r>
              <a:rPr altLang="zh-CN" sz="2800" lang="en-US">
                <a:solidFill>
                  <a:srgbClr val="000000"/>
                </a:solidFill>
              </a:rPr>
              <a:t> </a:t>
            </a:r>
            <a:r>
              <a:rPr altLang="zh-CN" sz="2800" lang="en-US">
                <a:solidFill>
                  <a:srgbClr val="000000"/>
                </a:solidFill>
              </a:rPr>
              <a:t>m</a:t>
            </a:r>
            <a:r>
              <a:rPr altLang="zh-CN" sz="2800" lang="en-US">
                <a:solidFill>
                  <a:srgbClr val="000000"/>
                </a:solidFill>
              </a:rPr>
              <a:t>o</a:t>
            </a:r>
            <a:r>
              <a:rPr altLang="zh-CN" sz="2800" lang="en-US">
                <a:solidFill>
                  <a:srgbClr val="000000"/>
                </a:solidFill>
              </a:rPr>
              <a:t>d</a:t>
            </a:r>
            <a:r>
              <a:rPr altLang="zh-CN" sz="2800" lang="en-US">
                <a:solidFill>
                  <a:srgbClr val="000000"/>
                </a:solidFill>
              </a:rPr>
              <a:t>e</a:t>
            </a:r>
            <a:r>
              <a:rPr altLang="zh-CN" sz="2800" lang="en-US">
                <a:solidFill>
                  <a:srgbClr val="000000"/>
                </a:solidFill>
              </a:rPr>
              <a:t>l</a:t>
            </a:r>
            <a:r>
              <a:rPr altLang="zh-CN" sz="2800" lang="en-US">
                <a:solidFill>
                  <a:srgbClr val="000000"/>
                </a:solidFill>
              </a:rPr>
              <a:t>(</a:t>
            </a:r>
            <a:r>
              <a:rPr altLang="zh-CN" sz="2800" lang="en-US">
                <a:solidFill>
                  <a:srgbClr val="000000"/>
                </a:solidFill>
              </a:rPr>
              <a:t>h</a:t>
            </a:r>
            <a:r>
              <a:rPr altLang="zh-CN" sz="2800" lang="en-US">
                <a:solidFill>
                  <a:srgbClr val="000000"/>
                </a:solidFill>
              </a:rPr>
              <a:t>o</a:t>
            </a:r>
            <a:r>
              <a:rPr altLang="zh-CN" sz="2800" lang="en-US">
                <a:solidFill>
                  <a:srgbClr val="000000"/>
                </a:solidFill>
              </a:rPr>
              <a:t>r</a:t>
            </a:r>
            <a:r>
              <a:rPr altLang="zh-CN" sz="2800" lang="en-US">
                <a:solidFill>
                  <a:srgbClr val="000000"/>
                </a:solidFill>
              </a:rPr>
              <a:t>i</a:t>
            </a:r>
            <a:r>
              <a:rPr altLang="zh-CN" sz="2800" lang="en-US">
                <a:solidFill>
                  <a:srgbClr val="000000"/>
                </a:solidFill>
              </a:rPr>
              <a:t>z</a:t>
            </a:r>
            <a:r>
              <a:rPr altLang="zh-CN" sz="2800" lang="en-US">
                <a:solidFill>
                  <a:srgbClr val="000000"/>
                </a:solidFill>
              </a:rPr>
              <a:t>o</a:t>
            </a:r>
            <a:r>
              <a:rPr altLang="zh-CN" sz="2800" lang="en-US">
                <a:solidFill>
                  <a:srgbClr val="000000"/>
                </a:solidFill>
              </a:rPr>
              <a:t>n</a:t>
            </a:r>
            <a:r>
              <a:rPr altLang="zh-CN" sz="2800" lang="en-US">
                <a:solidFill>
                  <a:srgbClr val="000000"/>
                </a:solidFill>
              </a:rPr>
              <a:t>t</a:t>
            </a:r>
            <a:r>
              <a:rPr altLang="zh-CN" sz="2800" lang="en-US">
                <a:solidFill>
                  <a:srgbClr val="000000"/>
                </a:solidFill>
              </a:rPr>
              <a:t>a</a:t>
            </a:r>
            <a:r>
              <a:rPr altLang="zh-CN" sz="2800" lang="en-US">
                <a:solidFill>
                  <a:srgbClr val="000000"/>
                </a:solidFill>
              </a:rPr>
              <a:t>l</a:t>
            </a:r>
            <a:r>
              <a:rPr altLang="zh-CN" sz="2800" lang="en-US">
                <a:solidFill>
                  <a:srgbClr val="000000"/>
                </a:solidFill>
              </a:rPr>
              <a:t> </a:t>
            </a:r>
            <a:r>
              <a:rPr altLang="zh-CN" sz="2800" lang="en-US">
                <a:solidFill>
                  <a:srgbClr val="000000"/>
                </a:solidFill>
              </a:rPr>
              <a:t>s</a:t>
            </a:r>
            <a:r>
              <a:rPr altLang="zh-CN" sz="2800" lang="en-US">
                <a:solidFill>
                  <a:srgbClr val="000000"/>
                </a:solidFill>
              </a:rPr>
              <a:t>c</a:t>
            </a:r>
            <a:r>
              <a:rPr altLang="zh-CN" sz="2800" lang="en-US">
                <a:solidFill>
                  <a:srgbClr val="000000"/>
                </a:solidFill>
              </a:rPr>
              <a:t>a</a:t>
            </a:r>
            <a:r>
              <a:rPr altLang="zh-CN" sz="2800" lang="en-US">
                <a:solidFill>
                  <a:srgbClr val="000000"/>
                </a:solidFill>
              </a:rPr>
              <a:t>l</a:t>
            </a:r>
            <a:r>
              <a:rPr altLang="zh-CN" sz="2800" lang="en-US">
                <a:solidFill>
                  <a:srgbClr val="000000"/>
                </a:solidFill>
              </a:rPr>
              <a:t>i</a:t>
            </a:r>
            <a:r>
              <a:rPr altLang="zh-CN" sz="2800" lang="en-US">
                <a:solidFill>
                  <a:srgbClr val="000000"/>
                </a:solidFill>
              </a:rPr>
              <a:t>n</a:t>
            </a:r>
            <a:r>
              <a:rPr altLang="zh-CN" sz="2800" lang="en-US">
                <a:solidFill>
                  <a:srgbClr val="000000"/>
                </a:solidFill>
              </a:rPr>
              <a:t>g</a:t>
            </a:r>
            <a:r>
              <a:rPr altLang="zh-CN" sz="2800" lang="en-US">
                <a:solidFill>
                  <a:srgbClr val="000000"/>
                </a:solidFill>
              </a:rPr>
              <a:t> </a:t>
            </a:r>
            <a:r>
              <a:rPr altLang="zh-CN" sz="2800" lang="en-US">
                <a:solidFill>
                  <a:srgbClr val="000000"/>
                </a:solidFill>
              </a:rPr>
              <a:t>n</a:t>
            </a:r>
            <a:r>
              <a:rPr altLang="zh-CN" sz="2800" lang="en-US">
                <a:solidFill>
                  <a:srgbClr val="000000"/>
                </a:solidFill>
              </a:rPr>
              <a:t>o</a:t>
            </a:r>
            <a:r>
              <a:rPr altLang="zh-CN" sz="2800" lang="en-US">
                <a:solidFill>
                  <a:srgbClr val="000000"/>
                </a:solidFill>
              </a:rPr>
              <a:t>S</a:t>
            </a:r>
            <a:r>
              <a:rPr altLang="zh-CN" sz="2800" lang="en-US">
                <a:solidFill>
                  <a:srgbClr val="000000"/>
                </a:solidFill>
              </a:rPr>
              <a:t>Q</a:t>
            </a:r>
            <a:r>
              <a:rPr altLang="zh-CN" sz="2800" lang="en-US">
                <a:solidFill>
                  <a:srgbClr val="000000"/>
                </a:solidFill>
              </a:rPr>
              <a:t>L</a:t>
            </a:r>
            <a:r>
              <a:rPr altLang="zh-CN" sz="2800" lang="en-US">
                <a:solidFill>
                  <a:srgbClr val="000000"/>
                </a:solidFill>
              </a:rPr>
              <a:t>)</a:t>
            </a:r>
            <a:endParaRPr sz="2800" lang="zh-CN">
              <a:solidFill>
                <a:srgbClr val="000000"/>
              </a:solidFill>
            </a:endParaRPr>
          </a:p>
        </p:txBody>
      </p:sp>
    </p:spTree>
  </p:cSld>
  <p:clrMapOvr>
    <a:masterClrMapping/>
  </p:clrMapOvr>
</p:sld>
</file>

<file path=ppt/theme/theme1.xml><?xml version="1.0" encoding="utf-8"?>
<a:theme xmlns:a="http://schemas.openxmlformats.org/drawingml/2006/main" name="Office 主题">
  <a:themeElements>
    <a:clrScheme name="Office 主题">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演示</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23046RP50C</dc:creator>
  <dcterms:created xsi:type="dcterms:W3CDTF">2024-09-11T03:40:18Z</dcterms:created>
  <dcterms:modified xsi:type="dcterms:W3CDTF">2024-09-11T03:40:18Z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2052-11.1.0.8500</vt:lpwstr>
  </property>
  <property fmtid="{D5CDD505-2E9C-101B-9397-08002B2CF9AE}" pid="3" name="ICV">
    <vt:lpwstr>be995946bebb4c35a432dd9c5e77a772_21</vt:lpwstr>
  </property>
</Properties>
</file>