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7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BAD3-4C8C-8C4D-B081-FC4A9A3A1DE5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FA6B-1E25-724F-B94B-CCC79487FE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767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BAD3-4C8C-8C4D-B081-FC4A9A3A1DE5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FA6B-1E25-724F-B94B-CCC79487FE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4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BAD3-4C8C-8C4D-B081-FC4A9A3A1DE5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FA6B-1E25-724F-B94B-CCC79487FE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60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BAD3-4C8C-8C4D-B081-FC4A9A3A1DE5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FA6B-1E25-724F-B94B-CCC79487FE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8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BAD3-4C8C-8C4D-B081-FC4A9A3A1DE5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FA6B-1E25-724F-B94B-CCC79487FE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76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BAD3-4C8C-8C4D-B081-FC4A9A3A1DE5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FA6B-1E25-724F-B94B-CCC79487FE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854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BAD3-4C8C-8C4D-B081-FC4A9A3A1DE5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FA6B-1E25-724F-B94B-CCC79487FE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351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BAD3-4C8C-8C4D-B081-FC4A9A3A1DE5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FA6B-1E25-724F-B94B-CCC79487FE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2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BAD3-4C8C-8C4D-B081-FC4A9A3A1DE5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FA6B-1E25-724F-B94B-CCC79487FE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79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BAD3-4C8C-8C4D-B081-FC4A9A3A1DE5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FA6B-1E25-724F-B94B-CCC79487FE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80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BAD3-4C8C-8C4D-B081-FC4A9A3A1DE5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FA6B-1E25-724F-B94B-CCC79487FE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34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FBAD3-4C8C-8C4D-B081-FC4A9A3A1DE5}" type="datetimeFigureOut">
              <a:rPr kumimoji="1" lang="zh-CN" altLang="en-US" smtClean="0"/>
              <a:t>2018/1/5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6FA6B-1E25-724F-B94B-CCC79487FE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484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>
            <a:off x="3326629" y="726595"/>
            <a:ext cx="0" cy="49599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H="1">
            <a:off x="3326628" y="823578"/>
            <a:ext cx="2" cy="8451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620047" y="200122"/>
            <a:ext cx="14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主</a:t>
            </a:r>
            <a:r>
              <a:rPr kumimoji="1"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goroutine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37465" y="823578"/>
            <a:ext cx="2202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worklist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kumimoji="1" lang="en-US" altLang="zh-CN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chan</a:t>
            </a:r>
            <a:endParaRPr kumimoji="1" lang="en-US" altLang="zh-CN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unseenlinks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kumimoji="1" lang="en-US" altLang="zh-CN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chan</a:t>
            </a:r>
            <a:endParaRPr kumimoji="1" lang="zh-CN" altLang="en-US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5" name="直线连接符 14"/>
          <p:cNvCxnSpPr/>
          <p:nvPr/>
        </p:nvCxnSpPr>
        <p:spPr>
          <a:xfrm flipH="1">
            <a:off x="1842652" y="2169006"/>
            <a:ext cx="2" cy="17379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 flipV="1">
            <a:off x="1842653" y="1724034"/>
            <a:ext cx="1483978" cy="343374"/>
          </a:xfrm>
          <a:prstGeom prst="line">
            <a:avLst/>
          </a:prstGeom>
          <a:ln w="190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5404" y="1243727"/>
            <a:ext cx="285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goroutine</a:t>
            </a: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r"/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获取命令行初始任务列表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4" name="直线连接符 23"/>
          <p:cNvCxnSpPr/>
          <p:nvPr/>
        </p:nvCxnSpPr>
        <p:spPr>
          <a:xfrm>
            <a:off x="3326628" y="4284133"/>
            <a:ext cx="0" cy="132409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483204" y="4407903"/>
            <a:ext cx="1403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去重</a:t>
            </a: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worklist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unseenlinks</a:t>
            </a: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29790" y="2905269"/>
            <a:ext cx="182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发送到</a:t>
            </a: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worklist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0" name="直线连接符 29"/>
          <p:cNvCxnSpPr/>
          <p:nvPr/>
        </p:nvCxnSpPr>
        <p:spPr>
          <a:xfrm flipH="1" flipV="1">
            <a:off x="3386665" y="1829465"/>
            <a:ext cx="2178237" cy="339541"/>
          </a:xfrm>
          <a:prstGeom prst="line">
            <a:avLst/>
          </a:prstGeom>
          <a:ln w="190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 flipH="1">
            <a:off x="5541803" y="2435450"/>
            <a:ext cx="2" cy="16377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541803" y="3127173"/>
            <a:ext cx="449509" cy="36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zh-CN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766557" y="1925466"/>
            <a:ext cx="166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20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个</a:t>
            </a:r>
            <a:r>
              <a:rPr kumimoji="1"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goroutine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右中括号 38"/>
          <p:cNvSpPr/>
          <p:nvPr/>
        </p:nvSpPr>
        <p:spPr>
          <a:xfrm rot="16200000">
            <a:off x="5739266" y="2043215"/>
            <a:ext cx="77587" cy="610471"/>
          </a:xfrm>
          <a:prstGeom prst="rightBracket">
            <a:avLst>
              <a:gd name="adj" fmla="val 111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079768" y="2848427"/>
            <a:ext cx="1677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爬虫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crawl</a:t>
            </a:r>
          </a:p>
          <a:p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从</a:t>
            </a:r>
            <a:r>
              <a:rPr kumimoji="1"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unseenlinks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到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worklist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8" name="直线连接符 47"/>
          <p:cNvCxnSpPr/>
          <p:nvPr/>
        </p:nvCxnSpPr>
        <p:spPr>
          <a:xfrm flipH="1">
            <a:off x="6035539" y="2435448"/>
            <a:ext cx="2" cy="16377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/>
          <p:cNvCxnSpPr/>
          <p:nvPr/>
        </p:nvCxnSpPr>
        <p:spPr>
          <a:xfrm flipH="1" flipV="1">
            <a:off x="1902689" y="4033876"/>
            <a:ext cx="1313105" cy="250257"/>
          </a:xfrm>
          <a:prstGeom prst="line">
            <a:avLst/>
          </a:prstGeom>
          <a:ln w="190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 flipV="1">
            <a:off x="3528285" y="4159004"/>
            <a:ext cx="2210768" cy="73938"/>
          </a:xfrm>
          <a:prstGeom prst="line">
            <a:avLst/>
          </a:prstGeom>
          <a:ln w="190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66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</Words>
  <Application>Microsoft Macintosh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DengXian</vt:lpstr>
      <vt:lpstr>DengXian Light</vt:lpstr>
      <vt:lpstr>Times New Roman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Bangchao Yu</dc:creator>
  <cp:lastModifiedBy>Bangchao Yu</cp:lastModifiedBy>
  <cp:revision>3</cp:revision>
  <dcterms:created xsi:type="dcterms:W3CDTF">2018-01-05T04:08:42Z</dcterms:created>
  <dcterms:modified xsi:type="dcterms:W3CDTF">2018-01-05T04:22:59Z</dcterms:modified>
</cp:coreProperties>
</file>