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26" r:id="rId2"/>
    <p:sldId id="285" r:id="rId3"/>
    <p:sldId id="286" r:id="rId4"/>
    <p:sldId id="287" r:id="rId5"/>
    <p:sldId id="320" r:id="rId6"/>
    <p:sldId id="325" r:id="rId7"/>
    <p:sldId id="322" r:id="rId8"/>
    <p:sldId id="323" r:id="rId9"/>
    <p:sldId id="324" r:id="rId10"/>
    <p:sldId id="298" r:id="rId11"/>
    <p:sldId id="302" r:id="rId12"/>
    <p:sldId id="299" r:id="rId13"/>
    <p:sldId id="303" r:id="rId14"/>
    <p:sldId id="31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FFF"/>
    <a:srgbClr val="363BA0"/>
    <a:srgbClr val="5DCEBB"/>
    <a:srgbClr val="FFAB47"/>
    <a:srgbClr val="1517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71" autoAdjust="0"/>
    <p:restoredTop sz="94343" autoAdjust="0"/>
  </p:normalViewPr>
  <p:slideViewPr>
    <p:cSldViewPr snapToGrid="0">
      <p:cViewPr>
        <p:scale>
          <a:sx n="150" d="100"/>
          <a:sy n="150" d="100"/>
        </p:scale>
        <p:origin x="-3658" y="-2693"/>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387517-0D87-4CD4-BADC-62196E73BFF2}" type="datetimeFigureOut">
              <a:rPr lang="en-US" smtClean="0"/>
              <a:t>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4C99B3-CB45-4566-A3C4-644781417F7E}" type="slidenum">
              <a:rPr lang="en-US" smtClean="0"/>
              <a:t>‹#›</a:t>
            </a:fld>
            <a:endParaRPr lang="en-US"/>
          </a:p>
        </p:txBody>
      </p:sp>
    </p:spTree>
    <p:extLst>
      <p:ext uri="{BB962C8B-B14F-4D97-AF65-F5344CB8AC3E}">
        <p14:creationId xmlns:p14="http://schemas.microsoft.com/office/powerpoint/2010/main" val="462031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4C99B3-CB45-4566-A3C4-644781417F7E}" type="slidenum">
              <a:rPr lang="en-US" smtClean="0"/>
              <a:t>9</a:t>
            </a:fld>
            <a:endParaRPr lang="en-US"/>
          </a:p>
        </p:txBody>
      </p:sp>
    </p:spTree>
    <p:extLst>
      <p:ext uri="{BB962C8B-B14F-4D97-AF65-F5344CB8AC3E}">
        <p14:creationId xmlns:p14="http://schemas.microsoft.com/office/powerpoint/2010/main" val="711155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4C99B3-CB45-4566-A3C4-644781417F7E}" type="slidenum">
              <a:rPr lang="en-US" smtClean="0"/>
              <a:t>13</a:t>
            </a:fld>
            <a:endParaRPr lang="en-US"/>
          </a:p>
        </p:txBody>
      </p:sp>
    </p:spTree>
    <p:extLst>
      <p:ext uri="{BB962C8B-B14F-4D97-AF65-F5344CB8AC3E}">
        <p14:creationId xmlns:p14="http://schemas.microsoft.com/office/powerpoint/2010/main" val="800690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4C99B3-CB45-4566-A3C4-644781417F7E}" type="slidenum">
              <a:rPr lang="en-US" smtClean="0"/>
              <a:t>14</a:t>
            </a:fld>
            <a:endParaRPr lang="en-US"/>
          </a:p>
        </p:txBody>
      </p:sp>
    </p:spTree>
    <p:extLst>
      <p:ext uri="{BB962C8B-B14F-4D97-AF65-F5344CB8AC3E}">
        <p14:creationId xmlns:p14="http://schemas.microsoft.com/office/powerpoint/2010/main" val="107657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AC45EB-BF9F-4CB1-BD3E-0C7724915F24}"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E39AB-0088-4406-9080-E45B85E483A6}" type="slidenum">
              <a:rPr lang="en-US" smtClean="0"/>
              <a:t>‹#›</a:t>
            </a:fld>
            <a:endParaRPr lang="en-US"/>
          </a:p>
        </p:txBody>
      </p:sp>
    </p:spTree>
    <p:extLst>
      <p:ext uri="{BB962C8B-B14F-4D97-AF65-F5344CB8AC3E}">
        <p14:creationId xmlns:p14="http://schemas.microsoft.com/office/powerpoint/2010/main" val="2393222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AC45EB-BF9F-4CB1-BD3E-0C7724915F24}"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E39AB-0088-4406-9080-E45B85E483A6}" type="slidenum">
              <a:rPr lang="en-US" smtClean="0"/>
              <a:t>‹#›</a:t>
            </a:fld>
            <a:endParaRPr lang="en-US"/>
          </a:p>
        </p:txBody>
      </p:sp>
    </p:spTree>
    <p:extLst>
      <p:ext uri="{BB962C8B-B14F-4D97-AF65-F5344CB8AC3E}">
        <p14:creationId xmlns:p14="http://schemas.microsoft.com/office/powerpoint/2010/main" val="1022453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AC45EB-BF9F-4CB1-BD3E-0C7724915F24}"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E39AB-0088-4406-9080-E45B85E483A6}" type="slidenum">
              <a:rPr lang="en-US" smtClean="0"/>
              <a:t>‹#›</a:t>
            </a:fld>
            <a:endParaRPr lang="en-US"/>
          </a:p>
        </p:txBody>
      </p:sp>
    </p:spTree>
    <p:extLst>
      <p:ext uri="{BB962C8B-B14F-4D97-AF65-F5344CB8AC3E}">
        <p14:creationId xmlns:p14="http://schemas.microsoft.com/office/powerpoint/2010/main" val="3466269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AC45EB-BF9F-4CB1-BD3E-0C7724915F24}"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E39AB-0088-4406-9080-E45B85E483A6}" type="slidenum">
              <a:rPr lang="en-US" smtClean="0"/>
              <a:t>‹#›</a:t>
            </a:fld>
            <a:endParaRPr lang="en-US"/>
          </a:p>
        </p:txBody>
      </p:sp>
    </p:spTree>
    <p:extLst>
      <p:ext uri="{BB962C8B-B14F-4D97-AF65-F5344CB8AC3E}">
        <p14:creationId xmlns:p14="http://schemas.microsoft.com/office/powerpoint/2010/main" val="1725356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EAC45EB-BF9F-4CB1-BD3E-0C7724915F24}"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E39AB-0088-4406-9080-E45B85E483A6}" type="slidenum">
              <a:rPr lang="en-US" smtClean="0"/>
              <a:t>‹#›</a:t>
            </a:fld>
            <a:endParaRPr lang="en-US"/>
          </a:p>
        </p:txBody>
      </p:sp>
    </p:spTree>
    <p:extLst>
      <p:ext uri="{BB962C8B-B14F-4D97-AF65-F5344CB8AC3E}">
        <p14:creationId xmlns:p14="http://schemas.microsoft.com/office/powerpoint/2010/main" val="1369741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AC45EB-BF9F-4CB1-BD3E-0C7724915F24}" type="datetimeFigureOut">
              <a:rPr lang="en-US" smtClean="0"/>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7E39AB-0088-4406-9080-E45B85E483A6}" type="slidenum">
              <a:rPr lang="en-US" smtClean="0"/>
              <a:t>‹#›</a:t>
            </a:fld>
            <a:endParaRPr lang="en-US"/>
          </a:p>
        </p:txBody>
      </p:sp>
    </p:spTree>
    <p:extLst>
      <p:ext uri="{BB962C8B-B14F-4D97-AF65-F5344CB8AC3E}">
        <p14:creationId xmlns:p14="http://schemas.microsoft.com/office/powerpoint/2010/main" val="3089376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AC45EB-BF9F-4CB1-BD3E-0C7724915F24}" type="datetimeFigureOut">
              <a:rPr lang="en-US" smtClean="0"/>
              <a:t>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7E39AB-0088-4406-9080-E45B85E483A6}" type="slidenum">
              <a:rPr lang="en-US" smtClean="0"/>
              <a:t>‹#›</a:t>
            </a:fld>
            <a:endParaRPr lang="en-US"/>
          </a:p>
        </p:txBody>
      </p:sp>
    </p:spTree>
    <p:extLst>
      <p:ext uri="{BB962C8B-B14F-4D97-AF65-F5344CB8AC3E}">
        <p14:creationId xmlns:p14="http://schemas.microsoft.com/office/powerpoint/2010/main" val="3586302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AC45EB-BF9F-4CB1-BD3E-0C7724915F24}" type="datetimeFigureOut">
              <a:rPr lang="en-US" smtClean="0"/>
              <a:t>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7E39AB-0088-4406-9080-E45B85E483A6}" type="slidenum">
              <a:rPr lang="en-US" smtClean="0"/>
              <a:t>‹#›</a:t>
            </a:fld>
            <a:endParaRPr lang="en-US"/>
          </a:p>
        </p:txBody>
      </p:sp>
    </p:spTree>
    <p:extLst>
      <p:ext uri="{BB962C8B-B14F-4D97-AF65-F5344CB8AC3E}">
        <p14:creationId xmlns:p14="http://schemas.microsoft.com/office/powerpoint/2010/main" val="2016991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AC45EB-BF9F-4CB1-BD3E-0C7724915F24}" type="datetimeFigureOut">
              <a:rPr lang="en-US" smtClean="0"/>
              <a:t>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7E39AB-0088-4406-9080-E45B85E483A6}" type="slidenum">
              <a:rPr lang="en-US" smtClean="0"/>
              <a:t>‹#›</a:t>
            </a:fld>
            <a:endParaRPr lang="en-US"/>
          </a:p>
        </p:txBody>
      </p:sp>
    </p:spTree>
    <p:extLst>
      <p:ext uri="{BB962C8B-B14F-4D97-AF65-F5344CB8AC3E}">
        <p14:creationId xmlns:p14="http://schemas.microsoft.com/office/powerpoint/2010/main" val="2724599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EAC45EB-BF9F-4CB1-BD3E-0C7724915F24}" type="datetimeFigureOut">
              <a:rPr lang="en-US" smtClean="0"/>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7E39AB-0088-4406-9080-E45B85E483A6}" type="slidenum">
              <a:rPr lang="en-US" smtClean="0"/>
              <a:t>‹#›</a:t>
            </a:fld>
            <a:endParaRPr lang="en-US"/>
          </a:p>
        </p:txBody>
      </p:sp>
    </p:spTree>
    <p:extLst>
      <p:ext uri="{BB962C8B-B14F-4D97-AF65-F5344CB8AC3E}">
        <p14:creationId xmlns:p14="http://schemas.microsoft.com/office/powerpoint/2010/main" val="271822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EAC45EB-BF9F-4CB1-BD3E-0C7724915F24}" type="datetimeFigureOut">
              <a:rPr lang="en-US" smtClean="0"/>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7E39AB-0088-4406-9080-E45B85E483A6}" type="slidenum">
              <a:rPr lang="en-US" smtClean="0"/>
              <a:t>‹#›</a:t>
            </a:fld>
            <a:endParaRPr lang="en-US"/>
          </a:p>
        </p:txBody>
      </p:sp>
    </p:spTree>
    <p:extLst>
      <p:ext uri="{BB962C8B-B14F-4D97-AF65-F5344CB8AC3E}">
        <p14:creationId xmlns:p14="http://schemas.microsoft.com/office/powerpoint/2010/main" val="3318329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AC45EB-BF9F-4CB1-BD3E-0C7724915F24}" type="datetimeFigureOut">
              <a:rPr lang="en-US" smtClean="0"/>
              <a:t>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7E39AB-0088-4406-9080-E45B85E483A6}" type="slidenum">
              <a:rPr lang="en-US" smtClean="0"/>
              <a:t>‹#›</a:t>
            </a:fld>
            <a:endParaRPr lang="en-US"/>
          </a:p>
        </p:txBody>
      </p:sp>
    </p:spTree>
    <p:extLst>
      <p:ext uri="{BB962C8B-B14F-4D97-AF65-F5344CB8AC3E}">
        <p14:creationId xmlns:p14="http://schemas.microsoft.com/office/powerpoint/2010/main" val="1454068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MongoDB Nedir, Nerelerde ve Nasıl Kullanılır? | GTe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138" y="1626898"/>
            <a:ext cx="6748595" cy="3097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1844749"/>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Google Shape;1051;p35"/>
          <p:cNvSpPr/>
          <p:nvPr/>
        </p:nvSpPr>
        <p:spPr>
          <a:xfrm>
            <a:off x="837118" y="2673340"/>
            <a:ext cx="4848858"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latin typeface="Viga" panose="020B0800030000020004" pitchFamily="34" charset="0"/>
            </a:endParaRPr>
          </a:p>
        </p:txBody>
      </p:sp>
      <p:sp>
        <p:nvSpPr>
          <p:cNvPr id="19" name="Google Shape;1052;p35"/>
          <p:cNvSpPr/>
          <p:nvPr/>
        </p:nvSpPr>
        <p:spPr>
          <a:xfrm>
            <a:off x="837118" y="872926"/>
            <a:ext cx="4848858"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latin typeface="Viga" panose="020B0800030000020004" pitchFamily="34" charset="0"/>
            </a:endParaRPr>
          </a:p>
        </p:txBody>
      </p:sp>
      <p:sp>
        <p:nvSpPr>
          <p:cNvPr id="20" name="Google Shape;1122;p37"/>
          <p:cNvSpPr txBox="1">
            <a:spLocks/>
          </p:cNvSpPr>
          <p:nvPr/>
        </p:nvSpPr>
        <p:spPr>
          <a:xfrm>
            <a:off x="872837" y="1016513"/>
            <a:ext cx="4641272" cy="1544913"/>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None/>
            </a:pPr>
            <a:r>
              <a:rPr lang="tr-TR" sz="1400" dirty="0" smtClean="0">
                <a:latin typeface="Imprima" pitchFamily="2" charset="0"/>
              </a:rPr>
              <a:t>Bu komutların her biri belirli bir koleksiyonda çalıştırılır.</a:t>
            </a:r>
          </a:p>
          <a:p>
            <a:pPr marL="0" indent="0">
              <a:spcBef>
                <a:spcPts val="0"/>
              </a:spcBef>
              <a:spcAft>
                <a:spcPts val="1600"/>
              </a:spcAft>
              <a:buNone/>
            </a:pPr>
            <a:r>
              <a:rPr lang="tr-TR" sz="1200" dirty="0" smtClean="0">
                <a:solidFill>
                  <a:srgbClr val="FF0000"/>
                </a:solidFill>
                <a:latin typeface="Consolas" panose="020B0609020204030204" pitchFamily="49" charset="0"/>
              </a:rPr>
              <a:t>db.&lt;collectionName&gt;.&lt;command&gt;</a:t>
            </a:r>
            <a:endParaRPr lang="tr-TR" sz="1200" dirty="0">
              <a:solidFill>
                <a:srgbClr val="FF0000"/>
              </a:solidFill>
              <a:latin typeface="Consolas" panose="020B0609020204030204" pitchFamily="49" charset="0"/>
            </a:endParaRPr>
          </a:p>
        </p:txBody>
      </p:sp>
      <p:sp>
        <p:nvSpPr>
          <p:cNvPr id="27" name="Google Shape;1051;p35"/>
          <p:cNvSpPr/>
          <p:nvPr/>
        </p:nvSpPr>
        <p:spPr>
          <a:xfrm>
            <a:off x="6739154" y="2661154"/>
            <a:ext cx="4848858"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latin typeface="Viga" panose="020B0800030000020004" pitchFamily="34" charset="0"/>
            </a:endParaRPr>
          </a:p>
        </p:txBody>
      </p:sp>
      <p:sp>
        <p:nvSpPr>
          <p:cNvPr id="28" name="Google Shape;1052;p35"/>
          <p:cNvSpPr/>
          <p:nvPr/>
        </p:nvSpPr>
        <p:spPr>
          <a:xfrm>
            <a:off x="6739154" y="860740"/>
            <a:ext cx="4848858"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latin typeface="Viga" panose="020B0800030000020004" pitchFamily="34" charset="0"/>
            </a:endParaRPr>
          </a:p>
        </p:txBody>
      </p:sp>
      <p:sp>
        <p:nvSpPr>
          <p:cNvPr id="29" name="Google Shape;1122;p37"/>
          <p:cNvSpPr txBox="1">
            <a:spLocks/>
          </p:cNvSpPr>
          <p:nvPr/>
        </p:nvSpPr>
        <p:spPr>
          <a:xfrm>
            <a:off x="6774873" y="1004327"/>
            <a:ext cx="4641272" cy="1544913"/>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None/>
            </a:pPr>
            <a:r>
              <a:rPr lang="tr-TR" sz="1400" dirty="0" smtClean="0">
                <a:latin typeface="Imprima" pitchFamily="2" charset="0"/>
              </a:rPr>
              <a:t>Filtre nesnesiyle eşleşen tüm belgeleri güncelleme nesnesi olan ikinci parametreye iletilen verilerle güncelleyin</a:t>
            </a:r>
          </a:p>
          <a:p>
            <a:pPr marL="0" indent="0">
              <a:spcBef>
                <a:spcPts val="0"/>
              </a:spcBef>
              <a:spcAft>
                <a:spcPts val="1600"/>
              </a:spcAft>
              <a:buNone/>
            </a:pPr>
            <a:r>
              <a:rPr lang="tr-TR" sz="1200" dirty="0" smtClean="0">
                <a:solidFill>
                  <a:srgbClr val="FF0000"/>
                </a:solidFill>
                <a:latin typeface="Consolas" panose="020B0609020204030204" pitchFamily="49" charset="0"/>
              </a:rPr>
              <a:t>db.users.updateMany({ age: 12 }, { $inc: { age: 3 } })</a:t>
            </a:r>
          </a:p>
          <a:p>
            <a:pPr marL="0" indent="0">
              <a:spcBef>
                <a:spcPts val="0"/>
              </a:spcBef>
              <a:spcAft>
                <a:spcPts val="1600"/>
              </a:spcAft>
              <a:buNone/>
            </a:pPr>
            <a:r>
              <a:rPr lang="tr-TR" sz="1400" dirty="0" smtClean="0">
                <a:latin typeface="Imprima" pitchFamily="2" charset="0"/>
              </a:rPr>
              <a:t>12 yaşında olan tüm kullanıcıları yaşlarına 3 ekleyerek güncelleyin</a:t>
            </a:r>
            <a:endParaRPr lang="tr-TR" sz="1400" dirty="0">
              <a:latin typeface="Imprima" pitchFamily="2" charset="0"/>
            </a:endParaRPr>
          </a:p>
        </p:txBody>
      </p:sp>
      <p:sp>
        <p:nvSpPr>
          <p:cNvPr id="39" name="Google Shape;1051;p35"/>
          <p:cNvSpPr/>
          <p:nvPr/>
        </p:nvSpPr>
        <p:spPr>
          <a:xfrm>
            <a:off x="809406" y="5458095"/>
            <a:ext cx="4848858"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latin typeface="Viga" panose="020B0800030000020004" pitchFamily="34" charset="0"/>
            </a:endParaRPr>
          </a:p>
        </p:txBody>
      </p:sp>
      <p:sp>
        <p:nvSpPr>
          <p:cNvPr id="40" name="Google Shape;1052;p35"/>
          <p:cNvSpPr/>
          <p:nvPr/>
        </p:nvSpPr>
        <p:spPr>
          <a:xfrm>
            <a:off x="809406" y="3602267"/>
            <a:ext cx="4848858"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latin typeface="Viga" panose="020B0800030000020004" pitchFamily="34" charset="0"/>
            </a:endParaRPr>
          </a:p>
        </p:txBody>
      </p:sp>
      <p:sp>
        <p:nvSpPr>
          <p:cNvPr id="41" name="Google Shape;1122;p37"/>
          <p:cNvSpPr txBox="1">
            <a:spLocks/>
          </p:cNvSpPr>
          <p:nvPr/>
        </p:nvSpPr>
        <p:spPr>
          <a:xfrm>
            <a:off x="845125" y="3745854"/>
            <a:ext cx="4641272" cy="1544913"/>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None/>
            </a:pPr>
            <a:r>
              <a:rPr lang="tr-TR" sz="1400" dirty="0" smtClean="0">
                <a:latin typeface="Imprima" pitchFamily="2" charset="0"/>
              </a:rPr>
              <a:t>Filtre nesnesiyle eşleşen ilk belgeyi, güncelleme nesnesi olan ikinci parametreye iletilen verilerle güncelleyin.</a:t>
            </a:r>
          </a:p>
          <a:p>
            <a:pPr marL="0" indent="0">
              <a:spcBef>
                <a:spcPts val="0"/>
              </a:spcBef>
              <a:spcAft>
                <a:spcPts val="1600"/>
              </a:spcAft>
              <a:buNone/>
            </a:pPr>
            <a:r>
              <a:rPr lang="tr-TR" sz="1200" dirty="0" smtClean="0">
                <a:solidFill>
                  <a:srgbClr val="FF0000"/>
                </a:solidFill>
                <a:latin typeface="Consolas" panose="020B0609020204030204" pitchFamily="49" charset="0"/>
              </a:rPr>
              <a:t>db.users.updateOne({ age: 20 }, { $set: { age: 21 } })</a:t>
            </a:r>
          </a:p>
          <a:p>
            <a:pPr marL="0" indent="0">
              <a:spcBef>
                <a:spcPts val="0"/>
              </a:spcBef>
              <a:spcAft>
                <a:spcPts val="1600"/>
              </a:spcAft>
              <a:buNone/>
            </a:pPr>
            <a:r>
              <a:rPr lang="tr-TR" sz="1400" dirty="0" smtClean="0">
                <a:latin typeface="Imprima" pitchFamily="2" charset="0"/>
              </a:rPr>
              <a:t>20 yaşında olan ilk kullanıcıyı 21 yaşına güncelleyin.</a:t>
            </a:r>
            <a:endParaRPr lang="tr-TR" sz="1400" dirty="0">
              <a:latin typeface="Imprima" pitchFamily="2" charset="0"/>
            </a:endParaRPr>
          </a:p>
        </p:txBody>
      </p:sp>
      <p:sp>
        <p:nvSpPr>
          <p:cNvPr id="42" name="Google Shape;1051;p35"/>
          <p:cNvSpPr/>
          <p:nvPr/>
        </p:nvSpPr>
        <p:spPr>
          <a:xfrm>
            <a:off x="6711442" y="5709150"/>
            <a:ext cx="4848858"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latin typeface="Viga" panose="020B0800030000020004" pitchFamily="34" charset="0"/>
            </a:endParaRPr>
          </a:p>
        </p:txBody>
      </p:sp>
      <p:sp>
        <p:nvSpPr>
          <p:cNvPr id="43" name="Google Shape;1052;p35"/>
          <p:cNvSpPr/>
          <p:nvPr/>
        </p:nvSpPr>
        <p:spPr>
          <a:xfrm>
            <a:off x="6711442" y="3590081"/>
            <a:ext cx="4848858"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latin typeface="Viga" panose="020B0800030000020004" pitchFamily="34" charset="0"/>
            </a:endParaRPr>
          </a:p>
        </p:txBody>
      </p:sp>
      <p:sp>
        <p:nvSpPr>
          <p:cNvPr id="44" name="Google Shape;1122;p37"/>
          <p:cNvSpPr txBox="1">
            <a:spLocks/>
          </p:cNvSpPr>
          <p:nvPr/>
        </p:nvSpPr>
        <p:spPr>
          <a:xfrm>
            <a:off x="6747161" y="3733668"/>
            <a:ext cx="4641272" cy="1544913"/>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None/>
            </a:pPr>
            <a:r>
              <a:rPr lang="tr-TR" sz="1400" dirty="0" smtClean="0">
                <a:latin typeface="Imprima" pitchFamily="2" charset="0"/>
              </a:rPr>
              <a:t>Filtre nesnesiyle eşleşen ilk belgeyi, ikinci parametre olarak iletilen tam nesneyle değiştirin.Bu, yalnızca tek tek alanları güncellemekle kalmayacak, tüm nesnenin üzerine tamamen yazacaktır.</a:t>
            </a:r>
          </a:p>
          <a:p>
            <a:pPr marL="0" indent="0">
              <a:spcBef>
                <a:spcPts val="0"/>
              </a:spcBef>
              <a:spcAft>
                <a:spcPts val="1600"/>
              </a:spcAft>
              <a:buNone/>
            </a:pPr>
            <a:r>
              <a:rPr lang="tr-TR" sz="1200" dirty="0" smtClean="0">
                <a:solidFill>
                  <a:srgbClr val="FF0000"/>
                </a:solidFill>
                <a:latin typeface="Consolas" panose="020B0609020204030204" pitchFamily="49" charset="0"/>
              </a:rPr>
              <a:t>db.users.replaceOne({ age: 12 }, { age: 13 })</a:t>
            </a:r>
          </a:p>
          <a:p>
            <a:pPr marL="0" indent="0">
              <a:spcBef>
                <a:spcPts val="0"/>
              </a:spcBef>
              <a:spcAft>
                <a:spcPts val="1600"/>
              </a:spcAft>
              <a:buNone/>
            </a:pPr>
            <a:r>
              <a:rPr lang="tr-TR" sz="1400" dirty="0" smtClean="0">
                <a:latin typeface="Imprima" pitchFamily="2" charset="0"/>
              </a:rPr>
              <a:t>12 yaşında olan ilk kullanıcıyı, tek alanı 13 yaşında olan bir nesneyle değiştirin</a:t>
            </a:r>
            <a:endParaRPr lang="tr-TR" sz="1400" dirty="0">
              <a:latin typeface="Imprima" pitchFamily="2" charset="0"/>
            </a:endParaRPr>
          </a:p>
        </p:txBody>
      </p:sp>
      <p:sp>
        <p:nvSpPr>
          <p:cNvPr id="45" name="Google Shape;1060;p36"/>
          <p:cNvSpPr txBox="1">
            <a:spLocks/>
          </p:cNvSpPr>
          <p:nvPr/>
        </p:nvSpPr>
        <p:spPr>
          <a:xfrm>
            <a:off x="872838" y="299839"/>
            <a:ext cx="4613560"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smtClean="0">
                <a:latin typeface="Viga" panose="020B0800030000020004" pitchFamily="34" charset="0"/>
              </a:rPr>
              <a:t>Update</a:t>
            </a:r>
            <a:endParaRPr lang="tr-TR" sz="1700" dirty="0">
              <a:latin typeface="Viga" panose="020B0800030000020004" pitchFamily="34" charset="0"/>
            </a:endParaRPr>
          </a:p>
        </p:txBody>
      </p:sp>
      <p:sp>
        <p:nvSpPr>
          <p:cNvPr id="46" name="Google Shape;1060;p36"/>
          <p:cNvSpPr txBox="1">
            <a:spLocks/>
          </p:cNvSpPr>
          <p:nvPr/>
        </p:nvSpPr>
        <p:spPr>
          <a:xfrm>
            <a:off x="872837" y="3029954"/>
            <a:ext cx="4613560"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updateOne</a:t>
            </a:r>
          </a:p>
        </p:txBody>
      </p:sp>
      <p:sp>
        <p:nvSpPr>
          <p:cNvPr id="47" name="Google Shape;1060;p36"/>
          <p:cNvSpPr txBox="1">
            <a:spLocks/>
          </p:cNvSpPr>
          <p:nvPr/>
        </p:nvSpPr>
        <p:spPr>
          <a:xfrm>
            <a:off x="6747161" y="3017768"/>
            <a:ext cx="4613560"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replaceOne</a:t>
            </a:r>
          </a:p>
        </p:txBody>
      </p:sp>
      <p:sp>
        <p:nvSpPr>
          <p:cNvPr id="49" name="Google Shape;1060;p36"/>
          <p:cNvSpPr txBox="1">
            <a:spLocks/>
          </p:cNvSpPr>
          <p:nvPr/>
        </p:nvSpPr>
        <p:spPr>
          <a:xfrm>
            <a:off x="6747161" y="300153"/>
            <a:ext cx="4613560"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updateMany</a:t>
            </a:r>
          </a:p>
        </p:txBody>
      </p:sp>
      <p:pic>
        <p:nvPicPr>
          <p:cNvPr id="22" name="Picture 6" descr="MongoDB Nedir, Nerelerde ve Nasıl Kullanılır? | GTec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08333" y="126629"/>
            <a:ext cx="858982" cy="39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131616"/>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21;p42"/>
          <p:cNvSpPr txBox="1">
            <a:spLocks/>
          </p:cNvSpPr>
          <p:nvPr/>
        </p:nvSpPr>
        <p:spPr>
          <a:xfrm>
            <a:off x="574427" y="1983306"/>
            <a:ext cx="3574473" cy="168815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tr-TR" sz="1400" dirty="0" smtClean="0">
                <a:latin typeface="Imprima" pitchFamily="2" charset="0"/>
              </a:rPr>
              <a:t>Yalnızca $set'e iletilen alanları güncelleyin. </a:t>
            </a:r>
            <a:endParaRPr lang="en-US" sz="1400" dirty="0" smtClean="0">
              <a:latin typeface="Imprima" pitchFamily="2" charset="0"/>
            </a:endParaRPr>
          </a:p>
          <a:p>
            <a:pPr marL="0" indent="0">
              <a:spcBef>
                <a:spcPts val="0"/>
              </a:spcBef>
              <a:buNone/>
            </a:pPr>
            <a:r>
              <a:rPr lang="tr-TR" sz="1400" dirty="0" smtClean="0">
                <a:latin typeface="Imprima" pitchFamily="2" charset="0"/>
              </a:rPr>
              <a:t>Bu, $set'e aktarılmayan hiçbir alanı</a:t>
            </a:r>
            <a:r>
              <a:rPr lang="en-US" sz="1400" dirty="0" smtClean="0">
                <a:latin typeface="Imprima" pitchFamily="2" charset="0"/>
              </a:rPr>
              <a:t> </a:t>
            </a:r>
            <a:r>
              <a:rPr lang="tr-TR" sz="1400" dirty="0" smtClean="0">
                <a:latin typeface="Imprima" pitchFamily="2" charset="0"/>
              </a:rPr>
              <a:t>etkilemeyecektir.</a:t>
            </a:r>
          </a:p>
          <a:p>
            <a:pPr marL="0" indent="0">
              <a:spcBef>
                <a:spcPts val="0"/>
              </a:spcBef>
              <a:buNone/>
            </a:pPr>
            <a:endParaRPr lang="en-US" sz="1200" dirty="0" smtClean="0">
              <a:latin typeface="Consolas" panose="020B0609020204030204" pitchFamily="49" charset="0"/>
            </a:endParaRPr>
          </a:p>
          <a:p>
            <a:pPr marL="0" indent="0">
              <a:spcBef>
                <a:spcPts val="0"/>
              </a:spcBef>
              <a:buNone/>
            </a:pPr>
            <a:r>
              <a:rPr lang="tr-TR" sz="1200" dirty="0" smtClean="0">
                <a:solidFill>
                  <a:srgbClr val="FF0000"/>
                </a:solidFill>
                <a:latin typeface="Consolas" panose="020B0609020204030204" pitchFamily="49" charset="0"/>
              </a:rPr>
              <a:t>db.users.updateOne({ age: 12 }, { $set: { name: “Hi” } })</a:t>
            </a:r>
          </a:p>
          <a:p>
            <a:pPr marL="0" indent="0">
              <a:spcBef>
                <a:spcPts val="0"/>
              </a:spcBef>
              <a:buNone/>
            </a:pPr>
            <a:r>
              <a:rPr lang="tr-TR" sz="1400" dirty="0" smtClean="0">
                <a:latin typeface="Imprima" pitchFamily="2" charset="0"/>
              </a:rPr>
              <a:t>12 yaşındaki ilk kullanıcının adını Hi değerine güncelleyin</a:t>
            </a:r>
            <a:r>
              <a:rPr lang="en-US" sz="1400" dirty="0">
                <a:latin typeface="Imprima" pitchFamily="2" charset="0"/>
              </a:rPr>
              <a:t>.</a:t>
            </a:r>
            <a:endParaRPr lang="tr-TR" sz="1400" dirty="0">
              <a:latin typeface="Imprima" pitchFamily="2" charset="0"/>
            </a:endParaRPr>
          </a:p>
        </p:txBody>
      </p:sp>
      <p:grpSp>
        <p:nvGrpSpPr>
          <p:cNvPr id="7" name="Google Shape;1323;p42"/>
          <p:cNvGrpSpPr/>
          <p:nvPr/>
        </p:nvGrpSpPr>
        <p:grpSpPr>
          <a:xfrm>
            <a:off x="4488918" y="1478606"/>
            <a:ext cx="2116320" cy="457075"/>
            <a:chOff x="3917263" y="1628700"/>
            <a:chExt cx="1309500" cy="457075"/>
          </a:xfrm>
        </p:grpSpPr>
        <p:sp>
          <p:nvSpPr>
            <p:cNvPr id="8" name="Google Shape;1324;p42"/>
            <p:cNvSpPr/>
            <p:nvPr/>
          </p:nvSpPr>
          <p:spPr>
            <a:xfrm>
              <a:off x="3917263" y="1628700"/>
              <a:ext cx="1309500" cy="457075"/>
            </a:xfrm>
            <a:custGeom>
              <a:avLst/>
              <a:gdLst/>
              <a:ahLst/>
              <a:cxnLst/>
              <a:rect l="l" t="t" r="r" b="b"/>
              <a:pathLst>
                <a:path w="41777" h="18283" extrusionOk="0">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Viga" panose="020B0800030000020004" pitchFamily="34" charset="0"/>
              </a:endParaRPr>
            </a:p>
          </p:txBody>
        </p:sp>
        <p:sp>
          <p:nvSpPr>
            <p:cNvPr id="9" name="Google Shape;1325;p42"/>
            <p:cNvSpPr/>
            <p:nvPr/>
          </p:nvSpPr>
          <p:spPr>
            <a:xfrm>
              <a:off x="3917263" y="1628700"/>
              <a:ext cx="1309500" cy="457075"/>
            </a:xfrm>
            <a:custGeom>
              <a:avLst/>
              <a:gdLst/>
              <a:ahLst/>
              <a:cxnLst/>
              <a:rect l="l" t="t" r="r" b="b"/>
              <a:pathLst>
                <a:path w="41777" h="18283" extrusionOk="0">
                  <a:moveTo>
                    <a:pt x="31789" y="1291"/>
                  </a:moveTo>
                  <a:cubicBezTo>
                    <a:pt x="31974" y="1291"/>
                    <a:pt x="32159" y="1291"/>
                    <a:pt x="32343" y="1293"/>
                  </a:cubicBezTo>
                  <a:cubicBezTo>
                    <a:pt x="33959" y="1309"/>
                    <a:pt x="35586" y="1386"/>
                    <a:pt x="37170" y="1726"/>
                  </a:cubicBezTo>
                  <a:cubicBezTo>
                    <a:pt x="37989" y="1901"/>
                    <a:pt x="38650" y="2440"/>
                    <a:pt x="39116" y="3162"/>
                  </a:cubicBezTo>
                  <a:cubicBezTo>
                    <a:pt x="40148" y="4757"/>
                    <a:pt x="40208" y="6161"/>
                    <a:pt x="40214" y="7773"/>
                  </a:cubicBezTo>
                  <a:cubicBezTo>
                    <a:pt x="40214" y="8849"/>
                    <a:pt x="40393" y="9964"/>
                    <a:pt x="40164" y="10987"/>
                  </a:cubicBezTo>
                  <a:cubicBezTo>
                    <a:pt x="39940" y="11993"/>
                    <a:pt x="40151" y="13111"/>
                    <a:pt x="39513" y="14010"/>
                  </a:cubicBezTo>
                  <a:cubicBezTo>
                    <a:pt x="38667" y="15207"/>
                    <a:pt x="37409" y="15600"/>
                    <a:pt x="36022" y="15741"/>
                  </a:cubicBezTo>
                  <a:cubicBezTo>
                    <a:pt x="34725" y="15871"/>
                    <a:pt x="33416" y="15788"/>
                    <a:pt x="32122" y="16087"/>
                  </a:cubicBezTo>
                  <a:cubicBezTo>
                    <a:pt x="31980" y="16120"/>
                    <a:pt x="31827" y="16129"/>
                    <a:pt x="31668" y="16129"/>
                  </a:cubicBezTo>
                  <a:cubicBezTo>
                    <a:pt x="31493" y="16129"/>
                    <a:pt x="31310" y="16118"/>
                    <a:pt x="31129" y="16118"/>
                  </a:cubicBezTo>
                  <a:cubicBezTo>
                    <a:pt x="30994" y="16118"/>
                    <a:pt x="30860" y="16124"/>
                    <a:pt x="30729" y="16144"/>
                  </a:cubicBezTo>
                  <a:cubicBezTo>
                    <a:pt x="30311" y="16207"/>
                    <a:pt x="29948" y="16542"/>
                    <a:pt x="29523" y="16542"/>
                  </a:cubicBezTo>
                  <a:cubicBezTo>
                    <a:pt x="29426" y="16542"/>
                    <a:pt x="29326" y="16524"/>
                    <a:pt x="29221" y="16482"/>
                  </a:cubicBezTo>
                  <a:cubicBezTo>
                    <a:pt x="28967" y="16379"/>
                    <a:pt x="28715" y="16344"/>
                    <a:pt x="28465" y="16344"/>
                  </a:cubicBezTo>
                  <a:cubicBezTo>
                    <a:pt x="28082" y="16344"/>
                    <a:pt x="27700" y="16427"/>
                    <a:pt x="27312" y="16479"/>
                  </a:cubicBezTo>
                  <a:cubicBezTo>
                    <a:pt x="26701" y="16562"/>
                    <a:pt x="26078" y="16669"/>
                    <a:pt x="25466" y="16669"/>
                  </a:cubicBezTo>
                  <a:cubicBezTo>
                    <a:pt x="25330" y="16669"/>
                    <a:pt x="25194" y="16664"/>
                    <a:pt x="25059" y="16652"/>
                  </a:cubicBezTo>
                  <a:cubicBezTo>
                    <a:pt x="24942" y="16641"/>
                    <a:pt x="24826" y="16637"/>
                    <a:pt x="24710" y="16637"/>
                  </a:cubicBezTo>
                  <a:cubicBezTo>
                    <a:pt x="24140" y="16637"/>
                    <a:pt x="23584" y="16742"/>
                    <a:pt x="23016" y="16742"/>
                  </a:cubicBezTo>
                  <a:cubicBezTo>
                    <a:pt x="22981" y="16742"/>
                    <a:pt x="22947" y="16742"/>
                    <a:pt x="22912" y="16741"/>
                  </a:cubicBezTo>
                  <a:cubicBezTo>
                    <a:pt x="22534" y="16732"/>
                    <a:pt x="22150" y="16709"/>
                    <a:pt x="21768" y="16709"/>
                  </a:cubicBezTo>
                  <a:cubicBezTo>
                    <a:pt x="21114" y="16709"/>
                    <a:pt x="20463" y="16775"/>
                    <a:pt x="19847" y="17083"/>
                  </a:cubicBezTo>
                  <a:cubicBezTo>
                    <a:pt x="19808" y="17102"/>
                    <a:pt x="19773" y="17110"/>
                    <a:pt x="19741" y="17110"/>
                  </a:cubicBezTo>
                  <a:cubicBezTo>
                    <a:pt x="19686" y="17110"/>
                    <a:pt x="19643" y="17084"/>
                    <a:pt x="19618" y="17040"/>
                  </a:cubicBezTo>
                  <a:cubicBezTo>
                    <a:pt x="19526" y="16877"/>
                    <a:pt x="19419" y="16829"/>
                    <a:pt x="19309" y="16829"/>
                  </a:cubicBezTo>
                  <a:cubicBezTo>
                    <a:pt x="19150" y="16829"/>
                    <a:pt x="18983" y="16929"/>
                    <a:pt x="18840" y="16929"/>
                  </a:cubicBezTo>
                  <a:cubicBezTo>
                    <a:pt x="18818" y="16929"/>
                    <a:pt x="18797" y="16927"/>
                    <a:pt x="18777" y="16921"/>
                  </a:cubicBezTo>
                  <a:cubicBezTo>
                    <a:pt x="18579" y="16871"/>
                    <a:pt x="18381" y="16855"/>
                    <a:pt x="18181" y="16855"/>
                  </a:cubicBezTo>
                  <a:cubicBezTo>
                    <a:pt x="17779" y="16855"/>
                    <a:pt x="17374" y="16923"/>
                    <a:pt x="16974" y="16923"/>
                  </a:cubicBezTo>
                  <a:cubicBezTo>
                    <a:pt x="16675" y="16923"/>
                    <a:pt x="16379" y="16885"/>
                    <a:pt x="16090" y="16751"/>
                  </a:cubicBezTo>
                  <a:cubicBezTo>
                    <a:pt x="15987" y="16702"/>
                    <a:pt x="15883" y="16685"/>
                    <a:pt x="15780" y="16685"/>
                  </a:cubicBezTo>
                  <a:cubicBezTo>
                    <a:pt x="15539" y="16685"/>
                    <a:pt x="15297" y="16777"/>
                    <a:pt x="15051" y="16777"/>
                  </a:cubicBezTo>
                  <a:cubicBezTo>
                    <a:pt x="15036" y="16777"/>
                    <a:pt x="15021" y="16777"/>
                    <a:pt x="15007" y="16776"/>
                  </a:cubicBezTo>
                  <a:cubicBezTo>
                    <a:pt x="13871" y="16721"/>
                    <a:pt x="12734" y="16616"/>
                    <a:pt x="11596" y="16599"/>
                  </a:cubicBezTo>
                  <a:cubicBezTo>
                    <a:pt x="11446" y="16597"/>
                    <a:pt x="11273" y="16587"/>
                    <a:pt x="11107" y="16587"/>
                  </a:cubicBezTo>
                  <a:cubicBezTo>
                    <a:pt x="10878" y="16587"/>
                    <a:pt x="10659" y="16606"/>
                    <a:pt x="10524" y="16693"/>
                  </a:cubicBezTo>
                  <a:cubicBezTo>
                    <a:pt x="10408" y="16767"/>
                    <a:pt x="10300" y="16795"/>
                    <a:pt x="10197" y="16795"/>
                  </a:cubicBezTo>
                  <a:cubicBezTo>
                    <a:pt x="9896" y="16795"/>
                    <a:pt x="9641" y="16556"/>
                    <a:pt x="9366" y="16556"/>
                  </a:cubicBezTo>
                  <a:cubicBezTo>
                    <a:pt x="9302" y="16556"/>
                    <a:pt x="9237" y="16569"/>
                    <a:pt x="9169" y="16602"/>
                  </a:cubicBezTo>
                  <a:cubicBezTo>
                    <a:pt x="9140" y="16450"/>
                    <a:pt x="9085" y="16409"/>
                    <a:pt x="9017" y="16409"/>
                  </a:cubicBezTo>
                  <a:cubicBezTo>
                    <a:pt x="8938" y="16409"/>
                    <a:pt x="8841" y="16464"/>
                    <a:pt x="8747" y="16464"/>
                  </a:cubicBezTo>
                  <a:cubicBezTo>
                    <a:pt x="8743" y="16464"/>
                    <a:pt x="8738" y="16464"/>
                    <a:pt x="8733" y="16464"/>
                  </a:cubicBezTo>
                  <a:cubicBezTo>
                    <a:pt x="8714" y="16462"/>
                    <a:pt x="8695" y="16462"/>
                    <a:pt x="8676" y="16462"/>
                  </a:cubicBezTo>
                  <a:cubicBezTo>
                    <a:pt x="8438" y="16462"/>
                    <a:pt x="8183" y="16543"/>
                    <a:pt x="7941" y="16543"/>
                  </a:cubicBezTo>
                  <a:cubicBezTo>
                    <a:pt x="7720" y="16543"/>
                    <a:pt x="7511" y="16475"/>
                    <a:pt x="7337" y="16218"/>
                  </a:cubicBezTo>
                  <a:cubicBezTo>
                    <a:pt x="7322" y="16195"/>
                    <a:pt x="7270" y="16183"/>
                    <a:pt x="7221" y="16183"/>
                  </a:cubicBezTo>
                  <a:cubicBezTo>
                    <a:pt x="7194" y="16183"/>
                    <a:pt x="7168" y="16186"/>
                    <a:pt x="7149" y="16194"/>
                  </a:cubicBezTo>
                  <a:cubicBezTo>
                    <a:pt x="6932" y="16278"/>
                    <a:pt x="6721" y="16312"/>
                    <a:pt x="6514" y="16312"/>
                  </a:cubicBezTo>
                  <a:cubicBezTo>
                    <a:pt x="6050" y="16312"/>
                    <a:pt x="5608" y="16138"/>
                    <a:pt x="5162" y="15959"/>
                  </a:cubicBezTo>
                  <a:cubicBezTo>
                    <a:pt x="5025" y="15904"/>
                    <a:pt x="4862" y="15862"/>
                    <a:pt x="4711" y="15862"/>
                  </a:cubicBezTo>
                  <a:cubicBezTo>
                    <a:pt x="4664" y="15862"/>
                    <a:pt x="4618" y="15866"/>
                    <a:pt x="4575" y="15875"/>
                  </a:cubicBezTo>
                  <a:cubicBezTo>
                    <a:pt x="4445" y="15902"/>
                    <a:pt x="4324" y="15915"/>
                    <a:pt x="4211" y="15915"/>
                  </a:cubicBezTo>
                  <a:cubicBezTo>
                    <a:pt x="3396" y="15915"/>
                    <a:pt x="3006" y="15252"/>
                    <a:pt x="2470" y="14678"/>
                  </a:cubicBezTo>
                  <a:cubicBezTo>
                    <a:pt x="1414" y="13545"/>
                    <a:pt x="1477" y="12151"/>
                    <a:pt x="1224" y="10801"/>
                  </a:cubicBezTo>
                  <a:cubicBezTo>
                    <a:pt x="1009" y="9647"/>
                    <a:pt x="1240" y="8565"/>
                    <a:pt x="1383" y="7443"/>
                  </a:cubicBezTo>
                  <a:cubicBezTo>
                    <a:pt x="1468" y="6768"/>
                    <a:pt x="1515" y="6107"/>
                    <a:pt x="1720" y="5447"/>
                  </a:cubicBezTo>
                  <a:cubicBezTo>
                    <a:pt x="2026" y="4460"/>
                    <a:pt x="2603" y="3787"/>
                    <a:pt x="3489" y="3230"/>
                  </a:cubicBezTo>
                  <a:cubicBezTo>
                    <a:pt x="4713" y="2462"/>
                    <a:pt x="6001" y="2368"/>
                    <a:pt x="7377" y="2307"/>
                  </a:cubicBezTo>
                  <a:cubicBezTo>
                    <a:pt x="7843" y="2286"/>
                    <a:pt x="8402" y="2179"/>
                    <a:pt x="8910" y="2065"/>
                  </a:cubicBezTo>
                  <a:cubicBezTo>
                    <a:pt x="9991" y="1823"/>
                    <a:pt x="11114" y="1755"/>
                    <a:pt x="12224" y="1658"/>
                  </a:cubicBezTo>
                  <a:cubicBezTo>
                    <a:pt x="13237" y="1571"/>
                    <a:pt x="14284" y="1673"/>
                    <a:pt x="15269" y="1546"/>
                  </a:cubicBezTo>
                  <a:cubicBezTo>
                    <a:pt x="16647" y="1368"/>
                    <a:pt x="18024" y="1558"/>
                    <a:pt x="19406" y="1337"/>
                  </a:cubicBezTo>
                  <a:cubicBezTo>
                    <a:pt x="19586" y="1308"/>
                    <a:pt x="19778" y="1298"/>
                    <a:pt x="19978" y="1298"/>
                  </a:cubicBezTo>
                  <a:cubicBezTo>
                    <a:pt x="20455" y="1298"/>
                    <a:pt x="20972" y="1359"/>
                    <a:pt x="21455" y="1382"/>
                  </a:cubicBezTo>
                  <a:cubicBezTo>
                    <a:pt x="22531" y="1436"/>
                    <a:pt x="23610" y="1468"/>
                    <a:pt x="24688" y="1468"/>
                  </a:cubicBezTo>
                  <a:cubicBezTo>
                    <a:pt x="25296" y="1468"/>
                    <a:pt x="25903" y="1458"/>
                    <a:pt x="26510" y="1435"/>
                  </a:cubicBezTo>
                  <a:cubicBezTo>
                    <a:pt x="28269" y="1370"/>
                    <a:pt x="30029" y="1291"/>
                    <a:pt x="31789" y="1291"/>
                  </a:cubicBezTo>
                  <a:close/>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Viga" panose="020B0800030000020004" pitchFamily="34" charset="0"/>
              </a:endParaRPr>
            </a:p>
          </p:txBody>
        </p:sp>
      </p:grpSp>
      <p:grpSp>
        <p:nvGrpSpPr>
          <p:cNvPr id="10" name="Google Shape;1326;p42"/>
          <p:cNvGrpSpPr/>
          <p:nvPr/>
        </p:nvGrpSpPr>
        <p:grpSpPr>
          <a:xfrm>
            <a:off x="574439" y="1478606"/>
            <a:ext cx="2116320" cy="457075"/>
            <a:chOff x="1690075" y="1628700"/>
            <a:chExt cx="1309500" cy="457075"/>
          </a:xfrm>
        </p:grpSpPr>
        <p:sp>
          <p:nvSpPr>
            <p:cNvPr id="11" name="Google Shape;1327;p42"/>
            <p:cNvSpPr/>
            <p:nvPr/>
          </p:nvSpPr>
          <p:spPr>
            <a:xfrm>
              <a:off x="1690075" y="1628700"/>
              <a:ext cx="1309500" cy="457075"/>
            </a:xfrm>
            <a:custGeom>
              <a:avLst/>
              <a:gdLst/>
              <a:ahLst/>
              <a:cxnLst/>
              <a:rect l="l" t="t" r="r" b="b"/>
              <a:pathLst>
                <a:path w="41777" h="18283" extrusionOk="0">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Viga" panose="020B0800030000020004" pitchFamily="34" charset="0"/>
              </a:endParaRPr>
            </a:p>
          </p:txBody>
        </p:sp>
        <p:sp>
          <p:nvSpPr>
            <p:cNvPr id="12" name="Google Shape;1328;p42"/>
            <p:cNvSpPr/>
            <p:nvPr/>
          </p:nvSpPr>
          <p:spPr>
            <a:xfrm>
              <a:off x="1690075" y="1628700"/>
              <a:ext cx="1309500" cy="457075"/>
            </a:xfrm>
            <a:custGeom>
              <a:avLst/>
              <a:gdLst/>
              <a:ahLst/>
              <a:cxnLst/>
              <a:rect l="l" t="t" r="r" b="b"/>
              <a:pathLst>
                <a:path w="41777" h="18283" extrusionOk="0">
                  <a:moveTo>
                    <a:pt x="31789" y="1291"/>
                  </a:moveTo>
                  <a:cubicBezTo>
                    <a:pt x="31974" y="1291"/>
                    <a:pt x="32159" y="1291"/>
                    <a:pt x="32343" y="1293"/>
                  </a:cubicBezTo>
                  <a:cubicBezTo>
                    <a:pt x="33959" y="1309"/>
                    <a:pt x="35586" y="1386"/>
                    <a:pt x="37170" y="1726"/>
                  </a:cubicBezTo>
                  <a:cubicBezTo>
                    <a:pt x="37989" y="1901"/>
                    <a:pt x="38650" y="2440"/>
                    <a:pt x="39116" y="3162"/>
                  </a:cubicBezTo>
                  <a:cubicBezTo>
                    <a:pt x="40148" y="4757"/>
                    <a:pt x="40208" y="6161"/>
                    <a:pt x="40214" y="7773"/>
                  </a:cubicBezTo>
                  <a:cubicBezTo>
                    <a:pt x="40214" y="8849"/>
                    <a:pt x="40393" y="9964"/>
                    <a:pt x="40164" y="10987"/>
                  </a:cubicBezTo>
                  <a:cubicBezTo>
                    <a:pt x="39940" y="11993"/>
                    <a:pt x="40151" y="13111"/>
                    <a:pt x="39513" y="14010"/>
                  </a:cubicBezTo>
                  <a:cubicBezTo>
                    <a:pt x="38667" y="15207"/>
                    <a:pt x="37409" y="15600"/>
                    <a:pt x="36022" y="15741"/>
                  </a:cubicBezTo>
                  <a:cubicBezTo>
                    <a:pt x="34725" y="15871"/>
                    <a:pt x="33416" y="15788"/>
                    <a:pt x="32122" y="16087"/>
                  </a:cubicBezTo>
                  <a:cubicBezTo>
                    <a:pt x="31980" y="16120"/>
                    <a:pt x="31827" y="16129"/>
                    <a:pt x="31668" y="16129"/>
                  </a:cubicBezTo>
                  <a:cubicBezTo>
                    <a:pt x="31493" y="16129"/>
                    <a:pt x="31310" y="16118"/>
                    <a:pt x="31129" y="16118"/>
                  </a:cubicBezTo>
                  <a:cubicBezTo>
                    <a:pt x="30994" y="16118"/>
                    <a:pt x="30860" y="16124"/>
                    <a:pt x="30729" y="16144"/>
                  </a:cubicBezTo>
                  <a:cubicBezTo>
                    <a:pt x="30311" y="16207"/>
                    <a:pt x="29948" y="16542"/>
                    <a:pt x="29523" y="16542"/>
                  </a:cubicBezTo>
                  <a:cubicBezTo>
                    <a:pt x="29426" y="16542"/>
                    <a:pt x="29326" y="16524"/>
                    <a:pt x="29221" y="16482"/>
                  </a:cubicBezTo>
                  <a:cubicBezTo>
                    <a:pt x="28967" y="16379"/>
                    <a:pt x="28715" y="16344"/>
                    <a:pt x="28465" y="16344"/>
                  </a:cubicBezTo>
                  <a:cubicBezTo>
                    <a:pt x="28082" y="16344"/>
                    <a:pt x="27700" y="16427"/>
                    <a:pt x="27312" y="16479"/>
                  </a:cubicBezTo>
                  <a:cubicBezTo>
                    <a:pt x="26701" y="16562"/>
                    <a:pt x="26078" y="16669"/>
                    <a:pt x="25466" y="16669"/>
                  </a:cubicBezTo>
                  <a:cubicBezTo>
                    <a:pt x="25330" y="16669"/>
                    <a:pt x="25194" y="16664"/>
                    <a:pt x="25059" y="16652"/>
                  </a:cubicBezTo>
                  <a:cubicBezTo>
                    <a:pt x="24942" y="16641"/>
                    <a:pt x="24826" y="16637"/>
                    <a:pt x="24710" y="16637"/>
                  </a:cubicBezTo>
                  <a:cubicBezTo>
                    <a:pt x="24140" y="16637"/>
                    <a:pt x="23584" y="16742"/>
                    <a:pt x="23016" y="16742"/>
                  </a:cubicBezTo>
                  <a:cubicBezTo>
                    <a:pt x="22981" y="16742"/>
                    <a:pt x="22947" y="16742"/>
                    <a:pt x="22912" y="16741"/>
                  </a:cubicBezTo>
                  <a:cubicBezTo>
                    <a:pt x="22534" y="16732"/>
                    <a:pt x="22150" y="16709"/>
                    <a:pt x="21768" y="16709"/>
                  </a:cubicBezTo>
                  <a:cubicBezTo>
                    <a:pt x="21114" y="16709"/>
                    <a:pt x="20463" y="16775"/>
                    <a:pt x="19847" y="17083"/>
                  </a:cubicBezTo>
                  <a:cubicBezTo>
                    <a:pt x="19808" y="17102"/>
                    <a:pt x="19773" y="17110"/>
                    <a:pt x="19741" y="17110"/>
                  </a:cubicBezTo>
                  <a:cubicBezTo>
                    <a:pt x="19686" y="17110"/>
                    <a:pt x="19643" y="17084"/>
                    <a:pt x="19618" y="17040"/>
                  </a:cubicBezTo>
                  <a:cubicBezTo>
                    <a:pt x="19526" y="16877"/>
                    <a:pt x="19419" y="16829"/>
                    <a:pt x="19309" y="16829"/>
                  </a:cubicBezTo>
                  <a:cubicBezTo>
                    <a:pt x="19150" y="16829"/>
                    <a:pt x="18983" y="16929"/>
                    <a:pt x="18840" y="16929"/>
                  </a:cubicBezTo>
                  <a:cubicBezTo>
                    <a:pt x="18818" y="16929"/>
                    <a:pt x="18797" y="16927"/>
                    <a:pt x="18777" y="16921"/>
                  </a:cubicBezTo>
                  <a:cubicBezTo>
                    <a:pt x="18579" y="16871"/>
                    <a:pt x="18381" y="16855"/>
                    <a:pt x="18181" y="16855"/>
                  </a:cubicBezTo>
                  <a:cubicBezTo>
                    <a:pt x="17779" y="16855"/>
                    <a:pt x="17374" y="16923"/>
                    <a:pt x="16974" y="16923"/>
                  </a:cubicBezTo>
                  <a:cubicBezTo>
                    <a:pt x="16675" y="16923"/>
                    <a:pt x="16379" y="16885"/>
                    <a:pt x="16090" y="16751"/>
                  </a:cubicBezTo>
                  <a:cubicBezTo>
                    <a:pt x="15987" y="16702"/>
                    <a:pt x="15883" y="16685"/>
                    <a:pt x="15780" y="16685"/>
                  </a:cubicBezTo>
                  <a:cubicBezTo>
                    <a:pt x="15539" y="16685"/>
                    <a:pt x="15297" y="16777"/>
                    <a:pt x="15051" y="16777"/>
                  </a:cubicBezTo>
                  <a:cubicBezTo>
                    <a:pt x="15036" y="16777"/>
                    <a:pt x="15021" y="16777"/>
                    <a:pt x="15007" y="16776"/>
                  </a:cubicBezTo>
                  <a:cubicBezTo>
                    <a:pt x="13871" y="16721"/>
                    <a:pt x="12734" y="16616"/>
                    <a:pt x="11596" y="16599"/>
                  </a:cubicBezTo>
                  <a:cubicBezTo>
                    <a:pt x="11446" y="16597"/>
                    <a:pt x="11273" y="16587"/>
                    <a:pt x="11107" y="16587"/>
                  </a:cubicBezTo>
                  <a:cubicBezTo>
                    <a:pt x="10878" y="16587"/>
                    <a:pt x="10659" y="16606"/>
                    <a:pt x="10524" y="16693"/>
                  </a:cubicBezTo>
                  <a:cubicBezTo>
                    <a:pt x="10408" y="16767"/>
                    <a:pt x="10300" y="16795"/>
                    <a:pt x="10197" y="16795"/>
                  </a:cubicBezTo>
                  <a:cubicBezTo>
                    <a:pt x="9896" y="16795"/>
                    <a:pt x="9641" y="16556"/>
                    <a:pt x="9366" y="16556"/>
                  </a:cubicBezTo>
                  <a:cubicBezTo>
                    <a:pt x="9302" y="16556"/>
                    <a:pt x="9237" y="16569"/>
                    <a:pt x="9169" y="16602"/>
                  </a:cubicBezTo>
                  <a:cubicBezTo>
                    <a:pt x="9140" y="16450"/>
                    <a:pt x="9085" y="16409"/>
                    <a:pt x="9017" y="16409"/>
                  </a:cubicBezTo>
                  <a:cubicBezTo>
                    <a:pt x="8938" y="16409"/>
                    <a:pt x="8841" y="16464"/>
                    <a:pt x="8747" y="16464"/>
                  </a:cubicBezTo>
                  <a:cubicBezTo>
                    <a:pt x="8743" y="16464"/>
                    <a:pt x="8738" y="16464"/>
                    <a:pt x="8733" y="16464"/>
                  </a:cubicBezTo>
                  <a:cubicBezTo>
                    <a:pt x="8714" y="16462"/>
                    <a:pt x="8695" y="16462"/>
                    <a:pt x="8676" y="16462"/>
                  </a:cubicBezTo>
                  <a:cubicBezTo>
                    <a:pt x="8438" y="16462"/>
                    <a:pt x="8183" y="16543"/>
                    <a:pt x="7941" y="16543"/>
                  </a:cubicBezTo>
                  <a:cubicBezTo>
                    <a:pt x="7720" y="16543"/>
                    <a:pt x="7511" y="16475"/>
                    <a:pt x="7337" y="16218"/>
                  </a:cubicBezTo>
                  <a:cubicBezTo>
                    <a:pt x="7322" y="16195"/>
                    <a:pt x="7270" y="16183"/>
                    <a:pt x="7221" y="16183"/>
                  </a:cubicBezTo>
                  <a:cubicBezTo>
                    <a:pt x="7194" y="16183"/>
                    <a:pt x="7168" y="16186"/>
                    <a:pt x="7149" y="16194"/>
                  </a:cubicBezTo>
                  <a:cubicBezTo>
                    <a:pt x="6932" y="16278"/>
                    <a:pt x="6721" y="16312"/>
                    <a:pt x="6514" y="16312"/>
                  </a:cubicBezTo>
                  <a:cubicBezTo>
                    <a:pt x="6050" y="16312"/>
                    <a:pt x="5608" y="16138"/>
                    <a:pt x="5162" y="15959"/>
                  </a:cubicBezTo>
                  <a:cubicBezTo>
                    <a:pt x="5025" y="15904"/>
                    <a:pt x="4862" y="15862"/>
                    <a:pt x="4711" y="15862"/>
                  </a:cubicBezTo>
                  <a:cubicBezTo>
                    <a:pt x="4664" y="15862"/>
                    <a:pt x="4618" y="15866"/>
                    <a:pt x="4575" y="15875"/>
                  </a:cubicBezTo>
                  <a:cubicBezTo>
                    <a:pt x="4445" y="15902"/>
                    <a:pt x="4324" y="15915"/>
                    <a:pt x="4211" y="15915"/>
                  </a:cubicBezTo>
                  <a:cubicBezTo>
                    <a:pt x="3396" y="15915"/>
                    <a:pt x="3006" y="15252"/>
                    <a:pt x="2470" y="14678"/>
                  </a:cubicBezTo>
                  <a:cubicBezTo>
                    <a:pt x="1414" y="13545"/>
                    <a:pt x="1477" y="12151"/>
                    <a:pt x="1224" y="10801"/>
                  </a:cubicBezTo>
                  <a:cubicBezTo>
                    <a:pt x="1009" y="9647"/>
                    <a:pt x="1240" y="8565"/>
                    <a:pt x="1383" y="7443"/>
                  </a:cubicBezTo>
                  <a:cubicBezTo>
                    <a:pt x="1468" y="6768"/>
                    <a:pt x="1515" y="6107"/>
                    <a:pt x="1720" y="5447"/>
                  </a:cubicBezTo>
                  <a:cubicBezTo>
                    <a:pt x="2026" y="4460"/>
                    <a:pt x="2603" y="3787"/>
                    <a:pt x="3489" y="3230"/>
                  </a:cubicBezTo>
                  <a:cubicBezTo>
                    <a:pt x="4713" y="2462"/>
                    <a:pt x="6001" y="2368"/>
                    <a:pt x="7377" y="2307"/>
                  </a:cubicBezTo>
                  <a:cubicBezTo>
                    <a:pt x="7843" y="2286"/>
                    <a:pt x="8402" y="2179"/>
                    <a:pt x="8910" y="2065"/>
                  </a:cubicBezTo>
                  <a:cubicBezTo>
                    <a:pt x="9991" y="1823"/>
                    <a:pt x="11114" y="1755"/>
                    <a:pt x="12224" y="1658"/>
                  </a:cubicBezTo>
                  <a:cubicBezTo>
                    <a:pt x="13237" y="1571"/>
                    <a:pt x="14284" y="1673"/>
                    <a:pt x="15269" y="1546"/>
                  </a:cubicBezTo>
                  <a:cubicBezTo>
                    <a:pt x="16647" y="1368"/>
                    <a:pt x="18024" y="1558"/>
                    <a:pt x="19406" y="1337"/>
                  </a:cubicBezTo>
                  <a:cubicBezTo>
                    <a:pt x="19586" y="1308"/>
                    <a:pt x="19778" y="1298"/>
                    <a:pt x="19978" y="1298"/>
                  </a:cubicBezTo>
                  <a:cubicBezTo>
                    <a:pt x="20455" y="1298"/>
                    <a:pt x="20972" y="1359"/>
                    <a:pt x="21455" y="1382"/>
                  </a:cubicBezTo>
                  <a:cubicBezTo>
                    <a:pt x="22531" y="1436"/>
                    <a:pt x="23610" y="1468"/>
                    <a:pt x="24688" y="1468"/>
                  </a:cubicBezTo>
                  <a:cubicBezTo>
                    <a:pt x="25296" y="1468"/>
                    <a:pt x="25903" y="1458"/>
                    <a:pt x="26510" y="1435"/>
                  </a:cubicBezTo>
                  <a:cubicBezTo>
                    <a:pt x="28269" y="1370"/>
                    <a:pt x="30029" y="1291"/>
                    <a:pt x="31789" y="1291"/>
                  </a:cubicBezTo>
                  <a:close/>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Viga" panose="020B0800030000020004" pitchFamily="34" charset="0"/>
              </a:endParaRPr>
            </a:p>
          </p:txBody>
        </p:sp>
      </p:grpSp>
      <p:sp>
        <p:nvSpPr>
          <p:cNvPr id="15" name="Google Shape;1330;p42"/>
          <p:cNvSpPr txBox="1">
            <a:spLocks/>
          </p:cNvSpPr>
          <p:nvPr/>
        </p:nvSpPr>
        <p:spPr>
          <a:xfrm>
            <a:off x="574426" y="306230"/>
            <a:ext cx="11607156" cy="7329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smtClean="0">
                <a:latin typeface="Viga" panose="020B0800030000020004" pitchFamily="34" charset="0"/>
              </a:rPr>
              <a:t>Karmaşık Güncelleme </a:t>
            </a:r>
            <a:r>
              <a:rPr lang="tr-TR" sz="1700" dirty="0">
                <a:latin typeface="Viga" panose="020B0800030000020004" pitchFamily="34" charset="0"/>
              </a:rPr>
              <a:t>işlemleri gelirsek</a:t>
            </a:r>
            <a:endParaRPr lang="tr-TR" sz="1700" dirty="0" smtClean="0">
              <a:latin typeface="Viga" panose="020B0800030000020004" pitchFamily="34" charset="0"/>
            </a:endParaRPr>
          </a:p>
          <a:p>
            <a:pPr>
              <a:spcBef>
                <a:spcPts val="0"/>
              </a:spcBef>
            </a:pPr>
            <a:r>
              <a:rPr lang="tr-TR" sz="1400" dirty="0" smtClean="0">
                <a:latin typeface="Imprima" pitchFamily="2" charset="0"/>
              </a:rPr>
              <a:t>Aşağıdakilerin herhangi bir kombinasyonu, karmaşık güncellemeler yapmak için bir güncelleme nesnesi içinde kullanılabilir.</a:t>
            </a:r>
            <a:endParaRPr lang="tr-TR" sz="1400" dirty="0">
              <a:latin typeface="Imprima" pitchFamily="2" charset="0"/>
            </a:endParaRPr>
          </a:p>
        </p:txBody>
      </p:sp>
      <p:grpSp>
        <p:nvGrpSpPr>
          <p:cNvPr id="16" name="Google Shape;1331;p42"/>
          <p:cNvGrpSpPr/>
          <p:nvPr/>
        </p:nvGrpSpPr>
        <p:grpSpPr>
          <a:xfrm>
            <a:off x="8607109" y="1478606"/>
            <a:ext cx="2116320" cy="457075"/>
            <a:chOff x="3917263" y="1628700"/>
            <a:chExt cx="1309500" cy="457075"/>
          </a:xfrm>
        </p:grpSpPr>
        <p:sp>
          <p:nvSpPr>
            <p:cNvPr id="17" name="Google Shape;1332;p42"/>
            <p:cNvSpPr/>
            <p:nvPr/>
          </p:nvSpPr>
          <p:spPr>
            <a:xfrm>
              <a:off x="3917263" y="1628700"/>
              <a:ext cx="1309500" cy="457075"/>
            </a:xfrm>
            <a:custGeom>
              <a:avLst/>
              <a:gdLst/>
              <a:ahLst/>
              <a:cxnLst/>
              <a:rect l="l" t="t" r="r" b="b"/>
              <a:pathLst>
                <a:path w="41777" h="18283" extrusionOk="0">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Viga" panose="020B0800030000020004" pitchFamily="34" charset="0"/>
              </a:endParaRPr>
            </a:p>
          </p:txBody>
        </p:sp>
        <p:sp>
          <p:nvSpPr>
            <p:cNvPr id="18" name="Google Shape;1333;p42"/>
            <p:cNvSpPr/>
            <p:nvPr/>
          </p:nvSpPr>
          <p:spPr>
            <a:xfrm>
              <a:off x="3917263" y="1628700"/>
              <a:ext cx="1309500" cy="457075"/>
            </a:xfrm>
            <a:custGeom>
              <a:avLst/>
              <a:gdLst/>
              <a:ahLst/>
              <a:cxnLst/>
              <a:rect l="l" t="t" r="r" b="b"/>
              <a:pathLst>
                <a:path w="41777" h="18283" extrusionOk="0">
                  <a:moveTo>
                    <a:pt x="31789" y="1291"/>
                  </a:moveTo>
                  <a:cubicBezTo>
                    <a:pt x="31974" y="1291"/>
                    <a:pt x="32159" y="1291"/>
                    <a:pt x="32343" y="1293"/>
                  </a:cubicBezTo>
                  <a:cubicBezTo>
                    <a:pt x="33959" y="1309"/>
                    <a:pt x="35586" y="1386"/>
                    <a:pt x="37170" y="1726"/>
                  </a:cubicBezTo>
                  <a:cubicBezTo>
                    <a:pt x="37989" y="1901"/>
                    <a:pt x="38650" y="2440"/>
                    <a:pt x="39116" y="3162"/>
                  </a:cubicBezTo>
                  <a:cubicBezTo>
                    <a:pt x="40148" y="4757"/>
                    <a:pt x="40208" y="6161"/>
                    <a:pt x="40214" y="7773"/>
                  </a:cubicBezTo>
                  <a:cubicBezTo>
                    <a:pt x="40214" y="8849"/>
                    <a:pt x="40393" y="9964"/>
                    <a:pt x="40164" y="10987"/>
                  </a:cubicBezTo>
                  <a:cubicBezTo>
                    <a:pt x="39940" y="11993"/>
                    <a:pt x="40151" y="13111"/>
                    <a:pt x="39513" y="14010"/>
                  </a:cubicBezTo>
                  <a:cubicBezTo>
                    <a:pt x="38667" y="15207"/>
                    <a:pt x="37409" y="15600"/>
                    <a:pt x="36022" y="15741"/>
                  </a:cubicBezTo>
                  <a:cubicBezTo>
                    <a:pt x="34725" y="15871"/>
                    <a:pt x="33416" y="15788"/>
                    <a:pt x="32122" y="16087"/>
                  </a:cubicBezTo>
                  <a:cubicBezTo>
                    <a:pt x="31980" y="16120"/>
                    <a:pt x="31827" y="16129"/>
                    <a:pt x="31668" y="16129"/>
                  </a:cubicBezTo>
                  <a:cubicBezTo>
                    <a:pt x="31493" y="16129"/>
                    <a:pt x="31310" y="16118"/>
                    <a:pt x="31129" y="16118"/>
                  </a:cubicBezTo>
                  <a:cubicBezTo>
                    <a:pt x="30994" y="16118"/>
                    <a:pt x="30860" y="16124"/>
                    <a:pt x="30729" y="16144"/>
                  </a:cubicBezTo>
                  <a:cubicBezTo>
                    <a:pt x="30311" y="16207"/>
                    <a:pt x="29948" y="16542"/>
                    <a:pt x="29523" y="16542"/>
                  </a:cubicBezTo>
                  <a:cubicBezTo>
                    <a:pt x="29426" y="16542"/>
                    <a:pt x="29326" y="16524"/>
                    <a:pt x="29221" y="16482"/>
                  </a:cubicBezTo>
                  <a:cubicBezTo>
                    <a:pt x="28967" y="16379"/>
                    <a:pt x="28715" y="16344"/>
                    <a:pt x="28465" y="16344"/>
                  </a:cubicBezTo>
                  <a:cubicBezTo>
                    <a:pt x="28082" y="16344"/>
                    <a:pt x="27700" y="16427"/>
                    <a:pt x="27312" y="16479"/>
                  </a:cubicBezTo>
                  <a:cubicBezTo>
                    <a:pt x="26701" y="16562"/>
                    <a:pt x="26078" y="16669"/>
                    <a:pt x="25466" y="16669"/>
                  </a:cubicBezTo>
                  <a:cubicBezTo>
                    <a:pt x="25330" y="16669"/>
                    <a:pt x="25194" y="16664"/>
                    <a:pt x="25059" y="16652"/>
                  </a:cubicBezTo>
                  <a:cubicBezTo>
                    <a:pt x="24942" y="16641"/>
                    <a:pt x="24826" y="16637"/>
                    <a:pt x="24710" y="16637"/>
                  </a:cubicBezTo>
                  <a:cubicBezTo>
                    <a:pt x="24140" y="16637"/>
                    <a:pt x="23584" y="16742"/>
                    <a:pt x="23016" y="16742"/>
                  </a:cubicBezTo>
                  <a:cubicBezTo>
                    <a:pt x="22981" y="16742"/>
                    <a:pt x="22947" y="16742"/>
                    <a:pt x="22912" y="16741"/>
                  </a:cubicBezTo>
                  <a:cubicBezTo>
                    <a:pt x="22534" y="16732"/>
                    <a:pt x="22150" y="16709"/>
                    <a:pt x="21768" y="16709"/>
                  </a:cubicBezTo>
                  <a:cubicBezTo>
                    <a:pt x="21114" y="16709"/>
                    <a:pt x="20463" y="16775"/>
                    <a:pt x="19847" y="17083"/>
                  </a:cubicBezTo>
                  <a:cubicBezTo>
                    <a:pt x="19808" y="17102"/>
                    <a:pt x="19773" y="17110"/>
                    <a:pt x="19741" y="17110"/>
                  </a:cubicBezTo>
                  <a:cubicBezTo>
                    <a:pt x="19686" y="17110"/>
                    <a:pt x="19643" y="17084"/>
                    <a:pt x="19618" y="17040"/>
                  </a:cubicBezTo>
                  <a:cubicBezTo>
                    <a:pt x="19526" y="16877"/>
                    <a:pt x="19419" y="16829"/>
                    <a:pt x="19309" y="16829"/>
                  </a:cubicBezTo>
                  <a:cubicBezTo>
                    <a:pt x="19150" y="16829"/>
                    <a:pt x="18983" y="16929"/>
                    <a:pt x="18840" y="16929"/>
                  </a:cubicBezTo>
                  <a:cubicBezTo>
                    <a:pt x="18818" y="16929"/>
                    <a:pt x="18797" y="16927"/>
                    <a:pt x="18777" y="16921"/>
                  </a:cubicBezTo>
                  <a:cubicBezTo>
                    <a:pt x="18579" y="16871"/>
                    <a:pt x="18381" y="16855"/>
                    <a:pt x="18181" y="16855"/>
                  </a:cubicBezTo>
                  <a:cubicBezTo>
                    <a:pt x="17779" y="16855"/>
                    <a:pt x="17374" y="16923"/>
                    <a:pt x="16974" y="16923"/>
                  </a:cubicBezTo>
                  <a:cubicBezTo>
                    <a:pt x="16675" y="16923"/>
                    <a:pt x="16379" y="16885"/>
                    <a:pt x="16090" y="16751"/>
                  </a:cubicBezTo>
                  <a:cubicBezTo>
                    <a:pt x="15987" y="16702"/>
                    <a:pt x="15883" y="16685"/>
                    <a:pt x="15780" y="16685"/>
                  </a:cubicBezTo>
                  <a:cubicBezTo>
                    <a:pt x="15539" y="16685"/>
                    <a:pt x="15297" y="16777"/>
                    <a:pt x="15051" y="16777"/>
                  </a:cubicBezTo>
                  <a:cubicBezTo>
                    <a:pt x="15036" y="16777"/>
                    <a:pt x="15021" y="16777"/>
                    <a:pt x="15007" y="16776"/>
                  </a:cubicBezTo>
                  <a:cubicBezTo>
                    <a:pt x="13871" y="16721"/>
                    <a:pt x="12734" y="16616"/>
                    <a:pt x="11596" y="16599"/>
                  </a:cubicBezTo>
                  <a:cubicBezTo>
                    <a:pt x="11446" y="16597"/>
                    <a:pt x="11273" y="16587"/>
                    <a:pt x="11107" y="16587"/>
                  </a:cubicBezTo>
                  <a:cubicBezTo>
                    <a:pt x="10878" y="16587"/>
                    <a:pt x="10659" y="16606"/>
                    <a:pt x="10524" y="16693"/>
                  </a:cubicBezTo>
                  <a:cubicBezTo>
                    <a:pt x="10408" y="16767"/>
                    <a:pt x="10300" y="16795"/>
                    <a:pt x="10197" y="16795"/>
                  </a:cubicBezTo>
                  <a:cubicBezTo>
                    <a:pt x="9896" y="16795"/>
                    <a:pt x="9641" y="16556"/>
                    <a:pt x="9366" y="16556"/>
                  </a:cubicBezTo>
                  <a:cubicBezTo>
                    <a:pt x="9302" y="16556"/>
                    <a:pt x="9237" y="16569"/>
                    <a:pt x="9169" y="16602"/>
                  </a:cubicBezTo>
                  <a:cubicBezTo>
                    <a:pt x="9140" y="16450"/>
                    <a:pt x="9085" y="16409"/>
                    <a:pt x="9017" y="16409"/>
                  </a:cubicBezTo>
                  <a:cubicBezTo>
                    <a:pt x="8938" y="16409"/>
                    <a:pt x="8841" y="16464"/>
                    <a:pt x="8747" y="16464"/>
                  </a:cubicBezTo>
                  <a:cubicBezTo>
                    <a:pt x="8743" y="16464"/>
                    <a:pt x="8738" y="16464"/>
                    <a:pt x="8733" y="16464"/>
                  </a:cubicBezTo>
                  <a:cubicBezTo>
                    <a:pt x="8714" y="16462"/>
                    <a:pt x="8695" y="16462"/>
                    <a:pt x="8676" y="16462"/>
                  </a:cubicBezTo>
                  <a:cubicBezTo>
                    <a:pt x="8438" y="16462"/>
                    <a:pt x="8183" y="16543"/>
                    <a:pt x="7941" y="16543"/>
                  </a:cubicBezTo>
                  <a:cubicBezTo>
                    <a:pt x="7720" y="16543"/>
                    <a:pt x="7511" y="16475"/>
                    <a:pt x="7337" y="16218"/>
                  </a:cubicBezTo>
                  <a:cubicBezTo>
                    <a:pt x="7322" y="16195"/>
                    <a:pt x="7270" y="16183"/>
                    <a:pt x="7221" y="16183"/>
                  </a:cubicBezTo>
                  <a:cubicBezTo>
                    <a:pt x="7194" y="16183"/>
                    <a:pt x="7168" y="16186"/>
                    <a:pt x="7149" y="16194"/>
                  </a:cubicBezTo>
                  <a:cubicBezTo>
                    <a:pt x="6932" y="16278"/>
                    <a:pt x="6721" y="16312"/>
                    <a:pt x="6514" y="16312"/>
                  </a:cubicBezTo>
                  <a:cubicBezTo>
                    <a:pt x="6050" y="16312"/>
                    <a:pt x="5608" y="16138"/>
                    <a:pt x="5162" y="15959"/>
                  </a:cubicBezTo>
                  <a:cubicBezTo>
                    <a:pt x="5025" y="15904"/>
                    <a:pt x="4862" y="15862"/>
                    <a:pt x="4711" y="15862"/>
                  </a:cubicBezTo>
                  <a:cubicBezTo>
                    <a:pt x="4664" y="15862"/>
                    <a:pt x="4618" y="15866"/>
                    <a:pt x="4575" y="15875"/>
                  </a:cubicBezTo>
                  <a:cubicBezTo>
                    <a:pt x="4445" y="15902"/>
                    <a:pt x="4324" y="15915"/>
                    <a:pt x="4211" y="15915"/>
                  </a:cubicBezTo>
                  <a:cubicBezTo>
                    <a:pt x="3396" y="15915"/>
                    <a:pt x="3006" y="15252"/>
                    <a:pt x="2470" y="14678"/>
                  </a:cubicBezTo>
                  <a:cubicBezTo>
                    <a:pt x="1414" y="13545"/>
                    <a:pt x="1477" y="12151"/>
                    <a:pt x="1224" y="10801"/>
                  </a:cubicBezTo>
                  <a:cubicBezTo>
                    <a:pt x="1009" y="9647"/>
                    <a:pt x="1240" y="8565"/>
                    <a:pt x="1383" y="7443"/>
                  </a:cubicBezTo>
                  <a:cubicBezTo>
                    <a:pt x="1468" y="6768"/>
                    <a:pt x="1515" y="6107"/>
                    <a:pt x="1720" y="5447"/>
                  </a:cubicBezTo>
                  <a:cubicBezTo>
                    <a:pt x="2026" y="4460"/>
                    <a:pt x="2603" y="3787"/>
                    <a:pt x="3489" y="3230"/>
                  </a:cubicBezTo>
                  <a:cubicBezTo>
                    <a:pt x="4713" y="2462"/>
                    <a:pt x="6001" y="2368"/>
                    <a:pt x="7377" y="2307"/>
                  </a:cubicBezTo>
                  <a:cubicBezTo>
                    <a:pt x="7843" y="2286"/>
                    <a:pt x="8402" y="2179"/>
                    <a:pt x="8910" y="2065"/>
                  </a:cubicBezTo>
                  <a:cubicBezTo>
                    <a:pt x="9991" y="1823"/>
                    <a:pt x="11114" y="1755"/>
                    <a:pt x="12224" y="1658"/>
                  </a:cubicBezTo>
                  <a:cubicBezTo>
                    <a:pt x="13237" y="1571"/>
                    <a:pt x="14284" y="1673"/>
                    <a:pt x="15269" y="1546"/>
                  </a:cubicBezTo>
                  <a:cubicBezTo>
                    <a:pt x="16647" y="1368"/>
                    <a:pt x="18024" y="1558"/>
                    <a:pt x="19406" y="1337"/>
                  </a:cubicBezTo>
                  <a:cubicBezTo>
                    <a:pt x="19586" y="1308"/>
                    <a:pt x="19778" y="1298"/>
                    <a:pt x="19978" y="1298"/>
                  </a:cubicBezTo>
                  <a:cubicBezTo>
                    <a:pt x="20455" y="1298"/>
                    <a:pt x="20972" y="1359"/>
                    <a:pt x="21455" y="1382"/>
                  </a:cubicBezTo>
                  <a:cubicBezTo>
                    <a:pt x="22531" y="1436"/>
                    <a:pt x="23610" y="1468"/>
                    <a:pt x="24688" y="1468"/>
                  </a:cubicBezTo>
                  <a:cubicBezTo>
                    <a:pt x="25296" y="1468"/>
                    <a:pt x="25903" y="1458"/>
                    <a:pt x="26510" y="1435"/>
                  </a:cubicBezTo>
                  <a:cubicBezTo>
                    <a:pt x="28269" y="1370"/>
                    <a:pt x="30029" y="1291"/>
                    <a:pt x="31789" y="1291"/>
                  </a:cubicBezTo>
                  <a:close/>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Viga" panose="020B0800030000020004" pitchFamily="34" charset="0"/>
              </a:endParaRPr>
            </a:p>
          </p:txBody>
        </p:sp>
      </p:grpSp>
      <p:sp>
        <p:nvSpPr>
          <p:cNvPr id="19" name="Google Shape;1334;p42"/>
          <p:cNvSpPr txBox="1">
            <a:spLocks/>
          </p:cNvSpPr>
          <p:nvPr/>
        </p:nvSpPr>
        <p:spPr>
          <a:xfrm>
            <a:off x="574427" y="1478606"/>
            <a:ext cx="2116320" cy="4285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sz="1700" dirty="0">
                <a:latin typeface="Viga" panose="020B0800030000020004" pitchFamily="34" charset="0"/>
              </a:rPr>
              <a:t>$</a:t>
            </a:r>
            <a:r>
              <a:rPr lang="en-US" sz="1700" dirty="0" smtClean="0">
                <a:latin typeface="Viga" panose="020B0800030000020004" pitchFamily="34" charset="0"/>
              </a:rPr>
              <a:t>set</a:t>
            </a:r>
            <a:endParaRPr lang="en-US" sz="1700" dirty="0">
              <a:latin typeface="Viga" panose="020B0800030000020004" pitchFamily="34" charset="0"/>
            </a:endParaRPr>
          </a:p>
        </p:txBody>
      </p:sp>
      <p:sp>
        <p:nvSpPr>
          <p:cNvPr id="20" name="Google Shape;1335;p42"/>
          <p:cNvSpPr txBox="1">
            <a:spLocks/>
          </p:cNvSpPr>
          <p:nvPr/>
        </p:nvSpPr>
        <p:spPr>
          <a:xfrm>
            <a:off x="4488880" y="1478606"/>
            <a:ext cx="2116320" cy="4285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sz="1700" dirty="0">
                <a:latin typeface="Viga" panose="020B0800030000020004" pitchFamily="34" charset="0"/>
              </a:rPr>
              <a:t>$</a:t>
            </a:r>
            <a:r>
              <a:rPr lang="en-US" sz="1700" dirty="0" smtClean="0">
                <a:latin typeface="Viga" panose="020B0800030000020004" pitchFamily="34" charset="0"/>
              </a:rPr>
              <a:t>inc: </a:t>
            </a:r>
            <a:r>
              <a:rPr lang="en-US" sz="1200" dirty="0" smtClean="0">
                <a:latin typeface="Viga" panose="020B0800030000020004" pitchFamily="34" charset="0"/>
              </a:rPr>
              <a:t>(invrement)</a:t>
            </a:r>
            <a:endParaRPr lang="en-US" sz="1700" dirty="0">
              <a:latin typeface="Viga" panose="020B0800030000020004" pitchFamily="34" charset="0"/>
            </a:endParaRPr>
          </a:p>
        </p:txBody>
      </p:sp>
      <p:sp>
        <p:nvSpPr>
          <p:cNvPr id="21" name="Google Shape;1336;p42"/>
          <p:cNvSpPr txBox="1">
            <a:spLocks/>
          </p:cNvSpPr>
          <p:nvPr/>
        </p:nvSpPr>
        <p:spPr>
          <a:xfrm>
            <a:off x="8630860" y="1478606"/>
            <a:ext cx="2092532" cy="4285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sz="1700" dirty="0">
                <a:latin typeface="Viga" panose="020B0800030000020004" pitchFamily="34" charset="0"/>
              </a:rPr>
              <a:t>$</a:t>
            </a:r>
            <a:r>
              <a:rPr lang="en-US" sz="1700" dirty="0" smtClean="0">
                <a:latin typeface="Viga" panose="020B0800030000020004" pitchFamily="34" charset="0"/>
              </a:rPr>
              <a:t>rename</a:t>
            </a:r>
            <a:endParaRPr lang="en-US" sz="1700" dirty="0">
              <a:latin typeface="Viga" panose="020B0800030000020004" pitchFamily="34" charset="0"/>
            </a:endParaRPr>
          </a:p>
        </p:txBody>
      </p:sp>
      <p:grpSp>
        <p:nvGrpSpPr>
          <p:cNvPr id="23" name="Google Shape;1338;p42"/>
          <p:cNvGrpSpPr/>
          <p:nvPr/>
        </p:nvGrpSpPr>
        <p:grpSpPr>
          <a:xfrm>
            <a:off x="4488880" y="4175342"/>
            <a:ext cx="2116320" cy="457075"/>
            <a:chOff x="3917263" y="1628700"/>
            <a:chExt cx="1309500" cy="457075"/>
          </a:xfrm>
        </p:grpSpPr>
        <p:sp>
          <p:nvSpPr>
            <p:cNvPr id="24" name="Google Shape;1339;p42"/>
            <p:cNvSpPr/>
            <p:nvPr/>
          </p:nvSpPr>
          <p:spPr>
            <a:xfrm>
              <a:off x="3917263" y="1628700"/>
              <a:ext cx="1309500" cy="457075"/>
            </a:xfrm>
            <a:custGeom>
              <a:avLst/>
              <a:gdLst/>
              <a:ahLst/>
              <a:cxnLst/>
              <a:rect l="l" t="t" r="r" b="b"/>
              <a:pathLst>
                <a:path w="41777" h="18283" extrusionOk="0">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Viga" panose="020B0800030000020004" pitchFamily="34" charset="0"/>
              </a:endParaRPr>
            </a:p>
          </p:txBody>
        </p:sp>
        <p:sp>
          <p:nvSpPr>
            <p:cNvPr id="25" name="Google Shape;1340;p42"/>
            <p:cNvSpPr/>
            <p:nvPr/>
          </p:nvSpPr>
          <p:spPr>
            <a:xfrm>
              <a:off x="3917263" y="1628700"/>
              <a:ext cx="1309500" cy="457075"/>
            </a:xfrm>
            <a:custGeom>
              <a:avLst/>
              <a:gdLst/>
              <a:ahLst/>
              <a:cxnLst/>
              <a:rect l="l" t="t" r="r" b="b"/>
              <a:pathLst>
                <a:path w="41777" h="18283" extrusionOk="0">
                  <a:moveTo>
                    <a:pt x="31789" y="1291"/>
                  </a:moveTo>
                  <a:cubicBezTo>
                    <a:pt x="31974" y="1291"/>
                    <a:pt x="32159" y="1291"/>
                    <a:pt x="32343" y="1293"/>
                  </a:cubicBezTo>
                  <a:cubicBezTo>
                    <a:pt x="33959" y="1309"/>
                    <a:pt x="35586" y="1386"/>
                    <a:pt x="37170" y="1726"/>
                  </a:cubicBezTo>
                  <a:cubicBezTo>
                    <a:pt x="37989" y="1901"/>
                    <a:pt x="38650" y="2440"/>
                    <a:pt x="39116" y="3162"/>
                  </a:cubicBezTo>
                  <a:cubicBezTo>
                    <a:pt x="40148" y="4757"/>
                    <a:pt x="40208" y="6161"/>
                    <a:pt x="40214" y="7773"/>
                  </a:cubicBezTo>
                  <a:cubicBezTo>
                    <a:pt x="40214" y="8849"/>
                    <a:pt x="40393" y="9964"/>
                    <a:pt x="40164" y="10987"/>
                  </a:cubicBezTo>
                  <a:cubicBezTo>
                    <a:pt x="39940" y="11993"/>
                    <a:pt x="40151" y="13111"/>
                    <a:pt x="39513" y="14010"/>
                  </a:cubicBezTo>
                  <a:cubicBezTo>
                    <a:pt x="38667" y="15207"/>
                    <a:pt x="37409" y="15600"/>
                    <a:pt x="36022" y="15741"/>
                  </a:cubicBezTo>
                  <a:cubicBezTo>
                    <a:pt x="34725" y="15871"/>
                    <a:pt x="33416" y="15788"/>
                    <a:pt x="32122" y="16087"/>
                  </a:cubicBezTo>
                  <a:cubicBezTo>
                    <a:pt x="31980" y="16120"/>
                    <a:pt x="31827" y="16129"/>
                    <a:pt x="31668" y="16129"/>
                  </a:cubicBezTo>
                  <a:cubicBezTo>
                    <a:pt x="31493" y="16129"/>
                    <a:pt x="31310" y="16118"/>
                    <a:pt x="31129" y="16118"/>
                  </a:cubicBezTo>
                  <a:cubicBezTo>
                    <a:pt x="30994" y="16118"/>
                    <a:pt x="30860" y="16124"/>
                    <a:pt x="30729" y="16144"/>
                  </a:cubicBezTo>
                  <a:cubicBezTo>
                    <a:pt x="30311" y="16207"/>
                    <a:pt x="29948" y="16542"/>
                    <a:pt x="29523" y="16542"/>
                  </a:cubicBezTo>
                  <a:cubicBezTo>
                    <a:pt x="29426" y="16542"/>
                    <a:pt x="29326" y="16524"/>
                    <a:pt x="29221" y="16482"/>
                  </a:cubicBezTo>
                  <a:cubicBezTo>
                    <a:pt x="28967" y="16379"/>
                    <a:pt x="28715" y="16344"/>
                    <a:pt x="28465" y="16344"/>
                  </a:cubicBezTo>
                  <a:cubicBezTo>
                    <a:pt x="28082" y="16344"/>
                    <a:pt x="27700" y="16427"/>
                    <a:pt x="27312" y="16479"/>
                  </a:cubicBezTo>
                  <a:cubicBezTo>
                    <a:pt x="26701" y="16562"/>
                    <a:pt x="26078" y="16669"/>
                    <a:pt x="25466" y="16669"/>
                  </a:cubicBezTo>
                  <a:cubicBezTo>
                    <a:pt x="25330" y="16669"/>
                    <a:pt x="25194" y="16664"/>
                    <a:pt x="25059" y="16652"/>
                  </a:cubicBezTo>
                  <a:cubicBezTo>
                    <a:pt x="24942" y="16641"/>
                    <a:pt x="24826" y="16637"/>
                    <a:pt x="24710" y="16637"/>
                  </a:cubicBezTo>
                  <a:cubicBezTo>
                    <a:pt x="24140" y="16637"/>
                    <a:pt x="23584" y="16742"/>
                    <a:pt x="23016" y="16742"/>
                  </a:cubicBezTo>
                  <a:cubicBezTo>
                    <a:pt x="22981" y="16742"/>
                    <a:pt x="22947" y="16742"/>
                    <a:pt x="22912" y="16741"/>
                  </a:cubicBezTo>
                  <a:cubicBezTo>
                    <a:pt x="22534" y="16732"/>
                    <a:pt x="22150" y="16709"/>
                    <a:pt x="21768" y="16709"/>
                  </a:cubicBezTo>
                  <a:cubicBezTo>
                    <a:pt x="21114" y="16709"/>
                    <a:pt x="20463" y="16775"/>
                    <a:pt x="19847" y="17083"/>
                  </a:cubicBezTo>
                  <a:cubicBezTo>
                    <a:pt x="19808" y="17102"/>
                    <a:pt x="19773" y="17110"/>
                    <a:pt x="19741" y="17110"/>
                  </a:cubicBezTo>
                  <a:cubicBezTo>
                    <a:pt x="19686" y="17110"/>
                    <a:pt x="19643" y="17084"/>
                    <a:pt x="19618" y="17040"/>
                  </a:cubicBezTo>
                  <a:cubicBezTo>
                    <a:pt x="19526" y="16877"/>
                    <a:pt x="19419" y="16829"/>
                    <a:pt x="19309" y="16829"/>
                  </a:cubicBezTo>
                  <a:cubicBezTo>
                    <a:pt x="19150" y="16829"/>
                    <a:pt x="18983" y="16929"/>
                    <a:pt x="18840" y="16929"/>
                  </a:cubicBezTo>
                  <a:cubicBezTo>
                    <a:pt x="18818" y="16929"/>
                    <a:pt x="18797" y="16927"/>
                    <a:pt x="18777" y="16921"/>
                  </a:cubicBezTo>
                  <a:cubicBezTo>
                    <a:pt x="18579" y="16871"/>
                    <a:pt x="18381" y="16855"/>
                    <a:pt x="18181" y="16855"/>
                  </a:cubicBezTo>
                  <a:cubicBezTo>
                    <a:pt x="17779" y="16855"/>
                    <a:pt x="17374" y="16923"/>
                    <a:pt x="16974" y="16923"/>
                  </a:cubicBezTo>
                  <a:cubicBezTo>
                    <a:pt x="16675" y="16923"/>
                    <a:pt x="16379" y="16885"/>
                    <a:pt x="16090" y="16751"/>
                  </a:cubicBezTo>
                  <a:cubicBezTo>
                    <a:pt x="15987" y="16702"/>
                    <a:pt x="15883" y="16685"/>
                    <a:pt x="15780" y="16685"/>
                  </a:cubicBezTo>
                  <a:cubicBezTo>
                    <a:pt x="15539" y="16685"/>
                    <a:pt x="15297" y="16777"/>
                    <a:pt x="15051" y="16777"/>
                  </a:cubicBezTo>
                  <a:cubicBezTo>
                    <a:pt x="15036" y="16777"/>
                    <a:pt x="15021" y="16777"/>
                    <a:pt x="15007" y="16776"/>
                  </a:cubicBezTo>
                  <a:cubicBezTo>
                    <a:pt x="13871" y="16721"/>
                    <a:pt x="12734" y="16616"/>
                    <a:pt x="11596" y="16599"/>
                  </a:cubicBezTo>
                  <a:cubicBezTo>
                    <a:pt x="11446" y="16597"/>
                    <a:pt x="11273" y="16587"/>
                    <a:pt x="11107" y="16587"/>
                  </a:cubicBezTo>
                  <a:cubicBezTo>
                    <a:pt x="10878" y="16587"/>
                    <a:pt x="10659" y="16606"/>
                    <a:pt x="10524" y="16693"/>
                  </a:cubicBezTo>
                  <a:cubicBezTo>
                    <a:pt x="10408" y="16767"/>
                    <a:pt x="10300" y="16795"/>
                    <a:pt x="10197" y="16795"/>
                  </a:cubicBezTo>
                  <a:cubicBezTo>
                    <a:pt x="9896" y="16795"/>
                    <a:pt x="9641" y="16556"/>
                    <a:pt x="9366" y="16556"/>
                  </a:cubicBezTo>
                  <a:cubicBezTo>
                    <a:pt x="9302" y="16556"/>
                    <a:pt x="9237" y="16569"/>
                    <a:pt x="9169" y="16602"/>
                  </a:cubicBezTo>
                  <a:cubicBezTo>
                    <a:pt x="9140" y="16450"/>
                    <a:pt x="9085" y="16409"/>
                    <a:pt x="9017" y="16409"/>
                  </a:cubicBezTo>
                  <a:cubicBezTo>
                    <a:pt x="8938" y="16409"/>
                    <a:pt x="8841" y="16464"/>
                    <a:pt x="8747" y="16464"/>
                  </a:cubicBezTo>
                  <a:cubicBezTo>
                    <a:pt x="8743" y="16464"/>
                    <a:pt x="8738" y="16464"/>
                    <a:pt x="8733" y="16464"/>
                  </a:cubicBezTo>
                  <a:cubicBezTo>
                    <a:pt x="8714" y="16462"/>
                    <a:pt x="8695" y="16462"/>
                    <a:pt x="8676" y="16462"/>
                  </a:cubicBezTo>
                  <a:cubicBezTo>
                    <a:pt x="8438" y="16462"/>
                    <a:pt x="8183" y="16543"/>
                    <a:pt x="7941" y="16543"/>
                  </a:cubicBezTo>
                  <a:cubicBezTo>
                    <a:pt x="7720" y="16543"/>
                    <a:pt x="7511" y="16475"/>
                    <a:pt x="7337" y="16218"/>
                  </a:cubicBezTo>
                  <a:cubicBezTo>
                    <a:pt x="7322" y="16195"/>
                    <a:pt x="7270" y="16183"/>
                    <a:pt x="7221" y="16183"/>
                  </a:cubicBezTo>
                  <a:cubicBezTo>
                    <a:pt x="7194" y="16183"/>
                    <a:pt x="7168" y="16186"/>
                    <a:pt x="7149" y="16194"/>
                  </a:cubicBezTo>
                  <a:cubicBezTo>
                    <a:pt x="6932" y="16278"/>
                    <a:pt x="6721" y="16312"/>
                    <a:pt x="6514" y="16312"/>
                  </a:cubicBezTo>
                  <a:cubicBezTo>
                    <a:pt x="6050" y="16312"/>
                    <a:pt x="5608" y="16138"/>
                    <a:pt x="5162" y="15959"/>
                  </a:cubicBezTo>
                  <a:cubicBezTo>
                    <a:pt x="5025" y="15904"/>
                    <a:pt x="4862" y="15862"/>
                    <a:pt x="4711" y="15862"/>
                  </a:cubicBezTo>
                  <a:cubicBezTo>
                    <a:pt x="4664" y="15862"/>
                    <a:pt x="4618" y="15866"/>
                    <a:pt x="4575" y="15875"/>
                  </a:cubicBezTo>
                  <a:cubicBezTo>
                    <a:pt x="4445" y="15902"/>
                    <a:pt x="4324" y="15915"/>
                    <a:pt x="4211" y="15915"/>
                  </a:cubicBezTo>
                  <a:cubicBezTo>
                    <a:pt x="3396" y="15915"/>
                    <a:pt x="3006" y="15252"/>
                    <a:pt x="2470" y="14678"/>
                  </a:cubicBezTo>
                  <a:cubicBezTo>
                    <a:pt x="1414" y="13545"/>
                    <a:pt x="1477" y="12151"/>
                    <a:pt x="1224" y="10801"/>
                  </a:cubicBezTo>
                  <a:cubicBezTo>
                    <a:pt x="1009" y="9647"/>
                    <a:pt x="1240" y="8565"/>
                    <a:pt x="1383" y="7443"/>
                  </a:cubicBezTo>
                  <a:cubicBezTo>
                    <a:pt x="1468" y="6768"/>
                    <a:pt x="1515" y="6107"/>
                    <a:pt x="1720" y="5447"/>
                  </a:cubicBezTo>
                  <a:cubicBezTo>
                    <a:pt x="2026" y="4460"/>
                    <a:pt x="2603" y="3787"/>
                    <a:pt x="3489" y="3230"/>
                  </a:cubicBezTo>
                  <a:cubicBezTo>
                    <a:pt x="4713" y="2462"/>
                    <a:pt x="6001" y="2368"/>
                    <a:pt x="7377" y="2307"/>
                  </a:cubicBezTo>
                  <a:cubicBezTo>
                    <a:pt x="7843" y="2286"/>
                    <a:pt x="8402" y="2179"/>
                    <a:pt x="8910" y="2065"/>
                  </a:cubicBezTo>
                  <a:cubicBezTo>
                    <a:pt x="9991" y="1823"/>
                    <a:pt x="11114" y="1755"/>
                    <a:pt x="12224" y="1658"/>
                  </a:cubicBezTo>
                  <a:cubicBezTo>
                    <a:pt x="13237" y="1571"/>
                    <a:pt x="14284" y="1673"/>
                    <a:pt x="15269" y="1546"/>
                  </a:cubicBezTo>
                  <a:cubicBezTo>
                    <a:pt x="16647" y="1368"/>
                    <a:pt x="18024" y="1558"/>
                    <a:pt x="19406" y="1337"/>
                  </a:cubicBezTo>
                  <a:cubicBezTo>
                    <a:pt x="19586" y="1308"/>
                    <a:pt x="19778" y="1298"/>
                    <a:pt x="19978" y="1298"/>
                  </a:cubicBezTo>
                  <a:cubicBezTo>
                    <a:pt x="20455" y="1298"/>
                    <a:pt x="20972" y="1359"/>
                    <a:pt x="21455" y="1382"/>
                  </a:cubicBezTo>
                  <a:cubicBezTo>
                    <a:pt x="22531" y="1436"/>
                    <a:pt x="23610" y="1468"/>
                    <a:pt x="24688" y="1468"/>
                  </a:cubicBezTo>
                  <a:cubicBezTo>
                    <a:pt x="25296" y="1468"/>
                    <a:pt x="25903" y="1458"/>
                    <a:pt x="26510" y="1435"/>
                  </a:cubicBezTo>
                  <a:cubicBezTo>
                    <a:pt x="28269" y="1370"/>
                    <a:pt x="30029" y="1291"/>
                    <a:pt x="31789" y="1291"/>
                  </a:cubicBezTo>
                  <a:close/>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Viga" panose="020B0800030000020004" pitchFamily="34" charset="0"/>
              </a:endParaRPr>
            </a:p>
          </p:txBody>
        </p:sp>
      </p:grpSp>
      <p:grpSp>
        <p:nvGrpSpPr>
          <p:cNvPr id="26" name="Google Shape;1341;p42"/>
          <p:cNvGrpSpPr/>
          <p:nvPr/>
        </p:nvGrpSpPr>
        <p:grpSpPr>
          <a:xfrm>
            <a:off x="574427" y="4175342"/>
            <a:ext cx="2116320" cy="457075"/>
            <a:chOff x="3917263" y="1628700"/>
            <a:chExt cx="1309500" cy="457075"/>
          </a:xfrm>
        </p:grpSpPr>
        <p:sp>
          <p:nvSpPr>
            <p:cNvPr id="27" name="Google Shape;1342;p42"/>
            <p:cNvSpPr/>
            <p:nvPr/>
          </p:nvSpPr>
          <p:spPr>
            <a:xfrm>
              <a:off x="3917263" y="1628700"/>
              <a:ext cx="1309500" cy="457075"/>
            </a:xfrm>
            <a:custGeom>
              <a:avLst/>
              <a:gdLst/>
              <a:ahLst/>
              <a:cxnLst/>
              <a:rect l="l" t="t" r="r" b="b"/>
              <a:pathLst>
                <a:path w="41777" h="18283" extrusionOk="0">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Viga" panose="020B0800030000020004" pitchFamily="34" charset="0"/>
              </a:endParaRPr>
            </a:p>
          </p:txBody>
        </p:sp>
        <p:sp>
          <p:nvSpPr>
            <p:cNvPr id="28" name="Google Shape;1343;p42"/>
            <p:cNvSpPr/>
            <p:nvPr/>
          </p:nvSpPr>
          <p:spPr>
            <a:xfrm>
              <a:off x="3917263" y="1628700"/>
              <a:ext cx="1309500" cy="457075"/>
            </a:xfrm>
            <a:custGeom>
              <a:avLst/>
              <a:gdLst/>
              <a:ahLst/>
              <a:cxnLst/>
              <a:rect l="l" t="t" r="r" b="b"/>
              <a:pathLst>
                <a:path w="41777" h="18283" extrusionOk="0">
                  <a:moveTo>
                    <a:pt x="31789" y="1291"/>
                  </a:moveTo>
                  <a:cubicBezTo>
                    <a:pt x="31974" y="1291"/>
                    <a:pt x="32159" y="1291"/>
                    <a:pt x="32343" y="1293"/>
                  </a:cubicBezTo>
                  <a:cubicBezTo>
                    <a:pt x="33959" y="1309"/>
                    <a:pt x="35586" y="1386"/>
                    <a:pt x="37170" y="1726"/>
                  </a:cubicBezTo>
                  <a:cubicBezTo>
                    <a:pt x="37989" y="1901"/>
                    <a:pt x="38650" y="2440"/>
                    <a:pt x="39116" y="3162"/>
                  </a:cubicBezTo>
                  <a:cubicBezTo>
                    <a:pt x="40148" y="4757"/>
                    <a:pt x="40208" y="6161"/>
                    <a:pt x="40214" y="7773"/>
                  </a:cubicBezTo>
                  <a:cubicBezTo>
                    <a:pt x="40214" y="8849"/>
                    <a:pt x="40393" y="9964"/>
                    <a:pt x="40164" y="10987"/>
                  </a:cubicBezTo>
                  <a:cubicBezTo>
                    <a:pt x="39940" y="11993"/>
                    <a:pt x="40151" y="13111"/>
                    <a:pt x="39513" y="14010"/>
                  </a:cubicBezTo>
                  <a:cubicBezTo>
                    <a:pt x="38667" y="15207"/>
                    <a:pt x="37409" y="15600"/>
                    <a:pt x="36022" y="15741"/>
                  </a:cubicBezTo>
                  <a:cubicBezTo>
                    <a:pt x="34725" y="15871"/>
                    <a:pt x="33416" y="15788"/>
                    <a:pt x="32122" y="16087"/>
                  </a:cubicBezTo>
                  <a:cubicBezTo>
                    <a:pt x="31980" y="16120"/>
                    <a:pt x="31827" y="16129"/>
                    <a:pt x="31668" y="16129"/>
                  </a:cubicBezTo>
                  <a:cubicBezTo>
                    <a:pt x="31493" y="16129"/>
                    <a:pt x="31310" y="16118"/>
                    <a:pt x="31129" y="16118"/>
                  </a:cubicBezTo>
                  <a:cubicBezTo>
                    <a:pt x="30994" y="16118"/>
                    <a:pt x="30860" y="16124"/>
                    <a:pt x="30729" y="16144"/>
                  </a:cubicBezTo>
                  <a:cubicBezTo>
                    <a:pt x="30311" y="16207"/>
                    <a:pt x="29948" y="16542"/>
                    <a:pt x="29523" y="16542"/>
                  </a:cubicBezTo>
                  <a:cubicBezTo>
                    <a:pt x="29426" y="16542"/>
                    <a:pt x="29326" y="16524"/>
                    <a:pt x="29221" y="16482"/>
                  </a:cubicBezTo>
                  <a:cubicBezTo>
                    <a:pt x="28967" y="16379"/>
                    <a:pt x="28715" y="16344"/>
                    <a:pt x="28465" y="16344"/>
                  </a:cubicBezTo>
                  <a:cubicBezTo>
                    <a:pt x="28082" y="16344"/>
                    <a:pt x="27700" y="16427"/>
                    <a:pt x="27312" y="16479"/>
                  </a:cubicBezTo>
                  <a:cubicBezTo>
                    <a:pt x="26701" y="16562"/>
                    <a:pt x="26078" y="16669"/>
                    <a:pt x="25466" y="16669"/>
                  </a:cubicBezTo>
                  <a:cubicBezTo>
                    <a:pt x="25330" y="16669"/>
                    <a:pt x="25194" y="16664"/>
                    <a:pt x="25059" y="16652"/>
                  </a:cubicBezTo>
                  <a:cubicBezTo>
                    <a:pt x="24942" y="16641"/>
                    <a:pt x="24826" y="16637"/>
                    <a:pt x="24710" y="16637"/>
                  </a:cubicBezTo>
                  <a:cubicBezTo>
                    <a:pt x="24140" y="16637"/>
                    <a:pt x="23584" y="16742"/>
                    <a:pt x="23016" y="16742"/>
                  </a:cubicBezTo>
                  <a:cubicBezTo>
                    <a:pt x="22981" y="16742"/>
                    <a:pt x="22947" y="16742"/>
                    <a:pt x="22912" y="16741"/>
                  </a:cubicBezTo>
                  <a:cubicBezTo>
                    <a:pt x="22534" y="16732"/>
                    <a:pt x="22150" y="16709"/>
                    <a:pt x="21768" y="16709"/>
                  </a:cubicBezTo>
                  <a:cubicBezTo>
                    <a:pt x="21114" y="16709"/>
                    <a:pt x="20463" y="16775"/>
                    <a:pt x="19847" y="17083"/>
                  </a:cubicBezTo>
                  <a:cubicBezTo>
                    <a:pt x="19808" y="17102"/>
                    <a:pt x="19773" y="17110"/>
                    <a:pt x="19741" y="17110"/>
                  </a:cubicBezTo>
                  <a:cubicBezTo>
                    <a:pt x="19686" y="17110"/>
                    <a:pt x="19643" y="17084"/>
                    <a:pt x="19618" y="17040"/>
                  </a:cubicBezTo>
                  <a:cubicBezTo>
                    <a:pt x="19526" y="16877"/>
                    <a:pt x="19419" y="16829"/>
                    <a:pt x="19309" y="16829"/>
                  </a:cubicBezTo>
                  <a:cubicBezTo>
                    <a:pt x="19150" y="16829"/>
                    <a:pt x="18983" y="16929"/>
                    <a:pt x="18840" y="16929"/>
                  </a:cubicBezTo>
                  <a:cubicBezTo>
                    <a:pt x="18818" y="16929"/>
                    <a:pt x="18797" y="16927"/>
                    <a:pt x="18777" y="16921"/>
                  </a:cubicBezTo>
                  <a:cubicBezTo>
                    <a:pt x="18579" y="16871"/>
                    <a:pt x="18381" y="16855"/>
                    <a:pt x="18181" y="16855"/>
                  </a:cubicBezTo>
                  <a:cubicBezTo>
                    <a:pt x="17779" y="16855"/>
                    <a:pt x="17374" y="16923"/>
                    <a:pt x="16974" y="16923"/>
                  </a:cubicBezTo>
                  <a:cubicBezTo>
                    <a:pt x="16675" y="16923"/>
                    <a:pt x="16379" y="16885"/>
                    <a:pt x="16090" y="16751"/>
                  </a:cubicBezTo>
                  <a:cubicBezTo>
                    <a:pt x="15987" y="16702"/>
                    <a:pt x="15883" y="16685"/>
                    <a:pt x="15780" y="16685"/>
                  </a:cubicBezTo>
                  <a:cubicBezTo>
                    <a:pt x="15539" y="16685"/>
                    <a:pt x="15297" y="16777"/>
                    <a:pt x="15051" y="16777"/>
                  </a:cubicBezTo>
                  <a:cubicBezTo>
                    <a:pt x="15036" y="16777"/>
                    <a:pt x="15021" y="16777"/>
                    <a:pt x="15007" y="16776"/>
                  </a:cubicBezTo>
                  <a:cubicBezTo>
                    <a:pt x="13871" y="16721"/>
                    <a:pt x="12734" y="16616"/>
                    <a:pt x="11596" y="16599"/>
                  </a:cubicBezTo>
                  <a:cubicBezTo>
                    <a:pt x="11446" y="16597"/>
                    <a:pt x="11273" y="16587"/>
                    <a:pt x="11107" y="16587"/>
                  </a:cubicBezTo>
                  <a:cubicBezTo>
                    <a:pt x="10878" y="16587"/>
                    <a:pt x="10659" y="16606"/>
                    <a:pt x="10524" y="16693"/>
                  </a:cubicBezTo>
                  <a:cubicBezTo>
                    <a:pt x="10408" y="16767"/>
                    <a:pt x="10300" y="16795"/>
                    <a:pt x="10197" y="16795"/>
                  </a:cubicBezTo>
                  <a:cubicBezTo>
                    <a:pt x="9896" y="16795"/>
                    <a:pt x="9641" y="16556"/>
                    <a:pt x="9366" y="16556"/>
                  </a:cubicBezTo>
                  <a:cubicBezTo>
                    <a:pt x="9302" y="16556"/>
                    <a:pt x="9237" y="16569"/>
                    <a:pt x="9169" y="16602"/>
                  </a:cubicBezTo>
                  <a:cubicBezTo>
                    <a:pt x="9140" y="16450"/>
                    <a:pt x="9085" y="16409"/>
                    <a:pt x="9017" y="16409"/>
                  </a:cubicBezTo>
                  <a:cubicBezTo>
                    <a:pt x="8938" y="16409"/>
                    <a:pt x="8841" y="16464"/>
                    <a:pt x="8747" y="16464"/>
                  </a:cubicBezTo>
                  <a:cubicBezTo>
                    <a:pt x="8743" y="16464"/>
                    <a:pt x="8738" y="16464"/>
                    <a:pt x="8733" y="16464"/>
                  </a:cubicBezTo>
                  <a:cubicBezTo>
                    <a:pt x="8714" y="16462"/>
                    <a:pt x="8695" y="16462"/>
                    <a:pt x="8676" y="16462"/>
                  </a:cubicBezTo>
                  <a:cubicBezTo>
                    <a:pt x="8438" y="16462"/>
                    <a:pt x="8183" y="16543"/>
                    <a:pt x="7941" y="16543"/>
                  </a:cubicBezTo>
                  <a:cubicBezTo>
                    <a:pt x="7720" y="16543"/>
                    <a:pt x="7511" y="16475"/>
                    <a:pt x="7337" y="16218"/>
                  </a:cubicBezTo>
                  <a:cubicBezTo>
                    <a:pt x="7322" y="16195"/>
                    <a:pt x="7270" y="16183"/>
                    <a:pt x="7221" y="16183"/>
                  </a:cubicBezTo>
                  <a:cubicBezTo>
                    <a:pt x="7194" y="16183"/>
                    <a:pt x="7168" y="16186"/>
                    <a:pt x="7149" y="16194"/>
                  </a:cubicBezTo>
                  <a:cubicBezTo>
                    <a:pt x="6932" y="16278"/>
                    <a:pt x="6721" y="16312"/>
                    <a:pt x="6514" y="16312"/>
                  </a:cubicBezTo>
                  <a:cubicBezTo>
                    <a:pt x="6050" y="16312"/>
                    <a:pt x="5608" y="16138"/>
                    <a:pt x="5162" y="15959"/>
                  </a:cubicBezTo>
                  <a:cubicBezTo>
                    <a:pt x="5025" y="15904"/>
                    <a:pt x="4862" y="15862"/>
                    <a:pt x="4711" y="15862"/>
                  </a:cubicBezTo>
                  <a:cubicBezTo>
                    <a:pt x="4664" y="15862"/>
                    <a:pt x="4618" y="15866"/>
                    <a:pt x="4575" y="15875"/>
                  </a:cubicBezTo>
                  <a:cubicBezTo>
                    <a:pt x="4445" y="15902"/>
                    <a:pt x="4324" y="15915"/>
                    <a:pt x="4211" y="15915"/>
                  </a:cubicBezTo>
                  <a:cubicBezTo>
                    <a:pt x="3396" y="15915"/>
                    <a:pt x="3006" y="15252"/>
                    <a:pt x="2470" y="14678"/>
                  </a:cubicBezTo>
                  <a:cubicBezTo>
                    <a:pt x="1414" y="13545"/>
                    <a:pt x="1477" y="12151"/>
                    <a:pt x="1224" y="10801"/>
                  </a:cubicBezTo>
                  <a:cubicBezTo>
                    <a:pt x="1009" y="9647"/>
                    <a:pt x="1240" y="8565"/>
                    <a:pt x="1383" y="7443"/>
                  </a:cubicBezTo>
                  <a:cubicBezTo>
                    <a:pt x="1468" y="6768"/>
                    <a:pt x="1515" y="6107"/>
                    <a:pt x="1720" y="5447"/>
                  </a:cubicBezTo>
                  <a:cubicBezTo>
                    <a:pt x="2026" y="4460"/>
                    <a:pt x="2603" y="3787"/>
                    <a:pt x="3489" y="3230"/>
                  </a:cubicBezTo>
                  <a:cubicBezTo>
                    <a:pt x="4713" y="2462"/>
                    <a:pt x="6001" y="2368"/>
                    <a:pt x="7377" y="2307"/>
                  </a:cubicBezTo>
                  <a:cubicBezTo>
                    <a:pt x="7843" y="2286"/>
                    <a:pt x="8402" y="2179"/>
                    <a:pt x="8910" y="2065"/>
                  </a:cubicBezTo>
                  <a:cubicBezTo>
                    <a:pt x="9991" y="1823"/>
                    <a:pt x="11114" y="1755"/>
                    <a:pt x="12224" y="1658"/>
                  </a:cubicBezTo>
                  <a:cubicBezTo>
                    <a:pt x="13237" y="1571"/>
                    <a:pt x="14284" y="1673"/>
                    <a:pt x="15269" y="1546"/>
                  </a:cubicBezTo>
                  <a:cubicBezTo>
                    <a:pt x="16647" y="1368"/>
                    <a:pt x="18024" y="1558"/>
                    <a:pt x="19406" y="1337"/>
                  </a:cubicBezTo>
                  <a:cubicBezTo>
                    <a:pt x="19586" y="1308"/>
                    <a:pt x="19778" y="1298"/>
                    <a:pt x="19978" y="1298"/>
                  </a:cubicBezTo>
                  <a:cubicBezTo>
                    <a:pt x="20455" y="1298"/>
                    <a:pt x="20972" y="1359"/>
                    <a:pt x="21455" y="1382"/>
                  </a:cubicBezTo>
                  <a:cubicBezTo>
                    <a:pt x="22531" y="1436"/>
                    <a:pt x="23610" y="1468"/>
                    <a:pt x="24688" y="1468"/>
                  </a:cubicBezTo>
                  <a:cubicBezTo>
                    <a:pt x="25296" y="1468"/>
                    <a:pt x="25903" y="1458"/>
                    <a:pt x="26510" y="1435"/>
                  </a:cubicBezTo>
                  <a:cubicBezTo>
                    <a:pt x="28269" y="1370"/>
                    <a:pt x="30029" y="1291"/>
                    <a:pt x="31789" y="1291"/>
                  </a:cubicBezTo>
                  <a:close/>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Viga" panose="020B0800030000020004" pitchFamily="34" charset="0"/>
              </a:endParaRPr>
            </a:p>
          </p:txBody>
        </p:sp>
      </p:grpSp>
      <p:grpSp>
        <p:nvGrpSpPr>
          <p:cNvPr id="29" name="Google Shape;1344;p42"/>
          <p:cNvGrpSpPr/>
          <p:nvPr/>
        </p:nvGrpSpPr>
        <p:grpSpPr>
          <a:xfrm>
            <a:off x="8630860" y="4175342"/>
            <a:ext cx="2116320" cy="457075"/>
            <a:chOff x="6144425" y="3228900"/>
            <a:chExt cx="1309500" cy="457075"/>
          </a:xfrm>
        </p:grpSpPr>
        <p:sp>
          <p:nvSpPr>
            <p:cNvPr id="30" name="Google Shape;1345;p42"/>
            <p:cNvSpPr/>
            <p:nvPr/>
          </p:nvSpPr>
          <p:spPr>
            <a:xfrm>
              <a:off x="6144425" y="3228900"/>
              <a:ext cx="1309500" cy="457075"/>
            </a:xfrm>
            <a:custGeom>
              <a:avLst/>
              <a:gdLst/>
              <a:ahLst/>
              <a:cxnLst/>
              <a:rect l="l" t="t" r="r" b="b"/>
              <a:pathLst>
                <a:path w="41777" h="18283" extrusionOk="0">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Viga" panose="020B0800030000020004" pitchFamily="34" charset="0"/>
              </a:endParaRPr>
            </a:p>
          </p:txBody>
        </p:sp>
        <p:sp>
          <p:nvSpPr>
            <p:cNvPr id="31" name="Google Shape;1346;p42"/>
            <p:cNvSpPr/>
            <p:nvPr/>
          </p:nvSpPr>
          <p:spPr>
            <a:xfrm>
              <a:off x="6144425" y="3228900"/>
              <a:ext cx="1309500" cy="457075"/>
            </a:xfrm>
            <a:custGeom>
              <a:avLst/>
              <a:gdLst/>
              <a:ahLst/>
              <a:cxnLst/>
              <a:rect l="l" t="t" r="r" b="b"/>
              <a:pathLst>
                <a:path w="41777" h="18283" extrusionOk="0">
                  <a:moveTo>
                    <a:pt x="31789" y="1291"/>
                  </a:moveTo>
                  <a:cubicBezTo>
                    <a:pt x="31974" y="1291"/>
                    <a:pt x="32159" y="1291"/>
                    <a:pt x="32343" y="1293"/>
                  </a:cubicBezTo>
                  <a:cubicBezTo>
                    <a:pt x="33959" y="1309"/>
                    <a:pt x="35586" y="1386"/>
                    <a:pt x="37170" y="1726"/>
                  </a:cubicBezTo>
                  <a:cubicBezTo>
                    <a:pt x="37989" y="1901"/>
                    <a:pt x="38650" y="2440"/>
                    <a:pt x="39116" y="3162"/>
                  </a:cubicBezTo>
                  <a:cubicBezTo>
                    <a:pt x="40148" y="4757"/>
                    <a:pt x="40208" y="6161"/>
                    <a:pt x="40214" y="7773"/>
                  </a:cubicBezTo>
                  <a:cubicBezTo>
                    <a:pt x="40214" y="8849"/>
                    <a:pt x="40393" y="9964"/>
                    <a:pt x="40164" y="10987"/>
                  </a:cubicBezTo>
                  <a:cubicBezTo>
                    <a:pt x="39940" y="11993"/>
                    <a:pt x="40151" y="13111"/>
                    <a:pt x="39513" y="14010"/>
                  </a:cubicBezTo>
                  <a:cubicBezTo>
                    <a:pt x="38667" y="15207"/>
                    <a:pt x="37409" y="15600"/>
                    <a:pt x="36022" y="15741"/>
                  </a:cubicBezTo>
                  <a:cubicBezTo>
                    <a:pt x="34725" y="15871"/>
                    <a:pt x="33416" y="15788"/>
                    <a:pt x="32122" y="16087"/>
                  </a:cubicBezTo>
                  <a:cubicBezTo>
                    <a:pt x="31980" y="16120"/>
                    <a:pt x="31827" y="16129"/>
                    <a:pt x="31668" y="16129"/>
                  </a:cubicBezTo>
                  <a:cubicBezTo>
                    <a:pt x="31493" y="16129"/>
                    <a:pt x="31310" y="16118"/>
                    <a:pt x="31129" y="16118"/>
                  </a:cubicBezTo>
                  <a:cubicBezTo>
                    <a:pt x="30994" y="16118"/>
                    <a:pt x="30860" y="16124"/>
                    <a:pt x="30729" y="16144"/>
                  </a:cubicBezTo>
                  <a:cubicBezTo>
                    <a:pt x="30311" y="16207"/>
                    <a:pt x="29948" y="16542"/>
                    <a:pt x="29523" y="16542"/>
                  </a:cubicBezTo>
                  <a:cubicBezTo>
                    <a:pt x="29426" y="16542"/>
                    <a:pt x="29326" y="16524"/>
                    <a:pt x="29221" y="16482"/>
                  </a:cubicBezTo>
                  <a:cubicBezTo>
                    <a:pt x="28967" y="16379"/>
                    <a:pt x="28715" y="16344"/>
                    <a:pt x="28465" y="16344"/>
                  </a:cubicBezTo>
                  <a:cubicBezTo>
                    <a:pt x="28082" y="16344"/>
                    <a:pt x="27700" y="16427"/>
                    <a:pt x="27312" y="16479"/>
                  </a:cubicBezTo>
                  <a:cubicBezTo>
                    <a:pt x="26701" y="16562"/>
                    <a:pt x="26078" y="16669"/>
                    <a:pt x="25466" y="16669"/>
                  </a:cubicBezTo>
                  <a:cubicBezTo>
                    <a:pt x="25330" y="16669"/>
                    <a:pt x="25194" y="16664"/>
                    <a:pt x="25059" y="16652"/>
                  </a:cubicBezTo>
                  <a:cubicBezTo>
                    <a:pt x="24942" y="16641"/>
                    <a:pt x="24826" y="16637"/>
                    <a:pt x="24710" y="16637"/>
                  </a:cubicBezTo>
                  <a:cubicBezTo>
                    <a:pt x="24140" y="16637"/>
                    <a:pt x="23584" y="16742"/>
                    <a:pt x="23016" y="16742"/>
                  </a:cubicBezTo>
                  <a:cubicBezTo>
                    <a:pt x="22981" y="16742"/>
                    <a:pt x="22947" y="16742"/>
                    <a:pt x="22912" y="16741"/>
                  </a:cubicBezTo>
                  <a:cubicBezTo>
                    <a:pt x="22534" y="16732"/>
                    <a:pt x="22150" y="16709"/>
                    <a:pt x="21768" y="16709"/>
                  </a:cubicBezTo>
                  <a:cubicBezTo>
                    <a:pt x="21114" y="16709"/>
                    <a:pt x="20463" y="16775"/>
                    <a:pt x="19847" y="17083"/>
                  </a:cubicBezTo>
                  <a:cubicBezTo>
                    <a:pt x="19808" y="17102"/>
                    <a:pt x="19773" y="17110"/>
                    <a:pt x="19741" y="17110"/>
                  </a:cubicBezTo>
                  <a:cubicBezTo>
                    <a:pt x="19686" y="17110"/>
                    <a:pt x="19643" y="17084"/>
                    <a:pt x="19618" y="17040"/>
                  </a:cubicBezTo>
                  <a:cubicBezTo>
                    <a:pt x="19526" y="16877"/>
                    <a:pt x="19419" y="16829"/>
                    <a:pt x="19309" y="16829"/>
                  </a:cubicBezTo>
                  <a:cubicBezTo>
                    <a:pt x="19150" y="16829"/>
                    <a:pt x="18983" y="16929"/>
                    <a:pt x="18840" y="16929"/>
                  </a:cubicBezTo>
                  <a:cubicBezTo>
                    <a:pt x="18818" y="16929"/>
                    <a:pt x="18797" y="16927"/>
                    <a:pt x="18777" y="16921"/>
                  </a:cubicBezTo>
                  <a:cubicBezTo>
                    <a:pt x="18579" y="16871"/>
                    <a:pt x="18381" y="16855"/>
                    <a:pt x="18181" y="16855"/>
                  </a:cubicBezTo>
                  <a:cubicBezTo>
                    <a:pt x="17779" y="16855"/>
                    <a:pt x="17374" y="16923"/>
                    <a:pt x="16974" y="16923"/>
                  </a:cubicBezTo>
                  <a:cubicBezTo>
                    <a:pt x="16675" y="16923"/>
                    <a:pt x="16379" y="16885"/>
                    <a:pt x="16090" y="16751"/>
                  </a:cubicBezTo>
                  <a:cubicBezTo>
                    <a:pt x="15987" y="16702"/>
                    <a:pt x="15883" y="16685"/>
                    <a:pt x="15780" y="16685"/>
                  </a:cubicBezTo>
                  <a:cubicBezTo>
                    <a:pt x="15539" y="16685"/>
                    <a:pt x="15297" y="16777"/>
                    <a:pt x="15051" y="16777"/>
                  </a:cubicBezTo>
                  <a:cubicBezTo>
                    <a:pt x="15036" y="16777"/>
                    <a:pt x="15021" y="16777"/>
                    <a:pt x="15007" y="16776"/>
                  </a:cubicBezTo>
                  <a:cubicBezTo>
                    <a:pt x="13871" y="16721"/>
                    <a:pt x="12734" y="16616"/>
                    <a:pt x="11596" y="16599"/>
                  </a:cubicBezTo>
                  <a:cubicBezTo>
                    <a:pt x="11446" y="16597"/>
                    <a:pt x="11273" y="16587"/>
                    <a:pt x="11107" y="16587"/>
                  </a:cubicBezTo>
                  <a:cubicBezTo>
                    <a:pt x="10878" y="16587"/>
                    <a:pt x="10659" y="16606"/>
                    <a:pt x="10524" y="16693"/>
                  </a:cubicBezTo>
                  <a:cubicBezTo>
                    <a:pt x="10408" y="16767"/>
                    <a:pt x="10300" y="16795"/>
                    <a:pt x="10197" y="16795"/>
                  </a:cubicBezTo>
                  <a:cubicBezTo>
                    <a:pt x="9896" y="16795"/>
                    <a:pt x="9641" y="16556"/>
                    <a:pt x="9366" y="16556"/>
                  </a:cubicBezTo>
                  <a:cubicBezTo>
                    <a:pt x="9302" y="16556"/>
                    <a:pt x="9237" y="16569"/>
                    <a:pt x="9169" y="16602"/>
                  </a:cubicBezTo>
                  <a:cubicBezTo>
                    <a:pt x="9140" y="16450"/>
                    <a:pt x="9085" y="16409"/>
                    <a:pt x="9017" y="16409"/>
                  </a:cubicBezTo>
                  <a:cubicBezTo>
                    <a:pt x="8938" y="16409"/>
                    <a:pt x="8841" y="16464"/>
                    <a:pt x="8747" y="16464"/>
                  </a:cubicBezTo>
                  <a:cubicBezTo>
                    <a:pt x="8743" y="16464"/>
                    <a:pt x="8738" y="16464"/>
                    <a:pt x="8733" y="16464"/>
                  </a:cubicBezTo>
                  <a:cubicBezTo>
                    <a:pt x="8714" y="16462"/>
                    <a:pt x="8695" y="16462"/>
                    <a:pt x="8676" y="16462"/>
                  </a:cubicBezTo>
                  <a:cubicBezTo>
                    <a:pt x="8438" y="16462"/>
                    <a:pt x="8183" y="16543"/>
                    <a:pt x="7941" y="16543"/>
                  </a:cubicBezTo>
                  <a:cubicBezTo>
                    <a:pt x="7720" y="16543"/>
                    <a:pt x="7511" y="16475"/>
                    <a:pt x="7337" y="16218"/>
                  </a:cubicBezTo>
                  <a:cubicBezTo>
                    <a:pt x="7322" y="16195"/>
                    <a:pt x="7270" y="16183"/>
                    <a:pt x="7221" y="16183"/>
                  </a:cubicBezTo>
                  <a:cubicBezTo>
                    <a:pt x="7194" y="16183"/>
                    <a:pt x="7168" y="16186"/>
                    <a:pt x="7149" y="16194"/>
                  </a:cubicBezTo>
                  <a:cubicBezTo>
                    <a:pt x="6932" y="16278"/>
                    <a:pt x="6721" y="16312"/>
                    <a:pt x="6514" y="16312"/>
                  </a:cubicBezTo>
                  <a:cubicBezTo>
                    <a:pt x="6050" y="16312"/>
                    <a:pt x="5608" y="16138"/>
                    <a:pt x="5162" y="15959"/>
                  </a:cubicBezTo>
                  <a:cubicBezTo>
                    <a:pt x="5025" y="15904"/>
                    <a:pt x="4862" y="15862"/>
                    <a:pt x="4711" y="15862"/>
                  </a:cubicBezTo>
                  <a:cubicBezTo>
                    <a:pt x="4664" y="15862"/>
                    <a:pt x="4618" y="15866"/>
                    <a:pt x="4575" y="15875"/>
                  </a:cubicBezTo>
                  <a:cubicBezTo>
                    <a:pt x="4445" y="15902"/>
                    <a:pt x="4324" y="15915"/>
                    <a:pt x="4211" y="15915"/>
                  </a:cubicBezTo>
                  <a:cubicBezTo>
                    <a:pt x="3396" y="15915"/>
                    <a:pt x="3006" y="15252"/>
                    <a:pt x="2470" y="14678"/>
                  </a:cubicBezTo>
                  <a:cubicBezTo>
                    <a:pt x="1414" y="13545"/>
                    <a:pt x="1477" y="12151"/>
                    <a:pt x="1224" y="10801"/>
                  </a:cubicBezTo>
                  <a:cubicBezTo>
                    <a:pt x="1009" y="9647"/>
                    <a:pt x="1240" y="8565"/>
                    <a:pt x="1383" y="7443"/>
                  </a:cubicBezTo>
                  <a:cubicBezTo>
                    <a:pt x="1468" y="6768"/>
                    <a:pt x="1515" y="6107"/>
                    <a:pt x="1720" y="5447"/>
                  </a:cubicBezTo>
                  <a:cubicBezTo>
                    <a:pt x="2026" y="4460"/>
                    <a:pt x="2603" y="3787"/>
                    <a:pt x="3489" y="3230"/>
                  </a:cubicBezTo>
                  <a:cubicBezTo>
                    <a:pt x="4713" y="2462"/>
                    <a:pt x="6001" y="2368"/>
                    <a:pt x="7377" y="2307"/>
                  </a:cubicBezTo>
                  <a:cubicBezTo>
                    <a:pt x="7843" y="2286"/>
                    <a:pt x="8402" y="2179"/>
                    <a:pt x="8910" y="2065"/>
                  </a:cubicBezTo>
                  <a:cubicBezTo>
                    <a:pt x="9991" y="1823"/>
                    <a:pt x="11114" y="1755"/>
                    <a:pt x="12224" y="1658"/>
                  </a:cubicBezTo>
                  <a:cubicBezTo>
                    <a:pt x="13237" y="1571"/>
                    <a:pt x="14284" y="1673"/>
                    <a:pt x="15269" y="1546"/>
                  </a:cubicBezTo>
                  <a:cubicBezTo>
                    <a:pt x="16647" y="1368"/>
                    <a:pt x="18024" y="1558"/>
                    <a:pt x="19406" y="1337"/>
                  </a:cubicBezTo>
                  <a:cubicBezTo>
                    <a:pt x="19586" y="1308"/>
                    <a:pt x="19778" y="1298"/>
                    <a:pt x="19978" y="1298"/>
                  </a:cubicBezTo>
                  <a:cubicBezTo>
                    <a:pt x="20455" y="1298"/>
                    <a:pt x="20972" y="1359"/>
                    <a:pt x="21455" y="1382"/>
                  </a:cubicBezTo>
                  <a:cubicBezTo>
                    <a:pt x="22531" y="1436"/>
                    <a:pt x="23610" y="1468"/>
                    <a:pt x="24688" y="1468"/>
                  </a:cubicBezTo>
                  <a:cubicBezTo>
                    <a:pt x="25296" y="1468"/>
                    <a:pt x="25903" y="1458"/>
                    <a:pt x="26510" y="1435"/>
                  </a:cubicBezTo>
                  <a:cubicBezTo>
                    <a:pt x="28269" y="1370"/>
                    <a:pt x="30029" y="1291"/>
                    <a:pt x="31789" y="1291"/>
                  </a:cubicBezTo>
                  <a:close/>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Viga" panose="020B0800030000020004" pitchFamily="34" charset="0"/>
              </a:endParaRPr>
            </a:p>
          </p:txBody>
        </p:sp>
      </p:grpSp>
      <p:sp>
        <p:nvSpPr>
          <p:cNvPr id="34" name="Google Shape;1349;p42"/>
          <p:cNvSpPr txBox="1">
            <a:spLocks/>
          </p:cNvSpPr>
          <p:nvPr/>
        </p:nvSpPr>
        <p:spPr>
          <a:xfrm>
            <a:off x="574426" y="4175341"/>
            <a:ext cx="2116321" cy="438026"/>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sz="1700" dirty="0">
                <a:latin typeface="Viga" panose="020B0800030000020004" pitchFamily="34" charset="0"/>
              </a:rPr>
              <a:t>$</a:t>
            </a:r>
            <a:r>
              <a:rPr lang="en-US" sz="1700" dirty="0" smtClean="0">
                <a:latin typeface="Viga" panose="020B0800030000020004" pitchFamily="34" charset="0"/>
              </a:rPr>
              <a:t>unset</a:t>
            </a:r>
            <a:endParaRPr lang="en-US" sz="1700" dirty="0">
              <a:latin typeface="Viga" panose="020B0800030000020004" pitchFamily="34" charset="0"/>
            </a:endParaRPr>
          </a:p>
        </p:txBody>
      </p:sp>
      <p:sp>
        <p:nvSpPr>
          <p:cNvPr id="35" name="Google Shape;1350;p42"/>
          <p:cNvSpPr txBox="1">
            <a:spLocks/>
          </p:cNvSpPr>
          <p:nvPr/>
        </p:nvSpPr>
        <p:spPr>
          <a:xfrm>
            <a:off x="4488869" y="4175341"/>
            <a:ext cx="2116331" cy="438026"/>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sz="1700" dirty="0">
                <a:latin typeface="Viga" panose="020B0800030000020004" pitchFamily="34" charset="0"/>
              </a:rPr>
              <a:t>$</a:t>
            </a:r>
            <a:r>
              <a:rPr lang="en-US" sz="1700" dirty="0" smtClean="0">
                <a:latin typeface="Viga" panose="020B0800030000020004" pitchFamily="34" charset="0"/>
              </a:rPr>
              <a:t>push</a:t>
            </a:r>
            <a:endParaRPr lang="en-US" sz="1700" dirty="0">
              <a:latin typeface="Viga" panose="020B0800030000020004" pitchFamily="34" charset="0"/>
            </a:endParaRPr>
          </a:p>
        </p:txBody>
      </p:sp>
      <p:sp>
        <p:nvSpPr>
          <p:cNvPr id="36" name="Google Shape;1351;p42"/>
          <p:cNvSpPr txBox="1">
            <a:spLocks/>
          </p:cNvSpPr>
          <p:nvPr/>
        </p:nvSpPr>
        <p:spPr>
          <a:xfrm>
            <a:off x="8654649" y="4175341"/>
            <a:ext cx="2092531" cy="438025"/>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sz="1700" dirty="0">
                <a:latin typeface="Viga" panose="020B0800030000020004" pitchFamily="34" charset="0"/>
              </a:rPr>
              <a:t>$</a:t>
            </a:r>
            <a:r>
              <a:rPr lang="en-US" sz="1700" dirty="0" smtClean="0">
                <a:latin typeface="Viga" panose="020B0800030000020004" pitchFamily="34" charset="0"/>
              </a:rPr>
              <a:t>pull</a:t>
            </a:r>
            <a:endParaRPr lang="en-US" sz="1700" dirty="0">
              <a:latin typeface="Viga" panose="020B0800030000020004" pitchFamily="34" charset="0"/>
            </a:endParaRPr>
          </a:p>
        </p:txBody>
      </p:sp>
      <p:sp>
        <p:nvSpPr>
          <p:cNvPr id="55" name="Google Shape;1321;p42"/>
          <p:cNvSpPr txBox="1">
            <a:spLocks/>
          </p:cNvSpPr>
          <p:nvPr/>
        </p:nvSpPr>
        <p:spPr>
          <a:xfrm>
            <a:off x="4488880" y="1983306"/>
            <a:ext cx="3574473" cy="168815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sv-SE" sz="1400" dirty="0">
                <a:latin typeface="Imprima" pitchFamily="2" charset="0"/>
              </a:rPr>
              <a:t>Alanın değerini verilen miktar kadar </a:t>
            </a:r>
            <a:r>
              <a:rPr lang="sv-SE" sz="1400" dirty="0" smtClean="0">
                <a:latin typeface="Imprima" pitchFamily="2" charset="0"/>
              </a:rPr>
              <a:t>artır.</a:t>
            </a:r>
          </a:p>
          <a:p>
            <a:pPr marL="0" indent="0">
              <a:spcBef>
                <a:spcPts val="0"/>
              </a:spcBef>
              <a:buNone/>
            </a:pPr>
            <a:endParaRPr lang="en-US" sz="1200" dirty="0" smtClean="0">
              <a:latin typeface="Consolas" panose="020B0609020204030204" pitchFamily="49" charset="0"/>
            </a:endParaRPr>
          </a:p>
          <a:p>
            <a:pPr marL="0" indent="0">
              <a:spcBef>
                <a:spcPts val="0"/>
              </a:spcBef>
              <a:buNone/>
            </a:pPr>
            <a:endParaRPr lang="en-US" sz="1200" dirty="0" smtClean="0">
              <a:latin typeface="Consolas" panose="020B0609020204030204" pitchFamily="49" charset="0"/>
            </a:endParaRPr>
          </a:p>
          <a:p>
            <a:pPr marL="0" indent="0">
              <a:spcBef>
                <a:spcPts val="0"/>
              </a:spcBef>
              <a:buNone/>
            </a:pPr>
            <a:r>
              <a:rPr lang="tr-TR" sz="1200" dirty="0">
                <a:solidFill>
                  <a:srgbClr val="FF0000"/>
                </a:solidFill>
                <a:latin typeface="Consolas" panose="020B0609020204030204" pitchFamily="49" charset="0"/>
              </a:rPr>
              <a:t>db.users.updateOne({ age: 12 }, { $inc: { age: 2 } })</a:t>
            </a:r>
          </a:p>
          <a:p>
            <a:pPr marL="0" indent="0">
              <a:spcBef>
                <a:spcPts val="0"/>
              </a:spcBef>
              <a:buNone/>
            </a:pPr>
            <a:r>
              <a:rPr lang="tr-TR" sz="1400" dirty="0">
                <a:latin typeface="Imprima" pitchFamily="2" charset="0"/>
              </a:rPr>
              <a:t>12 yaşında olan ilk kullanıcının yaşına 2 </a:t>
            </a:r>
            <a:r>
              <a:rPr lang="tr-TR" sz="1400" dirty="0" smtClean="0">
                <a:latin typeface="Imprima" pitchFamily="2" charset="0"/>
              </a:rPr>
              <a:t>ekleyin</a:t>
            </a:r>
            <a:r>
              <a:rPr lang="en-US" sz="1400" dirty="0" smtClean="0">
                <a:latin typeface="Imprima" pitchFamily="2" charset="0"/>
              </a:rPr>
              <a:t>.</a:t>
            </a:r>
            <a:endParaRPr lang="tr-TR" sz="1400" dirty="0">
              <a:latin typeface="Imprima" pitchFamily="2" charset="0"/>
            </a:endParaRPr>
          </a:p>
        </p:txBody>
      </p:sp>
      <p:sp>
        <p:nvSpPr>
          <p:cNvPr id="62" name="Google Shape;1321;p42"/>
          <p:cNvSpPr txBox="1">
            <a:spLocks/>
          </p:cNvSpPr>
          <p:nvPr/>
        </p:nvSpPr>
        <p:spPr>
          <a:xfrm>
            <a:off x="8607109" y="1983306"/>
            <a:ext cx="3574473" cy="168815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tr-TR" sz="1400" dirty="0">
                <a:latin typeface="Imprima" pitchFamily="2" charset="0"/>
              </a:rPr>
              <a:t>Bir alanı yeniden </a:t>
            </a:r>
            <a:r>
              <a:rPr lang="tr-TR" sz="1400" dirty="0" smtClean="0">
                <a:latin typeface="Imprima" pitchFamily="2" charset="0"/>
              </a:rPr>
              <a:t>adlandır</a:t>
            </a:r>
            <a:r>
              <a:rPr lang="en-US" sz="1400" dirty="0" smtClean="0">
                <a:latin typeface="Imprima" pitchFamily="2" charset="0"/>
              </a:rPr>
              <a:t>.</a:t>
            </a:r>
          </a:p>
          <a:p>
            <a:pPr marL="0" indent="0">
              <a:spcBef>
                <a:spcPts val="0"/>
              </a:spcBef>
              <a:buNone/>
            </a:pPr>
            <a:endParaRPr lang="en-US" sz="1200" dirty="0" smtClean="0">
              <a:latin typeface="Consolas" panose="020B0609020204030204" pitchFamily="49" charset="0"/>
            </a:endParaRPr>
          </a:p>
          <a:p>
            <a:pPr marL="0" indent="0">
              <a:spcBef>
                <a:spcPts val="0"/>
              </a:spcBef>
              <a:buNone/>
            </a:pPr>
            <a:endParaRPr lang="en-US" sz="1200" dirty="0" smtClean="0">
              <a:latin typeface="Consolas" panose="020B0609020204030204" pitchFamily="49" charset="0"/>
            </a:endParaRPr>
          </a:p>
          <a:p>
            <a:pPr marL="0" indent="0">
              <a:spcBef>
                <a:spcPts val="0"/>
              </a:spcBef>
              <a:buNone/>
            </a:pPr>
            <a:r>
              <a:rPr lang="tr-TR" sz="1200" dirty="0">
                <a:solidFill>
                  <a:srgbClr val="FF0000"/>
                </a:solidFill>
                <a:latin typeface="Consolas" panose="020B0609020204030204" pitchFamily="49" charset="0"/>
              </a:rPr>
              <a:t>db.users.updateMany({}, { $rename: { age: “years” } })</a:t>
            </a:r>
          </a:p>
          <a:p>
            <a:pPr marL="0" indent="0">
              <a:spcBef>
                <a:spcPts val="0"/>
              </a:spcBef>
              <a:buNone/>
            </a:pPr>
            <a:r>
              <a:rPr lang="tr-TR" sz="1400" dirty="0">
                <a:latin typeface="Imprima" pitchFamily="2" charset="0"/>
              </a:rPr>
              <a:t>Tüm kullanıcılar için alan yaşını yıl olarak yeniden </a:t>
            </a:r>
            <a:r>
              <a:rPr lang="tr-TR" sz="1400" dirty="0" smtClean="0">
                <a:latin typeface="Imprima" pitchFamily="2" charset="0"/>
              </a:rPr>
              <a:t>adlandırın</a:t>
            </a:r>
            <a:r>
              <a:rPr lang="en-US" sz="1400" dirty="0" smtClean="0">
                <a:latin typeface="Imprima" pitchFamily="2" charset="0"/>
              </a:rPr>
              <a:t>.</a:t>
            </a:r>
            <a:endParaRPr lang="tr-TR" sz="1400" dirty="0">
              <a:latin typeface="Imprima" pitchFamily="2" charset="0"/>
            </a:endParaRPr>
          </a:p>
        </p:txBody>
      </p:sp>
      <p:sp>
        <p:nvSpPr>
          <p:cNvPr id="63" name="Google Shape;1321;p42"/>
          <p:cNvSpPr txBox="1">
            <a:spLocks/>
          </p:cNvSpPr>
          <p:nvPr/>
        </p:nvSpPr>
        <p:spPr>
          <a:xfrm>
            <a:off x="574427" y="4705994"/>
            <a:ext cx="3574473" cy="1570115"/>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tr-TR" sz="1200" dirty="0" smtClean="0">
                <a:latin typeface="Consolas" panose="020B0609020204030204" pitchFamily="49" charset="0"/>
              </a:rPr>
              <a:t>Bir alanı kaldır.</a:t>
            </a:r>
          </a:p>
          <a:p>
            <a:pPr marL="0" indent="0">
              <a:spcBef>
                <a:spcPts val="0"/>
              </a:spcBef>
              <a:buNone/>
            </a:pPr>
            <a:endParaRPr lang="en-US" sz="1200" dirty="0" smtClean="0">
              <a:latin typeface="Consolas" panose="020B0609020204030204" pitchFamily="49" charset="0"/>
            </a:endParaRPr>
          </a:p>
          <a:p>
            <a:pPr marL="0" indent="0">
              <a:spcBef>
                <a:spcPts val="0"/>
              </a:spcBef>
              <a:buNone/>
            </a:pPr>
            <a:r>
              <a:rPr lang="tr-TR" sz="1200" dirty="0">
                <a:solidFill>
                  <a:srgbClr val="FF0000"/>
                </a:solidFill>
                <a:latin typeface="Consolas" panose="020B0609020204030204" pitchFamily="49" charset="0"/>
              </a:rPr>
              <a:t>db.users.updateOne({ age: 12 }, { $unset: { age: “” } })</a:t>
            </a:r>
          </a:p>
          <a:p>
            <a:pPr marL="0" indent="0">
              <a:spcBef>
                <a:spcPts val="0"/>
              </a:spcBef>
              <a:buNone/>
            </a:pPr>
            <a:r>
              <a:rPr lang="tr-TR" sz="1400" dirty="0">
                <a:latin typeface="Imprima" pitchFamily="2" charset="0"/>
              </a:rPr>
              <a:t>12 yaşında olan ilk kullanıcıdan yaş alanını </a:t>
            </a:r>
            <a:r>
              <a:rPr lang="tr-TR" sz="1400" dirty="0" smtClean="0">
                <a:latin typeface="Imprima" pitchFamily="2" charset="0"/>
              </a:rPr>
              <a:t>kaldırın</a:t>
            </a:r>
            <a:r>
              <a:rPr lang="en-US" sz="1400" dirty="0" smtClean="0">
                <a:latin typeface="Imprima" pitchFamily="2" charset="0"/>
              </a:rPr>
              <a:t>.</a:t>
            </a:r>
          </a:p>
          <a:p>
            <a:pPr marL="0" indent="0">
              <a:spcBef>
                <a:spcPts val="0"/>
              </a:spcBef>
              <a:buNone/>
            </a:pPr>
            <a:endParaRPr lang="en-US" sz="1400" dirty="0">
              <a:latin typeface="Imprima" pitchFamily="2" charset="0"/>
            </a:endParaRPr>
          </a:p>
          <a:p>
            <a:pPr marL="0" indent="0">
              <a:spcBef>
                <a:spcPts val="0"/>
              </a:spcBef>
              <a:buNone/>
            </a:pPr>
            <a:r>
              <a:rPr lang="en-US" sz="1200" dirty="0" smtClean="0">
                <a:solidFill>
                  <a:schemeClr val="accent6"/>
                </a:solidFill>
                <a:latin typeface="Consolas" panose="020B0609020204030204" pitchFamily="49" charset="0"/>
              </a:rPr>
              <a:t>// </a:t>
            </a:r>
            <a:r>
              <a:rPr lang="tr-TR" sz="1200" dirty="0" smtClean="0">
                <a:solidFill>
                  <a:schemeClr val="accent6"/>
                </a:solidFill>
                <a:latin typeface="Consolas" panose="020B0609020204030204" pitchFamily="49" charset="0"/>
              </a:rPr>
              <a:t>db.users.</a:t>
            </a:r>
            <a:r>
              <a:rPr lang="en-US" sz="1200" dirty="0" smtClean="0">
                <a:solidFill>
                  <a:schemeClr val="accent6"/>
                </a:solidFill>
                <a:latin typeface="Consolas" panose="020B0609020204030204" pitchFamily="49" charset="0"/>
              </a:rPr>
              <a:t>findOne</a:t>
            </a:r>
            <a:r>
              <a:rPr lang="tr-TR" sz="1200" dirty="0" smtClean="0">
                <a:solidFill>
                  <a:schemeClr val="accent6"/>
                </a:solidFill>
                <a:latin typeface="Consolas" panose="020B0609020204030204" pitchFamily="49" charset="0"/>
              </a:rPr>
              <a:t>({ </a:t>
            </a:r>
            <a:r>
              <a:rPr lang="en-US" sz="1200" dirty="0" smtClean="0">
                <a:solidFill>
                  <a:schemeClr val="accent6"/>
                </a:solidFill>
                <a:latin typeface="Consolas" panose="020B0609020204030204" pitchFamily="49" charset="0"/>
              </a:rPr>
              <a:t>_id: ..</a:t>
            </a:r>
            <a:r>
              <a:rPr lang="tr-TR" sz="1200" dirty="0" smtClean="0">
                <a:solidFill>
                  <a:schemeClr val="accent6"/>
                </a:solidFill>
                <a:latin typeface="Consolas" panose="020B0609020204030204" pitchFamily="49" charset="0"/>
              </a:rPr>
              <a:t> })</a:t>
            </a:r>
            <a:endParaRPr lang="tr-TR" sz="1200" dirty="0">
              <a:solidFill>
                <a:schemeClr val="accent6"/>
              </a:solidFill>
              <a:latin typeface="Imprima" pitchFamily="2" charset="0"/>
            </a:endParaRPr>
          </a:p>
        </p:txBody>
      </p:sp>
      <p:sp>
        <p:nvSpPr>
          <p:cNvPr id="64" name="Google Shape;1321;p42"/>
          <p:cNvSpPr txBox="1">
            <a:spLocks/>
          </p:cNvSpPr>
          <p:nvPr/>
        </p:nvSpPr>
        <p:spPr>
          <a:xfrm>
            <a:off x="4488880" y="4705994"/>
            <a:ext cx="3574473" cy="1791788"/>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tr-TR" sz="1400" dirty="0">
                <a:latin typeface="Imprima" pitchFamily="2" charset="0"/>
              </a:rPr>
              <a:t>Bir dizi alanına değer </a:t>
            </a:r>
            <a:r>
              <a:rPr lang="tr-TR" sz="1400" dirty="0" smtClean="0">
                <a:latin typeface="Imprima" pitchFamily="2" charset="0"/>
              </a:rPr>
              <a:t>ekleme</a:t>
            </a:r>
            <a:r>
              <a:rPr lang="en-US" sz="1400" dirty="0" smtClean="0">
                <a:latin typeface="Imprima" pitchFamily="2" charset="0"/>
              </a:rPr>
              <a:t>.</a:t>
            </a:r>
          </a:p>
          <a:p>
            <a:pPr marL="0" indent="0">
              <a:spcBef>
                <a:spcPts val="0"/>
              </a:spcBef>
              <a:buNone/>
            </a:pPr>
            <a:endParaRPr lang="en-US" sz="1200" dirty="0" smtClean="0">
              <a:latin typeface="Consolas" panose="020B0609020204030204" pitchFamily="49" charset="0"/>
            </a:endParaRPr>
          </a:p>
          <a:p>
            <a:pPr marL="0" indent="0">
              <a:spcBef>
                <a:spcPts val="0"/>
              </a:spcBef>
              <a:buNone/>
            </a:pPr>
            <a:r>
              <a:rPr lang="tr-TR" sz="1200" dirty="0">
                <a:solidFill>
                  <a:srgbClr val="FF0000"/>
                </a:solidFill>
                <a:latin typeface="Consolas" panose="020B0609020204030204" pitchFamily="49" charset="0"/>
              </a:rPr>
              <a:t>db.users.updateMany({}, { $push: { friends: “John” } })</a:t>
            </a:r>
          </a:p>
          <a:p>
            <a:pPr marL="0" indent="0">
              <a:spcBef>
                <a:spcPts val="0"/>
              </a:spcBef>
              <a:buNone/>
            </a:pPr>
            <a:r>
              <a:rPr lang="tr-TR" sz="1400" dirty="0">
                <a:latin typeface="Imprima" pitchFamily="2" charset="0"/>
              </a:rPr>
              <a:t>Tüm kullanıcılar için John'u arkadaşlar dizisine </a:t>
            </a:r>
            <a:r>
              <a:rPr lang="tr-TR" sz="1400" dirty="0" smtClean="0">
                <a:latin typeface="Imprima" pitchFamily="2" charset="0"/>
              </a:rPr>
              <a:t>ekleyin</a:t>
            </a:r>
            <a:r>
              <a:rPr lang="en-US" sz="1400" dirty="0" smtClean="0">
                <a:latin typeface="Imprima" pitchFamily="2" charset="0"/>
              </a:rPr>
              <a:t>.</a:t>
            </a:r>
          </a:p>
          <a:p>
            <a:pPr marL="0" indent="0">
              <a:spcBef>
                <a:spcPts val="0"/>
              </a:spcBef>
              <a:buNone/>
            </a:pPr>
            <a:endParaRPr lang="en-US" sz="1400" dirty="0">
              <a:latin typeface="Imprima" pitchFamily="2" charset="0"/>
            </a:endParaRPr>
          </a:p>
          <a:p>
            <a:pPr marL="0" indent="0">
              <a:spcBef>
                <a:spcPts val="0"/>
              </a:spcBef>
              <a:buNone/>
            </a:pPr>
            <a:r>
              <a:rPr lang="tr-TR" sz="1200" dirty="0" smtClean="0">
                <a:solidFill>
                  <a:srgbClr val="FF0000"/>
                </a:solidFill>
                <a:latin typeface="Consolas" panose="020B0609020204030204" pitchFamily="49" charset="0"/>
              </a:rPr>
              <a:t>db.users.update</a:t>
            </a:r>
            <a:r>
              <a:rPr lang="en-US" sz="1200" dirty="0" smtClean="0">
                <a:solidFill>
                  <a:srgbClr val="FF0000"/>
                </a:solidFill>
                <a:latin typeface="Consolas" panose="020B0609020204030204" pitchFamily="49" charset="0"/>
              </a:rPr>
              <a:t>One</a:t>
            </a:r>
            <a:r>
              <a:rPr lang="tr-TR" sz="1200" dirty="0" smtClean="0">
                <a:solidFill>
                  <a:srgbClr val="FF0000"/>
                </a:solidFill>
                <a:latin typeface="Consolas" panose="020B0609020204030204" pitchFamily="49" charset="0"/>
              </a:rPr>
              <a:t>({</a:t>
            </a:r>
            <a:r>
              <a:rPr lang="en-US" sz="1200" dirty="0" smtClean="0">
                <a:solidFill>
                  <a:srgbClr val="FF0000"/>
                </a:solidFill>
                <a:latin typeface="Consolas" panose="020B0609020204030204" pitchFamily="49" charset="0"/>
              </a:rPr>
              <a:t>_id: ..</a:t>
            </a:r>
            <a:r>
              <a:rPr lang="tr-TR" sz="1200" dirty="0" smtClean="0">
                <a:solidFill>
                  <a:srgbClr val="FF0000"/>
                </a:solidFill>
                <a:latin typeface="Consolas" panose="020B0609020204030204" pitchFamily="49" charset="0"/>
              </a:rPr>
              <a:t>}, </a:t>
            </a:r>
            <a:r>
              <a:rPr lang="tr-TR" sz="1200" dirty="0">
                <a:solidFill>
                  <a:srgbClr val="FF0000"/>
                </a:solidFill>
                <a:latin typeface="Consolas" panose="020B0609020204030204" pitchFamily="49" charset="0"/>
              </a:rPr>
              <a:t>{ $push: { </a:t>
            </a:r>
            <a:r>
              <a:rPr lang="en-US" sz="1200" dirty="0" smtClean="0">
                <a:solidFill>
                  <a:srgbClr val="FF0000"/>
                </a:solidFill>
                <a:latin typeface="Consolas" panose="020B0609020204030204" pitchFamily="49" charset="0"/>
              </a:rPr>
              <a:t>hobbies</a:t>
            </a:r>
            <a:r>
              <a:rPr lang="tr-TR" sz="1200" dirty="0" smtClean="0">
                <a:solidFill>
                  <a:srgbClr val="FF0000"/>
                </a:solidFill>
                <a:latin typeface="Consolas" panose="020B0609020204030204" pitchFamily="49" charset="0"/>
              </a:rPr>
              <a:t>: “</a:t>
            </a:r>
            <a:r>
              <a:rPr lang="en-US" sz="1200" dirty="0" smtClean="0">
                <a:solidFill>
                  <a:srgbClr val="FF0000"/>
                </a:solidFill>
                <a:latin typeface="Consolas" panose="020B0609020204030204" pitchFamily="49" charset="0"/>
              </a:rPr>
              <a:t>Swimming</a:t>
            </a:r>
            <a:r>
              <a:rPr lang="tr-TR" sz="1200" dirty="0" smtClean="0">
                <a:solidFill>
                  <a:srgbClr val="FF0000"/>
                </a:solidFill>
                <a:latin typeface="Consolas" panose="020B0609020204030204" pitchFamily="49" charset="0"/>
              </a:rPr>
              <a:t>” </a:t>
            </a:r>
            <a:r>
              <a:rPr lang="tr-TR" sz="1200" dirty="0">
                <a:solidFill>
                  <a:srgbClr val="FF0000"/>
                </a:solidFill>
                <a:latin typeface="Consolas" panose="020B0609020204030204" pitchFamily="49" charset="0"/>
              </a:rPr>
              <a:t>} </a:t>
            </a:r>
            <a:r>
              <a:rPr lang="tr-TR" sz="1200" dirty="0" smtClean="0">
                <a:solidFill>
                  <a:srgbClr val="FF0000"/>
                </a:solidFill>
                <a:latin typeface="Consolas" panose="020B0609020204030204" pitchFamily="49" charset="0"/>
              </a:rPr>
              <a:t>})</a:t>
            </a:r>
            <a:endParaRPr lang="en-US" sz="1200" dirty="0" smtClean="0">
              <a:latin typeface="Imprima" pitchFamily="2" charset="0"/>
            </a:endParaRPr>
          </a:p>
        </p:txBody>
      </p:sp>
      <p:sp>
        <p:nvSpPr>
          <p:cNvPr id="65" name="Google Shape;1321;p42"/>
          <p:cNvSpPr txBox="1">
            <a:spLocks/>
          </p:cNvSpPr>
          <p:nvPr/>
        </p:nvSpPr>
        <p:spPr>
          <a:xfrm>
            <a:off x="8607109" y="4705994"/>
            <a:ext cx="3574473" cy="1570115"/>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nn-NO" sz="1400" dirty="0">
                <a:latin typeface="Imprima" pitchFamily="2" charset="0"/>
              </a:rPr>
              <a:t>Bir dizi alanından bir değeri </a:t>
            </a:r>
            <a:r>
              <a:rPr lang="nn-NO" sz="1400" dirty="0" smtClean="0">
                <a:latin typeface="Imprima" pitchFamily="2" charset="0"/>
              </a:rPr>
              <a:t>kaldırın.</a:t>
            </a:r>
          </a:p>
          <a:p>
            <a:pPr marL="0" indent="0">
              <a:spcBef>
                <a:spcPts val="0"/>
              </a:spcBef>
              <a:buNone/>
            </a:pPr>
            <a:endParaRPr lang="nn-NO" sz="1400" dirty="0">
              <a:latin typeface="Imprima" pitchFamily="2" charset="0"/>
            </a:endParaRPr>
          </a:p>
          <a:p>
            <a:pPr marL="0" indent="0">
              <a:spcBef>
                <a:spcPts val="0"/>
              </a:spcBef>
              <a:buNone/>
            </a:pPr>
            <a:endParaRPr lang="en-US" sz="1200" dirty="0" smtClean="0">
              <a:latin typeface="Consolas" panose="020B0609020204030204" pitchFamily="49" charset="0"/>
            </a:endParaRPr>
          </a:p>
          <a:p>
            <a:pPr marL="0" indent="0">
              <a:spcBef>
                <a:spcPts val="0"/>
              </a:spcBef>
              <a:buNone/>
            </a:pPr>
            <a:r>
              <a:rPr lang="tr-TR" sz="1200" dirty="0">
                <a:solidFill>
                  <a:srgbClr val="FF0000"/>
                </a:solidFill>
                <a:latin typeface="Consolas" panose="020B0609020204030204" pitchFamily="49" charset="0"/>
              </a:rPr>
              <a:t>db.users.updateMany({}, { $pull: { friends: </a:t>
            </a:r>
            <a:r>
              <a:rPr lang="tr-TR" sz="1200" dirty="0" smtClean="0">
                <a:solidFill>
                  <a:srgbClr val="FF0000"/>
                </a:solidFill>
                <a:latin typeface="Consolas" panose="020B0609020204030204" pitchFamily="49" charset="0"/>
              </a:rPr>
              <a:t>“Mustafa” </a:t>
            </a:r>
            <a:r>
              <a:rPr lang="tr-TR" sz="1200" dirty="0">
                <a:solidFill>
                  <a:srgbClr val="FF0000"/>
                </a:solidFill>
                <a:latin typeface="Consolas" panose="020B0609020204030204" pitchFamily="49" charset="0"/>
              </a:rPr>
              <a:t>} })</a:t>
            </a:r>
          </a:p>
          <a:p>
            <a:pPr marL="0" indent="0">
              <a:spcBef>
                <a:spcPts val="0"/>
              </a:spcBef>
              <a:buNone/>
            </a:pPr>
            <a:r>
              <a:rPr lang="tr-TR" sz="1400" dirty="0" smtClean="0">
                <a:latin typeface="Imprima" pitchFamily="2" charset="0"/>
              </a:rPr>
              <a:t>Mustafa'ı </a:t>
            </a:r>
            <a:r>
              <a:rPr lang="tr-TR" sz="1400" dirty="0">
                <a:latin typeface="Imprima" pitchFamily="2" charset="0"/>
              </a:rPr>
              <a:t>tüm kullanıcılar için arkadaşlar dizisinden </a:t>
            </a:r>
            <a:r>
              <a:rPr lang="tr-TR" sz="1400" dirty="0" smtClean="0">
                <a:latin typeface="Imprima" pitchFamily="2" charset="0"/>
              </a:rPr>
              <a:t>çıkarın</a:t>
            </a:r>
            <a:r>
              <a:rPr lang="en-US" sz="1400" dirty="0" smtClean="0">
                <a:latin typeface="Imprima" pitchFamily="2" charset="0"/>
              </a:rPr>
              <a:t>.</a:t>
            </a:r>
            <a:endParaRPr lang="tr-TR" sz="1400" dirty="0">
              <a:latin typeface="Imprima" pitchFamily="2" charset="0"/>
            </a:endParaRPr>
          </a:p>
        </p:txBody>
      </p:sp>
      <p:pic>
        <p:nvPicPr>
          <p:cNvPr id="33" name="Picture 6" descr="MongoDB Nedir, Nerelerde ve Nasıl Kullanılır? | GTec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08333" y="126629"/>
            <a:ext cx="858982" cy="39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626720"/>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Google Shape;1057;p36"/>
          <p:cNvSpPr txBox="1">
            <a:spLocks/>
          </p:cNvSpPr>
          <p:nvPr/>
        </p:nvSpPr>
        <p:spPr>
          <a:xfrm>
            <a:off x="1732000" y="1150950"/>
            <a:ext cx="4071900" cy="115321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tr-TR" sz="1400" dirty="0" smtClean="0">
                <a:latin typeface="Imprima" pitchFamily="2" charset="0"/>
              </a:rPr>
              <a:t>Bu komutların her biri belirli bir koleksiyonda çalıştırılır.</a:t>
            </a:r>
          </a:p>
          <a:p>
            <a:pPr marL="0" indent="0">
              <a:spcBef>
                <a:spcPts val="0"/>
              </a:spcBef>
              <a:buNone/>
            </a:pPr>
            <a:endParaRPr lang="tr-TR" sz="1400" dirty="0" smtClean="0">
              <a:latin typeface="Imprima" pitchFamily="2" charset="0"/>
            </a:endParaRPr>
          </a:p>
          <a:p>
            <a:pPr marL="0" indent="0">
              <a:spcBef>
                <a:spcPts val="0"/>
              </a:spcBef>
              <a:buNone/>
            </a:pPr>
            <a:endParaRPr lang="en-US" sz="1400" dirty="0" smtClean="0">
              <a:latin typeface="Consolas" panose="020B0609020204030204" pitchFamily="49" charset="0"/>
            </a:endParaRPr>
          </a:p>
          <a:p>
            <a:pPr marL="0" indent="0">
              <a:spcBef>
                <a:spcPts val="0"/>
              </a:spcBef>
              <a:buNone/>
            </a:pPr>
            <a:r>
              <a:rPr lang="tr-TR" sz="1200" dirty="0" smtClean="0">
                <a:solidFill>
                  <a:srgbClr val="FF0000"/>
                </a:solidFill>
                <a:latin typeface="Consolas" panose="020B0609020204030204" pitchFamily="49" charset="0"/>
              </a:rPr>
              <a:t>db.&lt;collectionName&gt;.&lt;command&gt;</a:t>
            </a:r>
          </a:p>
          <a:p>
            <a:pPr marL="0" indent="0">
              <a:spcBef>
                <a:spcPts val="0"/>
              </a:spcBef>
              <a:buNone/>
            </a:pPr>
            <a:endParaRPr lang="tr-TR" sz="1400" dirty="0">
              <a:latin typeface="Imprima" pitchFamily="2" charset="0"/>
            </a:endParaRPr>
          </a:p>
        </p:txBody>
      </p:sp>
      <p:sp>
        <p:nvSpPr>
          <p:cNvPr id="34" name="Google Shape;1058;p36"/>
          <p:cNvSpPr txBox="1">
            <a:spLocks/>
          </p:cNvSpPr>
          <p:nvPr/>
        </p:nvSpPr>
        <p:spPr>
          <a:xfrm>
            <a:off x="1732000" y="659725"/>
            <a:ext cx="2973600" cy="5928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700" dirty="0">
                <a:latin typeface="Viga" panose="020B0800030000020004" pitchFamily="34" charset="0"/>
              </a:rPr>
              <a:t>Delete</a:t>
            </a:r>
          </a:p>
        </p:txBody>
      </p:sp>
      <p:sp>
        <p:nvSpPr>
          <p:cNvPr id="35" name="Google Shape;1059;p36"/>
          <p:cNvSpPr txBox="1">
            <a:spLocks/>
          </p:cNvSpPr>
          <p:nvPr/>
        </p:nvSpPr>
        <p:spPr>
          <a:xfrm>
            <a:off x="4364355" y="2939432"/>
            <a:ext cx="4071900" cy="127235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tr-TR" sz="1400" dirty="0" smtClean="0">
                <a:latin typeface="Imprima" pitchFamily="2" charset="0"/>
              </a:rPr>
              <a:t>Filtre nesnesiyle eşleşen ilk belgeyi silin</a:t>
            </a:r>
          </a:p>
          <a:p>
            <a:pPr marL="0" indent="0">
              <a:spcBef>
                <a:spcPts val="0"/>
              </a:spcBef>
              <a:buNone/>
            </a:pPr>
            <a:endParaRPr lang="tr-TR" sz="1400" dirty="0" smtClean="0">
              <a:latin typeface="Imprima" pitchFamily="2" charset="0"/>
            </a:endParaRPr>
          </a:p>
          <a:p>
            <a:pPr marL="0" indent="0">
              <a:spcBef>
                <a:spcPts val="0"/>
              </a:spcBef>
              <a:buNone/>
            </a:pPr>
            <a:endParaRPr lang="en-US" sz="1400" dirty="0" smtClean="0">
              <a:latin typeface="Consolas" panose="020B0609020204030204" pitchFamily="49" charset="0"/>
            </a:endParaRPr>
          </a:p>
          <a:p>
            <a:pPr marL="0" indent="0">
              <a:spcBef>
                <a:spcPts val="0"/>
              </a:spcBef>
              <a:buNone/>
            </a:pPr>
            <a:r>
              <a:rPr lang="tr-TR" sz="1200" dirty="0" smtClean="0">
                <a:solidFill>
                  <a:srgbClr val="FF0000"/>
                </a:solidFill>
                <a:latin typeface="Consolas" panose="020B0609020204030204" pitchFamily="49" charset="0"/>
              </a:rPr>
              <a:t>db.users.deleteOne({ age: 20 })</a:t>
            </a:r>
          </a:p>
          <a:p>
            <a:pPr marL="0" indent="0">
              <a:spcBef>
                <a:spcPts val="0"/>
              </a:spcBef>
              <a:buNone/>
            </a:pPr>
            <a:endParaRPr lang="tr-TR" sz="1400" dirty="0" smtClean="0">
              <a:latin typeface="Imprima" pitchFamily="2" charset="0"/>
            </a:endParaRPr>
          </a:p>
          <a:p>
            <a:pPr marL="0" indent="0">
              <a:spcBef>
                <a:spcPts val="0"/>
              </a:spcBef>
              <a:buNone/>
            </a:pPr>
            <a:r>
              <a:rPr lang="tr-TR" sz="1400" dirty="0" smtClean="0">
                <a:latin typeface="Imprima" pitchFamily="2" charset="0"/>
              </a:rPr>
              <a:t>20 yaşında ilk kullanıcıyı sil</a:t>
            </a:r>
            <a:endParaRPr lang="tr-TR" sz="1400" dirty="0">
              <a:latin typeface="Imprima" pitchFamily="2" charset="0"/>
            </a:endParaRPr>
          </a:p>
        </p:txBody>
      </p:sp>
      <p:sp>
        <p:nvSpPr>
          <p:cNvPr id="36" name="Google Shape;1060;p36"/>
          <p:cNvSpPr txBox="1">
            <a:spLocks/>
          </p:cNvSpPr>
          <p:nvPr/>
        </p:nvSpPr>
        <p:spPr>
          <a:xfrm>
            <a:off x="4364355" y="2448207"/>
            <a:ext cx="2973600"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700" dirty="0">
                <a:latin typeface="Viga" panose="020B0800030000020004" pitchFamily="34" charset="0"/>
              </a:rPr>
              <a:t>deleteOne</a:t>
            </a:r>
          </a:p>
        </p:txBody>
      </p:sp>
      <p:sp>
        <p:nvSpPr>
          <p:cNvPr id="37" name="Google Shape;1061;p36"/>
          <p:cNvSpPr txBox="1">
            <a:spLocks/>
          </p:cNvSpPr>
          <p:nvPr/>
        </p:nvSpPr>
        <p:spPr>
          <a:xfrm>
            <a:off x="7329230" y="4838753"/>
            <a:ext cx="4071900" cy="1243392"/>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nb-NO" sz="1400" dirty="0">
                <a:latin typeface="Imprima" pitchFamily="2" charset="0"/>
              </a:rPr>
              <a:t>Filtre nesnesiyle eşleşen tüm belgeleri </a:t>
            </a:r>
            <a:r>
              <a:rPr lang="nb-NO" sz="1400" dirty="0" smtClean="0">
                <a:latin typeface="Imprima" pitchFamily="2" charset="0"/>
              </a:rPr>
              <a:t>sil</a:t>
            </a:r>
          </a:p>
          <a:p>
            <a:pPr marL="0" indent="0">
              <a:spcBef>
                <a:spcPts val="0"/>
              </a:spcBef>
              <a:buNone/>
            </a:pPr>
            <a:endParaRPr lang="nb-NO" sz="1400" dirty="0">
              <a:latin typeface="Imprima" pitchFamily="2" charset="0"/>
            </a:endParaRPr>
          </a:p>
          <a:p>
            <a:pPr marL="0" indent="0">
              <a:spcBef>
                <a:spcPts val="0"/>
              </a:spcBef>
              <a:buNone/>
            </a:pPr>
            <a:endParaRPr lang="en-US" sz="1400" dirty="0" smtClean="0">
              <a:latin typeface="Consolas" panose="020B0609020204030204" pitchFamily="49" charset="0"/>
            </a:endParaRPr>
          </a:p>
          <a:p>
            <a:pPr marL="0" indent="0">
              <a:spcBef>
                <a:spcPts val="0"/>
              </a:spcBef>
              <a:buNone/>
            </a:pPr>
            <a:r>
              <a:rPr lang="tr-TR" sz="1200" dirty="0" smtClean="0">
                <a:solidFill>
                  <a:srgbClr val="FF0000"/>
                </a:solidFill>
                <a:latin typeface="Consolas" panose="020B0609020204030204" pitchFamily="49" charset="0"/>
              </a:rPr>
              <a:t>db.users.deleteMany({ age: 12 })</a:t>
            </a:r>
          </a:p>
          <a:p>
            <a:pPr marL="0" indent="0">
              <a:spcBef>
                <a:spcPts val="0"/>
              </a:spcBef>
              <a:buNone/>
            </a:pPr>
            <a:endParaRPr lang="en-US" sz="1400" dirty="0" smtClean="0">
              <a:latin typeface="Imprima" pitchFamily="2" charset="0"/>
            </a:endParaRPr>
          </a:p>
          <a:p>
            <a:pPr marL="0" indent="0">
              <a:spcBef>
                <a:spcPts val="0"/>
              </a:spcBef>
              <a:buNone/>
            </a:pPr>
            <a:r>
              <a:rPr lang="tr-TR" sz="1400" dirty="0" smtClean="0">
                <a:latin typeface="Imprima" pitchFamily="2" charset="0"/>
              </a:rPr>
              <a:t>12 yaşında olan tüm kullanıcıları sil</a:t>
            </a:r>
            <a:endParaRPr lang="tr-TR" sz="1400" dirty="0">
              <a:latin typeface="Imprima" pitchFamily="2" charset="0"/>
            </a:endParaRPr>
          </a:p>
        </p:txBody>
      </p:sp>
      <p:sp>
        <p:nvSpPr>
          <p:cNvPr id="38" name="Google Shape;1062;p36"/>
          <p:cNvSpPr txBox="1">
            <a:spLocks/>
          </p:cNvSpPr>
          <p:nvPr/>
        </p:nvSpPr>
        <p:spPr>
          <a:xfrm>
            <a:off x="7329230" y="4347528"/>
            <a:ext cx="2973600"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700" dirty="0" smtClean="0">
                <a:latin typeface="Viga" panose="020B0800030000020004" pitchFamily="34" charset="0"/>
              </a:rPr>
              <a:t>deleteMany</a:t>
            </a:r>
            <a:endParaRPr lang="en-US" sz="1700" dirty="0">
              <a:latin typeface="Viga" panose="020B0800030000020004" pitchFamily="34" charset="0"/>
            </a:endParaRPr>
          </a:p>
        </p:txBody>
      </p:sp>
      <p:grpSp>
        <p:nvGrpSpPr>
          <p:cNvPr id="39" name="Google Shape;1106;p36"/>
          <p:cNvGrpSpPr/>
          <p:nvPr/>
        </p:nvGrpSpPr>
        <p:grpSpPr>
          <a:xfrm>
            <a:off x="1333246" y="942813"/>
            <a:ext cx="282436" cy="237797"/>
            <a:chOff x="5829046" y="1742913"/>
            <a:chExt cx="282436" cy="237797"/>
          </a:xfrm>
        </p:grpSpPr>
        <p:sp>
          <p:nvSpPr>
            <p:cNvPr id="40" name="Google Shape;1107;p36"/>
            <p:cNvSpPr/>
            <p:nvPr/>
          </p:nvSpPr>
          <p:spPr>
            <a:xfrm rot="5400000">
              <a:off x="5860564" y="1732157"/>
              <a:ext cx="219033" cy="260137"/>
            </a:xfrm>
            <a:custGeom>
              <a:avLst/>
              <a:gdLst/>
              <a:ahLst/>
              <a:cxnLst/>
              <a:rect l="l" t="t" r="r" b="b"/>
              <a:pathLst>
                <a:path w="15537" h="18456" extrusionOk="0">
                  <a:moveTo>
                    <a:pt x="7606" y="0"/>
                  </a:moveTo>
                  <a:cubicBezTo>
                    <a:pt x="7424" y="0"/>
                    <a:pt x="7225" y="59"/>
                    <a:pt x="7004" y="210"/>
                  </a:cubicBezTo>
                  <a:cubicBezTo>
                    <a:pt x="6438" y="598"/>
                    <a:pt x="5967" y="1075"/>
                    <a:pt x="5430" y="1483"/>
                  </a:cubicBezTo>
                  <a:cubicBezTo>
                    <a:pt x="4080" y="2508"/>
                    <a:pt x="2964" y="3740"/>
                    <a:pt x="2032" y="5176"/>
                  </a:cubicBezTo>
                  <a:cubicBezTo>
                    <a:pt x="1126" y="6573"/>
                    <a:pt x="512" y="8057"/>
                    <a:pt x="139" y="9792"/>
                  </a:cubicBezTo>
                  <a:cubicBezTo>
                    <a:pt x="164" y="10481"/>
                    <a:pt x="0" y="11365"/>
                    <a:pt x="270" y="12086"/>
                  </a:cubicBezTo>
                  <a:cubicBezTo>
                    <a:pt x="555" y="12845"/>
                    <a:pt x="794" y="13648"/>
                    <a:pt x="1148" y="14402"/>
                  </a:cubicBezTo>
                  <a:cubicBezTo>
                    <a:pt x="1566" y="15298"/>
                    <a:pt x="2298" y="15856"/>
                    <a:pt x="2886" y="16492"/>
                  </a:cubicBezTo>
                  <a:cubicBezTo>
                    <a:pt x="3248" y="16884"/>
                    <a:pt x="3825" y="17509"/>
                    <a:pt x="4595" y="17509"/>
                  </a:cubicBezTo>
                  <a:cubicBezTo>
                    <a:pt x="4640" y="17509"/>
                    <a:pt x="4686" y="17506"/>
                    <a:pt x="4732" y="17502"/>
                  </a:cubicBezTo>
                  <a:cubicBezTo>
                    <a:pt x="4746" y="17501"/>
                    <a:pt x="4762" y="17499"/>
                    <a:pt x="4781" y="17499"/>
                  </a:cubicBezTo>
                  <a:cubicBezTo>
                    <a:pt x="4870" y="17499"/>
                    <a:pt x="5000" y="17529"/>
                    <a:pt x="4960" y="17732"/>
                  </a:cubicBezTo>
                  <a:cubicBezTo>
                    <a:pt x="4924" y="17911"/>
                    <a:pt x="5102" y="17978"/>
                    <a:pt x="5218" y="17978"/>
                  </a:cubicBezTo>
                  <a:cubicBezTo>
                    <a:pt x="5248" y="17978"/>
                    <a:pt x="5274" y="17973"/>
                    <a:pt x="5291" y="17965"/>
                  </a:cubicBezTo>
                  <a:cubicBezTo>
                    <a:pt x="5400" y="17912"/>
                    <a:pt x="5503" y="17892"/>
                    <a:pt x="5602" y="17892"/>
                  </a:cubicBezTo>
                  <a:cubicBezTo>
                    <a:pt x="5850" y="17892"/>
                    <a:pt x="6073" y="18021"/>
                    <a:pt x="6316" y="18088"/>
                  </a:cubicBezTo>
                  <a:cubicBezTo>
                    <a:pt x="6528" y="18148"/>
                    <a:pt x="6551" y="18391"/>
                    <a:pt x="6802" y="18419"/>
                  </a:cubicBezTo>
                  <a:cubicBezTo>
                    <a:pt x="7030" y="18444"/>
                    <a:pt x="7254" y="18456"/>
                    <a:pt x="7473" y="18456"/>
                  </a:cubicBezTo>
                  <a:cubicBezTo>
                    <a:pt x="9168" y="18456"/>
                    <a:pt x="10633" y="17752"/>
                    <a:pt x="12054" y="16820"/>
                  </a:cubicBezTo>
                  <a:cubicBezTo>
                    <a:pt x="13023" y="16183"/>
                    <a:pt x="13663" y="15257"/>
                    <a:pt x="14411" y="14423"/>
                  </a:cubicBezTo>
                  <a:cubicBezTo>
                    <a:pt x="14491" y="14333"/>
                    <a:pt x="14733" y="14317"/>
                    <a:pt x="14659" y="14178"/>
                  </a:cubicBezTo>
                  <a:cubicBezTo>
                    <a:pt x="14458" y="13802"/>
                    <a:pt x="14810" y="13565"/>
                    <a:pt x="14831" y="13285"/>
                  </a:cubicBezTo>
                  <a:cubicBezTo>
                    <a:pt x="14865" y="12838"/>
                    <a:pt x="15413" y="12735"/>
                    <a:pt x="15380" y="12418"/>
                  </a:cubicBezTo>
                  <a:cubicBezTo>
                    <a:pt x="15297" y="11627"/>
                    <a:pt x="15351" y="10834"/>
                    <a:pt x="15290" y="10060"/>
                  </a:cubicBezTo>
                  <a:cubicBezTo>
                    <a:pt x="15253" y="9591"/>
                    <a:pt x="15537" y="8932"/>
                    <a:pt x="14954" y="8548"/>
                  </a:cubicBezTo>
                  <a:cubicBezTo>
                    <a:pt x="15023" y="7411"/>
                    <a:pt x="14225" y="6602"/>
                    <a:pt x="13733" y="5728"/>
                  </a:cubicBezTo>
                  <a:cubicBezTo>
                    <a:pt x="13308" y="4973"/>
                    <a:pt x="12711" y="4223"/>
                    <a:pt x="11922" y="3698"/>
                  </a:cubicBezTo>
                  <a:cubicBezTo>
                    <a:pt x="11489" y="3409"/>
                    <a:pt x="11170" y="2967"/>
                    <a:pt x="10762" y="2620"/>
                  </a:cubicBezTo>
                  <a:cubicBezTo>
                    <a:pt x="10009" y="1981"/>
                    <a:pt x="9438" y="1117"/>
                    <a:pt x="8648" y="541"/>
                  </a:cubicBezTo>
                  <a:cubicBezTo>
                    <a:pt x="8378" y="345"/>
                    <a:pt x="8046" y="0"/>
                    <a:pt x="7606"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Viga" panose="020B0800030000020004" pitchFamily="34" charset="0"/>
              </a:endParaRPr>
            </a:p>
          </p:txBody>
        </p:sp>
        <p:sp>
          <p:nvSpPr>
            <p:cNvPr id="41" name="Google Shape;1108;p36"/>
            <p:cNvSpPr/>
            <p:nvPr/>
          </p:nvSpPr>
          <p:spPr>
            <a:xfrm rot="5400000">
              <a:off x="5851366" y="1720593"/>
              <a:ext cx="237797" cy="282436"/>
            </a:xfrm>
            <a:custGeom>
              <a:avLst/>
              <a:gdLst/>
              <a:ahLst/>
              <a:cxnLst/>
              <a:rect l="l" t="t" r="r" b="b"/>
              <a:pathLst>
                <a:path w="16868" h="20038" extrusionOk="0">
                  <a:moveTo>
                    <a:pt x="8141" y="1180"/>
                  </a:moveTo>
                  <a:cubicBezTo>
                    <a:pt x="8352" y="1180"/>
                    <a:pt x="8529" y="1381"/>
                    <a:pt x="8800" y="1767"/>
                  </a:cubicBezTo>
                  <a:cubicBezTo>
                    <a:pt x="9118" y="2220"/>
                    <a:pt x="9542" y="2618"/>
                    <a:pt x="9981" y="2961"/>
                  </a:cubicBezTo>
                  <a:cubicBezTo>
                    <a:pt x="11153" y="3877"/>
                    <a:pt x="12071" y="5029"/>
                    <a:pt x="13098" y="6078"/>
                  </a:cubicBezTo>
                  <a:cubicBezTo>
                    <a:pt x="13702" y="6696"/>
                    <a:pt x="14121" y="7426"/>
                    <a:pt x="14526" y="8088"/>
                  </a:cubicBezTo>
                  <a:cubicBezTo>
                    <a:pt x="15041" y="8928"/>
                    <a:pt x="15356" y="9992"/>
                    <a:pt x="15377" y="11060"/>
                  </a:cubicBezTo>
                  <a:cubicBezTo>
                    <a:pt x="15390" y="11788"/>
                    <a:pt x="15453" y="12517"/>
                    <a:pt x="15240" y="13230"/>
                  </a:cubicBezTo>
                  <a:cubicBezTo>
                    <a:pt x="15172" y="13583"/>
                    <a:pt x="15191" y="13990"/>
                    <a:pt x="15017" y="14281"/>
                  </a:cubicBezTo>
                  <a:cubicBezTo>
                    <a:pt x="14506" y="15138"/>
                    <a:pt x="13976" y="15970"/>
                    <a:pt x="13191" y="16650"/>
                  </a:cubicBezTo>
                  <a:cubicBezTo>
                    <a:pt x="12415" y="17322"/>
                    <a:pt x="11519" y="17769"/>
                    <a:pt x="10681" y="18321"/>
                  </a:cubicBezTo>
                  <a:cubicBezTo>
                    <a:pt x="10244" y="18610"/>
                    <a:pt x="9753" y="18700"/>
                    <a:pt x="9264" y="18700"/>
                  </a:cubicBezTo>
                  <a:cubicBezTo>
                    <a:pt x="9009" y="18700"/>
                    <a:pt x="8755" y="18675"/>
                    <a:pt x="8509" y="18642"/>
                  </a:cubicBezTo>
                  <a:cubicBezTo>
                    <a:pt x="7915" y="18560"/>
                    <a:pt x="7322" y="18610"/>
                    <a:pt x="6713" y="18455"/>
                  </a:cubicBezTo>
                  <a:cubicBezTo>
                    <a:pt x="5109" y="18046"/>
                    <a:pt x="3885" y="17202"/>
                    <a:pt x="2825" y="15943"/>
                  </a:cubicBezTo>
                  <a:cubicBezTo>
                    <a:pt x="2294" y="15311"/>
                    <a:pt x="1948" y="14597"/>
                    <a:pt x="1496" y="13936"/>
                  </a:cubicBezTo>
                  <a:cubicBezTo>
                    <a:pt x="1142" y="13419"/>
                    <a:pt x="1108" y="12748"/>
                    <a:pt x="1137" y="12190"/>
                  </a:cubicBezTo>
                  <a:cubicBezTo>
                    <a:pt x="1184" y="11276"/>
                    <a:pt x="1047" y="10336"/>
                    <a:pt x="1392" y="9435"/>
                  </a:cubicBezTo>
                  <a:cubicBezTo>
                    <a:pt x="1881" y="8162"/>
                    <a:pt x="2512" y="6985"/>
                    <a:pt x="3243" y="5829"/>
                  </a:cubicBezTo>
                  <a:cubicBezTo>
                    <a:pt x="4347" y="4081"/>
                    <a:pt x="6038" y="2971"/>
                    <a:pt x="7482" y="1592"/>
                  </a:cubicBezTo>
                  <a:cubicBezTo>
                    <a:pt x="7772" y="1314"/>
                    <a:pt x="7968" y="1180"/>
                    <a:pt x="8141" y="1180"/>
                  </a:cubicBezTo>
                  <a:close/>
                  <a:moveTo>
                    <a:pt x="8257" y="0"/>
                  </a:moveTo>
                  <a:cubicBezTo>
                    <a:pt x="8061" y="0"/>
                    <a:pt x="7844" y="64"/>
                    <a:pt x="7605" y="228"/>
                  </a:cubicBezTo>
                  <a:cubicBezTo>
                    <a:pt x="6991" y="649"/>
                    <a:pt x="6479" y="1168"/>
                    <a:pt x="5895" y="1610"/>
                  </a:cubicBezTo>
                  <a:cubicBezTo>
                    <a:pt x="4431" y="2723"/>
                    <a:pt x="3219" y="4060"/>
                    <a:pt x="2208" y="5620"/>
                  </a:cubicBezTo>
                  <a:cubicBezTo>
                    <a:pt x="1224" y="7138"/>
                    <a:pt x="556" y="8748"/>
                    <a:pt x="153" y="10632"/>
                  </a:cubicBezTo>
                  <a:cubicBezTo>
                    <a:pt x="177" y="11380"/>
                    <a:pt x="0" y="12339"/>
                    <a:pt x="293" y="13122"/>
                  </a:cubicBezTo>
                  <a:cubicBezTo>
                    <a:pt x="602" y="13947"/>
                    <a:pt x="864" y="14818"/>
                    <a:pt x="1247" y="15638"/>
                  </a:cubicBezTo>
                  <a:cubicBezTo>
                    <a:pt x="1701" y="16608"/>
                    <a:pt x="2496" y="17215"/>
                    <a:pt x="3135" y="17907"/>
                  </a:cubicBezTo>
                  <a:cubicBezTo>
                    <a:pt x="3528" y="18332"/>
                    <a:pt x="4154" y="19009"/>
                    <a:pt x="4989" y="19009"/>
                  </a:cubicBezTo>
                  <a:cubicBezTo>
                    <a:pt x="5039" y="19009"/>
                    <a:pt x="5088" y="19007"/>
                    <a:pt x="5139" y="19002"/>
                  </a:cubicBezTo>
                  <a:cubicBezTo>
                    <a:pt x="5153" y="19001"/>
                    <a:pt x="5171" y="19000"/>
                    <a:pt x="5190" y="19000"/>
                  </a:cubicBezTo>
                  <a:cubicBezTo>
                    <a:pt x="5287" y="19000"/>
                    <a:pt x="5429" y="19031"/>
                    <a:pt x="5385" y="19252"/>
                  </a:cubicBezTo>
                  <a:cubicBezTo>
                    <a:pt x="5346" y="19447"/>
                    <a:pt x="5541" y="19519"/>
                    <a:pt x="5667" y="19519"/>
                  </a:cubicBezTo>
                  <a:cubicBezTo>
                    <a:pt x="5699" y="19519"/>
                    <a:pt x="5727" y="19514"/>
                    <a:pt x="5745" y="19505"/>
                  </a:cubicBezTo>
                  <a:cubicBezTo>
                    <a:pt x="5864" y="19447"/>
                    <a:pt x="5975" y="19425"/>
                    <a:pt x="6083" y="19425"/>
                  </a:cubicBezTo>
                  <a:cubicBezTo>
                    <a:pt x="6352" y="19425"/>
                    <a:pt x="6595" y="19566"/>
                    <a:pt x="6859" y="19638"/>
                  </a:cubicBezTo>
                  <a:cubicBezTo>
                    <a:pt x="7088" y="19703"/>
                    <a:pt x="7113" y="19967"/>
                    <a:pt x="7386" y="19997"/>
                  </a:cubicBezTo>
                  <a:cubicBezTo>
                    <a:pt x="7635" y="20024"/>
                    <a:pt x="7878" y="20037"/>
                    <a:pt x="8118" y="20037"/>
                  </a:cubicBezTo>
                  <a:cubicBezTo>
                    <a:pt x="9955" y="20037"/>
                    <a:pt x="11545" y="19274"/>
                    <a:pt x="13087" y="18262"/>
                  </a:cubicBezTo>
                  <a:cubicBezTo>
                    <a:pt x="14140" y="17571"/>
                    <a:pt x="14835" y="16567"/>
                    <a:pt x="15645" y="15661"/>
                  </a:cubicBezTo>
                  <a:cubicBezTo>
                    <a:pt x="15735" y="15562"/>
                    <a:pt x="15996" y="15545"/>
                    <a:pt x="15915" y="15394"/>
                  </a:cubicBezTo>
                  <a:cubicBezTo>
                    <a:pt x="15698" y="14987"/>
                    <a:pt x="16080" y="14728"/>
                    <a:pt x="16103" y="14425"/>
                  </a:cubicBezTo>
                  <a:cubicBezTo>
                    <a:pt x="16140" y="13939"/>
                    <a:pt x="16735" y="13829"/>
                    <a:pt x="16698" y="13483"/>
                  </a:cubicBezTo>
                  <a:cubicBezTo>
                    <a:pt x="16608" y="12625"/>
                    <a:pt x="16666" y="11763"/>
                    <a:pt x="16600" y="10924"/>
                  </a:cubicBezTo>
                  <a:cubicBezTo>
                    <a:pt x="16561" y="10414"/>
                    <a:pt x="16868" y="9699"/>
                    <a:pt x="16237" y="9281"/>
                  </a:cubicBezTo>
                  <a:cubicBezTo>
                    <a:pt x="16311" y="8046"/>
                    <a:pt x="15445" y="7168"/>
                    <a:pt x="14912" y="6221"/>
                  </a:cubicBezTo>
                  <a:cubicBezTo>
                    <a:pt x="14449" y="5400"/>
                    <a:pt x="13801" y="4587"/>
                    <a:pt x="12945" y="4015"/>
                  </a:cubicBezTo>
                  <a:cubicBezTo>
                    <a:pt x="12475" y="3702"/>
                    <a:pt x="12127" y="3221"/>
                    <a:pt x="11685" y="2845"/>
                  </a:cubicBezTo>
                  <a:cubicBezTo>
                    <a:pt x="10868" y="2151"/>
                    <a:pt x="10246" y="1212"/>
                    <a:pt x="9389" y="588"/>
                  </a:cubicBezTo>
                  <a:cubicBezTo>
                    <a:pt x="9096" y="375"/>
                    <a:pt x="8735" y="0"/>
                    <a:pt x="8257" y="0"/>
                  </a:cubicBezTo>
                  <a:close/>
                </a:path>
              </a:pathLst>
            </a:custGeom>
            <a:solidFill>
              <a:srgbClr val="21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Viga" panose="020B0800030000020004" pitchFamily="34" charset="0"/>
              </a:endParaRPr>
            </a:p>
          </p:txBody>
        </p:sp>
      </p:grpSp>
      <p:grpSp>
        <p:nvGrpSpPr>
          <p:cNvPr id="42" name="Google Shape;1109;p36"/>
          <p:cNvGrpSpPr/>
          <p:nvPr/>
        </p:nvGrpSpPr>
        <p:grpSpPr>
          <a:xfrm>
            <a:off x="3965789" y="2725323"/>
            <a:ext cx="282436" cy="237797"/>
            <a:chOff x="5829234" y="2755341"/>
            <a:chExt cx="282436" cy="237797"/>
          </a:xfrm>
        </p:grpSpPr>
        <p:sp>
          <p:nvSpPr>
            <p:cNvPr id="43" name="Google Shape;1110;p36"/>
            <p:cNvSpPr/>
            <p:nvPr/>
          </p:nvSpPr>
          <p:spPr>
            <a:xfrm rot="5400000">
              <a:off x="5860759" y="2744579"/>
              <a:ext cx="219019" cy="260137"/>
            </a:xfrm>
            <a:custGeom>
              <a:avLst/>
              <a:gdLst/>
              <a:ahLst/>
              <a:cxnLst/>
              <a:rect l="l" t="t" r="r" b="b"/>
              <a:pathLst>
                <a:path w="15536" h="18456" extrusionOk="0">
                  <a:moveTo>
                    <a:pt x="7606" y="0"/>
                  </a:moveTo>
                  <a:cubicBezTo>
                    <a:pt x="7424" y="0"/>
                    <a:pt x="7225" y="59"/>
                    <a:pt x="7004" y="210"/>
                  </a:cubicBezTo>
                  <a:cubicBezTo>
                    <a:pt x="6438" y="598"/>
                    <a:pt x="5967" y="1075"/>
                    <a:pt x="5430" y="1483"/>
                  </a:cubicBezTo>
                  <a:cubicBezTo>
                    <a:pt x="4079" y="2508"/>
                    <a:pt x="2964" y="3740"/>
                    <a:pt x="2032" y="5176"/>
                  </a:cubicBezTo>
                  <a:cubicBezTo>
                    <a:pt x="1126" y="6573"/>
                    <a:pt x="512" y="8057"/>
                    <a:pt x="139" y="9792"/>
                  </a:cubicBezTo>
                  <a:cubicBezTo>
                    <a:pt x="163" y="10481"/>
                    <a:pt x="0" y="11365"/>
                    <a:pt x="269" y="12086"/>
                  </a:cubicBezTo>
                  <a:cubicBezTo>
                    <a:pt x="553" y="12845"/>
                    <a:pt x="793" y="13648"/>
                    <a:pt x="1147" y="14402"/>
                  </a:cubicBezTo>
                  <a:cubicBezTo>
                    <a:pt x="1566" y="15298"/>
                    <a:pt x="2297" y="15856"/>
                    <a:pt x="2885" y="16492"/>
                  </a:cubicBezTo>
                  <a:cubicBezTo>
                    <a:pt x="3247" y="16884"/>
                    <a:pt x="3824" y="17509"/>
                    <a:pt x="4594" y="17509"/>
                  </a:cubicBezTo>
                  <a:cubicBezTo>
                    <a:pt x="4639" y="17509"/>
                    <a:pt x="4685" y="17506"/>
                    <a:pt x="4731" y="17502"/>
                  </a:cubicBezTo>
                  <a:cubicBezTo>
                    <a:pt x="4744" y="17501"/>
                    <a:pt x="4761" y="17499"/>
                    <a:pt x="4779" y="17499"/>
                  </a:cubicBezTo>
                  <a:cubicBezTo>
                    <a:pt x="4869" y="17499"/>
                    <a:pt x="4999" y="17529"/>
                    <a:pt x="4958" y="17732"/>
                  </a:cubicBezTo>
                  <a:cubicBezTo>
                    <a:pt x="4922" y="17911"/>
                    <a:pt x="5101" y="17978"/>
                    <a:pt x="5216" y="17978"/>
                  </a:cubicBezTo>
                  <a:cubicBezTo>
                    <a:pt x="5247" y="17978"/>
                    <a:pt x="5273" y="17973"/>
                    <a:pt x="5289" y="17965"/>
                  </a:cubicBezTo>
                  <a:cubicBezTo>
                    <a:pt x="5399" y="17912"/>
                    <a:pt x="5502" y="17892"/>
                    <a:pt x="5601" y="17892"/>
                  </a:cubicBezTo>
                  <a:cubicBezTo>
                    <a:pt x="5849" y="17892"/>
                    <a:pt x="6072" y="18021"/>
                    <a:pt x="6315" y="18088"/>
                  </a:cubicBezTo>
                  <a:cubicBezTo>
                    <a:pt x="6526" y="18148"/>
                    <a:pt x="6550" y="18391"/>
                    <a:pt x="6801" y="18419"/>
                  </a:cubicBezTo>
                  <a:cubicBezTo>
                    <a:pt x="7029" y="18444"/>
                    <a:pt x="7252" y="18456"/>
                    <a:pt x="7472" y="18456"/>
                  </a:cubicBezTo>
                  <a:cubicBezTo>
                    <a:pt x="9166" y="18456"/>
                    <a:pt x="10632" y="17752"/>
                    <a:pt x="12052" y="16820"/>
                  </a:cubicBezTo>
                  <a:cubicBezTo>
                    <a:pt x="13022" y="16183"/>
                    <a:pt x="13662" y="15257"/>
                    <a:pt x="14409" y="14423"/>
                  </a:cubicBezTo>
                  <a:cubicBezTo>
                    <a:pt x="14490" y="14333"/>
                    <a:pt x="14732" y="14317"/>
                    <a:pt x="14657" y="14178"/>
                  </a:cubicBezTo>
                  <a:cubicBezTo>
                    <a:pt x="14457" y="13802"/>
                    <a:pt x="14809" y="13565"/>
                    <a:pt x="14830" y="13285"/>
                  </a:cubicBezTo>
                  <a:cubicBezTo>
                    <a:pt x="14864" y="12838"/>
                    <a:pt x="15412" y="12735"/>
                    <a:pt x="15379" y="12418"/>
                  </a:cubicBezTo>
                  <a:cubicBezTo>
                    <a:pt x="15296" y="11627"/>
                    <a:pt x="15350" y="10834"/>
                    <a:pt x="15289" y="10060"/>
                  </a:cubicBezTo>
                  <a:cubicBezTo>
                    <a:pt x="15252" y="9591"/>
                    <a:pt x="15535" y="8932"/>
                    <a:pt x="14953" y="8548"/>
                  </a:cubicBezTo>
                  <a:cubicBezTo>
                    <a:pt x="15021" y="7411"/>
                    <a:pt x="14225" y="6602"/>
                    <a:pt x="13733" y="5728"/>
                  </a:cubicBezTo>
                  <a:cubicBezTo>
                    <a:pt x="13307" y="4973"/>
                    <a:pt x="12710" y="4223"/>
                    <a:pt x="11922" y="3698"/>
                  </a:cubicBezTo>
                  <a:cubicBezTo>
                    <a:pt x="11489" y="3409"/>
                    <a:pt x="11170" y="2967"/>
                    <a:pt x="10762" y="2620"/>
                  </a:cubicBezTo>
                  <a:cubicBezTo>
                    <a:pt x="10009" y="1981"/>
                    <a:pt x="9437" y="1117"/>
                    <a:pt x="8648" y="541"/>
                  </a:cubicBezTo>
                  <a:cubicBezTo>
                    <a:pt x="8378" y="345"/>
                    <a:pt x="8046" y="0"/>
                    <a:pt x="7606"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Viga" panose="020B0800030000020004" pitchFamily="34" charset="0"/>
              </a:endParaRPr>
            </a:p>
          </p:txBody>
        </p:sp>
        <p:sp>
          <p:nvSpPr>
            <p:cNvPr id="44" name="Google Shape;1111;p36"/>
            <p:cNvSpPr/>
            <p:nvPr/>
          </p:nvSpPr>
          <p:spPr>
            <a:xfrm rot="5400000">
              <a:off x="5851553" y="2733021"/>
              <a:ext cx="237797" cy="282436"/>
            </a:xfrm>
            <a:custGeom>
              <a:avLst/>
              <a:gdLst/>
              <a:ahLst/>
              <a:cxnLst/>
              <a:rect l="l" t="t" r="r" b="b"/>
              <a:pathLst>
                <a:path w="16868" h="20038" extrusionOk="0">
                  <a:moveTo>
                    <a:pt x="8141" y="1180"/>
                  </a:moveTo>
                  <a:cubicBezTo>
                    <a:pt x="8352" y="1180"/>
                    <a:pt x="8529" y="1381"/>
                    <a:pt x="8800" y="1767"/>
                  </a:cubicBezTo>
                  <a:cubicBezTo>
                    <a:pt x="9118" y="2220"/>
                    <a:pt x="9542" y="2618"/>
                    <a:pt x="9981" y="2961"/>
                  </a:cubicBezTo>
                  <a:cubicBezTo>
                    <a:pt x="11153" y="3877"/>
                    <a:pt x="12071" y="5029"/>
                    <a:pt x="13098" y="6078"/>
                  </a:cubicBezTo>
                  <a:cubicBezTo>
                    <a:pt x="13702" y="6696"/>
                    <a:pt x="14121" y="7426"/>
                    <a:pt x="14526" y="8088"/>
                  </a:cubicBezTo>
                  <a:cubicBezTo>
                    <a:pt x="15041" y="8928"/>
                    <a:pt x="15356" y="9992"/>
                    <a:pt x="15377" y="11060"/>
                  </a:cubicBezTo>
                  <a:cubicBezTo>
                    <a:pt x="15390" y="11788"/>
                    <a:pt x="15453" y="12517"/>
                    <a:pt x="15240" y="13230"/>
                  </a:cubicBezTo>
                  <a:cubicBezTo>
                    <a:pt x="15172" y="13583"/>
                    <a:pt x="15191" y="13990"/>
                    <a:pt x="15017" y="14281"/>
                  </a:cubicBezTo>
                  <a:cubicBezTo>
                    <a:pt x="14506" y="15138"/>
                    <a:pt x="13976" y="15970"/>
                    <a:pt x="13191" y="16650"/>
                  </a:cubicBezTo>
                  <a:cubicBezTo>
                    <a:pt x="12415" y="17322"/>
                    <a:pt x="11519" y="17769"/>
                    <a:pt x="10681" y="18321"/>
                  </a:cubicBezTo>
                  <a:cubicBezTo>
                    <a:pt x="10244" y="18610"/>
                    <a:pt x="9753" y="18700"/>
                    <a:pt x="9264" y="18700"/>
                  </a:cubicBezTo>
                  <a:cubicBezTo>
                    <a:pt x="9009" y="18700"/>
                    <a:pt x="8755" y="18675"/>
                    <a:pt x="8509" y="18642"/>
                  </a:cubicBezTo>
                  <a:cubicBezTo>
                    <a:pt x="7915" y="18560"/>
                    <a:pt x="7322" y="18610"/>
                    <a:pt x="6713" y="18455"/>
                  </a:cubicBezTo>
                  <a:cubicBezTo>
                    <a:pt x="5109" y="18046"/>
                    <a:pt x="3885" y="17202"/>
                    <a:pt x="2825" y="15943"/>
                  </a:cubicBezTo>
                  <a:cubicBezTo>
                    <a:pt x="2294" y="15311"/>
                    <a:pt x="1948" y="14597"/>
                    <a:pt x="1496" y="13936"/>
                  </a:cubicBezTo>
                  <a:cubicBezTo>
                    <a:pt x="1142" y="13419"/>
                    <a:pt x="1108" y="12748"/>
                    <a:pt x="1137" y="12190"/>
                  </a:cubicBezTo>
                  <a:cubicBezTo>
                    <a:pt x="1184" y="11276"/>
                    <a:pt x="1047" y="10336"/>
                    <a:pt x="1392" y="9435"/>
                  </a:cubicBezTo>
                  <a:cubicBezTo>
                    <a:pt x="1880" y="8162"/>
                    <a:pt x="2512" y="6985"/>
                    <a:pt x="3243" y="5829"/>
                  </a:cubicBezTo>
                  <a:cubicBezTo>
                    <a:pt x="4347" y="4081"/>
                    <a:pt x="6038" y="2971"/>
                    <a:pt x="7482" y="1592"/>
                  </a:cubicBezTo>
                  <a:cubicBezTo>
                    <a:pt x="7772" y="1314"/>
                    <a:pt x="7968" y="1180"/>
                    <a:pt x="8141" y="1180"/>
                  </a:cubicBezTo>
                  <a:close/>
                  <a:moveTo>
                    <a:pt x="8257" y="0"/>
                  </a:moveTo>
                  <a:cubicBezTo>
                    <a:pt x="8061" y="0"/>
                    <a:pt x="7844" y="64"/>
                    <a:pt x="7605" y="228"/>
                  </a:cubicBezTo>
                  <a:cubicBezTo>
                    <a:pt x="6991" y="649"/>
                    <a:pt x="6479" y="1168"/>
                    <a:pt x="5895" y="1610"/>
                  </a:cubicBezTo>
                  <a:cubicBezTo>
                    <a:pt x="4431" y="2723"/>
                    <a:pt x="3219" y="4060"/>
                    <a:pt x="2208" y="5620"/>
                  </a:cubicBezTo>
                  <a:cubicBezTo>
                    <a:pt x="1224" y="7138"/>
                    <a:pt x="556" y="8748"/>
                    <a:pt x="153" y="10632"/>
                  </a:cubicBezTo>
                  <a:cubicBezTo>
                    <a:pt x="179" y="11380"/>
                    <a:pt x="0" y="12339"/>
                    <a:pt x="293" y="13122"/>
                  </a:cubicBezTo>
                  <a:cubicBezTo>
                    <a:pt x="602" y="13947"/>
                    <a:pt x="864" y="14818"/>
                    <a:pt x="1247" y="15638"/>
                  </a:cubicBezTo>
                  <a:cubicBezTo>
                    <a:pt x="1701" y="16608"/>
                    <a:pt x="2496" y="17215"/>
                    <a:pt x="3135" y="17907"/>
                  </a:cubicBezTo>
                  <a:cubicBezTo>
                    <a:pt x="3528" y="18332"/>
                    <a:pt x="4154" y="19009"/>
                    <a:pt x="4989" y="19009"/>
                  </a:cubicBezTo>
                  <a:cubicBezTo>
                    <a:pt x="5039" y="19009"/>
                    <a:pt x="5088" y="19007"/>
                    <a:pt x="5139" y="19002"/>
                  </a:cubicBezTo>
                  <a:cubicBezTo>
                    <a:pt x="5153" y="19001"/>
                    <a:pt x="5171" y="19000"/>
                    <a:pt x="5190" y="19000"/>
                  </a:cubicBezTo>
                  <a:cubicBezTo>
                    <a:pt x="5287" y="19000"/>
                    <a:pt x="5430" y="19031"/>
                    <a:pt x="5386" y="19252"/>
                  </a:cubicBezTo>
                  <a:cubicBezTo>
                    <a:pt x="5346" y="19447"/>
                    <a:pt x="5541" y="19519"/>
                    <a:pt x="5667" y="19519"/>
                  </a:cubicBezTo>
                  <a:cubicBezTo>
                    <a:pt x="5699" y="19519"/>
                    <a:pt x="5727" y="19514"/>
                    <a:pt x="5745" y="19505"/>
                  </a:cubicBezTo>
                  <a:cubicBezTo>
                    <a:pt x="5864" y="19447"/>
                    <a:pt x="5976" y="19425"/>
                    <a:pt x="6083" y="19425"/>
                  </a:cubicBezTo>
                  <a:cubicBezTo>
                    <a:pt x="6353" y="19425"/>
                    <a:pt x="6596" y="19566"/>
                    <a:pt x="6859" y="19638"/>
                  </a:cubicBezTo>
                  <a:cubicBezTo>
                    <a:pt x="7088" y="19703"/>
                    <a:pt x="7113" y="19967"/>
                    <a:pt x="7386" y="19997"/>
                  </a:cubicBezTo>
                  <a:cubicBezTo>
                    <a:pt x="7635" y="20024"/>
                    <a:pt x="7878" y="20037"/>
                    <a:pt x="8118" y="20037"/>
                  </a:cubicBezTo>
                  <a:cubicBezTo>
                    <a:pt x="9955" y="20037"/>
                    <a:pt x="11545" y="19274"/>
                    <a:pt x="13087" y="18262"/>
                  </a:cubicBezTo>
                  <a:cubicBezTo>
                    <a:pt x="14140" y="17571"/>
                    <a:pt x="14835" y="16567"/>
                    <a:pt x="15647" y="15661"/>
                  </a:cubicBezTo>
                  <a:cubicBezTo>
                    <a:pt x="15735" y="15562"/>
                    <a:pt x="15996" y="15545"/>
                    <a:pt x="15915" y="15394"/>
                  </a:cubicBezTo>
                  <a:cubicBezTo>
                    <a:pt x="15698" y="14987"/>
                    <a:pt x="16080" y="14728"/>
                    <a:pt x="16103" y="14425"/>
                  </a:cubicBezTo>
                  <a:cubicBezTo>
                    <a:pt x="16140" y="13939"/>
                    <a:pt x="16735" y="13829"/>
                    <a:pt x="16698" y="13483"/>
                  </a:cubicBezTo>
                  <a:cubicBezTo>
                    <a:pt x="16609" y="12625"/>
                    <a:pt x="16666" y="11763"/>
                    <a:pt x="16600" y="10924"/>
                  </a:cubicBezTo>
                  <a:cubicBezTo>
                    <a:pt x="16561" y="10414"/>
                    <a:pt x="16868" y="9699"/>
                    <a:pt x="16237" y="9281"/>
                  </a:cubicBezTo>
                  <a:cubicBezTo>
                    <a:pt x="16311" y="8046"/>
                    <a:pt x="15445" y="7168"/>
                    <a:pt x="14912" y="6221"/>
                  </a:cubicBezTo>
                  <a:cubicBezTo>
                    <a:pt x="14450" y="5400"/>
                    <a:pt x="13801" y="4587"/>
                    <a:pt x="12945" y="4015"/>
                  </a:cubicBezTo>
                  <a:cubicBezTo>
                    <a:pt x="12475" y="3702"/>
                    <a:pt x="12127" y="3221"/>
                    <a:pt x="11685" y="2845"/>
                  </a:cubicBezTo>
                  <a:cubicBezTo>
                    <a:pt x="10868" y="2151"/>
                    <a:pt x="10246" y="1212"/>
                    <a:pt x="9389" y="588"/>
                  </a:cubicBezTo>
                  <a:cubicBezTo>
                    <a:pt x="9096" y="375"/>
                    <a:pt x="8735" y="0"/>
                    <a:pt x="8257" y="0"/>
                  </a:cubicBezTo>
                  <a:close/>
                </a:path>
              </a:pathLst>
            </a:custGeom>
            <a:solidFill>
              <a:srgbClr val="21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Viga" panose="020B0800030000020004" pitchFamily="34" charset="0"/>
              </a:endParaRPr>
            </a:p>
          </p:txBody>
        </p:sp>
      </p:grpSp>
      <p:grpSp>
        <p:nvGrpSpPr>
          <p:cNvPr id="45" name="Google Shape;1112;p36"/>
          <p:cNvGrpSpPr/>
          <p:nvPr/>
        </p:nvGrpSpPr>
        <p:grpSpPr>
          <a:xfrm>
            <a:off x="6942014" y="4632944"/>
            <a:ext cx="282436" cy="237825"/>
            <a:chOff x="5840584" y="3782041"/>
            <a:chExt cx="282436" cy="237825"/>
          </a:xfrm>
        </p:grpSpPr>
        <p:sp>
          <p:nvSpPr>
            <p:cNvPr id="46" name="Google Shape;1113;p36"/>
            <p:cNvSpPr/>
            <p:nvPr/>
          </p:nvSpPr>
          <p:spPr>
            <a:xfrm rot="5400000">
              <a:off x="5872109" y="3771279"/>
              <a:ext cx="219019" cy="260137"/>
            </a:xfrm>
            <a:custGeom>
              <a:avLst/>
              <a:gdLst/>
              <a:ahLst/>
              <a:cxnLst/>
              <a:rect l="l" t="t" r="r" b="b"/>
              <a:pathLst>
                <a:path w="15536" h="18456" extrusionOk="0">
                  <a:moveTo>
                    <a:pt x="7607" y="0"/>
                  </a:moveTo>
                  <a:cubicBezTo>
                    <a:pt x="7425" y="0"/>
                    <a:pt x="7226" y="59"/>
                    <a:pt x="7005" y="210"/>
                  </a:cubicBezTo>
                  <a:cubicBezTo>
                    <a:pt x="6438" y="598"/>
                    <a:pt x="5967" y="1075"/>
                    <a:pt x="5430" y="1483"/>
                  </a:cubicBezTo>
                  <a:cubicBezTo>
                    <a:pt x="4080" y="2508"/>
                    <a:pt x="2964" y="3740"/>
                    <a:pt x="2033" y="5176"/>
                  </a:cubicBezTo>
                  <a:cubicBezTo>
                    <a:pt x="1127" y="6573"/>
                    <a:pt x="512" y="8057"/>
                    <a:pt x="141" y="9792"/>
                  </a:cubicBezTo>
                  <a:cubicBezTo>
                    <a:pt x="164" y="10481"/>
                    <a:pt x="0" y="11365"/>
                    <a:pt x="269" y="12086"/>
                  </a:cubicBezTo>
                  <a:cubicBezTo>
                    <a:pt x="555" y="12845"/>
                    <a:pt x="794" y="13648"/>
                    <a:pt x="1147" y="14402"/>
                  </a:cubicBezTo>
                  <a:cubicBezTo>
                    <a:pt x="1566" y="15298"/>
                    <a:pt x="2298" y="15856"/>
                    <a:pt x="2886" y="16492"/>
                  </a:cubicBezTo>
                  <a:cubicBezTo>
                    <a:pt x="3248" y="16884"/>
                    <a:pt x="3824" y="17509"/>
                    <a:pt x="4595" y="17509"/>
                  </a:cubicBezTo>
                  <a:cubicBezTo>
                    <a:pt x="4640" y="17509"/>
                    <a:pt x="4686" y="17506"/>
                    <a:pt x="4732" y="17502"/>
                  </a:cubicBezTo>
                  <a:cubicBezTo>
                    <a:pt x="4745" y="17501"/>
                    <a:pt x="4762" y="17499"/>
                    <a:pt x="4780" y="17499"/>
                  </a:cubicBezTo>
                  <a:cubicBezTo>
                    <a:pt x="4869" y="17499"/>
                    <a:pt x="5000" y="17529"/>
                    <a:pt x="4960" y="17732"/>
                  </a:cubicBezTo>
                  <a:cubicBezTo>
                    <a:pt x="4923" y="17911"/>
                    <a:pt x="5101" y="17978"/>
                    <a:pt x="5217" y="17978"/>
                  </a:cubicBezTo>
                  <a:cubicBezTo>
                    <a:pt x="5247" y="17978"/>
                    <a:pt x="5274" y="17973"/>
                    <a:pt x="5291" y="17965"/>
                  </a:cubicBezTo>
                  <a:cubicBezTo>
                    <a:pt x="5400" y="17912"/>
                    <a:pt x="5503" y="17892"/>
                    <a:pt x="5601" y="17892"/>
                  </a:cubicBezTo>
                  <a:cubicBezTo>
                    <a:pt x="5850" y="17892"/>
                    <a:pt x="6073" y="18021"/>
                    <a:pt x="6315" y="18088"/>
                  </a:cubicBezTo>
                  <a:cubicBezTo>
                    <a:pt x="6528" y="18148"/>
                    <a:pt x="6550" y="18391"/>
                    <a:pt x="6802" y="18419"/>
                  </a:cubicBezTo>
                  <a:cubicBezTo>
                    <a:pt x="7030" y="18444"/>
                    <a:pt x="7253" y="18456"/>
                    <a:pt x="7473" y="18456"/>
                  </a:cubicBezTo>
                  <a:cubicBezTo>
                    <a:pt x="9166" y="18456"/>
                    <a:pt x="10632" y="17752"/>
                    <a:pt x="12053" y="16820"/>
                  </a:cubicBezTo>
                  <a:cubicBezTo>
                    <a:pt x="13022" y="16183"/>
                    <a:pt x="13663" y="15257"/>
                    <a:pt x="14410" y="14423"/>
                  </a:cubicBezTo>
                  <a:cubicBezTo>
                    <a:pt x="14491" y="14333"/>
                    <a:pt x="14732" y="14317"/>
                    <a:pt x="14659" y="14178"/>
                  </a:cubicBezTo>
                  <a:cubicBezTo>
                    <a:pt x="14458" y="13802"/>
                    <a:pt x="14810" y="13565"/>
                    <a:pt x="14831" y="13285"/>
                  </a:cubicBezTo>
                  <a:cubicBezTo>
                    <a:pt x="14865" y="12838"/>
                    <a:pt x="15412" y="12735"/>
                    <a:pt x="15379" y="12418"/>
                  </a:cubicBezTo>
                  <a:cubicBezTo>
                    <a:pt x="15297" y="11627"/>
                    <a:pt x="15351" y="10834"/>
                    <a:pt x="15290" y="10060"/>
                  </a:cubicBezTo>
                  <a:cubicBezTo>
                    <a:pt x="15253" y="9591"/>
                    <a:pt x="15535" y="8932"/>
                    <a:pt x="14954" y="8548"/>
                  </a:cubicBezTo>
                  <a:cubicBezTo>
                    <a:pt x="15023" y="7411"/>
                    <a:pt x="14225" y="6602"/>
                    <a:pt x="13733" y="5728"/>
                  </a:cubicBezTo>
                  <a:cubicBezTo>
                    <a:pt x="13308" y="4973"/>
                    <a:pt x="12711" y="4223"/>
                    <a:pt x="11923" y="3698"/>
                  </a:cubicBezTo>
                  <a:cubicBezTo>
                    <a:pt x="11491" y="3409"/>
                    <a:pt x="11170" y="2967"/>
                    <a:pt x="10763" y="2620"/>
                  </a:cubicBezTo>
                  <a:cubicBezTo>
                    <a:pt x="10009" y="1981"/>
                    <a:pt x="9438" y="1117"/>
                    <a:pt x="8648" y="541"/>
                  </a:cubicBezTo>
                  <a:cubicBezTo>
                    <a:pt x="8378" y="345"/>
                    <a:pt x="8046" y="0"/>
                    <a:pt x="7607"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Viga" panose="020B0800030000020004" pitchFamily="34" charset="0"/>
              </a:endParaRPr>
            </a:p>
          </p:txBody>
        </p:sp>
        <p:sp>
          <p:nvSpPr>
            <p:cNvPr id="47" name="Google Shape;1114;p36"/>
            <p:cNvSpPr/>
            <p:nvPr/>
          </p:nvSpPr>
          <p:spPr>
            <a:xfrm rot="5400000">
              <a:off x="5862889" y="3759736"/>
              <a:ext cx="237825" cy="282436"/>
            </a:xfrm>
            <a:custGeom>
              <a:avLst/>
              <a:gdLst/>
              <a:ahLst/>
              <a:cxnLst/>
              <a:rect l="l" t="t" r="r" b="b"/>
              <a:pathLst>
                <a:path w="16870" h="20038" extrusionOk="0">
                  <a:moveTo>
                    <a:pt x="8141" y="1180"/>
                  </a:moveTo>
                  <a:cubicBezTo>
                    <a:pt x="8352" y="1180"/>
                    <a:pt x="8529" y="1381"/>
                    <a:pt x="8800" y="1767"/>
                  </a:cubicBezTo>
                  <a:cubicBezTo>
                    <a:pt x="9119" y="2220"/>
                    <a:pt x="9543" y="2618"/>
                    <a:pt x="9981" y="2961"/>
                  </a:cubicBezTo>
                  <a:cubicBezTo>
                    <a:pt x="11153" y="3877"/>
                    <a:pt x="12072" y="5029"/>
                    <a:pt x="13098" y="6078"/>
                  </a:cubicBezTo>
                  <a:cubicBezTo>
                    <a:pt x="13704" y="6696"/>
                    <a:pt x="14121" y="7426"/>
                    <a:pt x="14527" y="8088"/>
                  </a:cubicBezTo>
                  <a:cubicBezTo>
                    <a:pt x="15041" y="8928"/>
                    <a:pt x="15357" y="9992"/>
                    <a:pt x="15377" y="11060"/>
                  </a:cubicBezTo>
                  <a:cubicBezTo>
                    <a:pt x="15391" y="11788"/>
                    <a:pt x="15453" y="12517"/>
                    <a:pt x="15241" y="13230"/>
                  </a:cubicBezTo>
                  <a:cubicBezTo>
                    <a:pt x="15172" y="13583"/>
                    <a:pt x="15191" y="13990"/>
                    <a:pt x="15018" y="14281"/>
                  </a:cubicBezTo>
                  <a:cubicBezTo>
                    <a:pt x="14506" y="15138"/>
                    <a:pt x="13976" y="15970"/>
                    <a:pt x="13192" y="16650"/>
                  </a:cubicBezTo>
                  <a:cubicBezTo>
                    <a:pt x="12415" y="17322"/>
                    <a:pt x="11520" y="17769"/>
                    <a:pt x="10682" y="18321"/>
                  </a:cubicBezTo>
                  <a:cubicBezTo>
                    <a:pt x="10245" y="18610"/>
                    <a:pt x="9753" y="18700"/>
                    <a:pt x="9264" y="18700"/>
                  </a:cubicBezTo>
                  <a:cubicBezTo>
                    <a:pt x="9010" y="18700"/>
                    <a:pt x="8755" y="18675"/>
                    <a:pt x="8510" y="18642"/>
                  </a:cubicBezTo>
                  <a:cubicBezTo>
                    <a:pt x="7916" y="18560"/>
                    <a:pt x="7322" y="18610"/>
                    <a:pt x="6713" y="18455"/>
                  </a:cubicBezTo>
                  <a:cubicBezTo>
                    <a:pt x="5109" y="18046"/>
                    <a:pt x="3885" y="17202"/>
                    <a:pt x="2826" y="15943"/>
                  </a:cubicBezTo>
                  <a:cubicBezTo>
                    <a:pt x="2294" y="15311"/>
                    <a:pt x="1948" y="14597"/>
                    <a:pt x="1496" y="13936"/>
                  </a:cubicBezTo>
                  <a:cubicBezTo>
                    <a:pt x="1142" y="13419"/>
                    <a:pt x="1109" y="12748"/>
                    <a:pt x="1137" y="12190"/>
                  </a:cubicBezTo>
                  <a:cubicBezTo>
                    <a:pt x="1184" y="11276"/>
                    <a:pt x="1047" y="10336"/>
                    <a:pt x="1392" y="9435"/>
                  </a:cubicBezTo>
                  <a:cubicBezTo>
                    <a:pt x="1881" y="8162"/>
                    <a:pt x="2514" y="6985"/>
                    <a:pt x="3244" y="5829"/>
                  </a:cubicBezTo>
                  <a:cubicBezTo>
                    <a:pt x="4347" y="4081"/>
                    <a:pt x="6039" y="2971"/>
                    <a:pt x="7482" y="1592"/>
                  </a:cubicBezTo>
                  <a:cubicBezTo>
                    <a:pt x="7772" y="1314"/>
                    <a:pt x="7968" y="1180"/>
                    <a:pt x="8141" y="1180"/>
                  </a:cubicBezTo>
                  <a:close/>
                  <a:moveTo>
                    <a:pt x="8258" y="0"/>
                  </a:moveTo>
                  <a:cubicBezTo>
                    <a:pt x="8062" y="0"/>
                    <a:pt x="7846" y="64"/>
                    <a:pt x="7606" y="228"/>
                  </a:cubicBezTo>
                  <a:cubicBezTo>
                    <a:pt x="6992" y="649"/>
                    <a:pt x="6479" y="1168"/>
                    <a:pt x="5896" y="1610"/>
                  </a:cubicBezTo>
                  <a:cubicBezTo>
                    <a:pt x="4431" y="2723"/>
                    <a:pt x="3219" y="4060"/>
                    <a:pt x="2208" y="5620"/>
                  </a:cubicBezTo>
                  <a:cubicBezTo>
                    <a:pt x="1224" y="7138"/>
                    <a:pt x="557" y="8748"/>
                    <a:pt x="153" y="10632"/>
                  </a:cubicBezTo>
                  <a:cubicBezTo>
                    <a:pt x="179" y="11380"/>
                    <a:pt x="0" y="12339"/>
                    <a:pt x="295" y="13122"/>
                  </a:cubicBezTo>
                  <a:cubicBezTo>
                    <a:pt x="604" y="13947"/>
                    <a:pt x="864" y="14818"/>
                    <a:pt x="1247" y="15638"/>
                  </a:cubicBezTo>
                  <a:cubicBezTo>
                    <a:pt x="1703" y="16608"/>
                    <a:pt x="2498" y="17215"/>
                    <a:pt x="3135" y="17907"/>
                  </a:cubicBezTo>
                  <a:cubicBezTo>
                    <a:pt x="3528" y="18332"/>
                    <a:pt x="4154" y="19009"/>
                    <a:pt x="4989" y="19009"/>
                  </a:cubicBezTo>
                  <a:cubicBezTo>
                    <a:pt x="5039" y="19009"/>
                    <a:pt x="5089" y="19007"/>
                    <a:pt x="5139" y="19002"/>
                  </a:cubicBezTo>
                  <a:cubicBezTo>
                    <a:pt x="5153" y="19001"/>
                    <a:pt x="5171" y="19000"/>
                    <a:pt x="5190" y="19000"/>
                  </a:cubicBezTo>
                  <a:cubicBezTo>
                    <a:pt x="5287" y="19000"/>
                    <a:pt x="5431" y="19031"/>
                    <a:pt x="5386" y="19252"/>
                  </a:cubicBezTo>
                  <a:cubicBezTo>
                    <a:pt x="5347" y="19447"/>
                    <a:pt x="5542" y="19519"/>
                    <a:pt x="5668" y="19519"/>
                  </a:cubicBezTo>
                  <a:cubicBezTo>
                    <a:pt x="5700" y="19519"/>
                    <a:pt x="5728" y="19514"/>
                    <a:pt x="5746" y="19505"/>
                  </a:cubicBezTo>
                  <a:cubicBezTo>
                    <a:pt x="5865" y="19447"/>
                    <a:pt x="5977" y="19425"/>
                    <a:pt x="6084" y="19425"/>
                  </a:cubicBezTo>
                  <a:cubicBezTo>
                    <a:pt x="6353" y="19425"/>
                    <a:pt x="6596" y="19566"/>
                    <a:pt x="6859" y="19638"/>
                  </a:cubicBezTo>
                  <a:cubicBezTo>
                    <a:pt x="7090" y="19703"/>
                    <a:pt x="7114" y="19967"/>
                    <a:pt x="7388" y="19997"/>
                  </a:cubicBezTo>
                  <a:cubicBezTo>
                    <a:pt x="7636" y="20024"/>
                    <a:pt x="7879" y="20037"/>
                    <a:pt x="8119" y="20037"/>
                  </a:cubicBezTo>
                  <a:cubicBezTo>
                    <a:pt x="9957" y="20037"/>
                    <a:pt x="11546" y="19274"/>
                    <a:pt x="13087" y="18262"/>
                  </a:cubicBezTo>
                  <a:cubicBezTo>
                    <a:pt x="14141" y="17571"/>
                    <a:pt x="14836" y="16567"/>
                    <a:pt x="15647" y="15661"/>
                  </a:cubicBezTo>
                  <a:cubicBezTo>
                    <a:pt x="15735" y="15562"/>
                    <a:pt x="15996" y="15545"/>
                    <a:pt x="15917" y="15394"/>
                  </a:cubicBezTo>
                  <a:cubicBezTo>
                    <a:pt x="15699" y="14987"/>
                    <a:pt x="16080" y="14728"/>
                    <a:pt x="16103" y="14425"/>
                  </a:cubicBezTo>
                  <a:cubicBezTo>
                    <a:pt x="16140" y="13939"/>
                    <a:pt x="16735" y="13829"/>
                    <a:pt x="16699" y="13483"/>
                  </a:cubicBezTo>
                  <a:cubicBezTo>
                    <a:pt x="16609" y="12625"/>
                    <a:pt x="16668" y="11763"/>
                    <a:pt x="16602" y="10924"/>
                  </a:cubicBezTo>
                  <a:cubicBezTo>
                    <a:pt x="16561" y="10414"/>
                    <a:pt x="16869" y="9699"/>
                    <a:pt x="16237" y="9281"/>
                  </a:cubicBezTo>
                  <a:cubicBezTo>
                    <a:pt x="16311" y="8046"/>
                    <a:pt x="15446" y="7168"/>
                    <a:pt x="14912" y="6221"/>
                  </a:cubicBezTo>
                  <a:cubicBezTo>
                    <a:pt x="14450" y="5400"/>
                    <a:pt x="13801" y="4587"/>
                    <a:pt x="12945" y="4015"/>
                  </a:cubicBezTo>
                  <a:cubicBezTo>
                    <a:pt x="12475" y="3702"/>
                    <a:pt x="12128" y="3221"/>
                    <a:pt x="11685" y="2845"/>
                  </a:cubicBezTo>
                  <a:cubicBezTo>
                    <a:pt x="10868" y="2151"/>
                    <a:pt x="10248" y="1212"/>
                    <a:pt x="9390" y="588"/>
                  </a:cubicBezTo>
                  <a:cubicBezTo>
                    <a:pt x="9097" y="375"/>
                    <a:pt x="8736" y="0"/>
                    <a:pt x="8258" y="0"/>
                  </a:cubicBezTo>
                  <a:close/>
                </a:path>
              </a:pathLst>
            </a:custGeom>
            <a:solidFill>
              <a:srgbClr val="21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Viga" panose="020B0800030000020004" pitchFamily="34" charset="0"/>
              </a:endParaRPr>
            </a:p>
          </p:txBody>
        </p:sp>
      </p:grpSp>
      <p:pic>
        <p:nvPicPr>
          <p:cNvPr id="17" name="Picture 6" descr="MongoDB Nedir, Nerelerde ve Nasıl Kullanılır? | GTec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08333" y="126629"/>
            <a:ext cx="858982" cy="39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598043"/>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2572662"/>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828674" y="2199731"/>
            <a:ext cx="10544175" cy="1446550"/>
          </a:xfrm>
          <a:prstGeom prst="rect">
            <a:avLst/>
          </a:prstGeom>
          <a:noFill/>
        </p:spPr>
        <p:txBody>
          <a:bodyPr wrap="square" rtlCol="1">
            <a:spAutoFit/>
          </a:bodyPr>
          <a:lstStyle/>
          <a:p>
            <a:pPr algn="ctr"/>
            <a:r>
              <a:rPr lang="tr-TR" sz="8800" b="1" dirty="0" smtClean="0">
                <a:latin typeface="Imprima" pitchFamily="2" charset="0"/>
                <a:cs typeface="Cairo Black" panose="00000A00000000000000" pitchFamily="2" charset="-78"/>
              </a:rPr>
              <a:t>Teşekkürler</a:t>
            </a:r>
            <a:endParaRPr lang="en-US" sz="8800" b="1" dirty="0" smtClean="0">
              <a:latin typeface="Imprima" pitchFamily="2" charset="0"/>
              <a:cs typeface="Cairo Black" panose="00000A00000000000000" pitchFamily="2" charset="-78"/>
            </a:endParaRPr>
          </a:p>
        </p:txBody>
      </p:sp>
      <p:pic>
        <p:nvPicPr>
          <p:cNvPr id="3" name="Picture 6" descr="MongoDB Nedir, Nerelerde ve Nasıl Kullanılır? | GTec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1270" y="6361162"/>
            <a:ext cx="858982" cy="39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84943"/>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Google Shape;1051;p35"/>
          <p:cNvSpPr/>
          <p:nvPr/>
        </p:nvSpPr>
        <p:spPr>
          <a:xfrm>
            <a:off x="1352786" y="3698582"/>
            <a:ext cx="4050486" cy="45719"/>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000" dirty="0">
              <a:latin typeface="Imprima" pitchFamily="2" charset="0"/>
            </a:endParaRPr>
          </a:p>
        </p:txBody>
      </p:sp>
      <p:sp>
        <p:nvSpPr>
          <p:cNvPr id="19" name="Google Shape;1052;p35"/>
          <p:cNvSpPr/>
          <p:nvPr/>
        </p:nvSpPr>
        <p:spPr>
          <a:xfrm>
            <a:off x="1352786" y="1413257"/>
            <a:ext cx="4050486" cy="45719"/>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000" dirty="0">
              <a:latin typeface="Imprima" pitchFamily="2" charset="0"/>
            </a:endParaRPr>
          </a:p>
        </p:txBody>
      </p:sp>
      <p:sp>
        <p:nvSpPr>
          <p:cNvPr id="20" name="Google Shape;1122;p37"/>
          <p:cNvSpPr txBox="1">
            <a:spLocks/>
          </p:cNvSpPr>
          <p:nvPr/>
        </p:nvSpPr>
        <p:spPr>
          <a:xfrm>
            <a:off x="1524000" y="1556846"/>
            <a:ext cx="3546764" cy="2003776"/>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None/>
            </a:pPr>
            <a:r>
              <a:rPr lang="tr-TR" sz="1700" b="1" dirty="0" smtClean="0">
                <a:latin typeface="Imprima" pitchFamily="2" charset="0"/>
              </a:rPr>
              <a:t>Veritabanı</a:t>
            </a:r>
            <a:r>
              <a:rPr lang="en-US" sz="1700" b="1" dirty="0">
                <a:latin typeface="Imprima" pitchFamily="2" charset="0"/>
              </a:rPr>
              <a:t> /</a:t>
            </a:r>
            <a:r>
              <a:rPr lang="en-US" sz="1700" b="1" dirty="0" smtClean="0">
                <a:latin typeface="Imprima" pitchFamily="2" charset="0"/>
              </a:rPr>
              <a:t>Database</a:t>
            </a:r>
          </a:p>
          <a:p>
            <a:pPr marL="0" indent="0">
              <a:spcBef>
                <a:spcPts val="0"/>
              </a:spcBef>
              <a:spcAft>
                <a:spcPts val="1600"/>
              </a:spcAft>
              <a:buNone/>
            </a:pPr>
            <a:r>
              <a:rPr lang="tr-TR" sz="1400" dirty="0" smtClean="0">
                <a:latin typeface="Imprima" pitchFamily="2" charset="0"/>
              </a:rPr>
              <a:t>Koleksiyonlar için bir kapsayıcı.</a:t>
            </a:r>
            <a:endParaRPr lang="en-US" sz="1400" dirty="0" smtClean="0">
              <a:latin typeface="Imprima" pitchFamily="2" charset="0"/>
            </a:endParaRPr>
          </a:p>
          <a:p>
            <a:pPr marL="0" indent="0">
              <a:spcBef>
                <a:spcPts val="0"/>
              </a:spcBef>
              <a:spcAft>
                <a:spcPts val="1600"/>
              </a:spcAft>
              <a:buNone/>
            </a:pPr>
            <a:r>
              <a:rPr lang="tr-TR" sz="1400" dirty="0" smtClean="0">
                <a:latin typeface="Imprima" pitchFamily="2" charset="0"/>
              </a:rPr>
              <a:t>Bu, SQL'deki bir veritabanı ile aynıdır ve genellikle her projenin farklı</a:t>
            </a:r>
            <a:r>
              <a:rPr lang="en-US" sz="1400" dirty="0" smtClean="0">
                <a:latin typeface="Imprima" pitchFamily="2" charset="0"/>
              </a:rPr>
              <a:t> </a:t>
            </a:r>
            <a:r>
              <a:rPr lang="tr-TR" sz="1400" dirty="0" smtClean="0">
                <a:latin typeface="Imprima" pitchFamily="2" charset="0"/>
              </a:rPr>
              <a:t>koleksiyonlarla dolu kendi veritabanı olacaktır.</a:t>
            </a:r>
          </a:p>
          <a:p>
            <a:pPr marL="0" indent="0">
              <a:spcBef>
                <a:spcPts val="0"/>
              </a:spcBef>
              <a:spcAft>
                <a:spcPts val="1600"/>
              </a:spcAft>
              <a:buNone/>
            </a:pPr>
            <a:r>
              <a:rPr lang="tr-TR" sz="1200" dirty="0" smtClean="0">
                <a:solidFill>
                  <a:srgbClr val="FF0000"/>
                </a:solidFill>
                <a:latin typeface="Imprima" pitchFamily="2" charset="0"/>
              </a:rPr>
              <a:t>Her Database içinde birden fazla collection var.</a:t>
            </a:r>
            <a:endParaRPr lang="en-US" sz="1200" dirty="0" smtClean="0">
              <a:solidFill>
                <a:srgbClr val="FF0000"/>
              </a:solidFill>
              <a:latin typeface="Imprima" pitchFamily="2" charset="0"/>
            </a:endParaRPr>
          </a:p>
        </p:txBody>
      </p:sp>
      <p:sp>
        <p:nvSpPr>
          <p:cNvPr id="45" name="Google Shape;1051;p35"/>
          <p:cNvSpPr/>
          <p:nvPr/>
        </p:nvSpPr>
        <p:spPr>
          <a:xfrm>
            <a:off x="1297369" y="6287729"/>
            <a:ext cx="4050486" cy="45719"/>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000" dirty="0">
              <a:latin typeface="Imprima" pitchFamily="2" charset="0"/>
            </a:endParaRPr>
          </a:p>
        </p:txBody>
      </p:sp>
      <p:sp>
        <p:nvSpPr>
          <p:cNvPr id="46" name="Google Shape;1052;p35"/>
          <p:cNvSpPr/>
          <p:nvPr/>
        </p:nvSpPr>
        <p:spPr>
          <a:xfrm>
            <a:off x="1297369" y="3893220"/>
            <a:ext cx="4050486" cy="45719"/>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000" dirty="0">
              <a:latin typeface="Imprima" pitchFamily="2" charset="0"/>
            </a:endParaRPr>
          </a:p>
        </p:txBody>
      </p:sp>
      <p:sp>
        <p:nvSpPr>
          <p:cNvPr id="47" name="Google Shape;1122;p37"/>
          <p:cNvSpPr txBox="1">
            <a:spLocks/>
          </p:cNvSpPr>
          <p:nvPr/>
        </p:nvSpPr>
        <p:spPr>
          <a:xfrm>
            <a:off x="1468583" y="4036809"/>
            <a:ext cx="3546764" cy="2003776"/>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None/>
            </a:pPr>
            <a:r>
              <a:rPr lang="tr-TR" sz="1700" b="1" dirty="0" smtClean="0">
                <a:latin typeface="Imprima" pitchFamily="2" charset="0"/>
              </a:rPr>
              <a:t>Toplamak</a:t>
            </a:r>
            <a:r>
              <a:rPr lang="en-US" sz="1700" b="1" dirty="0">
                <a:latin typeface="Imprima" pitchFamily="2" charset="0"/>
              </a:rPr>
              <a:t> /</a:t>
            </a:r>
            <a:r>
              <a:rPr lang="en-US" sz="1700" b="1" dirty="0" smtClean="0">
                <a:latin typeface="Imprima" pitchFamily="2" charset="0"/>
              </a:rPr>
              <a:t>Collection</a:t>
            </a:r>
          </a:p>
          <a:p>
            <a:pPr marL="0" indent="0">
              <a:spcBef>
                <a:spcPts val="0"/>
              </a:spcBef>
              <a:spcAft>
                <a:spcPts val="1600"/>
              </a:spcAft>
              <a:buNone/>
            </a:pPr>
            <a:r>
              <a:rPr lang="tr-TR" sz="1400" dirty="0" smtClean="0">
                <a:latin typeface="Imprima" pitchFamily="2" charset="0"/>
              </a:rPr>
              <a:t>Bir veritabanı içindeki belgelerin gruplandırılması.</a:t>
            </a:r>
            <a:endParaRPr lang="en-US" sz="1400" dirty="0" smtClean="0">
              <a:latin typeface="Imprima" pitchFamily="2" charset="0"/>
            </a:endParaRPr>
          </a:p>
          <a:p>
            <a:pPr marL="0" indent="0">
              <a:spcBef>
                <a:spcPts val="0"/>
              </a:spcBef>
              <a:spcAft>
                <a:spcPts val="1600"/>
              </a:spcAft>
              <a:buNone/>
            </a:pPr>
            <a:r>
              <a:rPr lang="tr-TR" sz="1400" dirty="0" smtClean="0">
                <a:latin typeface="Imprima" pitchFamily="2" charset="0"/>
              </a:rPr>
              <a:t>Bu, SQL'deki bir tablo ile aynıdır ve genellikle her veri türü (kullanıcılar, gönderiler, ürünler) kendi koleksiyonuna sahip olacaktır.</a:t>
            </a:r>
            <a:endParaRPr lang="en-US" sz="1400" dirty="0" smtClean="0">
              <a:latin typeface="Imprima" pitchFamily="2" charset="0"/>
            </a:endParaRPr>
          </a:p>
          <a:p>
            <a:pPr marL="0" indent="0">
              <a:spcBef>
                <a:spcPts val="0"/>
              </a:spcBef>
              <a:spcAft>
                <a:spcPts val="1600"/>
              </a:spcAft>
              <a:buNone/>
            </a:pPr>
            <a:r>
              <a:rPr lang="en-US" sz="1200" dirty="0" smtClean="0">
                <a:solidFill>
                  <a:srgbClr val="FF0000"/>
                </a:solidFill>
                <a:latin typeface="Imprima" pitchFamily="2" charset="0"/>
              </a:rPr>
              <a:t>Her collection </a:t>
            </a:r>
            <a:r>
              <a:rPr lang="tr-TR" sz="1200" dirty="0" smtClean="0">
                <a:solidFill>
                  <a:srgbClr val="FF0000"/>
                </a:solidFill>
                <a:latin typeface="Imprima" pitchFamily="2" charset="0"/>
              </a:rPr>
              <a:t>içinde birden fazla decument var</a:t>
            </a:r>
            <a:endParaRPr lang="tr-TR" sz="1200" dirty="0">
              <a:solidFill>
                <a:srgbClr val="FF0000"/>
              </a:solidFill>
              <a:latin typeface="Imprima" pitchFamily="2" charset="0"/>
            </a:endParaRPr>
          </a:p>
        </p:txBody>
      </p:sp>
      <p:sp>
        <p:nvSpPr>
          <p:cNvPr id="48" name="Google Shape;1051;p35"/>
          <p:cNvSpPr/>
          <p:nvPr/>
        </p:nvSpPr>
        <p:spPr>
          <a:xfrm>
            <a:off x="6589799" y="3752552"/>
            <a:ext cx="4050486" cy="45719"/>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000" dirty="0">
              <a:latin typeface="Imprima" pitchFamily="2" charset="0"/>
            </a:endParaRPr>
          </a:p>
        </p:txBody>
      </p:sp>
      <p:sp>
        <p:nvSpPr>
          <p:cNvPr id="49" name="Google Shape;1052;p35"/>
          <p:cNvSpPr/>
          <p:nvPr/>
        </p:nvSpPr>
        <p:spPr>
          <a:xfrm>
            <a:off x="6589799" y="1371691"/>
            <a:ext cx="4050486" cy="45719"/>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000" dirty="0">
              <a:latin typeface="Imprima" pitchFamily="2" charset="0"/>
            </a:endParaRPr>
          </a:p>
        </p:txBody>
      </p:sp>
      <p:sp>
        <p:nvSpPr>
          <p:cNvPr id="50" name="Google Shape;1122;p37"/>
          <p:cNvSpPr txBox="1">
            <a:spLocks/>
          </p:cNvSpPr>
          <p:nvPr/>
        </p:nvSpPr>
        <p:spPr>
          <a:xfrm>
            <a:off x="6761013" y="1515280"/>
            <a:ext cx="3546764" cy="2003776"/>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None/>
            </a:pPr>
            <a:r>
              <a:rPr lang="tr-TR" sz="1700" b="1" dirty="0" smtClean="0">
                <a:latin typeface="Imprima" pitchFamily="2" charset="0"/>
              </a:rPr>
              <a:t>Belge</a:t>
            </a:r>
            <a:r>
              <a:rPr lang="en-US" sz="1700" b="1" dirty="0">
                <a:latin typeface="Imprima" pitchFamily="2" charset="0"/>
              </a:rPr>
              <a:t> /</a:t>
            </a:r>
            <a:r>
              <a:rPr lang="en-US" sz="1700" b="1" dirty="0" smtClean="0">
                <a:latin typeface="Imprima" pitchFamily="2" charset="0"/>
              </a:rPr>
              <a:t>Document</a:t>
            </a:r>
          </a:p>
          <a:p>
            <a:pPr marL="0" indent="0">
              <a:spcBef>
                <a:spcPts val="0"/>
              </a:spcBef>
              <a:spcAft>
                <a:spcPts val="1600"/>
              </a:spcAft>
              <a:buNone/>
            </a:pPr>
            <a:r>
              <a:rPr lang="tr-TR" sz="1400" dirty="0" smtClean="0">
                <a:latin typeface="Imprima" pitchFamily="2" charset="0"/>
              </a:rPr>
              <a:t>Bir koleksiyonun içindeki bir kayıt.</a:t>
            </a:r>
            <a:endParaRPr lang="en-US" sz="1400" dirty="0" smtClean="0">
              <a:latin typeface="Imprima" pitchFamily="2" charset="0"/>
            </a:endParaRPr>
          </a:p>
          <a:p>
            <a:pPr marL="0" indent="0">
              <a:spcBef>
                <a:spcPts val="0"/>
              </a:spcBef>
              <a:spcAft>
                <a:spcPts val="1600"/>
              </a:spcAft>
              <a:buNone/>
            </a:pPr>
            <a:r>
              <a:rPr lang="tr-TR" sz="1400" dirty="0" smtClean="0">
                <a:latin typeface="Imprima" pitchFamily="2" charset="0"/>
              </a:rPr>
              <a:t>Bu, SQL'deki bir satırla aynıdır ve genellikle koleksiyondaki nesne başına bir belge olacaktır.Bir belge de aslında yalnızca bir JSON nesnesidir.</a:t>
            </a:r>
            <a:endParaRPr lang="en-US" sz="1400" dirty="0" smtClean="0">
              <a:latin typeface="Imprima" pitchFamily="2" charset="0"/>
            </a:endParaRPr>
          </a:p>
          <a:p>
            <a:pPr marL="0" indent="0">
              <a:spcBef>
                <a:spcPts val="0"/>
              </a:spcBef>
              <a:spcAft>
                <a:spcPts val="1600"/>
              </a:spcAft>
              <a:buNone/>
            </a:pPr>
            <a:r>
              <a:rPr lang="tr-TR" sz="1200" dirty="0" smtClean="0">
                <a:solidFill>
                  <a:srgbClr val="FF0000"/>
                </a:solidFill>
                <a:latin typeface="Imprima" pitchFamily="2" charset="0"/>
              </a:rPr>
              <a:t>Bir document adlandıra bılırız:</a:t>
            </a:r>
            <a:r>
              <a:rPr lang="tr-TR" sz="1200" dirty="0" smtClean="0">
                <a:solidFill>
                  <a:srgbClr val="FF0000"/>
                </a:solidFill>
                <a:latin typeface="Consolas" panose="020B0609020204030204" pitchFamily="49" charset="0"/>
              </a:rPr>
              <a:t> </a:t>
            </a:r>
            <a:r>
              <a:rPr lang="en-US" sz="1200" dirty="0" smtClean="0">
                <a:solidFill>
                  <a:srgbClr val="FF0000"/>
                </a:solidFill>
                <a:latin typeface="Consolas" panose="020B0609020204030204" pitchFamily="49" charset="0"/>
              </a:rPr>
              <a:t>{name: “Mu”}</a:t>
            </a:r>
            <a:endParaRPr lang="tr-TR" sz="1200" dirty="0">
              <a:solidFill>
                <a:srgbClr val="FF0000"/>
              </a:solidFill>
              <a:latin typeface="Consolas" panose="020B0609020204030204" pitchFamily="49" charset="0"/>
            </a:endParaRPr>
          </a:p>
        </p:txBody>
      </p:sp>
      <p:sp>
        <p:nvSpPr>
          <p:cNvPr id="51" name="Google Shape;1051;p35"/>
          <p:cNvSpPr/>
          <p:nvPr/>
        </p:nvSpPr>
        <p:spPr>
          <a:xfrm>
            <a:off x="6534382" y="6136979"/>
            <a:ext cx="4050486" cy="45719"/>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000" dirty="0">
              <a:latin typeface="Imprima" pitchFamily="2" charset="0"/>
            </a:endParaRPr>
          </a:p>
        </p:txBody>
      </p:sp>
      <p:sp>
        <p:nvSpPr>
          <p:cNvPr id="52" name="Google Shape;1052;p35"/>
          <p:cNvSpPr/>
          <p:nvPr/>
        </p:nvSpPr>
        <p:spPr>
          <a:xfrm>
            <a:off x="6534382" y="3892598"/>
            <a:ext cx="4050486" cy="45719"/>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000" dirty="0">
              <a:latin typeface="Imprima" pitchFamily="2" charset="0"/>
            </a:endParaRPr>
          </a:p>
        </p:txBody>
      </p:sp>
      <p:sp>
        <p:nvSpPr>
          <p:cNvPr id="53" name="Google Shape;1122;p37"/>
          <p:cNvSpPr txBox="1">
            <a:spLocks/>
          </p:cNvSpPr>
          <p:nvPr/>
        </p:nvSpPr>
        <p:spPr>
          <a:xfrm>
            <a:off x="6705596" y="3995243"/>
            <a:ext cx="3879272" cy="2141736"/>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None/>
            </a:pPr>
            <a:r>
              <a:rPr lang="tr-TR" sz="1700" b="1" dirty="0" smtClean="0">
                <a:latin typeface="Imprima" pitchFamily="2" charset="0"/>
              </a:rPr>
              <a:t>Alan</a:t>
            </a:r>
            <a:r>
              <a:rPr lang="en-US" sz="1700" b="1" dirty="0">
                <a:latin typeface="Imprima" pitchFamily="2" charset="0"/>
              </a:rPr>
              <a:t> /</a:t>
            </a:r>
            <a:r>
              <a:rPr lang="en-US" sz="1700" b="1" dirty="0" smtClean="0">
                <a:latin typeface="Imprima" pitchFamily="2" charset="0"/>
              </a:rPr>
              <a:t>Field</a:t>
            </a:r>
          </a:p>
          <a:p>
            <a:pPr marL="0" indent="0">
              <a:spcBef>
                <a:spcPts val="0"/>
              </a:spcBef>
              <a:spcAft>
                <a:spcPts val="1600"/>
              </a:spcAft>
              <a:buNone/>
            </a:pPr>
            <a:r>
              <a:rPr lang="tr-TR" sz="1400" dirty="0" smtClean="0">
                <a:latin typeface="Imprima" pitchFamily="2" charset="0"/>
              </a:rPr>
              <a:t>Bir belge içindeki bir anahtar değer çifti. Bu, SQL'deki bir sütunla aynıdır.</a:t>
            </a:r>
            <a:endParaRPr lang="en-US" sz="1400" dirty="0" smtClean="0">
              <a:latin typeface="Imprima" pitchFamily="2" charset="0"/>
            </a:endParaRPr>
          </a:p>
          <a:p>
            <a:pPr marL="0" indent="0">
              <a:spcBef>
                <a:spcPts val="0"/>
              </a:spcBef>
              <a:spcAft>
                <a:spcPts val="1600"/>
              </a:spcAft>
              <a:buNone/>
            </a:pPr>
            <a:r>
              <a:rPr lang="tr-TR" sz="1400" dirty="0" smtClean="0">
                <a:latin typeface="Imprima" pitchFamily="2" charset="0"/>
              </a:rPr>
              <a:t>Her belgede ad, adres, hobiler vb. gibi bilgileri içeren bazı alanlar olacaktır. SQL ve MongoDB arasındaki önemli bir fark, bir alanın yalnızca dizeler, sayı, boolean yerine JSON nesneleri ve diziler gibi değerler içerebilmesidir. , vb.</a:t>
            </a:r>
            <a:endParaRPr lang="tr-TR" sz="1400" dirty="0">
              <a:latin typeface="Imprima" pitchFamily="2" charset="0"/>
            </a:endParaRPr>
          </a:p>
        </p:txBody>
      </p:sp>
      <p:sp>
        <p:nvSpPr>
          <p:cNvPr id="55" name="Google Shape;1122;p37"/>
          <p:cNvSpPr txBox="1">
            <a:spLocks/>
          </p:cNvSpPr>
          <p:nvPr/>
        </p:nvSpPr>
        <p:spPr>
          <a:xfrm>
            <a:off x="1524000" y="604454"/>
            <a:ext cx="8783777" cy="659884"/>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spcAft>
                <a:spcPts val="1600"/>
              </a:spcAft>
              <a:buNone/>
            </a:pPr>
            <a:r>
              <a:rPr lang="tr-TR" sz="2400" dirty="0" smtClean="0">
                <a:latin typeface="Viga" panose="020B0800030000020004" pitchFamily="34" charset="0"/>
              </a:rPr>
              <a:t>Terminolojiler</a:t>
            </a:r>
            <a:endParaRPr lang="tr-TR" sz="1800" dirty="0" smtClean="0">
              <a:latin typeface="Viga" panose="020B0800030000020004" pitchFamily="34" charset="0"/>
            </a:endParaRPr>
          </a:p>
        </p:txBody>
      </p:sp>
      <p:pic>
        <p:nvPicPr>
          <p:cNvPr id="17" name="Picture 6" descr="MongoDB Nedir, Nerelerde ve Nasıl Kullanılır? | GTec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08333" y="6347303"/>
            <a:ext cx="858982" cy="39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38103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Google Shape;1058;p36"/>
          <p:cNvSpPr txBox="1">
            <a:spLocks/>
          </p:cNvSpPr>
          <p:nvPr/>
        </p:nvSpPr>
        <p:spPr>
          <a:xfrm>
            <a:off x="1333434" y="479618"/>
            <a:ext cx="9320712" cy="5928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tr-TR" sz="2400" dirty="0" smtClean="0">
                <a:latin typeface="Viga" panose="020B0800030000020004" pitchFamily="34" charset="0"/>
              </a:rPr>
              <a:t>Temel Komutlar</a:t>
            </a:r>
            <a:endParaRPr lang="tr-TR" sz="2400" dirty="0">
              <a:latin typeface="Viga" panose="020B0800030000020004" pitchFamily="34" charset="0"/>
            </a:endParaRPr>
          </a:p>
        </p:txBody>
      </p:sp>
      <p:sp>
        <p:nvSpPr>
          <p:cNvPr id="35" name="Google Shape;1059;p36"/>
          <p:cNvSpPr txBox="1">
            <a:spLocks/>
          </p:cNvSpPr>
          <p:nvPr/>
        </p:nvSpPr>
        <p:spPr>
          <a:xfrm>
            <a:off x="1732000" y="1706371"/>
            <a:ext cx="4071900" cy="1075615"/>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tr-TR" sz="1400" dirty="0">
                <a:latin typeface="Imprima" pitchFamily="2" charset="0"/>
              </a:rPr>
              <a:t>Yerel MongoDB örneğinize bir bağlantı açın</a:t>
            </a:r>
            <a:r>
              <a:rPr lang="tr-TR" sz="1400" dirty="0" smtClean="0">
                <a:latin typeface="Imprima" pitchFamily="2" charset="0"/>
              </a:rPr>
              <a:t>.</a:t>
            </a:r>
            <a:endParaRPr lang="en-US" sz="1400" dirty="0" smtClean="0">
              <a:latin typeface="Imprima" pitchFamily="2" charset="0"/>
            </a:endParaRPr>
          </a:p>
          <a:p>
            <a:pPr marL="0" indent="0">
              <a:spcBef>
                <a:spcPts val="0"/>
              </a:spcBef>
              <a:buNone/>
            </a:pPr>
            <a:r>
              <a:rPr lang="tr-TR" sz="1400" dirty="0" smtClean="0">
                <a:latin typeface="Imprima" pitchFamily="2" charset="0"/>
              </a:rPr>
              <a:t>Diğer </a:t>
            </a:r>
            <a:r>
              <a:rPr lang="tr-TR" sz="1400" dirty="0">
                <a:latin typeface="Imprima" pitchFamily="2" charset="0"/>
              </a:rPr>
              <a:t>tüm komutlar bu mongosh bağlantısı içinde çalıştırılacaktır</a:t>
            </a:r>
            <a:r>
              <a:rPr lang="tr-TR" sz="1400" dirty="0" smtClean="0">
                <a:latin typeface="Imprima" pitchFamily="2" charset="0"/>
              </a:rPr>
              <a:t>.</a:t>
            </a:r>
            <a:endParaRPr lang="en-US" sz="1400" dirty="0" smtClean="0">
              <a:latin typeface="Imprima" pitchFamily="2" charset="0"/>
            </a:endParaRPr>
          </a:p>
          <a:p>
            <a:pPr marL="0" indent="0">
              <a:spcBef>
                <a:spcPts val="0"/>
              </a:spcBef>
              <a:buNone/>
            </a:pPr>
            <a:endParaRPr lang="en-US" sz="1400" dirty="0">
              <a:latin typeface="Imprima" pitchFamily="2" charset="0"/>
            </a:endParaRPr>
          </a:p>
        </p:txBody>
      </p:sp>
      <p:sp>
        <p:nvSpPr>
          <p:cNvPr id="36" name="Google Shape;1060;p36"/>
          <p:cNvSpPr txBox="1">
            <a:spLocks/>
          </p:cNvSpPr>
          <p:nvPr/>
        </p:nvSpPr>
        <p:spPr>
          <a:xfrm>
            <a:off x="1732000" y="1215147"/>
            <a:ext cx="2973600"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mongosh</a:t>
            </a:r>
          </a:p>
        </p:txBody>
      </p:sp>
      <p:sp>
        <p:nvSpPr>
          <p:cNvPr id="37" name="Google Shape;1061;p36"/>
          <p:cNvSpPr txBox="1">
            <a:spLocks/>
          </p:cNvSpPr>
          <p:nvPr/>
        </p:nvSpPr>
        <p:spPr>
          <a:xfrm>
            <a:off x="1732000" y="2996096"/>
            <a:ext cx="4071900" cy="1075615"/>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tr-TR" sz="1400" dirty="0">
                <a:latin typeface="Imprima" pitchFamily="2" charset="0"/>
              </a:rPr>
              <a:t>Geçerli MongoDB örneğindeki tüm veritabanlarını göster</a:t>
            </a:r>
          </a:p>
        </p:txBody>
      </p:sp>
      <p:sp>
        <p:nvSpPr>
          <p:cNvPr id="38" name="Google Shape;1062;p36"/>
          <p:cNvSpPr txBox="1">
            <a:spLocks/>
          </p:cNvSpPr>
          <p:nvPr/>
        </p:nvSpPr>
        <p:spPr>
          <a:xfrm>
            <a:off x="1732000" y="2504872"/>
            <a:ext cx="2973600"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show dbs</a:t>
            </a:r>
          </a:p>
        </p:txBody>
      </p:sp>
      <p:grpSp>
        <p:nvGrpSpPr>
          <p:cNvPr id="42" name="Google Shape;1109;p36"/>
          <p:cNvGrpSpPr/>
          <p:nvPr/>
        </p:nvGrpSpPr>
        <p:grpSpPr>
          <a:xfrm>
            <a:off x="1333434" y="1492263"/>
            <a:ext cx="282436" cy="237797"/>
            <a:chOff x="5829234" y="2755341"/>
            <a:chExt cx="282436" cy="237797"/>
          </a:xfrm>
        </p:grpSpPr>
        <p:sp>
          <p:nvSpPr>
            <p:cNvPr id="43" name="Google Shape;1110;p36"/>
            <p:cNvSpPr/>
            <p:nvPr/>
          </p:nvSpPr>
          <p:spPr>
            <a:xfrm rot="5400000">
              <a:off x="5860759" y="2744579"/>
              <a:ext cx="219019" cy="260137"/>
            </a:xfrm>
            <a:custGeom>
              <a:avLst/>
              <a:gdLst/>
              <a:ahLst/>
              <a:cxnLst/>
              <a:rect l="l" t="t" r="r" b="b"/>
              <a:pathLst>
                <a:path w="15536" h="18456" extrusionOk="0">
                  <a:moveTo>
                    <a:pt x="7606" y="0"/>
                  </a:moveTo>
                  <a:cubicBezTo>
                    <a:pt x="7424" y="0"/>
                    <a:pt x="7225" y="59"/>
                    <a:pt x="7004" y="210"/>
                  </a:cubicBezTo>
                  <a:cubicBezTo>
                    <a:pt x="6438" y="598"/>
                    <a:pt x="5967" y="1075"/>
                    <a:pt x="5430" y="1483"/>
                  </a:cubicBezTo>
                  <a:cubicBezTo>
                    <a:pt x="4079" y="2508"/>
                    <a:pt x="2964" y="3740"/>
                    <a:pt x="2032" y="5176"/>
                  </a:cubicBezTo>
                  <a:cubicBezTo>
                    <a:pt x="1126" y="6573"/>
                    <a:pt x="512" y="8057"/>
                    <a:pt x="139" y="9792"/>
                  </a:cubicBezTo>
                  <a:cubicBezTo>
                    <a:pt x="163" y="10481"/>
                    <a:pt x="0" y="11365"/>
                    <a:pt x="269" y="12086"/>
                  </a:cubicBezTo>
                  <a:cubicBezTo>
                    <a:pt x="553" y="12845"/>
                    <a:pt x="793" y="13648"/>
                    <a:pt x="1147" y="14402"/>
                  </a:cubicBezTo>
                  <a:cubicBezTo>
                    <a:pt x="1566" y="15298"/>
                    <a:pt x="2297" y="15856"/>
                    <a:pt x="2885" y="16492"/>
                  </a:cubicBezTo>
                  <a:cubicBezTo>
                    <a:pt x="3247" y="16884"/>
                    <a:pt x="3824" y="17509"/>
                    <a:pt x="4594" y="17509"/>
                  </a:cubicBezTo>
                  <a:cubicBezTo>
                    <a:pt x="4639" y="17509"/>
                    <a:pt x="4685" y="17506"/>
                    <a:pt x="4731" y="17502"/>
                  </a:cubicBezTo>
                  <a:cubicBezTo>
                    <a:pt x="4744" y="17501"/>
                    <a:pt x="4761" y="17499"/>
                    <a:pt x="4779" y="17499"/>
                  </a:cubicBezTo>
                  <a:cubicBezTo>
                    <a:pt x="4869" y="17499"/>
                    <a:pt x="4999" y="17529"/>
                    <a:pt x="4958" y="17732"/>
                  </a:cubicBezTo>
                  <a:cubicBezTo>
                    <a:pt x="4922" y="17911"/>
                    <a:pt x="5101" y="17978"/>
                    <a:pt x="5216" y="17978"/>
                  </a:cubicBezTo>
                  <a:cubicBezTo>
                    <a:pt x="5247" y="17978"/>
                    <a:pt x="5273" y="17973"/>
                    <a:pt x="5289" y="17965"/>
                  </a:cubicBezTo>
                  <a:cubicBezTo>
                    <a:pt x="5399" y="17912"/>
                    <a:pt x="5502" y="17892"/>
                    <a:pt x="5601" y="17892"/>
                  </a:cubicBezTo>
                  <a:cubicBezTo>
                    <a:pt x="5849" y="17892"/>
                    <a:pt x="6072" y="18021"/>
                    <a:pt x="6315" y="18088"/>
                  </a:cubicBezTo>
                  <a:cubicBezTo>
                    <a:pt x="6526" y="18148"/>
                    <a:pt x="6550" y="18391"/>
                    <a:pt x="6801" y="18419"/>
                  </a:cubicBezTo>
                  <a:cubicBezTo>
                    <a:pt x="7029" y="18444"/>
                    <a:pt x="7252" y="18456"/>
                    <a:pt x="7472" y="18456"/>
                  </a:cubicBezTo>
                  <a:cubicBezTo>
                    <a:pt x="9166" y="18456"/>
                    <a:pt x="10632" y="17752"/>
                    <a:pt x="12052" y="16820"/>
                  </a:cubicBezTo>
                  <a:cubicBezTo>
                    <a:pt x="13022" y="16183"/>
                    <a:pt x="13662" y="15257"/>
                    <a:pt x="14409" y="14423"/>
                  </a:cubicBezTo>
                  <a:cubicBezTo>
                    <a:pt x="14490" y="14333"/>
                    <a:pt x="14732" y="14317"/>
                    <a:pt x="14657" y="14178"/>
                  </a:cubicBezTo>
                  <a:cubicBezTo>
                    <a:pt x="14457" y="13802"/>
                    <a:pt x="14809" y="13565"/>
                    <a:pt x="14830" y="13285"/>
                  </a:cubicBezTo>
                  <a:cubicBezTo>
                    <a:pt x="14864" y="12838"/>
                    <a:pt x="15412" y="12735"/>
                    <a:pt x="15379" y="12418"/>
                  </a:cubicBezTo>
                  <a:cubicBezTo>
                    <a:pt x="15296" y="11627"/>
                    <a:pt x="15350" y="10834"/>
                    <a:pt x="15289" y="10060"/>
                  </a:cubicBezTo>
                  <a:cubicBezTo>
                    <a:pt x="15252" y="9591"/>
                    <a:pt x="15535" y="8932"/>
                    <a:pt x="14953" y="8548"/>
                  </a:cubicBezTo>
                  <a:cubicBezTo>
                    <a:pt x="15021" y="7411"/>
                    <a:pt x="14225" y="6602"/>
                    <a:pt x="13733" y="5728"/>
                  </a:cubicBezTo>
                  <a:cubicBezTo>
                    <a:pt x="13307" y="4973"/>
                    <a:pt x="12710" y="4223"/>
                    <a:pt x="11922" y="3698"/>
                  </a:cubicBezTo>
                  <a:cubicBezTo>
                    <a:pt x="11489" y="3409"/>
                    <a:pt x="11170" y="2967"/>
                    <a:pt x="10762" y="2620"/>
                  </a:cubicBezTo>
                  <a:cubicBezTo>
                    <a:pt x="10009" y="1981"/>
                    <a:pt x="9437" y="1117"/>
                    <a:pt x="8648" y="541"/>
                  </a:cubicBezTo>
                  <a:cubicBezTo>
                    <a:pt x="8378" y="345"/>
                    <a:pt x="8046" y="0"/>
                    <a:pt x="7606"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400" dirty="0">
                <a:latin typeface="Viga" panose="020B0800030000020004" pitchFamily="34" charset="0"/>
              </a:endParaRPr>
            </a:p>
          </p:txBody>
        </p:sp>
        <p:sp>
          <p:nvSpPr>
            <p:cNvPr id="44" name="Google Shape;1111;p36"/>
            <p:cNvSpPr/>
            <p:nvPr/>
          </p:nvSpPr>
          <p:spPr>
            <a:xfrm rot="5400000">
              <a:off x="5851553" y="2733021"/>
              <a:ext cx="237797" cy="282436"/>
            </a:xfrm>
            <a:custGeom>
              <a:avLst/>
              <a:gdLst/>
              <a:ahLst/>
              <a:cxnLst/>
              <a:rect l="l" t="t" r="r" b="b"/>
              <a:pathLst>
                <a:path w="16868" h="20038" extrusionOk="0">
                  <a:moveTo>
                    <a:pt x="8141" y="1180"/>
                  </a:moveTo>
                  <a:cubicBezTo>
                    <a:pt x="8352" y="1180"/>
                    <a:pt x="8529" y="1381"/>
                    <a:pt x="8800" y="1767"/>
                  </a:cubicBezTo>
                  <a:cubicBezTo>
                    <a:pt x="9118" y="2220"/>
                    <a:pt x="9542" y="2618"/>
                    <a:pt x="9981" y="2961"/>
                  </a:cubicBezTo>
                  <a:cubicBezTo>
                    <a:pt x="11153" y="3877"/>
                    <a:pt x="12071" y="5029"/>
                    <a:pt x="13098" y="6078"/>
                  </a:cubicBezTo>
                  <a:cubicBezTo>
                    <a:pt x="13702" y="6696"/>
                    <a:pt x="14121" y="7426"/>
                    <a:pt x="14526" y="8088"/>
                  </a:cubicBezTo>
                  <a:cubicBezTo>
                    <a:pt x="15041" y="8928"/>
                    <a:pt x="15356" y="9992"/>
                    <a:pt x="15377" y="11060"/>
                  </a:cubicBezTo>
                  <a:cubicBezTo>
                    <a:pt x="15390" y="11788"/>
                    <a:pt x="15453" y="12517"/>
                    <a:pt x="15240" y="13230"/>
                  </a:cubicBezTo>
                  <a:cubicBezTo>
                    <a:pt x="15172" y="13583"/>
                    <a:pt x="15191" y="13990"/>
                    <a:pt x="15017" y="14281"/>
                  </a:cubicBezTo>
                  <a:cubicBezTo>
                    <a:pt x="14506" y="15138"/>
                    <a:pt x="13976" y="15970"/>
                    <a:pt x="13191" y="16650"/>
                  </a:cubicBezTo>
                  <a:cubicBezTo>
                    <a:pt x="12415" y="17322"/>
                    <a:pt x="11519" y="17769"/>
                    <a:pt x="10681" y="18321"/>
                  </a:cubicBezTo>
                  <a:cubicBezTo>
                    <a:pt x="10244" y="18610"/>
                    <a:pt x="9753" y="18700"/>
                    <a:pt x="9264" y="18700"/>
                  </a:cubicBezTo>
                  <a:cubicBezTo>
                    <a:pt x="9009" y="18700"/>
                    <a:pt x="8755" y="18675"/>
                    <a:pt x="8509" y="18642"/>
                  </a:cubicBezTo>
                  <a:cubicBezTo>
                    <a:pt x="7915" y="18560"/>
                    <a:pt x="7322" y="18610"/>
                    <a:pt x="6713" y="18455"/>
                  </a:cubicBezTo>
                  <a:cubicBezTo>
                    <a:pt x="5109" y="18046"/>
                    <a:pt x="3885" y="17202"/>
                    <a:pt x="2825" y="15943"/>
                  </a:cubicBezTo>
                  <a:cubicBezTo>
                    <a:pt x="2294" y="15311"/>
                    <a:pt x="1948" y="14597"/>
                    <a:pt x="1496" y="13936"/>
                  </a:cubicBezTo>
                  <a:cubicBezTo>
                    <a:pt x="1142" y="13419"/>
                    <a:pt x="1108" y="12748"/>
                    <a:pt x="1137" y="12190"/>
                  </a:cubicBezTo>
                  <a:cubicBezTo>
                    <a:pt x="1184" y="11276"/>
                    <a:pt x="1047" y="10336"/>
                    <a:pt x="1392" y="9435"/>
                  </a:cubicBezTo>
                  <a:cubicBezTo>
                    <a:pt x="1880" y="8162"/>
                    <a:pt x="2512" y="6985"/>
                    <a:pt x="3243" y="5829"/>
                  </a:cubicBezTo>
                  <a:cubicBezTo>
                    <a:pt x="4347" y="4081"/>
                    <a:pt x="6038" y="2971"/>
                    <a:pt x="7482" y="1592"/>
                  </a:cubicBezTo>
                  <a:cubicBezTo>
                    <a:pt x="7772" y="1314"/>
                    <a:pt x="7968" y="1180"/>
                    <a:pt x="8141" y="1180"/>
                  </a:cubicBezTo>
                  <a:close/>
                  <a:moveTo>
                    <a:pt x="8257" y="0"/>
                  </a:moveTo>
                  <a:cubicBezTo>
                    <a:pt x="8061" y="0"/>
                    <a:pt x="7844" y="64"/>
                    <a:pt x="7605" y="228"/>
                  </a:cubicBezTo>
                  <a:cubicBezTo>
                    <a:pt x="6991" y="649"/>
                    <a:pt x="6479" y="1168"/>
                    <a:pt x="5895" y="1610"/>
                  </a:cubicBezTo>
                  <a:cubicBezTo>
                    <a:pt x="4431" y="2723"/>
                    <a:pt x="3219" y="4060"/>
                    <a:pt x="2208" y="5620"/>
                  </a:cubicBezTo>
                  <a:cubicBezTo>
                    <a:pt x="1224" y="7138"/>
                    <a:pt x="556" y="8748"/>
                    <a:pt x="153" y="10632"/>
                  </a:cubicBezTo>
                  <a:cubicBezTo>
                    <a:pt x="179" y="11380"/>
                    <a:pt x="0" y="12339"/>
                    <a:pt x="293" y="13122"/>
                  </a:cubicBezTo>
                  <a:cubicBezTo>
                    <a:pt x="602" y="13947"/>
                    <a:pt x="864" y="14818"/>
                    <a:pt x="1247" y="15638"/>
                  </a:cubicBezTo>
                  <a:cubicBezTo>
                    <a:pt x="1701" y="16608"/>
                    <a:pt x="2496" y="17215"/>
                    <a:pt x="3135" y="17907"/>
                  </a:cubicBezTo>
                  <a:cubicBezTo>
                    <a:pt x="3528" y="18332"/>
                    <a:pt x="4154" y="19009"/>
                    <a:pt x="4989" y="19009"/>
                  </a:cubicBezTo>
                  <a:cubicBezTo>
                    <a:pt x="5039" y="19009"/>
                    <a:pt x="5088" y="19007"/>
                    <a:pt x="5139" y="19002"/>
                  </a:cubicBezTo>
                  <a:cubicBezTo>
                    <a:pt x="5153" y="19001"/>
                    <a:pt x="5171" y="19000"/>
                    <a:pt x="5190" y="19000"/>
                  </a:cubicBezTo>
                  <a:cubicBezTo>
                    <a:pt x="5287" y="19000"/>
                    <a:pt x="5430" y="19031"/>
                    <a:pt x="5386" y="19252"/>
                  </a:cubicBezTo>
                  <a:cubicBezTo>
                    <a:pt x="5346" y="19447"/>
                    <a:pt x="5541" y="19519"/>
                    <a:pt x="5667" y="19519"/>
                  </a:cubicBezTo>
                  <a:cubicBezTo>
                    <a:pt x="5699" y="19519"/>
                    <a:pt x="5727" y="19514"/>
                    <a:pt x="5745" y="19505"/>
                  </a:cubicBezTo>
                  <a:cubicBezTo>
                    <a:pt x="5864" y="19447"/>
                    <a:pt x="5976" y="19425"/>
                    <a:pt x="6083" y="19425"/>
                  </a:cubicBezTo>
                  <a:cubicBezTo>
                    <a:pt x="6353" y="19425"/>
                    <a:pt x="6596" y="19566"/>
                    <a:pt x="6859" y="19638"/>
                  </a:cubicBezTo>
                  <a:cubicBezTo>
                    <a:pt x="7088" y="19703"/>
                    <a:pt x="7113" y="19967"/>
                    <a:pt x="7386" y="19997"/>
                  </a:cubicBezTo>
                  <a:cubicBezTo>
                    <a:pt x="7635" y="20024"/>
                    <a:pt x="7878" y="20037"/>
                    <a:pt x="8118" y="20037"/>
                  </a:cubicBezTo>
                  <a:cubicBezTo>
                    <a:pt x="9955" y="20037"/>
                    <a:pt x="11545" y="19274"/>
                    <a:pt x="13087" y="18262"/>
                  </a:cubicBezTo>
                  <a:cubicBezTo>
                    <a:pt x="14140" y="17571"/>
                    <a:pt x="14835" y="16567"/>
                    <a:pt x="15647" y="15661"/>
                  </a:cubicBezTo>
                  <a:cubicBezTo>
                    <a:pt x="15735" y="15562"/>
                    <a:pt x="15996" y="15545"/>
                    <a:pt x="15915" y="15394"/>
                  </a:cubicBezTo>
                  <a:cubicBezTo>
                    <a:pt x="15698" y="14987"/>
                    <a:pt x="16080" y="14728"/>
                    <a:pt x="16103" y="14425"/>
                  </a:cubicBezTo>
                  <a:cubicBezTo>
                    <a:pt x="16140" y="13939"/>
                    <a:pt x="16735" y="13829"/>
                    <a:pt x="16698" y="13483"/>
                  </a:cubicBezTo>
                  <a:cubicBezTo>
                    <a:pt x="16609" y="12625"/>
                    <a:pt x="16666" y="11763"/>
                    <a:pt x="16600" y="10924"/>
                  </a:cubicBezTo>
                  <a:cubicBezTo>
                    <a:pt x="16561" y="10414"/>
                    <a:pt x="16868" y="9699"/>
                    <a:pt x="16237" y="9281"/>
                  </a:cubicBezTo>
                  <a:cubicBezTo>
                    <a:pt x="16311" y="8046"/>
                    <a:pt x="15445" y="7168"/>
                    <a:pt x="14912" y="6221"/>
                  </a:cubicBezTo>
                  <a:cubicBezTo>
                    <a:pt x="14450" y="5400"/>
                    <a:pt x="13801" y="4587"/>
                    <a:pt x="12945" y="4015"/>
                  </a:cubicBezTo>
                  <a:cubicBezTo>
                    <a:pt x="12475" y="3702"/>
                    <a:pt x="12127" y="3221"/>
                    <a:pt x="11685" y="2845"/>
                  </a:cubicBezTo>
                  <a:cubicBezTo>
                    <a:pt x="10868" y="2151"/>
                    <a:pt x="10246" y="1212"/>
                    <a:pt x="9389" y="588"/>
                  </a:cubicBezTo>
                  <a:cubicBezTo>
                    <a:pt x="9096" y="375"/>
                    <a:pt x="8735" y="0"/>
                    <a:pt x="8257" y="0"/>
                  </a:cubicBezTo>
                  <a:close/>
                </a:path>
              </a:pathLst>
            </a:custGeom>
            <a:solidFill>
              <a:srgbClr val="21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400" dirty="0">
                <a:latin typeface="Viga" panose="020B0800030000020004" pitchFamily="34" charset="0"/>
              </a:endParaRPr>
            </a:p>
          </p:txBody>
        </p:sp>
      </p:grpSp>
      <p:grpSp>
        <p:nvGrpSpPr>
          <p:cNvPr id="45" name="Google Shape;1112;p36"/>
          <p:cNvGrpSpPr/>
          <p:nvPr/>
        </p:nvGrpSpPr>
        <p:grpSpPr>
          <a:xfrm>
            <a:off x="1344784" y="2790288"/>
            <a:ext cx="282436" cy="237825"/>
            <a:chOff x="5840584" y="3782041"/>
            <a:chExt cx="282436" cy="237825"/>
          </a:xfrm>
        </p:grpSpPr>
        <p:sp>
          <p:nvSpPr>
            <p:cNvPr id="46" name="Google Shape;1113;p36"/>
            <p:cNvSpPr/>
            <p:nvPr/>
          </p:nvSpPr>
          <p:spPr>
            <a:xfrm rot="5400000">
              <a:off x="5872109" y="3771279"/>
              <a:ext cx="219019" cy="260137"/>
            </a:xfrm>
            <a:custGeom>
              <a:avLst/>
              <a:gdLst/>
              <a:ahLst/>
              <a:cxnLst/>
              <a:rect l="l" t="t" r="r" b="b"/>
              <a:pathLst>
                <a:path w="15536" h="18456" extrusionOk="0">
                  <a:moveTo>
                    <a:pt x="7607" y="0"/>
                  </a:moveTo>
                  <a:cubicBezTo>
                    <a:pt x="7425" y="0"/>
                    <a:pt x="7226" y="59"/>
                    <a:pt x="7005" y="210"/>
                  </a:cubicBezTo>
                  <a:cubicBezTo>
                    <a:pt x="6438" y="598"/>
                    <a:pt x="5967" y="1075"/>
                    <a:pt x="5430" y="1483"/>
                  </a:cubicBezTo>
                  <a:cubicBezTo>
                    <a:pt x="4080" y="2508"/>
                    <a:pt x="2964" y="3740"/>
                    <a:pt x="2033" y="5176"/>
                  </a:cubicBezTo>
                  <a:cubicBezTo>
                    <a:pt x="1127" y="6573"/>
                    <a:pt x="512" y="8057"/>
                    <a:pt x="141" y="9792"/>
                  </a:cubicBezTo>
                  <a:cubicBezTo>
                    <a:pt x="164" y="10481"/>
                    <a:pt x="0" y="11365"/>
                    <a:pt x="269" y="12086"/>
                  </a:cubicBezTo>
                  <a:cubicBezTo>
                    <a:pt x="555" y="12845"/>
                    <a:pt x="794" y="13648"/>
                    <a:pt x="1147" y="14402"/>
                  </a:cubicBezTo>
                  <a:cubicBezTo>
                    <a:pt x="1566" y="15298"/>
                    <a:pt x="2298" y="15856"/>
                    <a:pt x="2886" y="16492"/>
                  </a:cubicBezTo>
                  <a:cubicBezTo>
                    <a:pt x="3248" y="16884"/>
                    <a:pt x="3824" y="17509"/>
                    <a:pt x="4595" y="17509"/>
                  </a:cubicBezTo>
                  <a:cubicBezTo>
                    <a:pt x="4640" y="17509"/>
                    <a:pt x="4686" y="17506"/>
                    <a:pt x="4732" y="17502"/>
                  </a:cubicBezTo>
                  <a:cubicBezTo>
                    <a:pt x="4745" y="17501"/>
                    <a:pt x="4762" y="17499"/>
                    <a:pt x="4780" y="17499"/>
                  </a:cubicBezTo>
                  <a:cubicBezTo>
                    <a:pt x="4869" y="17499"/>
                    <a:pt x="5000" y="17529"/>
                    <a:pt x="4960" y="17732"/>
                  </a:cubicBezTo>
                  <a:cubicBezTo>
                    <a:pt x="4923" y="17911"/>
                    <a:pt x="5101" y="17978"/>
                    <a:pt x="5217" y="17978"/>
                  </a:cubicBezTo>
                  <a:cubicBezTo>
                    <a:pt x="5247" y="17978"/>
                    <a:pt x="5274" y="17973"/>
                    <a:pt x="5291" y="17965"/>
                  </a:cubicBezTo>
                  <a:cubicBezTo>
                    <a:pt x="5400" y="17912"/>
                    <a:pt x="5503" y="17892"/>
                    <a:pt x="5601" y="17892"/>
                  </a:cubicBezTo>
                  <a:cubicBezTo>
                    <a:pt x="5850" y="17892"/>
                    <a:pt x="6073" y="18021"/>
                    <a:pt x="6315" y="18088"/>
                  </a:cubicBezTo>
                  <a:cubicBezTo>
                    <a:pt x="6528" y="18148"/>
                    <a:pt x="6550" y="18391"/>
                    <a:pt x="6802" y="18419"/>
                  </a:cubicBezTo>
                  <a:cubicBezTo>
                    <a:pt x="7030" y="18444"/>
                    <a:pt x="7253" y="18456"/>
                    <a:pt x="7473" y="18456"/>
                  </a:cubicBezTo>
                  <a:cubicBezTo>
                    <a:pt x="9166" y="18456"/>
                    <a:pt x="10632" y="17752"/>
                    <a:pt x="12053" y="16820"/>
                  </a:cubicBezTo>
                  <a:cubicBezTo>
                    <a:pt x="13022" y="16183"/>
                    <a:pt x="13663" y="15257"/>
                    <a:pt x="14410" y="14423"/>
                  </a:cubicBezTo>
                  <a:cubicBezTo>
                    <a:pt x="14491" y="14333"/>
                    <a:pt x="14732" y="14317"/>
                    <a:pt x="14659" y="14178"/>
                  </a:cubicBezTo>
                  <a:cubicBezTo>
                    <a:pt x="14458" y="13802"/>
                    <a:pt x="14810" y="13565"/>
                    <a:pt x="14831" y="13285"/>
                  </a:cubicBezTo>
                  <a:cubicBezTo>
                    <a:pt x="14865" y="12838"/>
                    <a:pt x="15412" y="12735"/>
                    <a:pt x="15379" y="12418"/>
                  </a:cubicBezTo>
                  <a:cubicBezTo>
                    <a:pt x="15297" y="11627"/>
                    <a:pt x="15351" y="10834"/>
                    <a:pt x="15290" y="10060"/>
                  </a:cubicBezTo>
                  <a:cubicBezTo>
                    <a:pt x="15253" y="9591"/>
                    <a:pt x="15535" y="8932"/>
                    <a:pt x="14954" y="8548"/>
                  </a:cubicBezTo>
                  <a:cubicBezTo>
                    <a:pt x="15023" y="7411"/>
                    <a:pt x="14225" y="6602"/>
                    <a:pt x="13733" y="5728"/>
                  </a:cubicBezTo>
                  <a:cubicBezTo>
                    <a:pt x="13308" y="4973"/>
                    <a:pt x="12711" y="4223"/>
                    <a:pt x="11923" y="3698"/>
                  </a:cubicBezTo>
                  <a:cubicBezTo>
                    <a:pt x="11491" y="3409"/>
                    <a:pt x="11170" y="2967"/>
                    <a:pt x="10763" y="2620"/>
                  </a:cubicBezTo>
                  <a:cubicBezTo>
                    <a:pt x="10009" y="1981"/>
                    <a:pt x="9438" y="1117"/>
                    <a:pt x="8648" y="541"/>
                  </a:cubicBezTo>
                  <a:cubicBezTo>
                    <a:pt x="8378" y="345"/>
                    <a:pt x="8046" y="0"/>
                    <a:pt x="7607"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400" dirty="0">
                <a:latin typeface="Viga" panose="020B0800030000020004" pitchFamily="34" charset="0"/>
              </a:endParaRPr>
            </a:p>
          </p:txBody>
        </p:sp>
        <p:sp>
          <p:nvSpPr>
            <p:cNvPr id="47" name="Google Shape;1114;p36"/>
            <p:cNvSpPr/>
            <p:nvPr/>
          </p:nvSpPr>
          <p:spPr>
            <a:xfrm rot="5400000">
              <a:off x="5862889" y="3759736"/>
              <a:ext cx="237825" cy="282436"/>
            </a:xfrm>
            <a:custGeom>
              <a:avLst/>
              <a:gdLst/>
              <a:ahLst/>
              <a:cxnLst/>
              <a:rect l="l" t="t" r="r" b="b"/>
              <a:pathLst>
                <a:path w="16870" h="20038" extrusionOk="0">
                  <a:moveTo>
                    <a:pt x="8141" y="1180"/>
                  </a:moveTo>
                  <a:cubicBezTo>
                    <a:pt x="8352" y="1180"/>
                    <a:pt x="8529" y="1381"/>
                    <a:pt x="8800" y="1767"/>
                  </a:cubicBezTo>
                  <a:cubicBezTo>
                    <a:pt x="9119" y="2220"/>
                    <a:pt x="9543" y="2618"/>
                    <a:pt x="9981" y="2961"/>
                  </a:cubicBezTo>
                  <a:cubicBezTo>
                    <a:pt x="11153" y="3877"/>
                    <a:pt x="12072" y="5029"/>
                    <a:pt x="13098" y="6078"/>
                  </a:cubicBezTo>
                  <a:cubicBezTo>
                    <a:pt x="13704" y="6696"/>
                    <a:pt x="14121" y="7426"/>
                    <a:pt x="14527" y="8088"/>
                  </a:cubicBezTo>
                  <a:cubicBezTo>
                    <a:pt x="15041" y="8928"/>
                    <a:pt x="15357" y="9992"/>
                    <a:pt x="15377" y="11060"/>
                  </a:cubicBezTo>
                  <a:cubicBezTo>
                    <a:pt x="15391" y="11788"/>
                    <a:pt x="15453" y="12517"/>
                    <a:pt x="15241" y="13230"/>
                  </a:cubicBezTo>
                  <a:cubicBezTo>
                    <a:pt x="15172" y="13583"/>
                    <a:pt x="15191" y="13990"/>
                    <a:pt x="15018" y="14281"/>
                  </a:cubicBezTo>
                  <a:cubicBezTo>
                    <a:pt x="14506" y="15138"/>
                    <a:pt x="13976" y="15970"/>
                    <a:pt x="13192" y="16650"/>
                  </a:cubicBezTo>
                  <a:cubicBezTo>
                    <a:pt x="12415" y="17322"/>
                    <a:pt x="11520" y="17769"/>
                    <a:pt x="10682" y="18321"/>
                  </a:cubicBezTo>
                  <a:cubicBezTo>
                    <a:pt x="10245" y="18610"/>
                    <a:pt x="9753" y="18700"/>
                    <a:pt x="9264" y="18700"/>
                  </a:cubicBezTo>
                  <a:cubicBezTo>
                    <a:pt x="9010" y="18700"/>
                    <a:pt x="8755" y="18675"/>
                    <a:pt x="8510" y="18642"/>
                  </a:cubicBezTo>
                  <a:cubicBezTo>
                    <a:pt x="7916" y="18560"/>
                    <a:pt x="7322" y="18610"/>
                    <a:pt x="6713" y="18455"/>
                  </a:cubicBezTo>
                  <a:cubicBezTo>
                    <a:pt x="5109" y="18046"/>
                    <a:pt x="3885" y="17202"/>
                    <a:pt x="2826" y="15943"/>
                  </a:cubicBezTo>
                  <a:cubicBezTo>
                    <a:pt x="2294" y="15311"/>
                    <a:pt x="1948" y="14597"/>
                    <a:pt x="1496" y="13936"/>
                  </a:cubicBezTo>
                  <a:cubicBezTo>
                    <a:pt x="1142" y="13419"/>
                    <a:pt x="1109" y="12748"/>
                    <a:pt x="1137" y="12190"/>
                  </a:cubicBezTo>
                  <a:cubicBezTo>
                    <a:pt x="1184" y="11276"/>
                    <a:pt x="1047" y="10336"/>
                    <a:pt x="1392" y="9435"/>
                  </a:cubicBezTo>
                  <a:cubicBezTo>
                    <a:pt x="1881" y="8162"/>
                    <a:pt x="2514" y="6985"/>
                    <a:pt x="3244" y="5829"/>
                  </a:cubicBezTo>
                  <a:cubicBezTo>
                    <a:pt x="4347" y="4081"/>
                    <a:pt x="6039" y="2971"/>
                    <a:pt x="7482" y="1592"/>
                  </a:cubicBezTo>
                  <a:cubicBezTo>
                    <a:pt x="7772" y="1314"/>
                    <a:pt x="7968" y="1180"/>
                    <a:pt x="8141" y="1180"/>
                  </a:cubicBezTo>
                  <a:close/>
                  <a:moveTo>
                    <a:pt x="8258" y="0"/>
                  </a:moveTo>
                  <a:cubicBezTo>
                    <a:pt x="8062" y="0"/>
                    <a:pt x="7846" y="64"/>
                    <a:pt x="7606" y="228"/>
                  </a:cubicBezTo>
                  <a:cubicBezTo>
                    <a:pt x="6992" y="649"/>
                    <a:pt x="6479" y="1168"/>
                    <a:pt x="5896" y="1610"/>
                  </a:cubicBezTo>
                  <a:cubicBezTo>
                    <a:pt x="4431" y="2723"/>
                    <a:pt x="3219" y="4060"/>
                    <a:pt x="2208" y="5620"/>
                  </a:cubicBezTo>
                  <a:cubicBezTo>
                    <a:pt x="1224" y="7138"/>
                    <a:pt x="557" y="8748"/>
                    <a:pt x="153" y="10632"/>
                  </a:cubicBezTo>
                  <a:cubicBezTo>
                    <a:pt x="179" y="11380"/>
                    <a:pt x="0" y="12339"/>
                    <a:pt x="295" y="13122"/>
                  </a:cubicBezTo>
                  <a:cubicBezTo>
                    <a:pt x="604" y="13947"/>
                    <a:pt x="864" y="14818"/>
                    <a:pt x="1247" y="15638"/>
                  </a:cubicBezTo>
                  <a:cubicBezTo>
                    <a:pt x="1703" y="16608"/>
                    <a:pt x="2498" y="17215"/>
                    <a:pt x="3135" y="17907"/>
                  </a:cubicBezTo>
                  <a:cubicBezTo>
                    <a:pt x="3528" y="18332"/>
                    <a:pt x="4154" y="19009"/>
                    <a:pt x="4989" y="19009"/>
                  </a:cubicBezTo>
                  <a:cubicBezTo>
                    <a:pt x="5039" y="19009"/>
                    <a:pt x="5089" y="19007"/>
                    <a:pt x="5139" y="19002"/>
                  </a:cubicBezTo>
                  <a:cubicBezTo>
                    <a:pt x="5153" y="19001"/>
                    <a:pt x="5171" y="19000"/>
                    <a:pt x="5190" y="19000"/>
                  </a:cubicBezTo>
                  <a:cubicBezTo>
                    <a:pt x="5287" y="19000"/>
                    <a:pt x="5431" y="19031"/>
                    <a:pt x="5386" y="19252"/>
                  </a:cubicBezTo>
                  <a:cubicBezTo>
                    <a:pt x="5347" y="19447"/>
                    <a:pt x="5542" y="19519"/>
                    <a:pt x="5668" y="19519"/>
                  </a:cubicBezTo>
                  <a:cubicBezTo>
                    <a:pt x="5700" y="19519"/>
                    <a:pt x="5728" y="19514"/>
                    <a:pt x="5746" y="19505"/>
                  </a:cubicBezTo>
                  <a:cubicBezTo>
                    <a:pt x="5865" y="19447"/>
                    <a:pt x="5977" y="19425"/>
                    <a:pt x="6084" y="19425"/>
                  </a:cubicBezTo>
                  <a:cubicBezTo>
                    <a:pt x="6353" y="19425"/>
                    <a:pt x="6596" y="19566"/>
                    <a:pt x="6859" y="19638"/>
                  </a:cubicBezTo>
                  <a:cubicBezTo>
                    <a:pt x="7090" y="19703"/>
                    <a:pt x="7114" y="19967"/>
                    <a:pt x="7388" y="19997"/>
                  </a:cubicBezTo>
                  <a:cubicBezTo>
                    <a:pt x="7636" y="20024"/>
                    <a:pt x="7879" y="20037"/>
                    <a:pt x="8119" y="20037"/>
                  </a:cubicBezTo>
                  <a:cubicBezTo>
                    <a:pt x="9957" y="20037"/>
                    <a:pt x="11546" y="19274"/>
                    <a:pt x="13087" y="18262"/>
                  </a:cubicBezTo>
                  <a:cubicBezTo>
                    <a:pt x="14141" y="17571"/>
                    <a:pt x="14836" y="16567"/>
                    <a:pt x="15647" y="15661"/>
                  </a:cubicBezTo>
                  <a:cubicBezTo>
                    <a:pt x="15735" y="15562"/>
                    <a:pt x="15996" y="15545"/>
                    <a:pt x="15917" y="15394"/>
                  </a:cubicBezTo>
                  <a:cubicBezTo>
                    <a:pt x="15699" y="14987"/>
                    <a:pt x="16080" y="14728"/>
                    <a:pt x="16103" y="14425"/>
                  </a:cubicBezTo>
                  <a:cubicBezTo>
                    <a:pt x="16140" y="13939"/>
                    <a:pt x="16735" y="13829"/>
                    <a:pt x="16699" y="13483"/>
                  </a:cubicBezTo>
                  <a:cubicBezTo>
                    <a:pt x="16609" y="12625"/>
                    <a:pt x="16668" y="11763"/>
                    <a:pt x="16602" y="10924"/>
                  </a:cubicBezTo>
                  <a:cubicBezTo>
                    <a:pt x="16561" y="10414"/>
                    <a:pt x="16869" y="9699"/>
                    <a:pt x="16237" y="9281"/>
                  </a:cubicBezTo>
                  <a:cubicBezTo>
                    <a:pt x="16311" y="8046"/>
                    <a:pt x="15446" y="7168"/>
                    <a:pt x="14912" y="6221"/>
                  </a:cubicBezTo>
                  <a:cubicBezTo>
                    <a:pt x="14450" y="5400"/>
                    <a:pt x="13801" y="4587"/>
                    <a:pt x="12945" y="4015"/>
                  </a:cubicBezTo>
                  <a:cubicBezTo>
                    <a:pt x="12475" y="3702"/>
                    <a:pt x="12128" y="3221"/>
                    <a:pt x="11685" y="2845"/>
                  </a:cubicBezTo>
                  <a:cubicBezTo>
                    <a:pt x="10868" y="2151"/>
                    <a:pt x="10248" y="1212"/>
                    <a:pt x="9390" y="588"/>
                  </a:cubicBezTo>
                  <a:cubicBezTo>
                    <a:pt x="9097" y="375"/>
                    <a:pt x="8736" y="0"/>
                    <a:pt x="8258" y="0"/>
                  </a:cubicBezTo>
                  <a:close/>
                </a:path>
              </a:pathLst>
            </a:custGeom>
            <a:solidFill>
              <a:srgbClr val="21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400" dirty="0">
                <a:latin typeface="Viga" panose="020B0800030000020004" pitchFamily="34" charset="0"/>
              </a:endParaRPr>
            </a:p>
          </p:txBody>
        </p:sp>
      </p:grpSp>
      <p:sp>
        <p:nvSpPr>
          <p:cNvPr id="32" name="Google Shape;1057;p36"/>
          <p:cNvSpPr txBox="1">
            <a:spLocks/>
          </p:cNvSpPr>
          <p:nvPr/>
        </p:nvSpPr>
        <p:spPr>
          <a:xfrm>
            <a:off x="7321154" y="1706371"/>
            <a:ext cx="4071900" cy="1075615"/>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tr-TR" sz="1400" dirty="0">
                <a:latin typeface="Imprima" pitchFamily="2" charset="0"/>
              </a:rPr>
              <a:t>Terminal ekranını temizle</a:t>
            </a:r>
          </a:p>
        </p:txBody>
      </p:sp>
      <p:sp>
        <p:nvSpPr>
          <p:cNvPr id="48" name="Google Shape;1058;p36"/>
          <p:cNvSpPr txBox="1">
            <a:spLocks/>
          </p:cNvSpPr>
          <p:nvPr/>
        </p:nvSpPr>
        <p:spPr>
          <a:xfrm>
            <a:off x="7321154" y="1215147"/>
            <a:ext cx="2973600" cy="5928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cls</a:t>
            </a:r>
          </a:p>
        </p:txBody>
      </p:sp>
      <p:sp>
        <p:nvSpPr>
          <p:cNvPr id="49" name="Google Shape;1059;p36"/>
          <p:cNvSpPr txBox="1">
            <a:spLocks/>
          </p:cNvSpPr>
          <p:nvPr/>
        </p:nvSpPr>
        <p:spPr>
          <a:xfrm>
            <a:off x="7321154" y="2996096"/>
            <a:ext cx="4071900" cy="1075615"/>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tr-TR" sz="1400" dirty="0">
                <a:latin typeface="Imprima" pitchFamily="2" charset="0"/>
              </a:rPr>
              <a:t>Geçerli veritabanındaki tüm koleksiyonları göster</a:t>
            </a:r>
          </a:p>
        </p:txBody>
      </p:sp>
      <p:sp>
        <p:nvSpPr>
          <p:cNvPr id="50" name="Google Shape;1060;p36"/>
          <p:cNvSpPr txBox="1">
            <a:spLocks/>
          </p:cNvSpPr>
          <p:nvPr/>
        </p:nvSpPr>
        <p:spPr>
          <a:xfrm>
            <a:off x="7321154" y="2504872"/>
            <a:ext cx="2973600"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show </a:t>
            </a:r>
            <a:r>
              <a:rPr lang="tr-TR" sz="1700" dirty="0" smtClean="0">
                <a:latin typeface="Viga" panose="020B0800030000020004" pitchFamily="34" charset="0"/>
              </a:rPr>
              <a:t>collections</a:t>
            </a:r>
            <a:endParaRPr lang="tr-TR" sz="1700" dirty="0">
              <a:latin typeface="Viga" panose="020B0800030000020004" pitchFamily="34" charset="0"/>
            </a:endParaRPr>
          </a:p>
        </p:txBody>
      </p:sp>
      <p:sp>
        <p:nvSpPr>
          <p:cNvPr id="51" name="Google Shape;1061;p36"/>
          <p:cNvSpPr txBox="1">
            <a:spLocks/>
          </p:cNvSpPr>
          <p:nvPr/>
        </p:nvSpPr>
        <p:spPr>
          <a:xfrm>
            <a:off x="7321154" y="4258111"/>
            <a:ext cx="4071900" cy="1075615"/>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tr-TR" sz="1400" dirty="0">
                <a:latin typeface="Imprima" pitchFamily="2" charset="0"/>
              </a:rPr>
              <a:t>Mevcut veritabanını sil</a:t>
            </a:r>
          </a:p>
        </p:txBody>
      </p:sp>
      <p:sp>
        <p:nvSpPr>
          <p:cNvPr id="52" name="Google Shape;1062;p36"/>
          <p:cNvSpPr txBox="1">
            <a:spLocks/>
          </p:cNvSpPr>
          <p:nvPr/>
        </p:nvSpPr>
        <p:spPr>
          <a:xfrm>
            <a:off x="7321154" y="3766887"/>
            <a:ext cx="2973600"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db.dropDatabase() </a:t>
            </a:r>
          </a:p>
        </p:txBody>
      </p:sp>
      <p:grpSp>
        <p:nvGrpSpPr>
          <p:cNvPr id="53" name="Google Shape;1106;p36"/>
          <p:cNvGrpSpPr/>
          <p:nvPr/>
        </p:nvGrpSpPr>
        <p:grpSpPr>
          <a:xfrm>
            <a:off x="6922400" y="1498235"/>
            <a:ext cx="282436" cy="237797"/>
            <a:chOff x="5829046" y="1742913"/>
            <a:chExt cx="282436" cy="237797"/>
          </a:xfrm>
        </p:grpSpPr>
        <p:sp>
          <p:nvSpPr>
            <p:cNvPr id="54" name="Google Shape;1107;p36"/>
            <p:cNvSpPr/>
            <p:nvPr/>
          </p:nvSpPr>
          <p:spPr>
            <a:xfrm rot="5400000">
              <a:off x="5860564" y="1732157"/>
              <a:ext cx="219033" cy="260137"/>
            </a:xfrm>
            <a:custGeom>
              <a:avLst/>
              <a:gdLst/>
              <a:ahLst/>
              <a:cxnLst/>
              <a:rect l="l" t="t" r="r" b="b"/>
              <a:pathLst>
                <a:path w="15537" h="18456" extrusionOk="0">
                  <a:moveTo>
                    <a:pt x="7606" y="0"/>
                  </a:moveTo>
                  <a:cubicBezTo>
                    <a:pt x="7424" y="0"/>
                    <a:pt x="7225" y="59"/>
                    <a:pt x="7004" y="210"/>
                  </a:cubicBezTo>
                  <a:cubicBezTo>
                    <a:pt x="6438" y="598"/>
                    <a:pt x="5967" y="1075"/>
                    <a:pt x="5430" y="1483"/>
                  </a:cubicBezTo>
                  <a:cubicBezTo>
                    <a:pt x="4080" y="2508"/>
                    <a:pt x="2964" y="3740"/>
                    <a:pt x="2032" y="5176"/>
                  </a:cubicBezTo>
                  <a:cubicBezTo>
                    <a:pt x="1126" y="6573"/>
                    <a:pt x="512" y="8057"/>
                    <a:pt x="139" y="9792"/>
                  </a:cubicBezTo>
                  <a:cubicBezTo>
                    <a:pt x="164" y="10481"/>
                    <a:pt x="0" y="11365"/>
                    <a:pt x="270" y="12086"/>
                  </a:cubicBezTo>
                  <a:cubicBezTo>
                    <a:pt x="555" y="12845"/>
                    <a:pt x="794" y="13648"/>
                    <a:pt x="1148" y="14402"/>
                  </a:cubicBezTo>
                  <a:cubicBezTo>
                    <a:pt x="1566" y="15298"/>
                    <a:pt x="2298" y="15856"/>
                    <a:pt x="2886" y="16492"/>
                  </a:cubicBezTo>
                  <a:cubicBezTo>
                    <a:pt x="3248" y="16884"/>
                    <a:pt x="3825" y="17509"/>
                    <a:pt x="4595" y="17509"/>
                  </a:cubicBezTo>
                  <a:cubicBezTo>
                    <a:pt x="4640" y="17509"/>
                    <a:pt x="4686" y="17506"/>
                    <a:pt x="4732" y="17502"/>
                  </a:cubicBezTo>
                  <a:cubicBezTo>
                    <a:pt x="4746" y="17501"/>
                    <a:pt x="4762" y="17499"/>
                    <a:pt x="4781" y="17499"/>
                  </a:cubicBezTo>
                  <a:cubicBezTo>
                    <a:pt x="4870" y="17499"/>
                    <a:pt x="5000" y="17529"/>
                    <a:pt x="4960" y="17732"/>
                  </a:cubicBezTo>
                  <a:cubicBezTo>
                    <a:pt x="4924" y="17911"/>
                    <a:pt x="5102" y="17978"/>
                    <a:pt x="5218" y="17978"/>
                  </a:cubicBezTo>
                  <a:cubicBezTo>
                    <a:pt x="5248" y="17978"/>
                    <a:pt x="5274" y="17973"/>
                    <a:pt x="5291" y="17965"/>
                  </a:cubicBezTo>
                  <a:cubicBezTo>
                    <a:pt x="5400" y="17912"/>
                    <a:pt x="5503" y="17892"/>
                    <a:pt x="5602" y="17892"/>
                  </a:cubicBezTo>
                  <a:cubicBezTo>
                    <a:pt x="5850" y="17892"/>
                    <a:pt x="6073" y="18021"/>
                    <a:pt x="6316" y="18088"/>
                  </a:cubicBezTo>
                  <a:cubicBezTo>
                    <a:pt x="6528" y="18148"/>
                    <a:pt x="6551" y="18391"/>
                    <a:pt x="6802" y="18419"/>
                  </a:cubicBezTo>
                  <a:cubicBezTo>
                    <a:pt x="7030" y="18444"/>
                    <a:pt x="7254" y="18456"/>
                    <a:pt x="7473" y="18456"/>
                  </a:cubicBezTo>
                  <a:cubicBezTo>
                    <a:pt x="9168" y="18456"/>
                    <a:pt x="10633" y="17752"/>
                    <a:pt x="12054" y="16820"/>
                  </a:cubicBezTo>
                  <a:cubicBezTo>
                    <a:pt x="13023" y="16183"/>
                    <a:pt x="13663" y="15257"/>
                    <a:pt x="14411" y="14423"/>
                  </a:cubicBezTo>
                  <a:cubicBezTo>
                    <a:pt x="14491" y="14333"/>
                    <a:pt x="14733" y="14317"/>
                    <a:pt x="14659" y="14178"/>
                  </a:cubicBezTo>
                  <a:cubicBezTo>
                    <a:pt x="14458" y="13802"/>
                    <a:pt x="14810" y="13565"/>
                    <a:pt x="14831" y="13285"/>
                  </a:cubicBezTo>
                  <a:cubicBezTo>
                    <a:pt x="14865" y="12838"/>
                    <a:pt x="15413" y="12735"/>
                    <a:pt x="15380" y="12418"/>
                  </a:cubicBezTo>
                  <a:cubicBezTo>
                    <a:pt x="15297" y="11627"/>
                    <a:pt x="15351" y="10834"/>
                    <a:pt x="15290" y="10060"/>
                  </a:cubicBezTo>
                  <a:cubicBezTo>
                    <a:pt x="15253" y="9591"/>
                    <a:pt x="15537" y="8932"/>
                    <a:pt x="14954" y="8548"/>
                  </a:cubicBezTo>
                  <a:cubicBezTo>
                    <a:pt x="15023" y="7411"/>
                    <a:pt x="14225" y="6602"/>
                    <a:pt x="13733" y="5728"/>
                  </a:cubicBezTo>
                  <a:cubicBezTo>
                    <a:pt x="13308" y="4973"/>
                    <a:pt x="12711" y="4223"/>
                    <a:pt x="11922" y="3698"/>
                  </a:cubicBezTo>
                  <a:cubicBezTo>
                    <a:pt x="11489" y="3409"/>
                    <a:pt x="11170" y="2967"/>
                    <a:pt x="10762" y="2620"/>
                  </a:cubicBezTo>
                  <a:cubicBezTo>
                    <a:pt x="10009" y="1981"/>
                    <a:pt x="9438" y="1117"/>
                    <a:pt x="8648" y="541"/>
                  </a:cubicBezTo>
                  <a:cubicBezTo>
                    <a:pt x="8378" y="345"/>
                    <a:pt x="8046" y="0"/>
                    <a:pt x="7606"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700" dirty="0">
                <a:latin typeface="Viga" panose="020B0800030000020004" pitchFamily="34" charset="0"/>
              </a:endParaRPr>
            </a:p>
          </p:txBody>
        </p:sp>
        <p:sp>
          <p:nvSpPr>
            <p:cNvPr id="55" name="Google Shape;1108;p36"/>
            <p:cNvSpPr/>
            <p:nvPr/>
          </p:nvSpPr>
          <p:spPr>
            <a:xfrm rot="5400000">
              <a:off x="5851366" y="1720593"/>
              <a:ext cx="237797" cy="282436"/>
            </a:xfrm>
            <a:custGeom>
              <a:avLst/>
              <a:gdLst/>
              <a:ahLst/>
              <a:cxnLst/>
              <a:rect l="l" t="t" r="r" b="b"/>
              <a:pathLst>
                <a:path w="16868" h="20038" extrusionOk="0">
                  <a:moveTo>
                    <a:pt x="8141" y="1180"/>
                  </a:moveTo>
                  <a:cubicBezTo>
                    <a:pt x="8352" y="1180"/>
                    <a:pt x="8529" y="1381"/>
                    <a:pt x="8800" y="1767"/>
                  </a:cubicBezTo>
                  <a:cubicBezTo>
                    <a:pt x="9118" y="2220"/>
                    <a:pt x="9542" y="2618"/>
                    <a:pt x="9981" y="2961"/>
                  </a:cubicBezTo>
                  <a:cubicBezTo>
                    <a:pt x="11153" y="3877"/>
                    <a:pt x="12071" y="5029"/>
                    <a:pt x="13098" y="6078"/>
                  </a:cubicBezTo>
                  <a:cubicBezTo>
                    <a:pt x="13702" y="6696"/>
                    <a:pt x="14121" y="7426"/>
                    <a:pt x="14526" y="8088"/>
                  </a:cubicBezTo>
                  <a:cubicBezTo>
                    <a:pt x="15041" y="8928"/>
                    <a:pt x="15356" y="9992"/>
                    <a:pt x="15377" y="11060"/>
                  </a:cubicBezTo>
                  <a:cubicBezTo>
                    <a:pt x="15390" y="11788"/>
                    <a:pt x="15453" y="12517"/>
                    <a:pt x="15240" y="13230"/>
                  </a:cubicBezTo>
                  <a:cubicBezTo>
                    <a:pt x="15172" y="13583"/>
                    <a:pt x="15191" y="13990"/>
                    <a:pt x="15017" y="14281"/>
                  </a:cubicBezTo>
                  <a:cubicBezTo>
                    <a:pt x="14506" y="15138"/>
                    <a:pt x="13976" y="15970"/>
                    <a:pt x="13191" y="16650"/>
                  </a:cubicBezTo>
                  <a:cubicBezTo>
                    <a:pt x="12415" y="17322"/>
                    <a:pt x="11519" y="17769"/>
                    <a:pt x="10681" y="18321"/>
                  </a:cubicBezTo>
                  <a:cubicBezTo>
                    <a:pt x="10244" y="18610"/>
                    <a:pt x="9753" y="18700"/>
                    <a:pt x="9264" y="18700"/>
                  </a:cubicBezTo>
                  <a:cubicBezTo>
                    <a:pt x="9009" y="18700"/>
                    <a:pt x="8755" y="18675"/>
                    <a:pt x="8509" y="18642"/>
                  </a:cubicBezTo>
                  <a:cubicBezTo>
                    <a:pt x="7915" y="18560"/>
                    <a:pt x="7322" y="18610"/>
                    <a:pt x="6713" y="18455"/>
                  </a:cubicBezTo>
                  <a:cubicBezTo>
                    <a:pt x="5109" y="18046"/>
                    <a:pt x="3885" y="17202"/>
                    <a:pt x="2825" y="15943"/>
                  </a:cubicBezTo>
                  <a:cubicBezTo>
                    <a:pt x="2294" y="15311"/>
                    <a:pt x="1948" y="14597"/>
                    <a:pt x="1496" y="13936"/>
                  </a:cubicBezTo>
                  <a:cubicBezTo>
                    <a:pt x="1142" y="13419"/>
                    <a:pt x="1108" y="12748"/>
                    <a:pt x="1137" y="12190"/>
                  </a:cubicBezTo>
                  <a:cubicBezTo>
                    <a:pt x="1184" y="11276"/>
                    <a:pt x="1047" y="10336"/>
                    <a:pt x="1392" y="9435"/>
                  </a:cubicBezTo>
                  <a:cubicBezTo>
                    <a:pt x="1881" y="8162"/>
                    <a:pt x="2512" y="6985"/>
                    <a:pt x="3243" y="5829"/>
                  </a:cubicBezTo>
                  <a:cubicBezTo>
                    <a:pt x="4347" y="4081"/>
                    <a:pt x="6038" y="2971"/>
                    <a:pt x="7482" y="1592"/>
                  </a:cubicBezTo>
                  <a:cubicBezTo>
                    <a:pt x="7772" y="1314"/>
                    <a:pt x="7968" y="1180"/>
                    <a:pt x="8141" y="1180"/>
                  </a:cubicBezTo>
                  <a:close/>
                  <a:moveTo>
                    <a:pt x="8257" y="0"/>
                  </a:moveTo>
                  <a:cubicBezTo>
                    <a:pt x="8061" y="0"/>
                    <a:pt x="7844" y="64"/>
                    <a:pt x="7605" y="228"/>
                  </a:cubicBezTo>
                  <a:cubicBezTo>
                    <a:pt x="6991" y="649"/>
                    <a:pt x="6479" y="1168"/>
                    <a:pt x="5895" y="1610"/>
                  </a:cubicBezTo>
                  <a:cubicBezTo>
                    <a:pt x="4431" y="2723"/>
                    <a:pt x="3219" y="4060"/>
                    <a:pt x="2208" y="5620"/>
                  </a:cubicBezTo>
                  <a:cubicBezTo>
                    <a:pt x="1224" y="7138"/>
                    <a:pt x="556" y="8748"/>
                    <a:pt x="153" y="10632"/>
                  </a:cubicBezTo>
                  <a:cubicBezTo>
                    <a:pt x="177" y="11380"/>
                    <a:pt x="0" y="12339"/>
                    <a:pt x="293" y="13122"/>
                  </a:cubicBezTo>
                  <a:cubicBezTo>
                    <a:pt x="602" y="13947"/>
                    <a:pt x="864" y="14818"/>
                    <a:pt x="1247" y="15638"/>
                  </a:cubicBezTo>
                  <a:cubicBezTo>
                    <a:pt x="1701" y="16608"/>
                    <a:pt x="2496" y="17215"/>
                    <a:pt x="3135" y="17907"/>
                  </a:cubicBezTo>
                  <a:cubicBezTo>
                    <a:pt x="3528" y="18332"/>
                    <a:pt x="4154" y="19009"/>
                    <a:pt x="4989" y="19009"/>
                  </a:cubicBezTo>
                  <a:cubicBezTo>
                    <a:pt x="5039" y="19009"/>
                    <a:pt x="5088" y="19007"/>
                    <a:pt x="5139" y="19002"/>
                  </a:cubicBezTo>
                  <a:cubicBezTo>
                    <a:pt x="5153" y="19001"/>
                    <a:pt x="5171" y="19000"/>
                    <a:pt x="5190" y="19000"/>
                  </a:cubicBezTo>
                  <a:cubicBezTo>
                    <a:pt x="5287" y="19000"/>
                    <a:pt x="5429" y="19031"/>
                    <a:pt x="5385" y="19252"/>
                  </a:cubicBezTo>
                  <a:cubicBezTo>
                    <a:pt x="5346" y="19447"/>
                    <a:pt x="5541" y="19519"/>
                    <a:pt x="5667" y="19519"/>
                  </a:cubicBezTo>
                  <a:cubicBezTo>
                    <a:pt x="5699" y="19519"/>
                    <a:pt x="5727" y="19514"/>
                    <a:pt x="5745" y="19505"/>
                  </a:cubicBezTo>
                  <a:cubicBezTo>
                    <a:pt x="5864" y="19447"/>
                    <a:pt x="5975" y="19425"/>
                    <a:pt x="6083" y="19425"/>
                  </a:cubicBezTo>
                  <a:cubicBezTo>
                    <a:pt x="6352" y="19425"/>
                    <a:pt x="6595" y="19566"/>
                    <a:pt x="6859" y="19638"/>
                  </a:cubicBezTo>
                  <a:cubicBezTo>
                    <a:pt x="7088" y="19703"/>
                    <a:pt x="7113" y="19967"/>
                    <a:pt x="7386" y="19997"/>
                  </a:cubicBezTo>
                  <a:cubicBezTo>
                    <a:pt x="7635" y="20024"/>
                    <a:pt x="7878" y="20037"/>
                    <a:pt x="8118" y="20037"/>
                  </a:cubicBezTo>
                  <a:cubicBezTo>
                    <a:pt x="9955" y="20037"/>
                    <a:pt x="11545" y="19274"/>
                    <a:pt x="13087" y="18262"/>
                  </a:cubicBezTo>
                  <a:cubicBezTo>
                    <a:pt x="14140" y="17571"/>
                    <a:pt x="14835" y="16567"/>
                    <a:pt x="15645" y="15661"/>
                  </a:cubicBezTo>
                  <a:cubicBezTo>
                    <a:pt x="15735" y="15562"/>
                    <a:pt x="15996" y="15545"/>
                    <a:pt x="15915" y="15394"/>
                  </a:cubicBezTo>
                  <a:cubicBezTo>
                    <a:pt x="15698" y="14987"/>
                    <a:pt x="16080" y="14728"/>
                    <a:pt x="16103" y="14425"/>
                  </a:cubicBezTo>
                  <a:cubicBezTo>
                    <a:pt x="16140" y="13939"/>
                    <a:pt x="16735" y="13829"/>
                    <a:pt x="16698" y="13483"/>
                  </a:cubicBezTo>
                  <a:cubicBezTo>
                    <a:pt x="16608" y="12625"/>
                    <a:pt x="16666" y="11763"/>
                    <a:pt x="16600" y="10924"/>
                  </a:cubicBezTo>
                  <a:cubicBezTo>
                    <a:pt x="16561" y="10414"/>
                    <a:pt x="16868" y="9699"/>
                    <a:pt x="16237" y="9281"/>
                  </a:cubicBezTo>
                  <a:cubicBezTo>
                    <a:pt x="16311" y="8046"/>
                    <a:pt x="15445" y="7168"/>
                    <a:pt x="14912" y="6221"/>
                  </a:cubicBezTo>
                  <a:cubicBezTo>
                    <a:pt x="14449" y="5400"/>
                    <a:pt x="13801" y="4587"/>
                    <a:pt x="12945" y="4015"/>
                  </a:cubicBezTo>
                  <a:cubicBezTo>
                    <a:pt x="12475" y="3702"/>
                    <a:pt x="12127" y="3221"/>
                    <a:pt x="11685" y="2845"/>
                  </a:cubicBezTo>
                  <a:cubicBezTo>
                    <a:pt x="10868" y="2151"/>
                    <a:pt x="10246" y="1212"/>
                    <a:pt x="9389" y="588"/>
                  </a:cubicBezTo>
                  <a:cubicBezTo>
                    <a:pt x="9096" y="375"/>
                    <a:pt x="8735" y="0"/>
                    <a:pt x="8257" y="0"/>
                  </a:cubicBezTo>
                  <a:close/>
                </a:path>
              </a:pathLst>
            </a:custGeom>
            <a:solidFill>
              <a:srgbClr val="21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700" dirty="0">
                <a:latin typeface="Viga" panose="020B0800030000020004" pitchFamily="34" charset="0"/>
              </a:endParaRPr>
            </a:p>
          </p:txBody>
        </p:sp>
      </p:grpSp>
      <p:grpSp>
        <p:nvGrpSpPr>
          <p:cNvPr id="56" name="Google Shape;1109;p36"/>
          <p:cNvGrpSpPr/>
          <p:nvPr/>
        </p:nvGrpSpPr>
        <p:grpSpPr>
          <a:xfrm>
            <a:off x="6922588" y="2781988"/>
            <a:ext cx="282436" cy="237797"/>
            <a:chOff x="5829234" y="2755341"/>
            <a:chExt cx="282436" cy="237797"/>
          </a:xfrm>
        </p:grpSpPr>
        <p:sp>
          <p:nvSpPr>
            <p:cNvPr id="57" name="Google Shape;1110;p36"/>
            <p:cNvSpPr/>
            <p:nvPr/>
          </p:nvSpPr>
          <p:spPr>
            <a:xfrm rot="5400000">
              <a:off x="5860759" y="2744579"/>
              <a:ext cx="219019" cy="260137"/>
            </a:xfrm>
            <a:custGeom>
              <a:avLst/>
              <a:gdLst/>
              <a:ahLst/>
              <a:cxnLst/>
              <a:rect l="l" t="t" r="r" b="b"/>
              <a:pathLst>
                <a:path w="15536" h="18456" extrusionOk="0">
                  <a:moveTo>
                    <a:pt x="7606" y="0"/>
                  </a:moveTo>
                  <a:cubicBezTo>
                    <a:pt x="7424" y="0"/>
                    <a:pt x="7225" y="59"/>
                    <a:pt x="7004" y="210"/>
                  </a:cubicBezTo>
                  <a:cubicBezTo>
                    <a:pt x="6438" y="598"/>
                    <a:pt x="5967" y="1075"/>
                    <a:pt x="5430" y="1483"/>
                  </a:cubicBezTo>
                  <a:cubicBezTo>
                    <a:pt x="4079" y="2508"/>
                    <a:pt x="2964" y="3740"/>
                    <a:pt x="2032" y="5176"/>
                  </a:cubicBezTo>
                  <a:cubicBezTo>
                    <a:pt x="1126" y="6573"/>
                    <a:pt x="512" y="8057"/>
                    <a:pt x="139" y="9792"/>
                  </a:cubicBezTo>
                  <a:cubicBezTo>
                    <a:pt x="163" y="10481"/>
                    <a:pt x="0" y="11365"/>
                    <a:pt x="269" y="12086"/>
                  </a:cubicBezTo>
                  <a:cubicBezTo>
                    <a:pt x="553" y="12845"/>
                    <a:pt x="793" y="13648"/>
                    <a:pt x="1147" y="14402"/>
                  </a:cubicBezTo>
                  <a:cubicBezTo>
                    <a:pt x="1566" y="15298"/>
                    <a:pt x="2297" y="15856"/>
                    <a:pt x="2885" y="16492"/>
                  </a:cubicBezTo>
                  <a:cubicBezTo>
                    <a:pt x="3247" y="16884"/>
                    <a:pt x="3824" y="17509"/>
                    <a:pt x="4594" y="17509"/>
                  </a:cubicBezTo>
                  <a:cubicBezTo>
                    <a:pt x="4639" y="17509"/>
                    <a:pt x="4685" y="17506"/>
                    <a:pt x="4731" y="17502"/>
                  </a:cubicBezTo>
                  <a:cubicBezTo>
                    <a:pt x="4744" y="17501"/>
                    <a:pt x="4761" y="17499"/>
                    <a:pt x="4779" y="17499"/>
                  </a:cubicBezTo>
                  <a:cubicBezTo>
                    <a:pt x="4869" y="17499"/>
                    <a:pt x="4999" y="17529"/>
                    <a:pt x="4958" y="17732"/>
                  </a:cubicBezTo>
                  <a:cubicBezTo>
                    <a:pt x="4922" y="17911"/>
                    <a:pt x="5101" y="17978"/>
                    <a:pt x="5216" y="17978"/>
                  </a:cubicBezTo>
                  <a:cubicBezTo>
                    <a:pt x="5247" y="17978"/>
                    <a:pt x="5273" y="17973"/>
                    <a:pt x="5289" y="17965"/>
                  </a:cubicBezTo>
                  <a:cubicBezTo>
                    <a:pt x="5399" y="17912"/>
                    <a:pt x="5502" y="17892"/>
                    <a:pt x="5601" y="17892"/>
                  </a:cubicBezTo>
                  <a:cubicBezTo>
                    <a:pt x="5849" y="17892"/>
                    <a:pt x="6072" y="18021"/>
                    <a:pt x="6315" y="18088"/>
                  </a:cubicBezTo>
                  <a:cubicBezTo>
                    <a:pt x="6526" y="18148"/>
                    <a:pt x="6550" y="18391"/>
                    <a:pt x="6801" y="18419"/>
                  </a:cubicBezTo>
                  <a:cubicBezTo>
                    <a:pt x="7029" y="18444"/>
                    <a:pt x="7252" y="18456"/>
                    <a:pt x="7472" y="18456"/>
                  </a:cubicBezTo>
                  <a:cubicBezTo>
                    <a:pt x="9166" y="18456"/>
                    <a:pt x="10632" y="17752"/>
                    <a:pt x="12052" y="16820"/>
                  </a:cubicBezTo>
                  <a:cubicBezTo>
                    <a:pt x="13022" y="16183"/>
                    <a:pt x="13662" y="15257"/>
                    <a:pt x="14409" y="14423"/>
                  </a:cubicBezTo>
                  <a:cubicBezTo>
                    <a:pt x="14490" y="14333"/>
                    <a:pt x="14732" y="14317"/>
                    <a:pt x="14657" y="14178"/>
                  </a:cubicBezTo>
                  <a:cubicBezTo>
                    <a:pt x="14457" y="13802"/>
                    <a:pt x="14809" y="13565"/>
                    <a:pt x="14830" y="13285"/>
                  </a:cubicBezTo>
                  <a:cubicBezTo>
                    <a:pt x="14864" y="12838"/>
                    <a:pt x="15412" y="12735"/>
                    <a:pt x="15379" y="12418"/>
                  </a:cubicBezTo>
                  <a:cubicBezTo>
                    <a:pt x="15296" y="11627"/>
                    <a:pt x="15350" y="10834"/>
                    <a:pt x="15289" y="10060"/>
                  </a:cubicBezTo>
                  <a:cubicBezTo>
                    <a:pt x="15252" y="9591"/>
                    <a:pt x="15535" y="8932"/>
                    <a:pt x="14953" y="8548"/>
                  </a:cubicBezTo>
                  <a:cubicBezTo>
                    <a:pt x="15021" y="7411"/>
                    <a:pt x="14225" y="6602"/>
                    <a:pt x="13733" y="5728"/>
                  </a:cubicBezTo>
                  <a:cubicBezTo>
                    <a:pt x="13307" y="4973"/>
                    <a:pt x="12710" y="4223"/>
                    <a:pt x="11922" y="3698"/>
                  </a:cubicBezTo>
                  <a:cubicBezTo>
                    <a:pt x="11489" y="3409"/>
                    <a:pt x="11170" y="2967"/>
                    <a:pt x="10762" y="2620"/>
                  </a:cubicBezTo>
                  <a:cubicBezTo>
                    <a:pt x="10009" y="1981"/>
                    <a:pt x="9437" y="1117"/>
                    <a:pt x="8648" y="541"/>
                  </a:cubicBezTo>
                  <a:cubicBezTo>
                    <a:pt x="8378" y="345"/>
                    <a:pt x="8046" y="0"/>
                    <a:pt x="7606"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400" dirty="0">
                <a:latin typeface="Viga" panose="020B0800030000020004" pitchFamily="34" charset="0"/>
              </a:endParaRPr>
            </a:p>
          </p:txBody>
        </p:sp>
        <p:sp>
          <p:nvSpPr>
            <p:cNvPr id="58" name="Google Shape;1111;p36"/>
            <p:cNvSpPr/>
            <p:nvPr/>
          </p:nvSpPr>
          <p:spPr>
            <a:xfrm rot="5400000">
              <a:off x="5851553" y="2733021"/>
              <a:ext cx="237797" cy="282436"/>
            </a:xfrm>
            <a:custGeom>
              <a:avLst/>
              <a:gdLst/>
              <a:ahLst/>
              <a:cxnLst/>
              <a:rect l="l" t="t" r="r" b="b"/>
              <a:pathLst>
                <a:path w="16868" h="20038" extrusionOk="0">
                  <a:moveTo>
                    <a:pt x="8141" y="1180"/>
                  </a:moveTo>
                  <a:cubicBezTo>
                    <a:pt x="8352" y="1180"/>
                    <a:pt x="8529" y="1381"/>
                    <a:pt x="8800" y="1767"/>
                  </a:cubicBezTo>
                  <a:cubicBezTo>
                    <a:pt x="9118" y="2220"/>
                    <a:pt x="9542" y="2618"/>
                    <a:pt x="9981" y="2961"/>
                  </a:cubicBezTo>
                  <a:cubicBezTo>
                    <a:pt x="11153" y="3877"/>
                    <a:pt x="12071" y="5029"/>
                    <a:pt x="13098" y="6078"/>
                  </a:cubicBezTo>
                  <a:cubicBezTo>
                    <a:pt x="13702" y="6696"/>
                    <a:pt x="14121" y="7426"/>
                    <a:pt x="14526" y="8088"/>
                  </a:cubicBezTo>
                  <a:cubicBezTo>
                    <a:pt x="15041" y="8928"/>
                    <a:pt x="15356" y="9992"/>
                    <a:pt x="15377" y="11060"/>
                  </a:cubicBezTo>
                  <a:cubicBezTo>
                    <a:pt x="15390" y="11788"/>
                    <a:pt x="15453" y="12517"/>
                    <a:pt x="15240" y="13230"/>
                  </a:cubicBezTo>
                  <a:cubicBezTo>
                    <a:pt x="15172" y="13583"/>
                    <a:pt x="15191" y="13990"/>
                    <a:pt x="15017" y="14281"/>
                  </a:cubicBezTo>
                  <a:cubicBezTo>
                    <a:pt x="14506" y="15138"/>
                    <a:pt x="13976" y="15970"/>
                    <a:pt x="13191" y="16650"/>
                  </a:cubicBezTo>
                  <a:cubicBezTo>
                    <a:pt x="12415" y="17322"/>
                    <a:pt x="11519" y="17769"/>
                    <a:pt x="10681" y="18321"/>
                  </a:cubicBezTo>
                  <a:cubicBezTo>
                    <a:pt x="10244" y="18610"/>
                    <a:pt x="9753" y="18700"/>
                    <a:pt x="9264" y="18700"/>
                  </a:cubicBezTo>
                  <a:cubicBezTo>
                    <a:pt x="9009" y="18700"/>
                    <a:pt x="8755" y="18675"/>
                    <a:pt x="8509" y="18642"/>
                  </a:cubicBezTo>
                  <a:cubicBezTo>
                    <a:pt x="7915" y="18560"/>
                    <a:pt x="7322" y="18610"/>
                    <a:pt x="6713" y="18455"/>
                  </a:cubicBezTo>
                  <a:cubicBezTo>
                    <a:pt x="5109" y="18046"/>
                    <a:pt x="3885" y="17202"/>
                    <a:pt x="2825" y="15943"/>
                  </a:cubicBezTo>
                  <a:cubicBezTo>
                    <a:pt x="2294" y="15311"/>
                    <a:pt x="1948" y="14597"/>
                    <a:pt x="1496" y="13936"/>
                  </a:cubicBezTo>
                  <a:cubicBezTo>
                    <a:pt x="1142" y="13419"/>
                    <a:pt x="1108" y="12748"/>
                    <a:pt x="1137" y="12190"/>
                  </a:cubicBezTo>
                  <a:cubicBezTo>
                    <a:pt x="1184" y="11276"/>
                    <a:pt x="1047" y="10336"/>
                    <a:pt x="1392" y="9435"/>
                  </a:cubicBezTo>
                  <a:cubicBezTo>
                    <a:pt x="1880" y="8162"/>
                    <a:pt x="2512" y="6985"/>
                    <a:pt x="3243" y="5829"/>
                  </a:cubicBezTo>
                  <a:cubicBezTo>
                    <a:pt x="4347" y="4081"/>
                    <a:pt x="6038" y="2971"/>
                    <a:pt x="7482" y="1592"/>
                  </a:cubicBezTo>
                  <a:cubicBezTo>
                    <a:pt x="7772" y="1314"/>
                    <a:pt x="7968" y="1180"/>
                    <a:pt x="8141" y="1180"/>
                  </a:cubicBezTo>
                  <a:close/>
                  <a:moveTo>
                    <a:pt x="8257" y="0"/>
                  </a:moveTo>
                  <a:cubicBezTo>
                    <a:pt x="8061" y="0"/>
                    <a:pt x="7844" y="64"/>
                    <a:pt x="7605" y="228"/>
                  </a:cubicBezTo>
                  <a:cubicBezTo>
                    <a:pt x="6991" y="649"/>
                    <a:pt x="6479" y="1168"/>
                    <a:pt x="5895" y="1610"/>
                  </a:cubicBezTo>
                  <a:cubicBezTo>
                    <a:pt x="4431" y="2723"/>
                    <a:pt x="3219" y="4060"/>
                    <a:pt x="2208" y="5620"/>
                  </a:cubicBezTo>
                  <a:cubicBezTo>
                    <a:pt x="1224" y="7138"/>
                    <a:pt x="556" y="8748"/>
                    <a:pt x="153" y="10632"/>
                  </a:cubicBezTo>
                  <a:cubicBezTo>
                    <a:pt x="179" y="11380"/>
                    <a:pt x="0" y="12339"/>
                    <a:pt x="293" y="13122"/>
                  </a:cubicBezTo>
                  <a:cubicBezTo>
                    <a:pt x="602" y="13947"/>
                    <a:pt x="864" y="14818"/>
                    <a:pt x="1247" y="15638"/>
                  </a:cubicBezTo>
                  <a:cubicBezTo>
                    <a:pt x="1701" y="16608"/>
                    <a:pt x="2496" y="17215"/>
                    <a:pt x="3135" y="17907"/>
                  </a:cubicBezTo>
                  <a:cubicBezTo>
                    <a:pt x="3528" y="18332"/>
                    <a:pt x="4154" y="19009"/>
                    <a:pt x="4989" y="19009"/>
                  </a:cubicBezTo>
                  <a:cubicBezTo>
                    <a:pt x="5039" y="19009"/>
                    <a:pt x="5088" y="19007"/>
                    <a:pt x="5139" y="19002"/>
                  </a:cubicBezTo>
                  <a:cubicBezTo>
                    <a:pt x="5153" y="19001"/>
                    <a:pt x="5171" y="19000"/>
                    <a:pt x="5190" y="19000"/>
                  </a:cubicBezTo>
                  <a:cubicBezTo>
                    <a:pt x="5287" y="19000"/>
                    <a:pt x="5430" y="19031"/>
                    <a:pt x="5386" y="19252"/>
                  </a:cubicBezTo>
                  <a:cubicBezTo>
                    <a:pt x="5346" y="19447"/>
                    <a:pt x="5541" y="19519"/>
                    <a:pt x="5667" y="19519"/>
                  </a:cubicBezTo>
                  <a:cubicBezTo>
                    <a:pt x="5699" y="19519"/>
                    <a:pt x="5727" y="19514"/>
                    <a:pt x="5745" y="19505"/>
                  </a:cubicBezTo>
                  <a:cubicBezTo>
                    <a:pt x="5864" y="19447"/>
                    <a:pt x="5976" y="19425"/>
                    <a:pt x="6083" y="19425"/>
                  </a:cubicBezTo>
                  <a:cubicBezTo>
                    <a:pt x="6353" y="19425"/>
                    <a:pt x="6596" y="19566"/>
                    <a:pt x="6859" y="19638"/>
                  </a:cubicBezTo>
                  <a:cubicBezTo>
                    <a:pt x="7088" y="19703"/>
                    <a:pt x="7113" y="19967"/>
                    <a:pt x="7386" y="19997"/>
                  </a:cubicBezTo>
                  <a:cubicBezTo>
                    <a:pt x="7635" y="20024"/>
                    <a:pt x="7878" y="20037"/>
                    <a:pt x="8118" y="20037"/>
                  </a:cubicBezTo>
                  <a:cubicBezTo>
                    <a:pt x="9955" y="20037"/>
                    <a:pt x="11545" y="19274"/>
                    <a:pt x="13087" y="18262"/>
                  </a:cubicBezTo>
                  <a:cubicBezTo>
                    <a:pt x="14140" y="17571"/>
                    <a:pt x="14835" y="16567"/>
                    <a:pt x="15647" y="15661"/>
                  </a:cubicBezTo>
                  <a:cubicBezTo>
                    <a:pt x="15735" y="15562"/>
                    <a:pt x="15996" y="15545"/>
                    <a:pt x="15915" y="15394"/>
                  </a:cubicBezTo>
                  <a:cubicBezTo>
                    <a:pt x="15698" y="14987"/>
                    <a:pt x="16080" y="14728"/>
                    <a:pt x="16103" y="14425"/>
                  </a:cubicBezTo>
                  <a:cubicBezTo>
                    <a:pt x="16140" y="13939"/>
                    <a:pt x="16735" y="13829"/>
                    <a:pt x="16698" y="13483"/>
                  </a:cubicBezTo>
                  <a:cubicBezTo>
                    <a:pt x="16609" y="12625"/>
                    <a:pt x="16666" y="11763"/>
                    <a:pt x="16600" y="10924"/>
                  </a:cubicBezTo>
                  <a:cubicBezTo>
                    <a:pt x="16561" y="10414"/>
                    <a:pt x="16868" y="9699"/>
                    <a:pt x="16237" y="9281"/>
                  </a:cubicBezTo>
                  <a:cubicBezTo>
                    <a:pt x="16311" y="8046"/>
                    <a:pt x="15445" y="7168"/>
                    <a:pt x="14912" y="6221"/>
                  </a:cubicBezTo>
                  <a:cubicBezTo>
                    <a:pt x="14450" y="5400"/>
                    <a:pt x="13801" y="4587"/>
                    <a:pt x="12945" y="4015"/>
                  </a:cubicBezTo>
                  <a:cubicBezTo>
                    <a:pt x="12475" y="3702"/>
                    <a:pt x="12127" y="3221"/>
                    <a:pt x="11685" y="2845"/>
                  </a:cubicBezTo>
                  <a:cubicBezTo>
                    <a:pt x="10868" y="2151"/>
                    <a:pt x="10246" y="1212"/>
                    <a:pt x="9389" y="588"/>
                  </a:cubicBezTo>
                  <a:cubicBezTo>
                    <a:pt x="9096" y="375"/>
                    <a:pt x="8735" y="0"/>
                    <a:pt x="8257" y="0"/>
                  </a:cubicBezTo>
                  <a:close/>
                </a:path>
              </a:pathLst>
            </a:custGeom>
            <a:solidFill>
              <a:srgbClr val="21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400" dirty="0">
                <a:latin typeface="Viga" panose="020B0800030000020004" pitchFamily="34" charset="0"/>
              </a:endParaRPr>
            </a:p>
          </p:txBody>
        </p:sp>
      </p:grpSp>
      <p:grpSp>
        <p:nvGrpSpPr>
          <p:cNvPr id="59" name="Google Shape;1112;p36"/>
          <p:cNvGrpSpPr/>
          <p:nvPr/>
        </p:nvGrpSpPr>
        <p:grpSpPr>
          <a:xfrm>
            <a:off x="6933938" y="4052303"/>
            <a:ext cx="282436" cy="237825"/>
            <a:chOff x="5840584" y="3782041"/>
            <a:chExt cx="282436" cy="237825"/>
          </a:xfrm>
        </p:grpSpPr>
        <p:sp>
          <p:nvSpPr>
            <p:cNvPr id="60" name="Google Shape;1113;p36"/>
            <p:cNvSpPr/>
            <p:nvPr/>
          </p:nvSpPr>
          <p:spPr>
            <a:xfrm rot="5400000">
              <a:off x="5872109" y="3771279"/>
              <a:ext cx="219019" cy="260137"/>
            </a:xfrm>
            <a:custGeom>
              <a:avLst/>
              <a:gdLst/>
              <a:ahLst/>
              <a:cxnLst/>
              <a:rect l="l" t="t" r="r" b="b"/>
              <a:pathLst>
                <a:path w="15536" h="18456" extrusionOk="0">
                  <a:moveTo>
                    <a:pt x="7607" y="0"/>
                  </a:moveTo>
                  <a:cubicBezTo>
                    <a:pt x="7425" y="0"/>
                    <a:pt x="7226" y="59"/>
                    <a:pt x="7005" y="210"/>
                  </a:cubicBezTo>
                  <a:cubicBezTo>
                    <a:pt x="6438" y="598"/>
                    <a:pt x="5967" y="1075"/>
                    <a:pt x="5430" y="1483"/>
                  </a:cubicBezTo>
                  <a:cubicBezTo>
                    <a:pt x="4080" y="2508"/>
                    <a:pt x="2964" y="3740"/>
                    <a:pt x="2033" y="5176"/>
                  </a:cubicBezTo>
                  <a:cubicBezTo>
                    <a:pt x="1127" y="6573"/>
                    <a:pt x="512" y="8057"/>
                    <a:pt x="141" y="9792"/>
                  </a:cubicBezTo>
                  <a:cubicBezTo>
                    <a:pt x="164" y="10481"/>
                    <a:pt x="0" y="11365"/>
                    <a:pt x="269" y="12086"/>
                  </a:cubicBezTo>
                  <a:cubicBezTo>
                    <a:pt x="555" y="12845"/>
                    <a:pt x="794" y="13648"/>
                    <a:pt x="1147" y="14402"/>
                  </a:cubicBezTo>
                  <a:cubicBezTo>
                    <a:pt x="1566" y="15298"/>
                    <a:pt x="2298" y="15856"/>
                    <a:pt x="2886" y="16492"/>
                  </a:cubicBezTo>
                  <a:cubicBezTo>
                    <a:pt x="3248" y="16884"/>
                    <a:pt x="3824" y="17509"/>
                    <a:pt x="4595" y="17509"/>
                  </a:cubicBezTo>
                  <a:cubicBezTo>
                    <a:pt x="4640" y="17509"/>
                    <a:pt x="4686" y="17506"/>
                    <a:pt x="4732" y="17502"/>
                  </a:cubicBezTo>
                  <a:cubicBezTo>
                    <a:pt x="4745" y="17501"/>
                    <a:pt x="4762" y="17499"/>
                    <a:pt x="4780" y="17499"/>
                  </a:cubicBezTo>
                  <a:cubicBezTo>
                    <a:pt x="4869" y="17499"/>
                    <a:pt x="5000" y="17529"/>
                    <a:pt x="4960" y="17732"/>
                  </a:cubicBezTo>
                  <a:cubicBezTo>
                    <a:pt x="4923" y="17911"/>
                    <a:pt x="5101" y="17978"/>
                    <a:pt x="5217" y="17978"/>
                  </a:cubicBezTo>
                  <a:cubicBezTo>
                    <a:pt x="5247" y="17978"/>
                    <a:pt x="5274" y="17973"/>
                    <a:pt x="5291" y="17965"/>
                  </a:cubicBezTo>
                  <a:cubicBezTo>
                    <a:pt x="5400" y="17912"/>
                    <a:pt x="5503" y="17892"/>
                    <a:pt x="5601" y="17892"/>
                  </a:cubicBezTo>
                  <a:cubicBezTo>
                    <a:pt x="5850" y="17892"/>
                    <a:pt x="6073" y="18021"/>
                    <a:pt x="6315" y="18088"/>
                  </a:cubicBezTo>
                  <a:cubicBezTo>
                    <a:pt x="6528" y="18148"/>
                    <a:pt x="6550" y="18391"/>
                    <a:pt x="6802" y="18419"/>
                  </a:cubicBezTo>
                  <a:cubicBezTo>
                    <a:pt x="7030" y="18444"/>
                    <a:pt x="7253" y="18456"/>
                    <a:pt x="7473" y="18456"/>
                  </a:cubicBezTo>
                  <a:cubicBezTo>
                    <a:pt x="9166" y="18456"/>
                    <a:pt x="10632" y="17752"/>
                    <a:pt x="12053" y="16820"/>
                  </a:cubicBezTo>
                  <a:cubicBezTo>
                    <a:pt x="13022" y="16183"/>
                    <a:pt x="13663" y="15257"/>
                    <a:pt x="14410" y="14423"/>
                  </a:cubicBezTo>
                  <a:cubicBezTo>
                    <a:pt x="14491" y="14333"/>
                    <a:pt x="14732" y="14317"/>
                    <a:pt x="14659" y="14178"/>
                  </a:cubicBezTo>
                  <a:cubicBezTo>
                    <a:pt x="14458" y="13802"/>
                    <a:pt x="14810" y="13565"/>
                    <a:pt x="14831" y="13285"/>
                  </a:cubicBezTo>
                  <a:cubicBezTo>
                    <a:pt x="14865" y="12838"/>
                    <a:pt x="15412" y="12735"/>
                    <a:pt x="15379" y="12418"/>
                  </a:cubicBezTo>
                  <a:cubicBezTo>
                    <a:pt x="15297" y="11627"/>
                    <a:pt x="15351" y="10834"/>
                    <a:pt x="15290" y="10060"/>
                  </a:cubicBezTo>
                  <a:cubicBezTo>
                    <a:pt x="15253" y="9591"/>
                    <a:pt x="15535" y="8932"/>
                    <a:pt x="14954" y="8548"/>
                  </a:cubicBezTo>
                  <a:cubicBezTo>
                    <a:pt x="15023" y="7411"/>
                    <a:pt x="14225" y="6602"/>
                    <a:pt x="13733" y="5728"/>
                  </a:cubicBezTo>
                  <a:cubicBezTo>
                    <a:pt x="13308" y="4973"/>
                    <a:pt x="12711" y="4223"/>
                    <a:pt x="11923" y="3698"/>
                  </a:cubicBezTo>
                  <a:cubicBezTo>
                    <a:pt x="11491" y="3409"/>
                    <a:pt x="11170" y="2967"/>
                    <a:pt x="10763" y="2620"/>
                  </a:cubicBezTo>
                  <a:cubicBezTo>
                    <a:pt x="10009" y="1981"/>
                    <a:pt x="9438" y="1117"/>
                    <a:pt x="8648" y="541"/>
                  </a:cubicBezTo>
                  <a:cubicBezTo>
                    <a:pt x="8378" y="345"/>
                    <a:pt x="8046" y="0"/>
                    <a:pt x="7607"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400" dirty="0">
                <a:latin typeface="Viga" panose="020B0800030000020004" pitchFamily="34" charset="0"/>
              </a:endParaRPr>
            </a:p>
          </p:txBody>
        </p:sp>
        <p:sp>
          <p:nvSpPr>
            <p:cNvPr id="61" name="Google Shape;1114;p36"/>
            <p:cNvSpPr/>
            <p:nvPr/>
          </p:nvSpPr>
          <p:spPr>
            <a:xfrm rot="5400000">
              <a:off x="5862889" y="3759736"/>
              <a:ext cx="237825" cy="282436"/>
            </a:xfrm>
            <a:custGeom>
              <a:avLst/>
              <a:gdLst/>
              <a:ahLst/>
              <a:cxnLst/>
              <a:rect l="l" t="t" r="r" b="b"/>
              <a:pathLst>
                <a:path w="16870" h="20038" extrusionOk="0">
                  <a:moveTo>
                    <a:pt x="8141" y="1180"/>
                  </a:moveTo>
                  <a:cubicBezTo>
                    <a:pt x="8352" y="1180"/>
                    <a:pt x="8529" y="1381"/>
                    <a:pt x="8800" y="1767"/>
                  </a:cubicBezTo>
                  <a:cubicBezTo>
                    <a:pt x="9119" y="2220"/>
                    <a:pt x="9543" y="2618"/>
                    <a:pt x="9981" y="2961"/>
                  </a:cubicBezTo>
                  <a:cubicBezTo>
                    <a:pt x="11153" y="3877"/>
                    <a:pt x="12072" y="5029"/>
                    <a:pt x="13098" y="6078"/>
                  </a:cubicBezTo>
                  <a:cubicBezTo>
                    <a:pt x="13704" y="6696"/>
                    <a:pt x="14121" y="7426"/>
                    <a:pt x="14527" y="8088"/>
                  </a:cubicBezTo>
                  <a:cubicBezTo>
                    <a:pt x="15041" y="8928"/>
                    <a:pt x="15357" y="9992"/>
                    <a:pt x="15377" y="11060"/>
                  </a:cubicBezTo>
                  <a:cubicBezTo>
                    <a:pt x="15391" y="11788"/>
                    <a:pt x="15453" y="12517"/>
                    <a:pt x="15241" y="13230"/>
                  </a:cubicBezTo>
                  <a:cubicBezTo>
                    <a:pt x="15172" y="13583"/>
                    <a:pt x="15191" y="13990"/>
                    <a:pt x="15018" y="14281"/>
                  </a:cubicBezTo>
                  <a:cubicBezTo>
                    <a:pt x="14506" y="15138"/>
                    <a:pt x="13976" y="15970"/>
                    <a:pt x="13192" y="16650"/>
                  </a:cubicBezTo>
                  <a:cubicBezTo>
                    <a:pt x="12415" y="17322"/>
                    <a:pt x="11520" y="17769"/>
                    <a:pt x="10682" y="18321"/>
                  </a:cubicBezTo>
                  <a:cubicBezTo>
                    <a:pt x="10245" y="18610"/>
                    <a:pt x="9753" y="18700"/>
                    <a:pt x="9264" y="18700"/>
                  </a:cubicBezTo>
                  <a:cubicBezTo>
                    <a:pt x="9010" y="18700"/>
                    <a:pt x="8755" y="18675"/>
                    <a:pt x="8510" y="18642"/>
                  </a:cubicBezTo>
                  <a:cubicBezTo>
                    <a:pt x="7916" y="18560"/>
                    <a:pt x="7322" y="18610"/>
                    <a:pt x="6713" y="18455"/>
                  </a:cubicBezTo>
                  <a:cubicBezTo>
                    <a:pt x="5109" y="18046"/>
                    <a:pt x="3885" y="17202"/>
                    <a:pt x="2826" y="15943"/>
                  </a:cubicBezTo>
                  <a:cubicBezTo>
                    <a:pt x="2294" y="15311"/>
                    <a:pt x="1948" y="14597"/>
                    <a:pt x="1496" y="13936"/>
                  </a:cubicBezTo>
                  <a:cubicBezTo>
                    <a:pt x="1142" y="13419"/>
                    <a:pt x="1109" y="12748"/>
                    <a:pt x="1137" y="12190"/>
                  </a:cubicBezTo>
                  <a:cubicBezTo>
                    <a:pt x="1184" y="11276"/>
                    <a:pt x="1047" y="10336"/>
                    <a:pt x="1392" y="9435"/>
                  </a:cubicBezTo>
                  <a:cubicBezTo>
                    <a:pt x="1881" y="8162"/>
                    <a:pt x="2514" y="6985"/>
                    <a:pt x="3244" y="5829"/>
                  </a:cubicBezTo>
                  <a:cubicBezTo>
                    <a:pt x="4347" y="4081"/>
                    <a:pt x="6039" y="2971"/>
                    <a:pt x="7482" y="1592"/>
                  </a:cubicBezTo>
                  <a:cubicBezTo>
                    <a:pt x="7772" y="1314"/>
                    <a:pt x="7968" y="1180"/>
                    <a:pt x="8141" y="1180"/>
                  </a:cubicBezTo>
                  <a:close/>
                  <a:moveTo>
                    <a:pt x="8258" y="0"/>
                  </a:moveTo>
                  <a:cubicBezTo>
                    <a:pt x="8062" y="0"/>
                    <a:pt x="7846" y="64"/>
                    <a:pt x="7606" y="228"/>
                  </a:cubicBezTo>
                  <a:cubicBezTo>
                    <a:pt x="6992" y="649"/>
                    <a:pt x="6479" y="1168"/>
                    <a:pt x="5896" y="1610"/>
                  </a:cubicBezTo>
                  <a:cubicBezTo>
                    <a:pt x="4431" y="2723"/>
                    <a:pt x="3219" y="4060"/>
                    <a:pt x="2208" y="5620"/>
                  </a:cubicBezTo>
                  <a:cubicBezTo>
                    <a:pt x="1224" y="7138"/>
                    <a:pt x="557" y="8748"/>
                    <a:pt x="153" y="10632"/>
                  </a:cubicBezTo>
                  <a:cubicBezTo>
                    <a:pt x="179" y="11380"/>
                    <a:pt x="0" y="12339"/>
                    <a:pt x="295" y="13122"/>
                  </a:cubicBezTo>
                  <a:cubicBezTo>
                    <a:pt x="604" y="13947"/>
                    <a:pt x="864" y="14818"/>
                    <a:pt x="1247" y="15638"/>
                  </a:cubicBezTo>
                  <a:cubicBezTo>
                    <a:pt x="1703" y="16608"/>
                    <a:pt x="2498" y="17215"/>
                    <a:pt x="3135" y="17907"/>
                  </a:cubicBezTo>
                  <a:cubicBezTo>
                    <a:pt x="3528" y="18332"/>
                    <a:pt x="4154" y="19009"/>
                    <a:pt x="4989" y="19009"/>
                  </a:cubicBezTo>
                  <a:cubicBezTo>
                    <a:pt x="5039" y="19009"/>
                    <a:pt x="5089" y="19007"/>
                    <a:pt x="5139" y="19002"/>
                  </a:cubicBezTo>
                  <a:cubicBezTo>
                    <a:pt x="5153" y="19001"/>
                    <a:pt x="5171" y="19000"/>
                    <a:pt x="5190" y="19000"/>
                  </a:cubicBezTo>
                  <a:cubicBezTo>
                    <a:pt x="5287" y="19000"/>
                    <a:pt x="5431" y="19031"/>
                    <a:pt x="5386" y="19252"/>
                  </a:cubicBezTo>
                  <a:cubicBezTo>
                    <a:pt x="5347" y="19447"/>
                    <a:pt x="5542" y="19519"/>
                    <a:pt x="5668" y="19519"/>
                  </a:cubicBezTo>
                  <a:cubicBezTo>
                    <a:pt x="5700" y="19519"/>
                    <a:pt x="5728" y="19514"/>
                    <a:pt x="5746" y="19505"/>
                  </a:cubicBezTo>
                  <a:cubicBezTo>
                    <a:pt x="5865" y="19447"/>
                    <a:pt x="5977" y="19425"/>
                    <a:pt x="6084" y="19425"/>
                  </a:cubicBezTo>
                  <a:cubicBezTo>
                    <a:pt x="6353" y="19425"/>
                    <a:pt x="6596" y="19566"/>
                    <a:pt x="6859" y="19638"/>
                  </a:cubicBezTo>
                  <a:cubicBezTo>
                    <a:pt x="7090" y="19703"/>
                    <a:pt x="7114" y="19967"/>
                    <a:pt x="7388" y="19997"/>
                  </a:cubicBezTo>
                  <a:cubicBezTo>
                    <a:pt x="7636" y="20024"/>
                    <a:pt x="7879" y="20037"/>
                    <a:pt x="8119" y="20037"/>
                  </a:cubicBezTo>
                  <a:cubicBezTo>
                    <a:pt x="9957" y="20037"/>
                    <a:pt x="11546" y="19274"/>
                    <a:pt x="13087" y="18262"/>
                  </a:cubicBezTo>
                  <a:cubicBezTo>
                    <a:pt x="14141" y="17571"/>
                    <a:pt x="14836" y="16567"/>
                    <a:pt x="15647" y="15661"/>
                  </a:cubicBezTo>
                  <a:cubicBezTo>
                    <a:pt x="15735" y="15562"/>
                    <a:pt x="15996" y="15545"/>
                    <a:pt x="15917" y="15394"/>
                  </a:cubicBezTo>
                  <a:cubicBezTo>
                    <a:pt x="15699" y="14987"/>
                    <a:pt x="16080" y="14728"/>
                    <a:pt x="16103" y="14425"/>
                  </a:cubicBezTo>
                  <a:cubicBezTo>
                    <a:pt x="16140" y="13939"/>
                    <a:pt x="16735" y="13829"/>
                    <a:pt x="16699" y="13483"/>
                  </a:cubicBezTo>
                  <a:cubicBezTo>
                    <a:pt x="16609" y="12625"/>
                    <a:pt x="16668" y="11763"/>
                    <a:pt x="16602" y="10924"/>
                  </a:cubicBezTo>
                  <a:cubicBezTo>
                    <a:pt x="16561" y="10414"/>
                    <a:pt x="16869" y="9699"/>
                    <a:pt x="16237" y="9281"/>
                  </a:cubicBezTo>
                  <a:cubicBezTo>
                    <a:pt x="16311" y="8046"/>
                    <a:pt x="15446" y="7168"/>
                    <a:pt x="14912" y="6221"/>
                  </a:cubicBezTo>
                  <a:cubicBezTo>
                    <a:pt x="14450" y="5400"/>
                    <a:pt x="13801" y="4587"/>
                    <a:pt x="12945" y="4015"/>
                  </a:cubicBezTo>
                  <a:cubicBezTo>
                    <a:pt x="12475" y="3702"/>
                    <a:pt x="12128" y="3221"/>
                    <a:pt x="11685" y="2845"/>
                  </a:cubicBezTo>
                  <a:cubicBezTo>
                    <a:pt x="10868" y="2151"/>
                    <a:pt x="10248" y="1212"/>
                    <a:pt x="9390" y="588"/>
                  </a:cubicBezTo>
                  <a:cubicBezTo>
                    <a:pt x="9097" y="375"/>
                    <a:pt x="8736" y="0"/>
                    <a:pt x="8258" y="0"/>
                  </a:cubicBezTo>
                  <a:close/>
                </a:path>
              </a:pathLst>
            </a:custGeom>
            <a:solidFill>
              <a:srgbClr val="21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400" dirty="0">
                <a:latin typeface="Viga" panose="020B0800030000020004" pitchFamily="34" charset="0"/>
              </a:endParaRPr>
            </a:p>
          </p:txBody>
        </p:sp>
      </p:grpSp>
      <p:sp>
        <p:nvSpPr>
          <p:cNvPr id="62" name="Google Shape;1057;p36"/>
          <p:cNvSpPr txBox="1">
            <a:spLocks/>
          </p:cNvSpPr>
          <p:nvPr/>
        </p:nvSpPr>
        <p:spPr>
          <a:xfrm>
            <a:off x="1754504" y="4323361"/>
            <a:ext cx="4071900" cy="1075615"/>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tr-TR" sz="1400" dirty="0" smtClean="0">
                <a:latin typeface="Imprima" pitchFamily="2" charset="0"/>
              </a:rPr>
              <a:t>dbname </a:t>
            </a:r>
            <a:r>
              <a:rPr lang="tr-TR" sz="1400" dirty="0">
                <a:latin typeface="Imprima" pitchFamily="2" charset="0"/>
              </a:rPr>
              <a:t>tarafından sağlanan veritabanına </a:t>
            </a:r>
            <a:r>
              <a:rPr lang="tr-TR" sz="1400" dirty="0" smtClean="0">
                <a:latin typeface="Imprima" pitchFamily="2" charset="0"/>
              </a:rPr>
              <a:t>geç</a:t>
            </a:r>
            <a:endParaRPr lang="en-US" sz="1400" dirty="0" smtClean="0">
              <a:latin typeface="Imprima" pitchFamily="2" charset="0"/>
            </a:endParaRPr>
          </a:p>
        </p:txBody>
      </p:sp>
      <p:sp>
        <p:nvSpPr>
          <p:cNvPr id="63" name="Google Shape;1058;p36"/>
          <p:cNvSpPr txBox="1">
            <a:spLocks/>
          </p:cNvSpPr>
          <p:nvPr/>
        </p:nvSpPr>
        <p:spPr>
          <a:xfrm>
            <a:off x="1754504" y="3832137"/>
            <a:ext cx="2973600" cy="5928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smtClean="0">
                <a:latin typeface="Viga" panose="020B0800030000020004" pitchFamily="34" charset="0"/>
              </a:rPr>
              <a:t>use &lt;dbname&gt;</a:t>
            </a:r>
            <a:endParaRPr lang="tr-TR" sz="1700" dirty="0">
              <a:latin typeface="Viga" panose="020B0800030000020004" pitchFamily="34" charset="0"/>
            </a:endParaRPr>
          </a:p>
        </p:txBody>
      </p:sp>
      <p:sp>
        <p:nvSpPr>
          <p:cNvPr id="64" name="Google Shape;1059;p36"/>
          <p:cNvSpPr txBox="1">
            <a:spLocks/>
          </p:cNvSpPr>
          <p:nvPr/>
        </p:nvSpPr>
        <p:spPr>
          <a:xfrm>
            <a:off x="1754504" y="5585376"/>
            <a:ext cx="4071900" cy="1075615"/>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tr-TR" sz="1400" dirty="0">
                <a:latin typeface="Imprima" pitchFamily="2" charset="0"/>
              </a:rPr>
              <a:t>Geçerli veritabanı adını göster</a:t>
            </a:r>
          </a:p>
        </p:txBody>
      </p:sp>
      <p:sp>
        <p:nvSpPr>
          <p:cNvPr id="65" name="Google Shape;1060;p36"/>
          <p:cNvSpPr txBox="1">
            <a:spLocks/>
          </p:cNvSpPr>
          <p:nvPr/>
        </p:nvSpPr>
        <p:spPr>
          <a:xfrm>
            <a:off x="1754504" y="5094152"/>
            <a:ext cx="2973600"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db</a:t>
            </a:r>
          </a:p>
        </p:txBody>
      </p:sp>
      <p:grpSp>
        <p:nvGrpSpPr>
          <p:cNvPr id="68" name="Google Shape;1106;p36"/>
          <p:cNvGrpSpPr/>
          <p:nvPr/>
        </p:nvGrpSpPr>
        <p:grpSpPr>
          <a:xfrm>
            <a:off x="1355750" y="4115225"/>
            <a:ext cx="282436" cy="237797"/>
            <a:chOff x="5829046" y="1742913"/>
            <a:chExt cx="282436" cy="237797"/>
          </a:xfrm>
        </p:grpSpPr>
        <p:sp>
          <p:nvSpPr>
            <p:cNvPr id="69" name="Google Shape;1107;p36"/>
            <p:cNvSpPr/>
            <p:nvPr/>
          </p:nvSpPr>
          <p:spPr>
            <a:xfrm rot="5400000">
              <a:off x="5860564" y="1732157"/>
              <a:ext cx="219033" cy="260137"/>
            </a:xfrm>
            <a:custGeom>
              <a:avLst/>
              <a:gdLst/>
              <a:ahLst/>
              <a:cxnLst/>
              <a:rect l="l" t="t" r="r" b="b"/>
              <a:pathLst>
                <a:path w="15537" h="18456" extrusionOk="0">
                  <a:moveTo>
                    <a:pt x="7606" y="0"/>
                  </a:moveTo>
                  <a:cubicBezTo>
                    <a:pt x="7424" y="0"/>
                    <a:pt x="7225" y="59"/>
                    <a:pt x="7004" y="210"/>
                  </a:cubicBezTo>
                  <a:cubicBezTo>
                    <a:pt x="6438" y="598"/>
                    <a:pt x="5967" y="1075"/>
                    <a:pt x="5430" y="1483"/>
                  </a:cubicBezTo>
                  <a:cubicBezTo>
                    <a:pt x="4080" y="2508"/>
                    <a:pt x="2964" y="3740"/>
                    <a:pt x="2032" y="5176"/>
                  </a:cubicBezTo>
                  <a:cubicBezTo>
                    <a:pt x="1126" y="6573"/>
                    <a:pt x="512" y="8057"/>
                    <a:pt x="139" y="9792"/>
                  </a:cubicBezTo>
                  <a:cubicBezTo>
                    <a:pt x="164" y="10481"/>
                    <a:pt x="0" y="11365"/>
                    <a:pt x="270" y="12086"/>
                  </a:cubicBezTo>
                  <a:cubicBezTo>
                    <a:pt x="555" y="12845"/>
                    <a:pt x="794" y="13648"/>
                    <a:pt x="1148" y="14402"/>
                  </a:cubicBezTo>
                  <a:cubicBezTo>
                    <a:pt x="1566" y="15298"/>
                    <a:pt x="2298" y="15856"/>
                    <a:pt x="2886" y="16492"/>
                  </a:cubicBezTo>
                  <a:cubicBezTo>
                    <a:pt x="3248" y="16884"/>
                    <a:pt x="3825" y="17509"/>
                    <a:pt x="4595" y="17509"/>
                  </a:cubicBezTo>
                  <a:cubicBezTo>
                    <a:pt x="4640" y="17509"/>
                    <a:pt x="4686" y="17506"/>
                    <a:pt x="4732" y="17502"/>
                  </a:cubicBezTo>
                  <a:cubicBezTo>
                    <a:pt x="4746" y="17501"/>
                    <a:pt x="4762" y="17499"/>
                    <a:pt x="4781" y="17499"/>
                  </a:cubicBezTo>
                  <a:cubicBezTo>
                    <a:pt x="4870" y="17499"/>
                    <a:pt x="5000" y="17529"/>
                    <a:pt x="4960" y="17732"/>
                  </a:cubicBezTo>
                  <a:cubicBezTo>
                    <a:pt x="4924" y="17911"/>
                    <a:pt x="5102" y="17978"/>
                    <a:pt x="5218" y="17978"/>
                  </a:cubicBezTo>
                  <a:cubicBezTo>
                    <a:pt x="5248" y="17978"/>
                    <a:pt x="5274" y="17973"/>
                    <a:pt x="5291" y="17965"/>
                  </a:cubicBezTo>
                  <a:cubicBezTo>
                    <a:pt x="5400" y="17912"/>
                    <a:pt x="5503" y="17892"/>
                    <a:pt x="5602" y="17892"/>
                  </a:cubicBezTo>
                  <a:cubicBezTo>
                    <a:pt x="5850" y="17892"/>
                    <a:pt x="6073" y="18021"/>
                    <a:pt x="6316" y="18088"/>
                  </a:cubicBezTo>
                  <a:cubicBezTo>
                    <a:pt x="6528" y="18148"/>
                    <a:pt x="6551" y="18391"/>
                    <a:pt x="6802" y="18419"/>
                  </a:cubicBezTo>
                  <a:cubicBezTo>
                    <a:pt x="7030" y="18444"/>
                    <a:pt x="7254" y="18456"/>
                    <a:pt x="7473" y="18456"/>
                  </a:cubicBezTo>
                  <a:cubicBezTo>
                    <a:pt x="9168" y="18456"/>
                    <a:pt x="10633" y="17752"/>
                    <a:pt x="12054" y="16820"/>
                  </a:cubicBezTo>
                  <a:cubicBezTo>
                    <a:pt x="13023" y="16183"/>
                    <a:pt x="13663" y="15257"/>
                    <a:pt x="14411" y="14423"/>
                  </a:cubicBezTo>
                  <a:cubicBezTo>
                    <a:pt x="14491" y="14333"/>
                    <a:pt x="14733" y="14317"/>
                    <a:pt x="14659" y="14178"/>
                  </a:cubicBezTo>
                  <a:cubicBezTo>
                    <a:pt x="14458" y="13802"/>
                    <a:pt x="14810" y="13565"/>
                    <a:pt x="14831" y="13285"/>
                  </a:cubicBezTo>
                  <a:cubicBezTo>
                    <a:pt x="14865" y="12838"/>
                    <a:pt x="15413" y="12735"/>
                    <a:pt x="15380" y="12418"/>
                  </a:cubicBezTo>
                  <a:cubicBezTo>
                    <a:pt x="15297" y="11627"/>
                    <a:pt x="15351" y="10834"/>
                    <a:pt x="15290" y="10060"/>
                  </a:cubicBezTo>
                  <a:cubicBezTo>
                    <a:pt x="15253" y="9591"/>
                    <a:pt x="15537" y="8932"/>
                    <a:pt x="14954" y="8548"/>
                  </a:cubicBezTo>
                  <a:cubicBezTo>
                    <a:pt x="15023" y="7411"/>
                    <a:pt x="14225" y="6602"/>
                    <a:pt x="13733" y="5728"/>
                  </a:cubicBezTo>
                  <a:cubicBezTo>
                    <a:pt x="13308" y="4973"/>
                    <a:pt x="12711" y="4223"/>
                    <a:pt x="11922" y="3698"/>
                  </a:cubicBezTo>
                  <a:cubicBezTo>
                    <a:pt x="11489" y="3409"/>
                    <a:pt x="11170" y="2967"/>
                    <a:pt x="10762" y="2620"/>
                  </a:cubicBezTo>
                  <a:cubicBezTo>
                    <a:pt x="10009" y="1981"/>
                    <a:pt x="9438" y="1117"/>
                    <a:pt x="8648" y="541"/>
                  </a:cubicBezTo>
                  <a:cubicBezTo>
                    <a:pt x="8378" y="345"/>
                    <a:pt x="8046" y="0"/>
                    <a:pt x="7606"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400" dirty="0">
                <a:latin typeface="Viga" panose="020B0800030000020004" pitchFamily="34" charset="0"/>
              </a:endParaRPr>
            </a:p>
          </p:txBody>
        </p:sp>
        <p:sp>
          <p:nvSpPr>
            <p:cNvPr id="70" name="Google Shape;1108;p36"/>
            <p:cNvSpPr/>
            <p:nvPr/>
          </p:nvSpPr>
          <p:spPr>
            <a:xfrm rot="5400000">
              <a:off x="5851366" y="1720593"/>
              <a:ext cx="237797" cy="282436"/>
            </a:xfrm>
            <a:custGeom>
              <a:avLst/>
              <a:gdLst/>
              <a:ahLst/>
              <a:cxnLst/>
              <a:rect l="l" t="t" r="r" b="b"/>
              <a:pathLst>
                <a:path w="16868" h="20038" extrusionOk="0">
                  <a:moveTo>
                    <a:pt x="8141" y="1180"/>
                  </a:moveTo>
                  <a:cubicBezTo>
                    <a:pt x="8352" y="1180"/>
                    <a:pt x="8529" y="1381"/>
                    <a:pt x="8800" y="1767"/>
                  </a:cubicBezTo>
                  <a:cubicBezTo>
                    <a:pt x="9118" y="2220"/>
                    <a:pt x="9542" y="2618"/>
                    <a:pt x="9981" y="2961"/>
                  </a:cubicBezTo>
                  <a:cubicBezTo>
                    <a:pt x="11153" y="3877"/>
                    <a:pt x="12071" y="5029"/>
                    <a:pt x="13098" y="6078"/>
                  </a:cubicBezTo>
                  <a:cubicBezTo>
                    <a:pt x="13702" y="6696"/>
                    <a:pt x="14121" y="7426"/>
                    <a:pt x="14526" y="8088"/>
                  </a:cubicBezTo>
                  <a:cubicBezTo>
                    <a:pt x="15041" y="8928"/>
                    <a:pt x="15356" y="9992"/>
                    <a:pt x="15377" y="11060"/>
                  </a:cubicBezTo>
                  <a:cubicBezTo>
                    <a:pt x="15390" y="11788"/>
                    <a:pt x="15453" y="12517"/>
                    <a:pt x="15240" y="13230"/>
                  </a:cubicBezTo>
                  <a:cubicBezTo>
                    <a:pt x="15172" y="13583"/>
                    <a:pt x="15191" y="13990"/>
                    <a:pt x="15017" y="14281"/>
                  </a:cubicBezTo>
                  <a:cubicBezTo>
                    <a:pt x="14506" y="15138"/>
                    <a:pt x="13976" y="15970"/>
                    <a:pt x="13191" y="16650"/>
                  </a:cubicBezTo>
                  <a:cubicBezTo>
                    <a:pt x="12415" y="17322"/>
                    <a:pt x="11519" y="17769"/>
                    <a:pt x="10681" y="18321"/>
                  </a:cubicBezTo>
                  <a:cubicBezTo>
                    <a:pt x="10244" y="18610"/>
                    <a:pt x="9753" y="18700"/>
                    <a:pt x="9264" y="18700"/>
                  </a:cubicBezTo>
                  <a:cubicBezTo>
                    <a:pt x="9009" y="18700"/>
                    <a:pt x="8755" y="18675"/>
                    <a:pt x="8509" y="18642"/>
                  </a:cubicBezTo>
                  <a:cubicBezTo>
                    <a:pt x="7915" y="18560"/>
                    <a:pt x="7322" y="18610"/>
                    <a:pt x="6713" y="18455"/>
                  </a:cubicBezTo>
                  <a:cubicBezTo>
                    <a:pt x="5109" y="18046"/>
                    <a:pt x="3885" y="17202"/>
                    <a:pt x="2825" y="15943"/>
                  </a:cubicBezTo>
                  <a:cubicBezTo>
                    <a:pt x="2294" y="15311"/>
                    <a:pt x="1948" y="14597"/>
                    <a:pt x="1496" y="13936"/>
                  </a:cubicBezTo>
                  <a:cubicBezTo>
                    <a:pt x="1142" y="13419"/>
                    <a:pt x="1108" y="12748"/>
                    <a:pt x="1137" y="12190"/>
                  </a:cubicBezTo>
                  <a:cubicBezTo>
                    <a:pt x="1184" y="11276"/>
                    <a:pt x="1047" y="10336"/>
                    <a:pt x="1392" y="9435"/>
                  </a:cubicBezTo>
                  <a:cubicBezTo>
                    <a:pt x="1881" y="8162"/>
                    <a:pt x="2512" y="6985"/>
                    <a:pt x="3243" y="5829"/>
                  </a:cubicBezTo>
                  <a:cubicBezTo>
                    <a:pt x="4347" y="4081"/>
                    <a:pt x="6038" y="2971"/>
                    <a:pt x="7482" y="1592"/>
                  </a:cubicBezTo>
                  <a:cubicBezTo>
                    <a:pt x="7772" y="1314"/>
                    <a:pt x="7968" y="1180"/>
                    <a:pt x="8141" y="1180"/>
                  </a:cubicBezTo>
                  <a:close/>
                  <a:moveTo>
                    <a:pt x="8257" y="0"/>
                  </a:moveTo>
                  <a:cubicBezTo>
                    <a:pt x="8061" y="0"/>
                    <a:pt x="7844" y="64"/>
                    <a:pt x="7605" y="228"/>
                  </a:cubicBezTo>
                  <a:cubicBezTo>
                    <a:pt x="6991" y="649"/>
                    <a:pt x="6479" y="1168"/>
                    <a:pt x="5895" y="1610"/>
                  </a:cubicBezTo>
                  <a:cubicBezTo>
                    <a:pt x="4431" y="2723"/>
                    <a:pt x="3219" y="4060"/>
                    <a:pt x="2208" y="5620"/>
                  </a:cubicBezTo>
                  <a:cubicBezTo>
                    <a:pt x="1224" y="7138"/>
                    <a:pt x="556" y="8748"/>
                    <a:pt x="153" y="10632"/>
                  </a:cubicBezTo>
                  <a:cubicBezTo>
                    <a:pt x="177" y="11380"/>
                    <a:pt x="0" y="12339"/>
                    <a:pt x="293" y="13122"/>
                  </a:cubicBezTo>
                  <a:cubicBezTo>
                    <a:pt x="602" y="13947"/>
                    <a:pt x="864" y="14818"/>
                    <a:pt x="1247" y="15638"/>
                  </a:cubicBezTo>
                  <a:cubicBezTo>
                    <a:pt x="1701" y="16608"/>
                    <a:pt x="2496" y="17215"/>
                    <a:pt x="3135" y="17907"/>
                  </a:cubicBezTo>
                  <a:cubicBezTo>
                    <a:pt x="3528" y="18332"/>
                    <a:pt x="4154" y="19009"/>
                    <a:pt x="4989" y="19009"/>
                  </a:cubicBezTo>
                  <a:cubicBezTo>
                    <a:pt x="5039" y="19009"/>
                    <a:pt x="5088" y="19007"/>
                    <a:pt x="5139" y="19002"/>
                  </a:cubicBezTo>
                  <a:cubicBezTo>
                    <a:pt x="5153" y="19001"/>
                    <a:pt x="5171" y="19000"/>
                    <a:pt x="5190" y="19000"/>
                  </a:cubicBezTo>
                  <a:cubicBezTo>
                    <a:pt x="5287" y="19000"/>
                    <a:pt x="5429" y="19031"/>
                    <a:pt x="5385" y="19252"/>
                  </a:cubicBezTo>
                  <a:cubicBezTo>
                    <a:pt x="5346" y="19447"/>
                    <a:pt x="5541" y="19519"/>
                    <a:pt x="5667" y="19519"/>
                  </a:cubicBezTo>
                  <a:cubicBezTo>
                    <a:pt x="5699" y="19519"/>
                    <a:pt x="5727" y="19514"/>
                    <a:pt x="5745" y="19505"/>
                  </a:cubicBezTo>
                  <a:cubicBezTo>
                    <a:pt x="5864" y="19447"/>
                    <a:pt x="5975" y="19425"/>
                    <a:pt x="6083" y="19425"/>
                  </a:cubicBezTo>
                  <a:cubicBezTo>
                    <a:pt x="6352" y="19425"/>
                    <a:pt x="6595" y="19566"/>
                    <a:pt x="6859" y="19638"/>
                  </a:cubicBezTo>
                  <a:cubicBezTo>
                    <a:pt x="7088" y="19703"/>
                    <a:pt x="7113" y="19967"/>
                    <a:pt x="7386" y="19997"/>
                  </a:cubicBezTo>
                  <a:cubicBezTo>
                    <a:pt x="7635" y="20024"/>
                    <a:pt x="7878" y="20037"/>
                    <a:pt x="8118" y="20037"/>
                  </a:cubicBezTo>
                  <a:cubicBezTo>
                    <a:pt x="9955" y="20037"/>
                    <a:pt x="11545" y="19274"/>
                    <a:pt x="13087" y="18262"/>
                  </a:cubicBezTo>
                  <a:cubicBezTo>
                    <a:pt x="14140" y="17571"/>
                    <a:pt x="14835" y="16567"/>
                    <a:pt x="15645" y="15661"/>
                  </a:cubicBezTo>
                  <a:cubicBezTo>
                    <a:pt x="15735" y="15562"/>
                    <a:pt x="15996" y="15545"/>
                    <a:pt x="15915" y="15394"/>
                  </a:cubicBezTo>
                  <a:cubicBezTo>
                    <a:pt x="15698" y="14987"/>
                    <a:pt x="16080" y="14728"/>
                    <a:pt x="16103" y="14425"/>
                  </a:cubicBezTo>
                  <a:cubicBezTo>
                    <a:pt x="16140" y="13939"/>
                    <a:pt x="16735" y="13829"/>
                    <a:pt x="16698" y="13483"/>
                  </a:cubicBezTo>
                  <a:cubicBezTo>
                    <a:pt x="16608" y="12625"/>
                    <a:pt x="16666" y="11763"/>
                    <a:pt x="16600" y="10924"/>
                  </a:cubicBezTo>
                  <a:cubicBezTo>
                    <a:pt x="16561" y="10414"/>
                    <a:pt x="16868" y="9699"/>
                    <a:pt x="16237" y="9281"/>
                  </a:cubicBezTo>
                  <a:cubicBezTo>
                    <a:pt x="16311" y="8046"/>
                    <a:pt x="15445" y="7168"/>
                    <a:pt x="14912" y="6221"/>
                  </a:cubicBezTo>
                  <a:cubicBezTo>
                    <a:pt x="14449" y="5400"/>
                    <a:pt x="13801" y="4587"/>
                    <a:pt x="12945" y="4015"/>
                  </a:cubicBezTo>
                  <a:cubicBezTo>
                    <a:pt x="12475" y="3702"/>
                    <a:pt x="12127" y="3221"/>
                    <a:pt x="11685" y="2845"/>
                  </a:cubicBezTo>
                  <a:cubicBezTo>
                    <a:pt x="10868" y="2151"/>
                    <a:pt x="10246" y="1212"/>
                    <a:pt x="9389" y="588"/>
                  </a:cubicBezTo>
                  <a:cubicBezTo>
                    <a:pt x="9096" y="375"/>
                    <a:pt x="8735" y="0"/>
                    <a:pt x="8257" y="0"/>
                  </a:cubicBezTo>
                  <a:close/>
                </a:path>
              </a:pathLst>
            </a:custGeom>
            <a:solidFill>
              <a:srgbClr val="21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400" dirty="0">
                <a:latin typeface="Viga" panose="020B0800030000020004" pitchFamily="34" charset="0"/>
              </a:endParaRPr>
            </a:p>
          </p:txBody>
        </p:sp>
      </p:grpSp>
      <p:grpSp>
        <p:nvGrpSpPr>
          <p:cNvPr id="71" name="Google Shape;1109;p36"/>
          <p:cNvGrpSpPr/>
          <p:nvPr/>
        </p:nvGrpSpPr>
        <p:grpSpPr>
          <a:xfrm>
            <a:off x="1355938" y="5371268"/>
            <a:ext cx="282436" cy="237797"/>
            <a:chOff x="5829234" y="2755341"/>
            <a:chExt cx="282436" cy="237797"/>
          </a:xfrm>
        </p:grpSpPr>
        <p:sp>
          <p:nvSpPr>
            <p:cNvPr id="72" name="Google Shape;1110;p36"/>
            <p:cNvSpPr/>
            <p:nvPr/>
          </p:nvSpPr>
          <p:spPr>
            <a:xfrm rot="5400000">
              <a:off x="5860759" y="2744579"/>
              <a:ext cx="219019" cy="260137"/>
            </a:xfrm>
            <a:custGeom>
              <a:avLst/>
              <a:gdLst/>
              <a:ahLst/>
              <a:cxnLst/>
              <a:rect l="l" t="t" r="r" b="b"/>
              <a:pathLst>
                <a:path w="15536" h="18456" extrusionOk="0">
                  <a:moveTo>
                    <a:pt x="7606" y="0"/>
                  </a:moveTo>
                  <a:cubicBezTo>
                    <a:pt x="7424" y="0"/>
                    <a:pt x="7225" y="59"/>
                    <a:pt x="7004" y="210"/>
                  </a:cubicBezTo>
                  <a:cubicBezTo>
                    <a:pt x="6438" y="598"/>
                    <a:pt x="5967" y="1075"/>
                    <a:pt x="5430" y="1483"/>
                  </a:cubicBezTo>
                  <a:cubicBezTo>
                    <a:pt x="4079" y="2508"/>
                    <a:pt x="2964" y="3740"/>
                    <a:pt x="2032" y="5176"/>
                  </a:cubicBezTo>
                  <a:cubicBezTo>
                    <a:pt x="1126" y="6573"/>
                    <a:pt x="512" y="8057"/>
                    <a:pt x="139" y="9792"/>
                  </a:cubicBezTo>
                  <a:cubicBezTo>
                    <a:pt x="163" y="10481"/>
                    <a:pt x="0" y="11365"/>
                    <a:pt x="269" y="12086"/>
                  </a:cubicBezTo>
                  <a:cubicBezTo>
                    <a:pt x="553" y="12845"/>
                    <a:pt x="793" y="13648"/>
                    <a:pt x="1147" y="14402"/>
                  </a:cubicBezTo>
                  <a:cubicBezTo>
                    <a:pt x="1566" y="15298"/>
                    <a:pt x="2297" y="15856"/>
                    <a:pt x="2885" y="16492"/>
                  </a:cubicBezTo>
                  <a:cubicBezTo>
                    <a:pt x="3247" y="16884"/>
                    <a:pt x="3824" y="17509"/>
                    <a:pt x="4594" y="17509"/>
                  </a:cubicBezTo>
                  <a:cubicBezTo>
                    <a:pt x="4639" y="17509"/>
                    <a:pt x="4685" y="17506"/>
                    <a:pt x="4731" y="17502"/>
                  </a:cubicBezTo>
                  <a:cubicBezTo>
                    <a:pt x="4744" y="17501"/>
                    <a:pt x="4761" y="17499"/>
                    <a:pt x="4779" y="17499"/>
                  </a:cubicBezTo>
                  <a:cubicBezTo>
                    <a:pt x="4869" y="17499"/>
                    <a:pt x="4999" y="17529"/>
                    <a:pt x="4958" y="17732"/>
                  </a:cubicBezTo>
                  <a:cubicBezTo>
                    <a:pt x="4922" y="17911"/>
                    <a:pt x="5101" y="17978"/>
                    <a:pt x="5216" y="17978"/>
                  </a:cubicBezTo>
                  <a:cubicBezTo>
                    <a:pt x="5247" y="17978"/>
                    <a:pt x="5273" y="17973"/>
                    <a:pt x="5289" y="17965"/>
                  </a:cubicBezTo>
                  <a:cubicBezTo>
                    <a:pt x="5399" y="17912"/>
                    <a:pt x="5502" y="17892"/>
                    <a:pt x="5601" y="17892"/>
                  </a:cubicBezTo>
                  <a:cubicBezTo>
                    <a:pt x="5849" y="17892"/>
                    <a:pt x="6072" y="18021"/>
                    <a:pt x="6315" y="18088"/>
                  </a:cubicBezTo>
                  <a:cubicBezTo>
                    <a:pt x="6526" y="18148"/>
                    <a:pt x="6550" y="18391"/>
                    <a:pt x="6801" y="18419"/>
                  </a:cubicBezTo>
                  <a:cubicBezTo>
                    <a:pt x="7029" y="18444"/>
                    <a:pt x="7252" y="18456"/>
                    <a:pt x="7472" y="18456"/>
                  </a:cubicBezTo>
                  <a:cubicBezTo>
                    <a:pt x="9166" y="18456"/>
                    <a:pt x="10632" y="17752"/>
                    <a:pt x="12052" y="16820"/>
                  </a:cubicBezTo>
                  <a:cubicBezTo>
                    <a:pt x="13022" y="16183"/>
                    <a:pt x="13662" y="15257"/>
                    <a:pt x="14409" y="14423"/>
                  </a:cubicBezTo>
                  <a:cubicBezTo>
                    <a:pt x="14490" y="14333"/>
                    <a:pt x="14732" y="14317"/>
                    <a:pt x="14657" y="14178"/>
                  </a:cubicBezTo>
                  <a:cubicBezTo>
                    <a:pt x="14457" y="13802"/>
                    <a:pt x="14809" y="13565"/>
                    <a:pt x="14830" y="13285"/>
                  </a:cubicBezTo>
                  <a:cubicBezTo>
                    <a:pt x="14864" y="12838"/>
                    <a:pt x="15412" y="12735"/>
                    <a:pt x="15379" y="12418"/>
                  </a:cubicBezTo>
                  <a:cubicBezTo>
                    <a:pt x="15296" y="11627"/>
                    <a:pt x="15350" y="10834"/>
                    <a:pt x="15289" y="10060"/>
                  </a:cubicBezTo>
                  <a:cubicBezTo>
                    <a:pt x="15252" y="9591"/>
                    <a:pt x="15535" y="8932"/>
                    <a:pt x="14953" y="8548"/>
                  </a:cubicBezTo>
                  <a:cubicBezTo>
                    <a:pt x="15021" y="7411"/>
                    <a:pt x="14225" y="6602"/>
                    <a:pt x="13733" y="5728"/>
                  </a:cubicBezTo>
                  <a:cubicBezTo>
                    <a:pt x="13307" y="4973"/>
                    <a:pt x="12710" y="4223"/>
                    <a:pt x="11922" y="3698"/>
                  </a:cubicBezTo>
                  <a:cubicBezTo>
                    <a:pt x="11489" y="3409"/>
                    <a:pt x="11170" y="2967"/>
                    <a:pt x="10762" y="2620"/>
                  </a:cubicBezTo>
                  <a:cubicBezTo>
                    <a:pt x="10009" y="1981"/>
                    <a:pt x="9437" y="1117"/>
                    <a:pt x="8648" y="541"/>
                  </a:cubicBezTo>
                  <a:cubicBezTo>
                    <a:pt x="8378" y="345"/>
                    <a:pt x="8046" y="0"/>
                    <a:pt x="7606"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400" dirty="0">
                <a:latin typeface="Viga" panose="020B0800030000020004" pitchFamily="34" charset="0"/>
              </a:endParaRPr>
            </a:p>
          </p:txBody>
        </p:sp>
        <p:sp>
          <p:nvSpPr>
            <p:cNvPr id="73" name="Google Shape;1111;p36"/>
            <p:cNvSpPr/>
            <p:nvPr/>
          </p:nvSpPr>
          <p:spPr>
            <a:xfrm rot="5400000">
              <a:off x="5851553" y="2733021"/>
              <a:ext cx="237797" cy="282436"/>
            </a:xfrm>
            <a:custGeom>
              <a:avLst/>
              <a:gdLst/>
              <a:ahLst/>
              <a:cxnLst/>
              <a:rect l="l" t="t" r="r" b="b"/>
              <a:pathLst>
                <a:path w="16868" h="20038" extrusionOk="0">
                  <a:moveTo>
                    <a:pt x="8141" y="1180"/>
                  </a:moveTo>
                  <a:cubicBezTo>
                    <a:pt x="8352" y="1180"/>
                    <a:pt x="8529" y="1381"/>
                    <a:pt x="8800" y="1767"/>
                  </a:cubicBezTo>
                  <a:cubicBezTo>
                    <a:pt x="9118" y="2220"/>
                    <a:pt x="9542" y="2618"/>
                    <a:pt x="9981" y="2961"/>
                  </a:cubicBezTo>
                  <a:cubicBezTo>
                    <a:pt x="11153" y="3877"/>
                    <a:pt x="12071" y="5029"/>
                    <a:pt x="13098" y="6078"/>
                  </a:cubicBezTo>
                  <a:cubicBezTo>
                    <a:pt x="13702" y="6696"/>
                    <a:pt x="14121" y="7426"/>
                    <a:pt x="14526" y="8088"/>
                  </a:cubicBezTo>
                  <a:cubicBezTo>
                    <a:pt x="15041" y="8928"/>
                    <a:pt x="15356" y="9992"/>
                    <a:pt x="15377" y="11060"/>
                  </a:cubicBezTo>
                  <a:cubicBezTo>
                    <a:pt x="15390" y="11788"/>
                    <a:pt x="15453" y="12517"/>
                    <a:pt x="15240" y="13230"/>
                  </a:cubicBezTo>
                  <a:cubicBezTo>
                    <a:pt x="15172" y="13583"/>
                    <a:pt x="15191" y="13990"/>
                    <a:pt x="15017" y="14281"/>
                  </a:cubicBezTo>
                  <a:cubicBezTo>
                    <a:pt x="14506" y="15138"/>
                    <a:pt x="13976" y="15970"/>
                    <a:pt x="13191" y="16650"/>
                  </a:cubicBezTo>
                  <a:cubicBezTo>
                    <a:pt x="12415" y="17322"/>
                    <a:pt x="11519" y="17769"/>
                    <a:pt x="10681" y="18321"/>
                  </a:cubicBezTo>
                  <a:cubicBezTo>
                    <a:pt x="10244" y="18610"/>
                    <a:pt x="9753" y="18700"/>
                    <a:pt x="9264" y="18700"/>
                  </a:cubicBezTo>
                  <a:cubicBezTo>
                    <a:pt x="9009" y="18700"/>
                    <a:pt x="8755" y="18675"/>
                    <a:pt x="8509" y="18642"/>
                  </a:cubicBezTo>
                  <a:cubicBezTo>
                    <a:pt x="7915" y="18560"/>
                    <a:pt x="7322" y="18610"/>
                    <a:pt x="6713" y="18455"/>
                  </a:cubicBezTo>
                  <a:cubicBezTo>
                    <a:pt x="5109" y="18046"/>
                    <a:pt x="3885" y="17202"/>
                    <a:pt x="2825" y="15943"/>
                  </a:cubicBezTo>
                  <a:cubicBezTo>
                    <a:pt x="2294" y="15311"/>
                    <a:pt x="1948" y="14597"/>
                    <a:pt x="1496" y="13936"/>
                  </a:cubicBezTo>
                  <a:cubicBezTo>
                    <a:pt x="1142" y="13419"/>
                    <a:pt x="1108" y="12748"/>
                    <a:pt x="1137" y="12190"/>
                  </a:cubicBezTo>
                  <a:cubicBezTo>
                    <a:pt x="1184" y="11276"/>
                    <a:pt x="1047" y="10336"/>
                    <a:pt x="1392" y="9435"/>
                  </a:cubicBezTo>
                  <a:cubicBezTo>
                    <a:pt x="1880" y="8162"/>
                    <a:pt x="2512" y="6985"/>
                    <a:pt x="3243" y="5829"/>
                  </a:cubicBezTo>
                  <a:cubicBezTo>
                    <a:pt x="4347" y="4081"/>
                    <a:pt x="6038" y="2971"/>
                    <a:pt x="7482" y="1592"/>
                  </a:cubicBezTo>
                  <a:cubicBezTo>
                    <a:pt x="7772" y="1314"/>
                    <a:pt x="7968" y="1180"/>
                    <a:pt x="8141" y="1180"/>
                  </a:cubicBezTo>
                  <a:close/>
                  <a:moveTo>
                    <a:pt x="8257" y="0"/>
                  </a:moveTo>
                  <a:cubicBezTo>
                    <a:pt x="8061" y="0"/>
                    <a:pt x="7844" y="64"/>
                    <a:pt x="7605" y="228"/>
                  </a:cubicBezTo>
                  <a:cubicBezTo>
                    <a:pt x="6991" y="649"/>
                    <a:pt x="6479" y="1168"/>
                    <a:pt x="5895" y="1610"/>
                  </a:cubicBezTo>
                  <a:cubicBezTo>
                    <a:pt x="4431" y="2723"/>
                    <a:pt x="3219" y="4060"/>
                    <a:pt x="2208" y="5620"/>
                  </a:cubicBezTo>
                  <a:cubicBezTo>
                    <a:pt x="1224" y="7138"/>
                    <a:pt x="556" y="8748"/>
                    <a:pt x="153" y="10632"/>
                  </a:cubicBezTo>
                  <a:cubicBezTo>
                    <a:pt x="179" y="11380"/>
                    <a:pt x="0" y="12339"/>
                    <a:pt x="293" y="13122"/>
                  </a:cubicBezTo>
                  <a:cubicBezTo>
                    <a:pt x="602" y="13947"/>
                    <a:pt x="864" y="14818"/>
                    <a:pt x="1247" y="15638"/>
                  </a:cubicBezTo>
                  <a:cubicBezTo>
                    <a:pt x="1701" y="16608"/>
                    <a:pt x="2496" y="17215"/>
                    <a:pt x="3135" y="17907"/>
                  </a:cubicBezTo>
                  <a:cubicBezTo>
                    <a:pt x="3528" y="18332"/>
                    <a:pt x="4154" y="19009"/>
                    <a:pt x="4989" y="19009"/>
                  </a:cubicBezTo>
                  <a:cubicBezTo>
                    <a:pt x="5039" y="19009"/>
                    <a:pt x="5088" y="19007"/>
                    <a:pt x="5139" y="19002"/>
                  </a:cubicBezTo>
                  <a:cubicBezTo>
                    <a:pt x="5153" y="19001"/>
                    <a:pt x="5171" y="19000"/>
                    <a:pt x="5190" y="19000"/>
                  </a:cubicBezTo>
                  <a:cubicBezTo>
                    <a:pt x="5287" y="19000"/>
                    <a:pt x="5430" y="19031"/>
                    <a:pt x="5386" y="19252"/>
                  </a:cubicBezTo>
                  <a:cubicBezTo>
                    <a:pt x="5346" y="19447"/>
                    <a:pt x="5541" y="19519"/>
                    <a:pt x="5667" y="19519"/>
                  </a:cubicBezTo>
                  <a:cubicBezTo>
                    <a:pt x="5699" y="19519"/>
                    <a:pt x="5727" y="19514"/>
                    <a:pt x="5745" y="19505"/>
                  </a:cubicBezTo>
                  <a:cubicBezTo>
                    <a:pt x="5864" y="19447"/>
                    <a:pt x="5976" y="19425"/>
                    <a:pt x="6083" y="19425"/>
                  </a:cubicBezTo>
                  <a:cubicBezTo>
                    <a:pt x="6353" y="19425"/>
                    <a:pt x="6596" y="19566"/>
                    <a:pt x="6859" y="19638"/>
                  </a:cubicBezTo>
                  <a:cubicBezTo>
                    <a:pt x="7088" y="19703"/>
                    <a:pt x="7113" y="19967"/>
                    <a:pt x="7386" y="19997"/>
                  </a:cubicBezTo>
                  <a:cubicBezTo>
                    <a:pt x="7635" y="20024"/>
                    <a:pt x="7878" y="20037"/>
                    <a:pt x="8118" y="20037"/>
                  </a:cubicBezTo>
                  <a:cubicBezTo>
                    <a:pt x="9955" y="20037"/>
                    <a:pt x="11545" y="19274"/>
                    <a:pt x="13087" y="18262"/>
                  </a:cubicBezTo>
                  <a:cubicBezTo>
                    <a:pt x="14140" y="17571"/>
                    <a:pt x="14835" y="16567"/>
                    <a:pt x="15647" y="15661"/>
                  </a:cubicBezTo>
                  <a:cubicBezTo>
                    <a:pt x="15735" y="15562"/>
                    <a:pt x="15996" y="15545"/>
                    <a:pt x="15915" y="15394"/>
                  </a:cubicBezTo>
                  <a:cubicBezTo>
                    <a:pt x="15698" y="14987"/>
                    <a:pt x="16080" y="14728"/>
                    <a:pt x="16103" y="14425"/>
                  </a:cubicBezTo>
                  <a:cubicBezTo>
                    <a:pt x="16140" y="13939"/>
                    <a:pt x="16735" y="13829"/>
                    <a:pt x="16698" y="13483"/>
                  </a:cubicBezTo>
                  <a:cubicBezTo>
                    <a:pt x="16609" y="12625"/>
                    <a:pt x="16666" y="11763"/>
                    <a:pt x="16600" y="10924"/>
                  </a:cubicBezTo>
                  <a:cubicBezTo>
                    <a:pt x="16561" y="10414"/>
                    <a:pt x="16868" y="9699"/>
                    <a:pt x="16237" y="9281"/>
                  </a:cubicBezTo>
                  <a:cubicBezTo>
                    <a:pt x="16311" y="8046"/>
                    <a:pt x="15445" y="7168"/>
                    <a:pt x="14912" y="6221"/>
                  </a:cubicBezTo>
                  <a:cubicBezTo>
                    <a:pt x="14450" y="5400"/>
                    <a:pt x="13801" y="4587"/>
                    <a:pt x="12945" y="4015"/>
                  </a:cubicBezTo>
                  <a:cubicBezTo>
                    <a:pt x="12475" y="3702"/>
                    <a:pt x="12127" y="3221"/>
                    <a:pt x="11685" y="2845"/>
                  </a:cubicBezTo>
                  <a:cubicBezTo>
                    <a:pt x="10868" y="2151"/>
                    <a:pt x="10246" y="1212"/>
                    <a:pt x="9389" y="588"/>
                  </a:cubicBezTo>
                  <a:cubicBezTo>
                    <a:pt x="9096" y="375"/>
                    <a:pt x="8735" y="0"/>
                    <a:pt x="8257" y="0"/>
                  </a:cubicBezTo>
                  <a:close/>
                </a:path>
              </a:pathLst>
            </a:custGeom>
            <a:solidFill>
              <a:srgbClr val="21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400" dirty="0">
                <a:latin typeface="Viga" panose="020B0800030000020004" pitchFamily="34" charset="0"/>
              </a:endParaRPr>
            </a:p>
          </p:txBody>
        </p:sp>
      </p:grpSp>
      <p:sp>
        <p:nvSpPr>
          <p:cNvPr id="77" name="Google Shape;1057;p36"/>
          <p:cNvSpPr txBox="1">
            <a:spLocks/>
          </p:cNvSpPr>
          <p:nvPr/>
        </p:nvSpPr>
        <p:spPr>
          <a:xfrm>
            <a:off x="7343658" y="5585376"/>
            <a:ext cx="4071900" cy="1075615"/>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tr-TR" sz="1400" dirty="0">
                <a:latin typeface="Imprima" pitchFamily="2" charset="0"/>
              </a:rPr>
              <a:t>mongosh oturumundan çık</a:t>
            </a:r>
          </a:p>
        </p:txBody>
      </p:sp>
      <p:sp>
        <p:nvSpPr>
          <p:cNvPr id="78" name="Google Shape;1058;p36"/>
          <p:cNvSpPr txBox="1">
            <a:spLocks/>
          </p:cNvSpPr>
          <p:nvPr/>
        </p:nvSpPr>
        <p:spPr>
          <a:xfrm>
            <a:off x="7343658" y="5094152"/>
            <a:ext cx="2973600" cy="5928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exit </a:t>
            </a:r>
          </a:p>
        </p:txBody>
      </p:sp>
      <p:grpSp>
        <p:nvGrpSpPr>
          <p:cNvPr id="83" name="Google Shape;1106;p36"/>
          <p:cNvGrpSpPr/>
          <p:nvPr/>
        </p:nvGrpSpPr>
        <p:grpSpPr>
          <a:xfrm>
            <a:off x="6944904" y="5377240"/>
            <a:ext cx="282436" cy="237797"/>
            <a:chOff x="5829046" y="1742913"/>
            <a:chExt cx="282436" cy="237797"/>
          </a:xfrm>
        </p:grpSpPr>
        <p:sp>
          <p:nvSpPr>
            <p:cNvPr id="84" name="Google Shape;1107;p36"/>
            <p:cNvSpPr/>
            <p:nvPr/>
          </p:nvSpPr>
          <p:spPr>
            <a:xfrm rot="5400000">
              <a:off x="5860564" y="1732157"/>
              <a:ext cx="219033" cy="260137"/>
            </a:xfrm>
            <a:custGeom>
              <a:avLst/>
              <a:gdLst/>
              <a:ahLst/>
              <a:cxnLst/>
              <a:rect l="l" t="t" r="r" b="b"/>
              <a:pathLst>
                <a:path w="15537" h="18456" extrusionOk="0">
                  <a:moveTo>
                    <a:pt x="7606" y="0"/>
                  </a:moveTo>
                  <a:cubicBezTo>
                    <a:pt x="7424" y="0"/>
                    <a:pt x="7225" y="59"/>
                    <a:pt x="7004" y="210"/>
                  </a:cubicBezTo>
                  <a:cubicBezTo>
                    <a:pt x="6438" y="598"/>
                    <a:pt x="5967" y="1075"/>
                    <a:pt x="5430" y="1483"/>
                  </a:cubicBezTo>
                  <a:cubicBezTo>
                    <a:pt x="4080" y="2508"/>
                    <a:pt x="2964" y="3740"/>
                    <a:pt x="2032" y="5176"/>
                  </a:cubicBezTo>
                  <a:cubicBezTo>
                    <a:pt x="1126" y="6573"/>
                    <a:pt x="512" y="8057"/>
                    <a:pt x="139" y="9792"/>
                  </a:cubicBezTo>
                  <a:cubicBezTo>
                    <a:pt x="164" y="10481"/>
                    <a:pt x="0" y="11365"/>
                    <a:pt x="270" y="12086"/>
                  </a:cubicBezTo>
                  <a:cubicBezTo>
                    <a:pt x="555" y="12845"/>
                    <a:pt x="794" y="13648"/>
                    <a:pt x="1148" y="14402"/>
                  </a:cubicBezTo>
                  <a:cubicBezTo>
                    <a:pt x="1566" y="15298"/>
                    <a:pt x="2298" y="15856"/>
                    <a:pt x="2886" y="16492"/>
                  </a:cubicBezTo>
                  <a:cubicBezTo>
                    <a:pt x="3248" y="16884"/>
                    <a:pt x="3825" y="17509"/>
                    <a:pt x="4595" y="17509"/>
                  </a:cubicBezTo>
                  <a:cubicBezTo>
                    <a:pt x="4640" y="17509"/>
                    <a:pt x="4686" y="17506"/>
                    <a:pt x="4732" y="17502"/>
                  </a:cubicBezTo>
                  <a:cubicBezTo>
                    <a:pt x="4746" y="17501"/>
                    <a:pt x="4762" y="17499"/>
                    <a:pt x="4781" y="17499"/>
                  </a:cubicBezTo>
                  <a:cubicBezTo>
                    <a:pt x="4870" y="17499"/>
                    <a:pt x="5000" y="17529"/>
                    <a:pt x="4960" y="17732"/>
                  </a:cubicBezTo>
                  <a:cubicBezTo>
                    <a:pt x="4924" y="17911"/>
                    <a:pt x="5102" y="17978"/>
                    <a:pt x="5218" y="17978"/>
                  </a:cubicBezTo>
                  <a:cubicBezTo>
                    <a:pt x="5248" y="17978"/>
                    <a:pt x="5274" y="17973"/>
                    <a:pt x="5291" y="17965"/>
                  </a:cubicBezTo>
                  <a:cubicBezTo>
                    <a:pt x="5400" y="17912"/>
                    <a:pt x="5503" y="17892"/>
                    <a:pt x="5602" y="17892"/>
                  </a:cubicBezTo>
                  <a:cubicBezTo>
                    <a:pt x="5850" y="17892"/>
                    <a:pt x="6073" y="18021"/>
                    <a:pt x="6316" y="18088"/>
                  </a:cubicBezTo>
                  <a:cubicBezTo>
                    <a:pt x="6528" y="18148"/>
                    <a:pt x="6551" y="18391"/>
                    <a:pt x="6802" y="18419"/>
                  </a:cubicBezTo>
                  <a:cubicBezTo>
                    <a:pt x="7030" y="18444"/>
                    <a:pt x="7254" y="18456"/>
                    <a:pt x="7473" y="18456"/>
                  </a:cubicBezTo>
                  <a:cubicBezTo>
                    <a:pt x="9168" y="18456"/>
                    <a:pt x="10633" y="17752"/>
                    <a:pt x="12054" y="16820"/>
                  </a:cubicBezTo>
                  <a:cubicBezTo>
                    <a:pt x="13023" y="16183"/>
                    <a:pt x="13663" y="15257"/>
                    <a:pt x="14411" y="14423"/>
                  </a:cubicBezTo>
                  <a:cubicBezTo>
                    <a:pt x="14491" y="14333"/>
                    <a:pt x="14733" y="14317"/>
                    <a:pt x="14659" y="14178"/>
                  </a:cubicBezTo>
                  <a:cubicBezTo>
                    <a:pt x="14458" y="13802"/>
                    <a:pt x="14810" y="13565"/>
                    <a:pt x="14831" y="13285"/>
                  </a:cubicBezTo>
                  <a:cubicBezTo>
                    <a:pt x="14865" y="12838"/>
                    <a:pt x="15413" y="12735"/>
                    <a:pt x="15380" y="12418"/>
                  </a:cubicBezTo>
                  <a:cubicBezTo>
                    <a:pt x="15297" y="11627"/>
                    <a:pt x="15351" y="10834"/>
                    <a:pt x="15290" y="10060"/>
                  </a:cubicBezTo>
                  <a:cubicBezTo>
                    <a:pt x="15253" y="9591"/>
                    <a:pt x="15537" y="8932"/>
                    <a:pt x="14954" y="8548"/>
                  </a:cubicBezTo>
                  <a:cubicBezTo>
                    <a:pt x="15023" y="7411"/>
                    <a:pt x="14225" y="6602"/>
                    <a:pt x="13733" y="5728"/>
                  </a:cubicBezTo>
                  <a:cubicBezTo>
                    <a:pt x="13308" y="4973"/>
                    <a:pt x="12711" y="4223"/>
                    <a:pt x="11922" y="3698"/>
                  </a:cubicBezTo>
                  <a:cubicBezTo>
                    <a:pt x="11489" y="3409"/>
                    <a:pt x="11170" y="2967"/>
                    <a:pt x="10762" y="2620"/>
                  </a:cubicBezTo>
                  <a:cubicBezTo>
                    <a:pt x="10009" y="1981"/>
                    <a:pt x="9438" y="1117"/>
                    <a:pt x="8648" y="541"/>
                  </a:cubicBezTo>
                  <a:cubicBezTo>
                    <a:pt x="8378" y="345"/>
                    <a:pt x="8046" y="0"/>
                    <a:pt x="7606"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400" dirty="0">
                <a:latin typeface="Viga" panose="020B0800030000020004" pitchFamily="34" charset="0"/>
              </a:endParaRPr>
            </a:p>
          </p:txBody>
        </p:sp>
        <p:sp>
          <p:nvSpPr>
            <p:cNvPr id="85" name="Google Shape;1108;p36"/>
            <p:cNvSpPr/>
            <p:nvPr/>
          </p:nvSpPr>
          <p:spPr>
            <a:xfrm rot="5400000">
              <a:off x="5851366" y="1720593"/>
              <a:ext cx="237797" cy="282436"/>
            </a:xfrm>
            <a:custGeom>
              <a:avLst/>
              <a:gdLst/>
              <a:ahLst/>
              <a:cxnLst/>
              <a:rect l="l" t="t" r="r" b="b"/>
              <a:pathLst>
                <a:path w="16868" h="20038" extrusionOk="0">
                  <a:moveTo>
                    <a:pt x="8141" y="1180"/>
                  </a:moveTo>
                  <a:cubicBezTo>
                    <a:pt x="8352" y="1180"/>
                    <a:pt x="8529" y="1381"/>
                    <a:pt x="8800" y="1767"/>
                  </a:cubicBezTo>
                  <a:cubicBezTo>
                    <a:pt x="9118" y="2220"/>
                    <a:pt x="9542" y="2618"/>
                    <a:pt x="9981" y="2961"/>
                  </a:cubicBezTo>
                  <a:cubicBezTo>
                    <a:pt x="11153" y="3877"/>
                    <a:pt x="12071" y="5029"/>
                    <a:pt x="13098" y="6078"/>
                  </a:cubicBezTo>
                  <a:cubicBezTo>
                    <a:pt x="13702" y="6696"/>
                    <a:pt x="14121" y="7426"/>
                    <a:pt x="14526" y="8088"/>
                  </a:cubicBezTo>
                  <a:cubicBezTo>
                    <a:pt x="15041" y="8928"/>
                    <a:pt x="15356" y="9992"/>
                    <a:pt x="15377" y="11060"/>
                  </a:cubicBezTo>
                  <a:cubicBezTo>
                    <a:pt x="15390" y="11788"/>
                    <a:pt x="15453" y="12517"/>
                    <a:pt x="15240" y="13230"/>
                  </a:cubicBezTo>
                  <a:cubicBezTo>
                    <a:pt x="15172" y="13583"/>
                    <a:pt x="15191" y="13990"/>
                    <a:pt x="15017" y="14281"/>
                  </a:cubicBezTo>
                  <a:cubicBezTo>
                    <a:pt x="14506" y="15138"/>
                    <a:pt x="13976" y="15970"/>
                    <a:pt x="13191" y="16650"/>
                  </a:cubicBezTo>
                  <a:cubicBezTo>
                    <a:pt x="12415" y="17322"/>
                    <a:pt x="11519" y="17769"/>
                    <a:pt x="10681" y="18321"/>
                  </a:cubicBezTo>
                  <a:cubicBezTo>
                    <a:pt x="10244" y="18610"/>
                    <a:pt x="9753" y="18700"/>
                    <a:pt x="9264" y="18700"/>
                  </a:cubicBezTo>
                  <a:cubicBezTo>
                    <a:pt x="9009" y="18700"/>
                    <a:pt x="8755" y="18675"/>
                    <a:pt x="8509" y="18642"/>
                  </a:cubicBezTo>
                  <a:cubicBezTo>
                    <a:pt x="7915" y="18560"/>
                    <a:pt x="7322" y="18610"/>
                    <a:pt x="6713" y="18455"/>
                  </a:cubicBezTo>
                  <a:cubicBezTo>
                    <a:pt x="5109" y="18046"/>
                    <a:pt x="3885" y="17202"/>
                    <a:pt x="2825" y="15943"/>
                  </a:cubicBezTo>
                  <a:cubicBezTo>
                    <a:pt x="2294" y="15311"/>
                    <a:pt x="1948" y="14597"/>
                    <a:pt x="1496" y="13936"/>
                  </a:cubicBezTo>
                  <a:cubicBezTo>
                    <a:pt x="1142" y="13419"/>
                    <a:pt x="1108" y="12748"/>
                    <a:pt x="1137" y="12190"/>
                  </a:cubicBezTo>
                  <a:cubicBezTo>
                    <a:pt x="1184" y="11276"/>
                    <a:pt x="1047" y="10336"/>
                    <a:pt x="1392" y="9435"/>
                  </a:cubicBezTo>
                  <a:cubicBezTo>
                    <a:pt x="1881" y="8162"/>
                    <a:pt x="2512" y="6985"/>
                    <a:pt x="3243" y="5829"/>
                  </a:cubicBezTo>
                  <a:cubicBezTo>
                    <a:pt x="4347" y="4081"/>
                    <a:pt x="6038" y="2971"/>
                    <a:pt x="7482" y="1592"/>
                  </a:cubicBezTo>
                  <a:cubicBezTo>
                    <a:pt x="7772" y="1314"/>
                    <a:pt x="7968" y="1180"/>
                    <a:pt x="8141" y="1180"/>
                  </a:cubicBezTo>
                  <a:close/>
                  <a:moveTo>
                    <a:pt x="8257" y="0"/>
                  </a:moveTo>
                  <a:cubicBezTo>
                    <a:pt x="8061" y="0"/>
                    <a:pt x="7844" y="64"/>
                    <a:pt x="7605" y="228"/>
                  </a:cubicBezTo>
                  <a:cubicBezTo>
                    <a:pt x="6991" y="649"/>
                    <a:pt x="6479" y="1168"/>
                    <a:pt x="5895" y="1610"/>
                  </a:cubicBezTo>
                  <a:cubicBezTo>
                    <a:pt x="4431" y="2723"/>
                    <a:pt x="3219" y="4060"/>
                    <a:pt x="2208" y="5620"/>
                  </a:cubicBezTo>
                  <a:cubicBezTo>
                    <a:pt x="1224" y="7138"/>
                    <a:pt x="556" y="8748"/>
                    <a:pt x="153" y="10632"/>
                  </a:cubicBezTo>
                  <a:cubicBezTo>
                    <a:pt x="177" y="11380"/>
                    <a:pt x="0" y="12339"/>
                    <a:pt x="293" y="13122"/>
                  </a:cubicBezTo>
                  <a:cubicBezTo>
                    <a:pt x="602" y="13947"/>
                    <a:pt x="864" y="14818"/>
                    <a:pt x="1247" y="15638"/>
                  </a:cubicBezTo>
                  <a:cubicBezTo>
                    <a:pt x="1701" y="16608"/>
                    <a:pt x="2496" y="17215"/>
                    <a:pt x="3135" y="17907"/>
                  </a:cubicBezTo>
                  <a:cubicBezTo>
                    <a:pt x="3528" y="18332"/>
                    <a:pt x="4154" y="19009"/>
                    <a:pt x="4989" y="19009"/>
                  </a:cubicBezTo>
                  <a:cubicBezTo>
                    <a:pt x="5039" y="19009"/>
                    <a:pt x="5088" y="19007"/>
                    <a:pt x="5139" y="19002"/>
                  </a:cubicBezTo>
                  <a:cubicBezTo>
                    <a:pt x="5153" y="19001"/>
                    <a:pt x="5171" y="19000"/>
                    <a:pt x="5190" y="19000"/>
                  </a:cubicBezTo>
                  <a:cubicBezTo>
                    <a:pt x="5287" y="19000"/>
                    <a:pt x="5429" y="19031"/>
                    <a:pt x="5385" y="19252"/>
                  </a:cubicBezTo>
                  <a:cubicBezTo>
                    <a:pt x="5346" y="19447"/>
                    <a:pt x="5541" y="19519"/>
                    <a:pt x="5667" y="19519"/>
                  </a:cubicBezTo>
                  <a:cubicBezTo>
                    <a:pt x="5699" y="19519"/>
                    <a:pt x="5727" y="19514"/>
                    <a:pt x="5745" y="19505"/>
                  </a:cubicBezTo>
                  <a:cubicBezTo>
                    <a:pt x="5864" y="19447"/>
                    <a:pt x="5975" y="19425"/>
                    <a:pt x="6083" y="19425"/>
                  </a:cubicBezTo>
                  <a:cubicBezTo>
                    <a:pt x="6352" y="19425"/>
                    <a:pt x="6595" y="19566"/>
                    <a:pt x="6859" y="19638"/>
                  </a:cubicBezTo>
                  <a:cubicBezTo>
                    <a:pt x="7088" y="19703"/>
                    <a:pt x="7113" y="19967"/>
                    <a:pt x="7386" y="19997"/>
                  </a:cubicBezTo>
                  <a:cubicBezTo>
                    <a:pt x="7635" y="20024"/>
                    <a:pt x="7878" y="20037"/>
                    <a:pt x="8118" y="20037"/>
                  </a:cubicBezTo>
                  <a:cubicBezTo>
                    <a:pt x="9955" y="20037"/>
                    <a:pt x="11545" y="19274"/>
                    <a:pt x="13087" y="18262"/>
                  </a:cubicBezTo>
                  <a:cubicBezTo>
                    <a:pt x="14140" y="17571"/>
                    <a:pt x="14835" y="16567"/>
                    <a:pt x="15645" y="15661"/>
                  </a:cubicBezTo>
                  <a:cubicBezTo>
                    <a:pt x="15735" y="15562"/>
                    <a:pt x="15996" y="15545"/>
                    <a:pt x="15915" y="15394"/>
                  </a:cubicBezTo>
                  <a:cubicBezTo>
                    <a:pt x="15698" y="14987"/>
                    <a:pt x="16080" y="14728"/>
                    <a:pt x="16103" y="14425"/>
                  </a:cubicBezTo>
                  <a:cubicBezTo>
                    <a:pt x="16140" y="13939"/>
                    <a:pt x="16735" y="13829"/>
                    <a:pt x="16698" y="13483"/>
                  </a:cubicBezTo>
                  <a:cubicBezTo>
                    <a:pt x="16608" y="12625"/>
                    <a:pt x="16666" y="11763"/>
                    <a:pt x="16600" y="10924"/>
                  </a:cubicBezTo>
                  <a:cubicBezTo>
                    <a:pt x="16561" y="10414"/>
                    <a:pt x="16868" y="9699"/>
                    <a:pt x="16237" y="9281"/>
                  </a:cubicBezTo>
                  <a:cubicBezTo>
                    <a:pt x="16311" y="8046"/>
                    <a:pt x="15445" y="7168"/>
                    <a:pt x="14912" y="6221"/>
                  </a:cubicBezTo>
                  <a:cubicBezTo>
                    <a:pt x="14449" y="5400"/>
                    <a:pt x="13801" y="4587"/>
                    <a:pt x="12945" y="4015"/>
                  </a:cubicBezTo>
                  <a:cubicBezTo>
                    <a:pt x="12475" y="3702"/>
                    <a:pt x="12127" y="3221"/>
                    <a:pt x="11685" y="2845"/>
                  </a:cubicBezTo>
                  <a:cubicBezTo>
                    <a:pt x="10868" y="2151"/>
                    <a:pt x="10246" y="1212"/>
                    <a:pt x="9389" y="588"/>
                  </a:cubicBezTo>
                  <a:cubicBezTo>
                    <a:pt x="9096" y="375"/>
                    <a:pt x="8735" y="0"/>
                    <a:pt x="8257" y="0"/>
                  </a:cubicBezTo>
                  <a:close/>
                </a:path>
              </a:pathLst>
            </a:custGeom>
            <a:solidFill>
              <a:srgbClr val="21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400" dirty="0">
                <a:latin typeface="Viga" panose="020B0800030000020004" pitchFamily="34" charset="0"/>
              </a:endParaRPr>
            </a:p>
          </p:txBody>
        </p:sp>
      </p:grpSp>
      <p:pic>
        <p:nvPicPr>
          <p:cNvPr id="74" name="Picture 6" descr="MongoDB Nedir, Nerelerde ve Nasıl Kullanılır? | GTec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08333" y="6347303"/>
            <a:ext cx="858982" cy="39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989197"/>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122;p37"/>
          <p:cNvSpPr txBox="1">
            <a:spLocks/>
          </p:cNvSpPr>
          <p:nvPr/>
        </p:nvSpPr>
        <p:spPr>
          <a:xfrm>
            <a:off x="929808" y="1180921"/>
            <a:ext cx="4473462" cy="1158062"/>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None/>
            </a:pPr>
            <a:r>
              <a:rPr lang="tr-TR" sz="1400" dirty="0" smtClean="0">
                <a:latin typeface="Imprima" pitchFamily="2" charset="0"/>
              </a:rPr>
              <a:t>Bu komutların her biri belirli bir koleksiyonda çalıştırılır.</a:t>
            </a:r>
          </a:p>
          <a:p>
            <a:pPr marL="0" indent="0">
              <a:spcBef>
                <a:spcPts val="0"/>
              </a:spcBef>
              <a:spcAft>
                <a:spcPts val="1600"/>
              </a:spcAft>
              <a:buNone/>
            </a:pPr>
            <a:r>
              <a:rPr lang="en-US" sz="1400" dirty="0" smtClean="0">
                <a:solidFill>
                  <a:srgbClr val="FF0000"/>
                </a:solidFill>
                <a:latin typeface="Consolas" panose="020B0609020204030204" pitchFamily="49" charset="0"/>
              </a:rPr>
              <a:t>db</a:t>
            </a:r>
            <a:r>
              <a:rPr lang="en-US" sz="1400" dirty="0">
                <a:solidFill>
                  <a:srgbClr val="FF0000"/>
                </a:solidFill>
                <a:latin typeface="Consolas" panose="020B0609020204030204" pitchFamily="49" charset="0"/>
              </a:rPr>
              <a:t>.&lt;collectionName&gt;.&lt;command&gt;</a:t>
            </a:r>
            <a:endParaRPr lang="en-US" sz="1400" dirty="0" smtClean="0">
              <a:solidFill>
                <a:srgbClr val="FF0000"/>
              </a:solidFill>
              <a:latin typeface="Consolas" panose="020B0609020204030204" pitchFamily="49" charset="0"/>
            </a:endParaRPr>
          </a:p>
          <a:p>
            <a:pPr marL="0" indent="0">
              <a:spcBef>
                <a:spcPts val="0"/>
              </a:spcBef>
              <a:spcAft>
                <a:spcPts val="1600"/>
              </a:spcAft>
              <a:buNone/>
            </a:pPr>
            <a:endParaRPr lang="en-US" sz="1400" dirty="0">
              <a:latin typeface="Imprima" pitchFamily="2" charset="0"/>
            </a:endParaRPr>
          </a:p>
        </p:txBody>
      </p:sp>
      <p:sp>
        <p:nvSpPr>
          <p:cNvPr id="9" name="Google Shape;1123;p37"/>
          <p:cNvSpPr/>
          <p:nvPr/>
        </p:nvSpPr>
        <p:spPr>
          <a:xfrm>
            <a:off x="792809" y="2338983"/>
            <a:ext cx="4765692"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10" name="Google Shape;1124;p37"/>
          <p:cNvSpPr/>
          <p:nvPr/>
        </p:nvSpPr>
        <p:spPr>
          <a:xfrm>
            <a:off x="929809" y="1017333"/>
            <a:ext cx="4765692"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32" name="Google Shape;1060;p36"/>
          <p:cNvSpPr txBox="1">
            <a:spLocks/>
          </p:cNvSpPr>
          <p:nvPr/>
        </p:nvSpPr>
        <p:spPr>
          <a:xfrm>
            <a:off x="929808" y="424533"/>
            <a:ext cx="4861386"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Create</a:t>
            </a:r>
          </a:p>
        </p:txBody>
      </p:sp>
      <p:sp>
        <p:nvSpPr>
          <p:cNvPr id="39" name="Google Shape;1122;p37"/>
          <p:cNvSpPr txBox="1">
            <a:spLocks/>
          </p:cNvSpPr>
          <p:nvPr/>
        </p:nvSpPr>
        <p:spPr>
          <a:xfrm>
            <a:off x="5903585" y="2566355"/>
            <a:ext cx="5612984" cy="1772218"/>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None/>
            </a:pPr>
            <a:r>
              <a:rPr lang="tr-TR" sz="1400" dirty="0" smtClean="0">
                <a:latin typeface="Imprima" pitchFamily="2" charset="0"/>
              </a:rPr>
              <a:t>Belirtilen</a:t>
            </a:r>
            <a:r>
              <a:rPr lang="en-US" sz="1400" dirty="0" smtClean="0">
                <a:latin typeface="Imprima" pitchFamily="2" charset="0"/>
              </a:rPr>
              <a:t> </a:t>
            </a:r>
            <a:r>
              <a:rPr lang="tr-TR" sz="1400" dirty="0" smtClean="0">
                <a:latin typeface="Imprima" pitchFamily="2" charset="0"/>
              </a:rPr>
              <a:t>koleksiyon</a:t>
            </a:r>
            <a:r>
              <a:rPr lang="en-US" sz="1400" dirty="0" smtClean="0">
                <a:latin typeface="Imprima" pitchFamily="2" charset="0"/>
              </a:rPr>
              <a:t> </a:t>
            </a:r>
            <a:r>
              <a:rPr lang="en-US" sz="1400" dirty="0">
                <a:latin typeface="Imprima" pitchFamily="2" charset="0"/>
              </a:rPr>
              <a:t>içinde yeni bir belge </a:t>
            </a:r>
            <a:r>
              <a:rPr lang="en-US" sz="1400" dirty="0" smtClean="0">
                <a:latin typeface="Imprima" pitchFamily="2" charset="0"/>
              </a:rPr>
              <a:t>oluşturun</a:t>
            </a:r>
          </a:p>
          <a:p>
            <a:pPr marL="0" indent="0">
              <a:spcBef>
                <a:spcPts val="0"/>
              </a:spcBef>
              <a:spcAft>
                <a:spcPts val="1600"/>
              </a:spcAft>
              <a:buNone/>
            </a:pPr>
            <a:r>
              <a:rPr lang="en-US" sz="1200" dirty="0" smtClean="0">
                <a:solidFill>
                  <a:srgbClr val="FF0000"/>
                </a:solidFill>
                <a:latin typeface="Consolas" panose="020B0609020204030204" pitchFamily="49" charset="0"/>
              </a:rPr>
              <a:t>db.users.insertOne</a:t>
            </a:r>
            <a:r>
              <a:rPr lang="en-US" sz="1200" dirty="0">
                <a:solidFill>
                  <a:srgbClr val="FF0000"/>
                </a:solidFill>
                <a:latin typeface="Consolas" panose="020B0609020204030204" pitchFamily="49" charset="0"/>
              </a:rPr>
              <a:t>({ name: </a:t>
            </a:r>
            <a:r>
              <a:rPr lang="en-US" sz="1200" dirty="0" smtClean="0">
                <a:solidFill>
                  <a:srgbClr val="FF0000"/>
                </a:solidFill>
                <a:latin typeface="Consolas" panose="020B0609020204030204" pitchFamily="49" charset="0"/>
              </a:rPr>
              <a:t>“Mu” </a:t>
            </a:r>
            <a:r>
              <a:rPr lang="en-US" sz="1200" dirty="0">
                <a:solidFill>
                  <a:srgbClr val="FF0000"/>
                </a:solidFill>
                <a:latin typeface="Consolas" panose="020B0609020204030204" pitchFamily="49" charset="0"/>
              </a:rPr>
              <a:t>})</a:t>
            </a:r>
          </a:p>
          <a:p>
            <a:pPr marL="0" indent="0">
              <a:spcBef>
                <a:spcPts val="0"/>
              </a:spcBef>
              <a:spcAft>
                <a:spcPts val="1600"/>
              </a:spcAft>
              <a:buNone/>
            </a:pPr>
            <a:r>
              <a:rPr lang="tr-TR" sz="1400" dirty="0" smtClean="0">
                <a:latin typeface="Imprima" pitchFamily="2" charset="0"/>
              </a:rPr>
              <a:t>Kullanıcı koleksiyonuna Mu adında yeni bir belge ekleyin</a:t>
            </a:r>
          </a:p>
          <a:p>
            <a:pPr marL="0" indent="0">
              <a:spcBef>
                <a:spcPts val="0"/>
              </a:spcBef>
              <a:spcAft>
                <a:spcPts val="1600"/>
              </a:spcAft>
              <a:buNone/>
            </a:pPr>
            <a:r>
              <a:rPr lang="en-US" sz="1400" dirty="0">
                <a:solidFill>
                  <a:srgbClr val="FF0000"/>
                </a:solidFill>
                <a:latin typeface="Consolas" panose="020B0609020204030204" pitchFamily="49" charset="0"/>
              </a:rPr>
              <a:t>db.users.insertOne({ name: “</a:t>
            </a:r>
            <a:r>
              <a:rPr lang="en-US" sz="1400" dirty="0" smtClean="0">
                <a:solidFill>
                  <a:srgbClr val="FF0000"/>
                </a:solidFill>
                <a:latin typeface="Consolas" panose="020B0609020204030204" pitchFamily="49" charset="0"/>
              </a:rPr>
              <a:t>Mu”, age: 22, address: {street: “123”}, hobbies: [“Running”] </a:t>
            </a:r>
            <a:r>
              <a:rPr lang="en-US" sz="1400" dirty="0">
                <a:solidFill>
                  <a:srgbClr val="FF0000"/>
                </a:solidFill>
                <a:latin typeface="Consolas" panose="020B0609020204030204" pitchFamily="49" charset="0"/>
              </a:rPr>
              <a:t>})</a:t>
            </a:r>
          </a:p>
          <a:p>
            <a:pPr marL="0" indent="0">
              <a:spcBef>
                <a:spcPts val="0"/>
              </a:spcBef>
              <a:spcAft>
                <a:spcPts val="1600"/>
              </a:spcAft>
              <a:buNone/>
            </a:pPr>
            <a:endParaRPr lang="tr-TR" sz="1400" dirty="0" smtClean="0">
              <a:latin typeface="Imprima" pitchFamily="2" charset="0"/>
            </a:endParaRPr>
          </a:p>
          <a:p>
            <a:pPr marL="0" indent="0">
              <a:spcBef>
                <a:spcPts val="0"/>
              </a:spcBef>
              <a:spcAft>
                <a:spcPts val="1600"/>
              </a:spcAft>
              <a:buNone/>
            </a:pPr>
            <a:endParaRPr lang="en-US" sz="1400" dirty="0">
              <a:latin typeface="Imprima" pitchFamily="2" charset="0"/>
            </a:endParaRPr>
          </a:p>
        </p:txBody>
      </p:sp>
      <p:sp>
        <p:nvSpPr>
          <p:cNvPr id="40" name="Google Shape;1123;p37"/>
          <p:cNvSpPr/>
          <p:nvPr/>
        </p:nvSpPr>
        <p:spPr>
          <a:xfrm>
            <a:off x="5766586" y="4338573"/>
            <a:ext cx="5763297"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41" name="Google Shape;1124;p37"/>
          <p:cNvSpPr/>
          <p:nvPr/>
        </p:nvSpPr>
        <p:spPr>
          <a:xfrm>
            <a:off x="5903586" y="2402767"/>
            <a:ext cx="5763297"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42" name="Google Shape;1060;p36"/>
          <p:cNvSpPr txBox="1">
            <a:spLocks/>
          </p:cNvSpPr>
          <p:nvPr/>
        </p:nvSpPr>
        <p:spPr>
          <a:xfrm>
            <a:off x="5903585" y="1809967"/>
            <a:ext cx="5879023"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smtClean="0">
                <a:latin typeface="Viga" panose="020B0800030000020004" pitchFamily="34" charset="0"/>
              </a:rPr>
              <a:t>insertOne</a:t>
            </a:r>
            <a:endParaRPr lang="tr-TR" sz="1700" dirty="0">
              <a:latin typeface="Viga" panose="020B0800030000020004" pitchFamily="34" charset="0"/>
            </a:endParaRPr>
          </a:p>
        </p:txBody>
      </p:sp>
      <p:sp>
        <p:nvSpPr>
          <p:cNvPr id="47" name="Google Shape;1122;p37"/>
          <p:cNvSpPr txBox="1">
            <a:spLocks/>
          </p:cNvSpPr>
          <p:nvPr/>
        </p:nvSpPr>
        <p:spPr>
          <a:xfrm>
            <a:off x="5903583" y="5068097"/>
            <a:ext cx="5612985" cy="1158062"/>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None/>
            </a:pPr>
            <a:r>
              <a:rPr lang="tr-TR" sz="1400" dirty="0" smtClean="0">
                <a:latin typeface="Imprima" pitchFamily="2" charset="0"/>
              </a:rPr>
              <a:t>Belirli bir koleksiyon içinde birden fazla yeni belge oluşturun</a:t>
            </a:r>
          </a:p>
          <a:p>
            <a:pPr marL="0" indent="0">
              <a:spcBef>
                <a:spcPts val="0"/>
              </a:spcBef>
              <a:spcAft>
                <a:spcPts val="1600"/>
              </a:spcAft>
              <a:buNone/>
            </a:pPr>
            <a:r>
              <a:rPr lang="en-US" sz="1400" dirty="0" smtClean="0">
                <a:solidFill>
                  <a:srgbClr val="FF0000"/>
                </a:solidFill>
                <a:latin typeface="Consolas" panose="020B0609020204030204" pitchFamily="49" charset="0"/>
              </a:rPr>
              <a:t>db.users.insertMany</a:t>
            </a:r>
            <a:r>
              <a:rPr lang="en-US" sz="1400" dirty="0">
                <a:solidFill>
                  <a:srgbClr val="FF0000"/>
                </a:solidFill>
                <a:latin typeface="Consolas" panose="020B0609020204030204" pitchFamily="49" charset="0"/>
              </a:rPr>
              <a:t>(</a:t>
            </a:r>
            <a:r>
              <a:rPr lang="en-US" sz="1400" dirty="0">
                <a:solidFill>
                  <a:schemeClr val="accent1"/>
                </a:solidFill>
                <a:latin typeface="Consolas" panose="020B0609020204030204" pitchFamily="49" charset="0"/>
              </a:rPr>
              <a:t>[</a:t>
            </a:r>
            <a:r>
              <a:rPr lang="en-US" sz="1400" dirty="0">
                <a:solidFill>
                  <a:srgbClr val="FF0000"/>
                </a:solidFill>
                <a:latin typeface="Consolas" panose="020B0609020204030204" pitchFamily="49" charset="0"/>
              </a:rPr>
              <a:t>{ age: 26 }, { age: 20 }</a:t>
            </a:r>
            <a:r>
              <a:rPr lang="en-US" sz="1400" dirty="0">
                <a:solidFill>
                  <a:schemeClr val="accent1"/>
                </a:solidFill>
                <a:latin typeface="Consolas" panose="020B0609020204030204" pitchFamily="49" charset="0"/>
              </a:rPr>
              <a:t>]</a:t>
            </a:r>
            <a:r>
              <a:rPr lang="en-US" sz="1400" dirty="0">
                <a:solidFill>
                  <a:srgbClr val="FF0000"/>
                </a:solidFill>
                <a:latin typeface="Consolas" panose="020B0609020204030204" pitchFamily="49" charset="0"/>
              </a:rPr>
              <a:t>)</a:t>
            </a:r>
          </a:p>
          <a:p>
            <a:pPr marL="0" indent="0">
              <a:spcBef>
                <a:spcPts val="0"/>
              </a:spcBef>
              <a:spcAft>
                <a:spcPts val="1600"/>
              </a:spcAft>
              <a:buNone/>
            </a:pPr>
            <a:r>
              <a:rPr lang="tr-TR" sz="1400" dirty="0" smtClean="0">
                <a:latin typeface="Imprima" pitchFamily="2" charset="0"/>
              </a:rPr>
              <a:t>Kullanıcı koleksiyonuna 26 ve 20 yaşlarında iki yeni belge ekleyin</a:t>
            </a:r>
            <a:endParaRPr lang="tr-TR" sz="1400" dirty="0">
              <a:latin typeface="Imprima" pitchFamily="2" charset="0"/>
            </a:endParaRPr>
          </a:p>
        </p:txBody>
      </p:sp>
      <p:sp>
        <p:nvSpPr>
          <p:cNvPr id="48" name="Google Shape;1123;p37"/>
          <p:cNvSpPr/>
          <p:nvPr/>
        </p:nvSpPr>
        <p:spPr>
          <a:xfrm>
            <a:off x="5766586" y="6226159"/>
            <a:ext cx="5763298"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49" name="Google Shape;1124;p37"/>
          <p:cNvSpPr/>
          <p:nvPr/>
        </p:nvSpPr>
        <p:spPr>
          <a:xfrm>
            <a:off x="5903586" y="4904509"/>
            <a:ext cx="5763298"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50" name="Google Shape;1060;p36"/>
          <p:cNvSpPr txBox="1">
            <a:spLocks/>
          </p:cNvSpPr>
          <p:nvPr/>
        </p:nvSpPr>
        <p:spPr>
          <a:xfrm>
            <a:off x="5903585" y="4311709"/>
            <a:ext cx="5879024"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insertMany</a:t>
            </a:r>
          </a:p>
        </p:txBody>
      </p:sp>
      <p:pic>
        <p:nvPicPr>
          <p:cNvPr id="16" name="Picture 6" descr="MongoDB Nedir, Nerelerde ve Nasıl Kullanılır? | GTec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08333" y="6347303"/>
            <a:ext cx="858982" cy="39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176893"/>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21;p42"/>
          <p:cNvSpPr txBox="1">
            <a:spLocks/>
          </p:cNvSpPr>
          <p:nvPr/>
        </p:nvSpPr>
        <p:spPr>
          <a:xfrm>
            <a:off x="572230" y="1124323"/>
            <a:ext cx="3534955" cy="892874"/>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tr-TR" sz="1400" dirty="0" smtClean="0">
                <a:latin typeface="Imprima" pitchFamily="2" charset="0"/>
              </a:rPr>
              <a:t>Bu komutların her biri belirli bir koleksiyonda çalıştırılır.</a:t>
            </a:r>
          </a:p>
          <a:p>
            <a:pPr marL="0" indent="0">
              <a:spcBef>
                <a:spcPts val="0"/>
              </a:spcBef>
              <a:buNone/>
            </a:pPr>
            <a:r>
              <a:rPr lang="tr-TR" sz="1200" dirty="0" smtClean="0">
                <a:solidFill>
                  <a:srgbClr val="FF0000"/>
                </a:solidFill>
                <a:latin typeface="Consolas" panose="020B0609020204030204" pitchFamily="49" charset="0"/>
              </a:rPr>
              <a:t>db.&lt;collectionName&gt;.&lt;command&gt;</a:t>
            </a:r>
          </a:p>
          <a:p>
            <a:pPr marL="0" indent="0">
              <a:spcBef>
                <a:spcPts val="0"/>
              </a:spcBef>
              <a:buNone/>
            </a:pPr>
            <a:endParaRPr lang="tr-TR" sz="1400" dirty="0">
              <a:latin typeface="Viga" panose="020B0800030000020004" pitchFamily="34" charset="0"/>
            </a:endParaRPr>
          </a:p>
        </p:txBody>
      </p:sp>
      <p:sp>
        <p:nvSpPr>
          <p:cNvPr id="5" name="Google Shape;1322;p42"/>
          <p:cNvSpPr txBox="1">
            <a:spLocks/>
          </p:cNvSpPr>
          <p:nvPr/>
        </p:nvSpPr>
        <p:spPr>
          <a:xfrm>
            <a:off x="572230" y="2550472"/>
            <a:ext cx="3534955" cy="1152554"/>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tr-TR" sz="1400" dirty="0" smtClean="0">
                <a:solidFill>
                  <a:schemeClr val="dk1"/>
                </a:solidFill>
                <a:latin typeface="Imprima" pitchFamily="2" charset="0"/>
              </a:rPr>
              <a:t>Tüm belgeleri </a:t>
            </a:r>
            <a:r>
              <a:rPr lang="en-US" sz="1400" dirty="0" smtClean="0">
                <a:solidFill>
                  <a:schemeClr val="dk1"/>
                </a:solidFill>
                <a:latin typeface="Imprima" pitchFamily="2" charset="0"/>
              </a:rPr>
              <a:t>g</a:t>
            </a:r>
            <a:r>
              <a:rPr lang="tr-TR" sz="1400" dirty="0" smtClean="0">
                <a:solidFill>
                  <a:schemeClr val="dk1"/>
                </a:solidFill>
                <a:latin typeface="Imprima" pitchFamily="2" charset="0"/>
              </a:rPr>
              <a:t>öster</a:t>
            </a:r>
            <a:r>
              <a:rPr lang="en-US" sz="1400" dirty="0" smtClean="0">
                <a:solidFill>
                  <a:schemeClr val="dk1"/>
                </a:solidFill>
                <a:latin typeface="Imprima" pitchFamily="2" charset="0"/>
              </a:rPr>
              <a:t>.</a:t>
            </a:r>
            <a:endParaRPr lang="tr-TR" sz="1400" dirty="0" smtClean="0">
              <a:solidFill>
                <a:schemeClr val="dk1"/>
              </a:solidFill>
              <a:latin typeface="Imprima" pitchFamily="2" charset="0"/>
            </a:endParaRPr>
          </a:p>
          <a:p>
            <a:pPr marL="0" indent="0">
              <a:spcBef>
                <a:spcPts val="0"/>
              </a:spcBef>
              <a:buNone/>
            </a:pPr>
            <a:endParaRPr lang="en-US" sz="1200" dirty="0" smtClean="0">
              <a:solidFill>
                <a:srgbClr val="FF0000"/>
              </a:solidFill>
              <a:latin typeface="Consolas" panose="020B0609020204030204" pitchFamily="49" charset="0"/>
            </a:endParaRPr>
          </a:p>
          <a:p>
            <a:pPr marL="0" indent="0">
              <a:spcBef>
                <a:spcPts val="0"/>
              </a:spcBef>
              <a:buNone/>
            </a:pPr>
            <a:r>
              <a:rPr lang="tr-TR" sz="1200" dirty="0" smtClean="0">
                <a:solidFill>
                  <a:srgbClr val="FF0000"/>
                </a:solidFill>
                <a:latin typeface="Consolas" panose="020B0609020204030204" pitchFamily="49" charset="0"/>
              </a:rPr>
              <a:t>db.users.find()</a:t>
            </a:r>
            <a:endParaRPr lang="en-US" sz="1200" dirty="0" smtClean="0">
              <a:solidFill>
                <a:srgbClr val="FF0000"/>
              </a:solidFill>
              <a:latin typeface="Consolas" panose="020B0609020204030204" pitchFamily="49" charset="0"/>
            </a:endParaRPr>
          </a:p>
          <a:p>
            <a:pPr marL="0" indent="0">
              <a:spcBef>
                <a:spcPts val="0"/>
              </a:spcBef>
              <a:buNone/>
            </a:pPr>
            <a:endParaRPr lang="tr-TR" sz="1200" dirty="0" smtClean="0">
              <a:solidFill>
                <a:srgbClr val="FF0000"/>
              </a:solidFill>
              <a:latin typeface="Consolas" panose="020B0609020204030204" pitchFamily="49" charset="0"/>
            </a:endParaRPr>
          </a:p>
          <a:p>
            <a:pPr marL="0" indent="0">
              <a:spcBef>
                <a:spcPts val="0"/>
              </a:spcBef>
              <a:buNone/>
            </a:pPr>
            <a:endParaRPr lang="tr-TR" sz="1400" dirty="0">
              <a:latin typeface="Viga" panose="020B0800030000020004" pitchFamily="34" charset="0"/>
            </a:endParaRPr>
          </a:p>
        </p:txBody>
      </p:sp>
      <p:grpSp>
        <p:nvGrpSpPr>
          <p:cNvPr id="7" name="Google Shape;1323;p42"/>
          <p:cNvGrpSpPr/>
          <p:nvPr/>
        </p:nvGrpSpPr>
        <p:grpSpPr>
          <a:xfrm>
            <a:off x="551306" y="2045772"/>
            <a:ext cx="3556071" cy="457075"/>
            <a:chOff x="3917263" y="1628700"/>
            <a:chExt cx="1309500" cy="457075"/>
          </a:xfrm>
        </p:grpSpPr>
        <p:sp>
          <p:nvSpPr>
            <p:cNvPr id="8" name="Google Shape;1324;p42"/>
            <p:cNvSpPr/>
            <p:nvPr/>
          </p:nvSpPr>
          <p:spPr>
            <a:xfrm>
              <a:off x="3917263" y="1628700"/>
              <a:ext cx="1309500" cy="457075"/>
            </a:xfrm>
            <a:custGeom>
              <a:avLst/>
              <a:gdLst/>
              <a:ahLst/>
              <a:cxnLst/>
              <a:rect l="l" t="t" r="r" b="b"/>
              <a:pathLst>
                <a:path w="41777" h="18283" extrusionOk="0">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700" b="1" dirty="0">
                <a:latin typeface="Imprima" pitchFamily="2" charset="0"/>
              </a:endParaRPr>
            </a:p>
          </p:txBody>
        </p:sp>
        <p:sp>
          <p:nvSpPr>
            <p:cNvPr id="9" name="Google Shape;1325;p42"/>
            <p:cNvSpPr/>
            <p:nvPr/>
          </p:nvSpPr>
          <p:spPr>
            <a:xfrm>
              <a:off x="3917263" y="1628700"/>
              <a:ext cx="1309500" cy="457075"/>
            </a:xfrm>
            <a:custGeom>
              <a:avLst/>
              <a:gdLst/>
              <a:ahLst/>
              <a:cxnLst/>
              <a:rect l="l" t="t" r="r" b="b"/>
              <a:pathLst>
                <a:path w="41777" h="18283" extrusionOk="0">
                  <a:moveTo>
                    <a:pt x="31789" y="1291"/>
                  </a:moveTo>
                  <a:cubicBezTo>
                    <a:pt x="31974" y="1291"/>
                    <a:pt x="32159" y="1291"/>
                    <a:pt x="32343" y="1293"/>
                  </a:cubicBezTo>
                  <a:cubicBezTo>
                    <a:pt x="33959" y="1309"/>
                    <a:pt x="35586" y="1386"/>
                    <a:pt x="37170" y="1726"/>
                  </a:cubicBezTo>
                  <a:cubicBezTo>
                    <a:pt x="37989" y="1901"/>
                    <a:pt x="38650" y="2440"/>
                    <a:pt x="39116" y="3162"/>
                  </a:cubicBezTo>
                  <a:cubicBezTo>
                    <a:pt x="40148" y="4757"/>
                    <a:pt x="40208" y="6161"/>
                    <a:pt x="40214" y="7773"/>
                  </a:cubicBezTo>
                  <a:cubicBezTo>
                    <a:pt x="40214" y="8849"/>
                    <a:pt x="40393" y="9964"/>
                    <a:pt x="40164" y="10987"/>
                  </a:cubicBezTo>
                  <a:cubicBezTo>
                    <a:pt x="39940" y="11993"/>
                    <a:pt x="40151" y="13111"/>
                    <a:pt x="39513" y="14010"/>
                  </a:cubicBezTo>
                  <a:cubicBezTo>
                    <a:pt x="38667" y="15207"/>
                    <a:pt x="37409" y="15600"/>
                    <a:pt x="36022" y="15741"/>
                  </a:cubicBezTo>
                  <a:cubicBezTo>
                    <a:pt x="34725" y="15871"/>
                    <a:pt x="33416" y="15788"/>
                    <a:pt x="32122" y="16087"/>
                  </a:cubicBezTo>
                  <a:cubicBezTo>
                    <a:pt x="31980" y="16120"/>
                    <a:pt x="31827" y="16129"/>
                    <a:pt x="31668" y="16129"/>
                  </a:cubicBezTo>
                  <a:cubicBezTo>
                    <a:pt x="31493" y="16129"/>
                    <a:pt x="31310" y="16118"/>
                    <a:pt x="31129" y="16118"/>
                  </a:cubicBezTo>
                  <a:cubicBezTo>
                    <a:pt x="30994" y="16118"/>
                    <a:pt x="30860" y="16124"/>
                    <a:pt x="30729" y="16144"/>
                  </a:cubicBezTo>
                  <a:cubicBezTo>
                    <a:pt x="30311" y="16207"/>
                    <a:pt x="29948" y="16542"/>
                    <a:pt x="29523" y="16542"/>
                  </a:cubicBezTo>
                  <a:cubicBezTo>
                    <a:pt x="29426" y="16542"/>
                    <a:pt x="29326" y="16524"/>
                    <a:pt x="29221" y="16482"/>
                  </a:cubicBezTo>
                  <a:cubicBezTo>
                    <a:pt x="28967" y="16379"/>
                    <a:pt x="28715" y="16344"/>
                    <a:pt x="28465" y="16344"/>
                  </a:cubicBezTo>
                  <a:cubicBezTo>
                    <a:pt x="28082" y="16344"/>
                    <a:pt x="27700" y="16427"/>
                    <a:pt x="27312" y="16479"/>
                  </a:cubicBezTo>
                  <a:cubicBezTo>
                    <a:pt x="26701" y="16562"/>
                    <a:pt x="26078" y="16669"/>
                    <a:pt x="25466" y="16669"/>
                  </a:cubicBezTo>
                  <a:cubicBezTo>
                    <a:pt x="25330" y="16669"/>
                    <a:pt x="25194" y="16664"/>
                    <a:pt x="25059" y="16652"/>
                  </a:cubicBezTo>
                  <a:cubicBezTo>
                    <a:pt x="24942" y="16641"/>
                    <a:pt x="24826" y="16637"/>
                    <a:pt x="24710" y="16637"/>
                  </a:cubicBezTo>
                  <a:cubicBezTo>
                    <a:pt x="24140" y="16637"/>
                    <a:pt x="23584" y="16742"/>
                    <a:pt x="23016" y="16742"/>
                  </a:cubicBezTo>
                  <a:cubicBezTo>
                    <a:pt x="22981" y="16742"/>
                    <a:pt x="22947" y="16742"/>
                    <a:pt x="22912" y="16741"/>
                  </a:cubicBezTo>
                  <a:cubicBezTo>
                    <a:pt x="22534" y="16732"/>
                    <a:pt x="22150" y="16709"/>
                    <a:pt x="21768" y="16709"/>
                  </a:cubicBezTo>
                  <a:cubicBezTo>
                    <a:pt x="21114" y="16709"/>
                    <a:pt x="20463" y="16775"/>
                    <a:pt x="19847" y="17083"/>
                  </a:cubicBezTo>
                  <a:cubicBezTo>
                    <a:pt x="19808" y="17102"/>
                    <a:pt x="19773" y="17110"/>
                    <a:pt x="19741" y="17110"/>
                  </a:cubicBezTo>
                  <a:cubicBezTo>
                    <a:pt x="19686" y="17110"/>
                    <a:pt x="19643" y="17084"/>
                    <a:pt x="19618" y="17040"/>
                  </a:cubicBezTo>
                  <a:cubicBezTo>
                    <a:pt x="19526" y="16877"/>
                    <a:pt x="19419" y="16829"/>
                    <a:pt x="19309" y="16829"/>
                  </a:cubicBezTo>
                  <a:cubicBezTo>
                    <a:pt x="19150" y="16829"/>
                    <a:pt x="18983" y="16929"/>
                    <a:pt x="18840" y="16929"/>
                  </a:cubicBezTo>
                  <a:cubicBezTo>
                    <a:pt x="18818" y="16929"/>
                    <a:pt x="18797" y="16927"/>
                    <a:pt x="18777" y="16921"/>
                  </a:cubicBezTo>
                  <a:cubicBezTo>
                    <a:pt x="18579" y="16871"/>
                    <a:pt x="18381" y="16855"/>
                    <a:pt x="18181" y="16855"/>
                  </a:cubicBezTo>
                  <a:cubicBezTo>
                    <a:pt x="17779" y="16855"/>
                    <a:pt x="17374" y="16923"/>
                    <a:pt x="16974" y="16923"/>
                  </a:cubicBezTo>
                  <a:cubicBezTo>
                    <a:pt x="16675" y="16923"/>
                    <a:pt x="16379" y="16885"/>
                    <a:pt x="16090" y="16751"/>
                  </a:cubicBezTo>
                  <a:cubicBezTo>
                    <a:pt x="15987" y="16702"/>
                    <a:pt x="15883" y="16685"/>
                    <a:pt x="15780" y="16685"/>
                  </a:cubicBezTo>
                  <a:cubicBezTo>
                    <a:pt x="15539" y="16685"/>
                    <a:pt x="15297" y="16777"/>
                    <a:pt x="15051" y="16777"/>
                  </a:cubicBezTo>
                  <a:cubicBezTo>
                    <a:pt x="15036" y="16777"/>
                    <a:pt x="15021" y="16777"/>
                    <a:pt x="15007" y="16776"/>
                  </a:cubicBezTo>
                  <a:cubicBezTo>
                    <a:pt x="13871" y="16721"/>
                    <a:pt x="12734" y="16616"/>
                    <a:pt x="11596" y="16599"/>
                  </a:cubicBezTo>
                  <a:cubicBezTo>
                    <a:pt x="11446" y="16597"/>
                    <a:pt x="11273" y="16587"/>
                    <a:pt x="11107" y="16587"/>
                  </a:cubicBezTo>
                  <a:cubicBezTo>
                    <a:pt x="10878" y="16587"/>
                    <a:pt x="10659" y="16606"/>
                    <a:pt x="10524" y="16693"/>
                  </a:cubicBezTo>
                  <a:cubicBezTo>
                    <a:pt x="10408" y="16767"/>
                    <a:pt x="10300" y="16795"/>
                    <a:pt x="10197" y="16795"/>
                  </a:cubicBezTo>
                  <a:cubicBezTo>
                    <a:pt x="9896" y="16795"/>
                    <a:pt x="9641" y="16556"/>
                    <a:pt x="9366" y="16556"/>
                  </a:cubicBezTo>
                  <a:cubicBezTo>
                    <a:pt x="9302" y="16556"/>
                    <a:pt x="9237" y="16569"/>
                    <a:pt x="9169" y="16602"/>
                  </a:cubicBezTo>
                  <a:cubicBezTo>
                    <a:pt x="9140" y="16450"/>
                    <a:pt x="9085" y="16409"/>
                    <a:pt x="9017" y="16409"/>
                  </a:cubicBezTo>
                  <a:cubicBezTo>
                    <a:pt x="8938" y="16409"/>
                    <a:pt x="8841" y="16464"/>
                    <a:pt x="8747" y="16464"/>
                  </a:cubicBezTo>
                  <a:cubicBezTo>
                    <a:pt x="8743" y="16464"/>
                    <a:pt x="8738" y="16464"/>
                    <a:pt x="8733" y="16464"/>
                  </a:cubicBezTo>
                  <a:cubicBezTo>
                    <a:pt x="8714" y="16462"/>
                    <a:pt x="8695" y="16462"/>
                    <a:pt x="8676" y="16462"/>
                  </a:cubicBezTo>
                  <a:cubicBezTo>
                    <a:pt x="8438" y="16462"/>
                    <a:pt x="8183" y="16543"/>
                    <a:pt x="7941" y="16543"/>
                  </a:cubicBezTo>
                  <a:cubicBezTo>
                    <a:pt x="7720" y="16543"/>
                    <a:pt x="7511" y="16475"/>
                    <a:pt x="7337" y="16218"/>
                  </a:cubicBezTo>
                  <a:cubicBezTo>
                    <a:pt x="7322" y="16195"/>
                    <a:pt x="7270" y="16183"/>
                    <a:pt x="7221" y="16183"/>
                  </a:cubicBezTo>
                  <a:cubicBezTo>
                    <a:pt x="7194" y="16183"/>
                    <a:pt x="7168" y="16186"/>
                    <a:pt x="7149" y="16194"/>
                  </a:cubicBezTo>
                  <a:cubicBezTo>
                    <a:pt x="6932" y="16278"/>
                    <a:pt x="6721" y="16312"/>
                    <a:pt x="6514" y="16312"/>
                  </a:cubicBezTo>
                  <a:cubicBezTo>
                    <a:pt x="6050" y="16312"/>
                    <a:pt x="5608" y="16138"/>
                    <a:pt x="5162" y="15959"/>
                  </a:cubicBezTo>
                  <a:cubicBezTo>
                    <a:pt x="5025" y="15904"/>
                    <a:pt x="4862" y="15862"/>
                    <a:pt x="4711" y="15862"/>
                  </a:cubicBezTo>
                  <a:cubicBezTo>
                    <a:pt x="4664" y="15862"/>
                    <a:pt x="4618" y="15866"/>
                    <a:pt x="4575" y="15875"/>
                  </a:cubicBezTo>
                  <a:cubicBezTo>
                    <a:pt x="4445" y="15902"/>
                    <a:pt x="4324" y="15915"/>
                    <a:pt x="4211" y="15915"/>
                  </a:cubicBezTo>
                  <a:cubicBezTo>
                    <a:pt x="3396" y="15915"/>
                    <a:pt x="3006" y="15252"/>
                    <a:pt x="2470" y="14678"/>
                  </a:cubicBezTo>
                  <a:cubicBezTo>
                    <a:pt x="1414" y="13545"/>
                    <a:pt x="1477" y="12151"/>
                    <a:pt x="1224" y="10801"/>
                  </a:cubicBezTo>
                  <a:cubicBezTo>
                    <a:pt x="1009" y="9647"/>
                    <a:pt x="1240" y="8565"/>
                    <a:pt x="1383" y="7443"/>
                  </a:cubicBezTo>
                  <a:cubicBezTo>
                    <a:pt x="1468" y="6768"/>
                    <a:pt x="1515" y="6107"/>
                    <a:pt x="1720" y="5447"/>
                  </a:cubicBezTo>
                  <a:cubicBezTo>
                    <a:pt x="2026" y="4460"/>
                    <a:pt x="2603" y="3787"/>
                    <a:pt x="3489" y="3230"/>
                  </a:cubicBezTo>
                  <a:cubicBezTo>
                    <a:pt x="4713" y="2462"/>
                    <a:pt x="6001" y="2368"/>
                    <a:pt x="7377" y="2307"/>
                  </a:cubicBezTo>
                  <a:cubicBezTo>
                    <a:pt x="7843" y="2286"/>
                    <a:pt x="8402" y="2179"/>
                    <a:pt x="8910" y="2065"/>
                  </a:cubicBezTo>
                  <a:cubicBezTo>
                    <a:pt x="9991" y="1823"/>
                    <a:pt x="11114" y="1755"/>
                    <a:pt x="12224" y="1658"/>
                  </a:cubicBezTo>
                  <a:cubicBezTo>
                    <a:pt x="13237" y="1571"/>
                    <a:pt x="14284" y="1673"/>
                    <a:pt x="15269" y="1546"/>
                  </a:cubicBezTo>
                  <a:cubicBezTo>
                    <a:pt x="16647" y="1368"/>
                    <a:pt x="18024" y="1558"/>
                    <a:pt x="19406" y="1337"/>
                  </a:cubicBezTo>
                  <a:cubicBezTo>
                    <a:pt x="19586" y="1308"/>
                    <a:pt x="19778" y="1298"/>
                    <a:pt x="19978" y="1298"/>
                  </a:cubicBezTo>
                  <a:cubicBezTo>
                    <a:pt x="20455" y="1298"/>
                    <a:pt x="20972" y="1359"/>
                    <a:pt x="21455" y="1382"/>
                  </a:cubicBezTo>
                  <a:cubicBezTo>
                    <a:pt x="22531" y="1436"/>
                    <a:pt x="23610" y="1468"/>
                    <a:pt x="24688" y="1468"/>
                  </a:cubicBezTo>
                  <a:cubicBezTo>
                    <a:pt x="25296" y="1468"/>
                    <a:pt x="25903" y="1458"/>
                    <a:pt x="26510" y="1435"/>
                  </a:cubicBezTo>
                  <a:cubicBezTo>
                    <a:pt x="28269" y="1370"/>
                    <a:pt x="30029" y="1291"/>
                    <a:pt x="31789" y="1291"/>
                  </a:cubicBezTo>
                  <a:close/>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700" b="1" dirty="0">
                <a:latin typeface="Imprima" pitchFamily="2" charset="0"/>
              </a:endParaRPr>
            </a:p>
          </p:txBody>
        </p:sp>
      </p:grpSp>
      <p:grpSp>
        <p:nvGrpSpPr>
          <p:cNvPr id="10" name="Google Shape;1326;p42"/>
          <p:cNvGrpSpPr/>
          <p:nvPr/>
        </p:nvGrpSpPr>
        <p:grpSpPr>
          <a:xfrm>
            <a:off x="572231" y="619623"/>
            <a:ext cx="1564888" cy="457075"/>
            <a:chOff x="1690075" y="1628700"/>
            <a:chExt cx="1309500" cy="457075"/>
          </a:xfrm>
        </p:grpSpPr>
        <p:sp>
          <p:nvSpPr>
            <p:cNvPr id="11" name="Google Shape;1327;p42"/>
            <p:cNvSpPr/>
            <p:nvPr/>
          </p:nvSpPr>
          <p:spPr>
            <a:xfrm>
              <a:off x="1690075" y="1628700"/>
              <a:ext cx="1309500" cy="457075"/>
            </a:xfrm>
            <a:custGeom>
              <a:avLst/>
              <a:gdLst/>
              <a:ahLst/>
              <a:cxnLst/>
              <a:rect l="l" t="t" r="r" b="b"/>
              <a:pathLst>
                <a:path w="41777" h="18283" extrusionOk="0">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700" b="1" dirty="0">
                <a:latin typeface="Imprima" pitchFamily="2" charset="0"/>
              </a:endParaRPr>
            </a:p>
          </p:txBody>
        </p:sp>
        <p:sp>
          <p:nvSpPr>
            <p:cNvPr id="12" name="Google Shape;1328;p42"/>
            <p:cNvSpPr/>
            <p:nvPr/>
          </p:nvSpPr>
          <p:spPr>
            <a:xfrm>
              <a:off x="1690075" y="1628700"/>
              <a:ext cx="1309500" cy="457075"/>
            </a:xfrm>
            <a:custGeom>
              <a:avLst/>
              <a:gdLst/>
              <a:ahLst/>
              <a:cxnLst/>
              <a:rect l="l" t="t" r="r" b="b"/>
              <a:pathLst>
                <a:path w="41777" h="18283" extrusionOk="0">
                  <a:moveTo>
                    <a:pt x="31789" y="1291"/>
                  </a:moveTo>
                  <a:cubicBezTo>
                    <a:pt x="31974" y="1291"/>
                    <a:pt x="32159" y="1291"/>
                    <a:pt x="32343" y="1293"/>
                  </a:cubicBezTo>
                  <a:cubicBezTo>
                    <a:pt x="33959" y="1309"/>
                    <a:pt x="35586" y="1386"/>
                    <a:pt x="37170" y="1726"/>
                  </a:cubicBezTo>
                  <a:cubicBezTo>
                    <a:pt x="37989" y="1901"/>
                    <a:pt x="38650" y="2440"/>
                    <a:pt x="39116" y="3162"/>
                  </a:cubicBezTo>
                  <a:cubicBezTo>
                    <a:pt x="40148" y="4757"/>
                    <a:pt x="40208" y="6161"/>
                    <a:pt x="40214" y="7773"/>
                  </a:cubicBezTo>
                  <a:cubicBezTo>
                    <a:pt x="40214" y="8849"/>
                    <a:pt x="40393" y="9964"/>
                    <a:pt x="40164" y="10987"/>
                  </a:cubicBezTo>
                  <a:cubicBezTo>
                    <a:pt x="39940" y="11993"/>
                    <a:pt x="40151" y="13111"/>
                    <a:pt x="39513" y="14010"/>
                  </a:cubicBezTo>
                  <a:cubicBezTo>
                    <a:pt x="38667" y="15207"/>
                    <a:pt x="37409" y="15600"/>
                    <a:pt x="36022" y="15741"/>
                  </a:cubicBezTo>
                  <a:cubicBezTo>
                    <a:pt x="34725" y="15871"/>
                    <a:pt x="33416" y="15788"/>
                    <a:pt x="32122" y="16087"/>
                  </a:cubicBezTo>
                  <a:cubicBezTo>
                    <a:pt x="31980" y="16120"/>
                    <a:pt x="31827" y="16129"/>
                    <a:pt x="31668" y="16129"/>
                  </a:cubicBezTo>
                  <a:cubicBezTo>
                    <a:pt x="31493" y="16129"/>
                    <a:pt x="31310" y="16118"/>
                    <a:pt x="31129" y="16118"/>
                  </a:cubicBezTo>
                  <a:cubicBezTo>
                    <a:pt x="30994" y="16118"/>
                    <a:pt x="30860" y="16124"/>
                    <a:pt x="30729" y="16144"/>
                  </a:cubicBezTo>
                  <a:cubicBezTo>
                    <a:pt x="30311" y="16207"/>
                    <a:pt x="29948" y="16542"/>
                    <a:pt x="29523" y="16542"/>
                  </a:cubicBezTo>
                  <a:cubicBezTo>
                    <a:pt x="29426" y="16542"/>
                    <a:pt x="29326" y="16524"/>
                    <a:pt x="29221" y="16482"/>
                  </a:cubicBezTo>
                  <a:cubicBezTo>
                    <a:pt x="28967" y="16379"/>
                    <a:pt x="28715" y="16344"/>
                    <a:pt x="28465" y="16344"/>
                  </a:cubicBezTo>
                  <a:cubicBezTo>
                    <a:pt x="28082" y="16344"/>
                    <a:pt x="27700" y="16427"/>
                    <a:pt x="27312" y="16479"/>
                  </a:cubicBezTo>
                  <a:cubicBezTo>
                    <a:pt x="26701" y="16562"/>
                    <a:pt x="26078" y="16669"/>
                    <a:pt x="25466" y="16669"/>
                  </a:cubicBezTo>
                  <a:cubicBezTo>
                    <a:pt x="25330" y="16669"/>
                    <a:pt x="25194" y="16664"/>
                    <a:pt x="25059" y="16652"/>
                  </a:cubicBezTo>
                  <a:cubicBezTo>
                    <a:pt x="24942" y="16641"/>
                    <a:pt x="24826" y="16637"/>
                    <a:pt x="24710" y="16637"/>
                  </a:cubicBezTo>
                  <a:cubicBezTo>
                    <a:pt x="24140" y="16637"/>
                    <a:pt x="23584" y="16742"/>
                    <a:pt x="23016" y="16742"/>
                  </a:cubicBezTo>
                  <a:cubicBezTo>
                    <a:pt x="22981" y="16742"/>
                    <a:pt x="22947" y="16742"/>
                    <a:pt x="22912" y="16741"/>
                  </a:cubicBezTo>
                  <a:cubicBezTo>
                    <a:pt x="22534" y="16732"/>
                    <a:pt x="22150" y="16709"/>
                    <a:pt x="21768" y="16709"/>
                  </a:cubicBezTo>
                  <a:cubicBezTo>
                    <a:pt x="21114" y="16709"/>
                    <a:pt x="20463" y="16775"/>
                    <a:pt x="19847" y="17083"/>
                  </a:cubicBezTo>
                  <a:cubicBezTo>
                    <a:pt x="19808" y="17102"/>
                    <a:pt x="19773" y="17110"/>
                    <a:pt x="19741" y="17110"/>
                  </a:cubicBezTo>
                  <a:cubicBezTo>
                    <a:pt x="19686" y="17110"/>
                    <a:pt x="19643" y="17084"/>
                    <a:pt x="19618" y="17040"/>
                  </a:cubicBezTo>
                  <a:cubicBezTo>
                    <a:pt x="19526" y="16877"/>
                    <a:pt x="19419" y="16829"/>
                    <a:pt x="19309" y="16829"/>
                  </a:cubicBezTo>
                  <a:cubicBezTo>
                    <a:pt x="19150" y="16829"/>
                    <a:pt x="18983" y="16929"/>
                    <a:pt x="18840" y="16929"/>
                  </a:cubicBezTo>
                  <a:cubicBezTo>
                    <a:pt x="18818" y="16929"/>
                    <a:pt x="18797" y="16927"/>
                    <a:pt x="18777" y="16921"/>
                  </a:cubicBezTo>
                  <a:cubicBezTo>
                    <a:pt x="18579" y="16871"/>
                    <a:pt x="18381" y="16855"/>
                    <a:pt x="18181" y="16855"/>
                  </a:cubicBezTo>
                  <a:cubicBezTo>
                    <a:pt x="17779" y="16855"/>
                    <a:pt x="17374" y="16923"/>
                    <a:pt x="16974" y="16923"/>
                  </a:cubicBezTo>
                  <a:cubicBezTo>
                    <a:pt x="16675" y="16923"/>
                    <a:pt x="16379" y="16885"/>
                    <a:pt x="16090" y="16751"/>
                  </a:cubicBezTo>
                  <a:cubicBezTo>
                    <a:pt x="15987" y="16702"/>
                    <a:pt x="15883" y="16685"/>
                    <a:pt x="15780" y="16685"/>
                  </a:cubicBezTo>
                  <a:cubicBezTo>
                    <a:pt x="15539" y="16685"/>
                    <a:pt x="15297" y="16777"/>
                    <a:pt x="15051" y="16777"/>
                  </a:cubicBezTo>
                  <a:cubicBezTo>
                    <a:pt x="15036" y="16777"/>
                    <a:pt x="15021" y="16777"/>
                    <a:pt x="15007" y="16776"/>
                  </a:cubicBezTo>
                  <a:cubicBezTo>
                    <a:pt x="13871" y="16721"/>
                    <a:pt x="12734" y="16616"/>
                    <a:pt x="11596" y="16599"/>
                  </a:cubicBezTo>
                  <a:cubicBezTo>
                    <a:pt x="11446" y="16597"/>
                    <a:pt x="11273" y="16587"/>
                    <a:pt x="11107" y="16587"/>
                  </a:cubicBezTo>
                  <a:cubicBezTo>
                    <a:pt x="10878" y="16587"/>
                    <a:pt x="10659" y="16606"/>
                    <a:pt x="10524" y="16693"/>
                  </a:cubicBezTo>
                  <a:cubicBezTo>
                    <a:pt x="10408" y="16767"/>
                    <a:pt x="10300" y="16795"/>
                    <a:pt x="10197" y="16795"/>
                  </a:cubicBezTo>
                  <a:cubicBezTo>
                    <a:pt x="9896" y="16795"/>
                    <a:pt x="9641" y="16556"/>
                    <a:pt x="9366" y="16556"/>
                  </a:cubicBezTo>
                  <a:cubicBezTo>
                    <a:pt x="9302" y="16556"/>
                    <a:pt x="9237" y="16569"/>
                    <a:pt x="9169" y="16602"/>
                  </a:cubicBezTo>
                  <a:cubicBezTo>
                    <a:pt x="9140" y="16450"/>
                    <a:pt x="9085" y="16409"/>
                    <a:pt x="9017" y="16409"/>
                  </a:cubicBezTo>
                  <a:cubicBezTo>
                    <a:pt x="8938" y="16409"/>
                    <a:pt x="8841" y="16464"/>
                    <a:pt x="8747" y="16464"/>
                  </a:cubicBezTo>
                  <a:cubicBezTo>
                    <a:pt x="8743" y="16464"/>
                    <a:pt x="8738" y="16464"/>
                    <a:pt x="8733" y="16464"/>
                  </a:cubicBezTo>
                  <a:cubicBezTo>
                    <a:pt x="8714" y="16462"/>
                    <a:pt x="8695" y="16462"/>
                    <a:pt x="8676" y="16462"/>
                  </a:cubicBezTo>
                  <a:cubicBezTo>
                    <a:pt x="8438" y="16462"/>
                    <a:pt x="8183" y="16543"/>
                    <a:pt x="7941" y="16543"/>
                  </a:cubicBezTo>
                  <a:cubicBezTo>
                    <a:pt x="7720" y="16543"/>
                    <a:pt x="7511" y="16475"/>
                    <a:pt x="7337" y="16218"/>
                  </a:cubicBezTo>
                  <a:cubicBezTo>
                    <a:pt x="7322" y="16195"/>
                    <a:pt x="7270" y="16183"/>
                    <a:pt x="7221" y="16183"/>
                  </a:cubicBezTo>
                  <a:cubicBezTo>
                    <a:pt x="7194" y="16183"/>
                    <a:pt x="7168" y="16186"/>
                    <a:pt x="7149" y="16194"/>
                  </a:cubicBezTo>
                  <a:cubicBezTo>
                    <a:pt x="6932" y="16278"/>
                    <a:pt x="6721" y="16312"/>
                    <a:pt x="6514" y="16312"/>
                  </a:cubicBezTo>
                  <a:cubicBezTo>
                    <a:pt x="6050" y="16312"/>
                    <a:pt x="5608" y="16138"/>
                    <a:pt x="5162" y="15959"/>
                  </a:cubicBezTo>
                  <a:cubicBezTo>
                    <a:pt x="5025" y="15904"/>
                    <a:pt x="4862" y="15862"/>
                    <a:pt x="4711" y="15862"/>
                  </a:cubicBezTo>
                  <a:cubicBezTo>
                    <a:pt x="4664" y="15862"/>
                    <a:pt x="4618" y="15866"/>
                    <a:pt x="4575" y="15875"/>
                  </a:cubicBezTo>
                  <a:cubicBezTo>
                    <a:pt x="4445" y="15902"/>
                    <a:pt x="4324" y="15915"/>
                    <a:pt x="4211" y="15915"/>
                  </a:cubicBezTo>
                  <a:cubicBezTo>
                    <a:pt x="3396" y="15915"/>
                    <a:pt x="3006" y="15252"/>
                    <a:pt x="2470" y="14678"/>
                  </a:cubicBezTo>
                  <a:cubicBezTo>
                    <a:pt x="1414" y="13545"/>
                    <a:pt x="1477" y="12151"/>
                    <a:pt x="1224" y="10801"/>
                  </a:cubicBezTo>
                  <a:cubicBezTo>
                    <a:pt x="1009" y="9647"/>
                    <a:pt x="1240" y="8565"/>
                    <a:pt x="1383" y="7443"/>
                  </a:cubicBezTo>
                  <a:cubicBezTo>
                    <a:pt x="1468" y="6768"/>
                    <a:pt x="1515" y="6107"/>
                    <a:pt x="1720" y="5447"/>
                  </a:cubicBezTo>
                  <a:cubicBezTo>
                    <a:pt x="2026" y="4460"/>
                    <a:pt x="2603" y="3787"/>
                    <a:pt x="3489" y="3230"/>
                  </a:cubicBezTo>
                  <a:cubicBezTo>
                    <a:pt x="4713" y="2462"/>
                    <a:pt x="6001" y="2368"/>
                    <a:pt x="7377" y="2307"/>
                  </a:cubicBezTo>
                  <a:cubicBezTo>
                    <a:pt x="7843" y="2286"/>
                    <a:pt x="8402" y="2179"/>
                    <a:pt x="8910" y="2065"/>
                  </a:cubicBezTo>
                  <a:cubicBezTo>
                    <a:pt x="9991" y="1823"/>
                    <a:pt x="11114" y="1755"/>
                    <a:pt x="12224" y="1658"/>
                  </a:cubicBezTo>
                  <a:cubicBezTo>
                    <a:pt x="13237" y="1571"/>
                    <a:pt x="14284" y="1673"/>
                    <a:pt x="15269" y="1546"/>
                  </a:cubicBezTo>
                  <a:cubicBezTo>
                    <a:pt x="16647" y="1368"/>
                    <a:pt x="18024" y="1558"/>
                    <a:pt x="19406" y="1337"/>
                  </a:cubicBezTo>
                  <a:cubicBezTo>
                    <a:pt x="19586" y="1308"/>
                    <a:pt x="19778" y="1298"/>
                    <a:pt x="19978" y="1298"/>
                  </a:cubicBezTo>
                  <a:cubicBezTo>
                    <a:pt x="20455" y="1298"/>
                    <a:pt x="20972" y="1359"/>
                    <a:pt x="21455" y="1382"/>
                  </a:cubicBezTo>
                  <a:cubicBezTo>
                    <a:pt x="22531" y="1436"/>
                    <a:pt x="23610" y="1468"/>
                    <a:pt x="24688" y="1468"/>
                  </a:cubicBezTo>
                  <a:cubicBezTo>
                    <a:pt x="25296" y="1468"/>
                    <a:pt x="25903" y="1458"/>
                    <a:pt x="26510" y="1435"/>
                  </a:cubicBezTo>
                  <a:cubicBezTo>
                    <a:pt x="28269" y="1370"/>
                    <a:pt x="30029" y="1291"/>
                    <a:pt x="31789" y="1291"/>
                  </a:cubicBezTo>
                  <a:close/>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700" b="1" dirty="0">
                <a:latin typeface="Imprima" pitchFamily="2" charset="0"/>
              </a:endParaRPr>
            </a:p>
          </p:txBody>
        </p:sp>
      </p:grpSp>
      <p:sp>
        <p:nvSpPr>
          <p:cNvPr id="13" name="Google Shape;1329;p42"/>
          <p:cNvSpPr txBox="1">
            <a:spLocks/>
          </p:cNvSpPr>
          <p:nvPr/>
        </p:nvSpPr>
        <p:spPr>
          <a:xfrm>
            <a:off x="572231" y="3914158"/>
            <a:ext cx="3553996" cy="2718656"/>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tr-TR" sz="1400" dirty="0" smtClean="0">
                <a:latin typeface="Imprima" pitchFamily="2" charset="0"/>
              </a:rPr>
              <a:t>Filtre nesnesiyle eşleşen tüm belgeleri bulun</a:t>
            </a:r>
          </a:p>
          <a:p>
            <a:pPr marL="0" indent="0">
              <a:spcBef>
                <a:spcPts val="0"/>
              </a:spcBef>
              <a:buNone/>
            </a:pPr>
            <a:endParaRPr lang="en-US" sz="1200" dirty="0" smtClean="0">
              <a:solidFill>
                <a:srgbClr val="FF0000"/>
              </a:solidFill>
              <a:latin typeface="Consolas" panose="020B0609020204030204" pitchFamily="49" charset="0"/>
            </a:endParaRPr>
          </a:p>
          <a:p>
            <a:pPr marL="0" indent="0">
              <a:spcBef>
                <a:spcPts val="0"/>
              </a:spcBef>
              <a:buNone/>
            </a:pPr>
            <a:r>
              <a:rPr lang="tr-TR" sz="1200" dirty="0" smtClean="0">
                <a:solidFill>
                  <a:srgbClr val="FF0000"/>
                </a:solidFill>
                <a:latin typeface="Consolas" panose="020B0609020204030204" pitchFamily="49" charset="0"/>
              </a:rPr>
              <a:t>db.users.find({ name: “Mu” })</a:t>
            </a:r>
          </a:p>
          <a:p>
            <a:pPr marL="0" indent="0">
              <a:spcBef>
                <a:spcPts val="0"/>
              </a:spcBef>
              <a:buNone/>
            </a:pPr>
            <a:r>
              <a:rPr lang="tr-TR" sz="1400" dirty="0" smtClean="0">
                <a:latin typeface="Imprima" pitchFamily="2" charset="0"/>
              </a:rPr>
              <a:t>Mu adındaki tüm kullanıcıları alın</a:t>
            </a:r>
          </a:p>
          <a:p>
            <a:pPr marL="0" indent="0">
              <a:spcBef>
                <a:spcPts val="0"/>
              </a:spcBef>
              <a:buNone/>
            </a:pPr>
            <a:endParaRPr lang="tr-TR" sz="1400" dirty="0" smtClean="0">
              <a:latin typeface="Viga" panose="020B0800030000020004" pitchFamily="34" charset="0"/>
            </a:endParaRPr>
          </a:p>
          <a:p>
            <a:pPr marL="0" indent="0">
              <a:spcBef>
                <a:spcPts val="0"/>
              </a:spcBef>
              <a:buNone/>
            </a:pPr>
            <a:r>
              <a:rPr lang="tr-TR" sz="1200" dirty="0" smtClean="0">
                <a:solidFill>
                  <a:srgbClr val="FF0000"/>
                </a:solidFill>
                <a:latin typeface="Consolas" panose="020B0609020204030204" pitchFamily="49" charset="0"/>
              </a:rPr>
              <a:t>db.users.find({ “address.street”: “123 Main St” })</a:t>
            </a:r>
          </a:p>
          <a:p>
            <a:pPr marL="0" indent="0">
              <a:spcBef>
                <a:spcPts val="0"/>
              </a:spcBef>
              <a:buNone/>
            </a:pPr>
            <a:r>
              <a:rPr lang="tr-TR" sz="1400" dirty="0" smtClean="0">
                <a:latin typeface="Imprima" pitchFamily="2" charset="0"/>
              </a:rPr>
              <a:t>Adres alanı 123 Main St değerine sahip bir sokak alanına sahip tüm kullanıcıları alın</a:t>
            </a:r>
            <a:endParaRPr lang="en-US" sz="1400" dirty="0" smtClean="0">
              <a:latin typeface="Imprima" pitchFamily="2" charset="0"/>
            </a:endParaRPr>
          </a:p>
          <a:p>
            <a:pPr marL="0" indent="0">
              <a:spcBef>
                <a:spcPts val="0"/>
              </a:spcBef>
              <a:buNone/>
            </a:pPr>
            <a:endParaRPr lang="en-US" sz="1200" dirty="0" smtClean="0">
              <a:solidFill>
                <a:srgbClr val="FF0000"/>
              </a:solidFill>
              <a:latin typeface="Consolas" panose="020B0609020204030204" pitchFamily="49" charset="0"/>
            </a:endParaRPr>
          </a:p>
          <a:p>
            <a:pPr marL="0" indent="0">
              <a:spcBef>
                <a:spcPts val="0"/>
              </a:spcBef>
              <a:buNone/>
            </a:pPr>
            <a:r>
              <a:rPr lang="tr-TR" sz="1200" dirty="0" smtClean="0">
                <a:solidFill>
                  <a:srgbClr val="FF0000"/>
                </a:solidFill>
                <a:latin typeface="Consolas" panose="020B0609020204030204" pitchFamily="49" charset="0"/>
              </a:rPr>
              <a:t>db.users.find</a:t>
            </a:r>
            <a:r>
              <a:rPr lang="tr-TR" sz="1200" dirty="0">
                <a:solidFill>
                  <a:srgbClr val="FF0000"/>
                </a:solidFill>
                <a:latin typeface="Consolas" panose="020B0609020204030204" pitchFamily="49" charset="0"/>
              </a:rPr>
              <a:t>({ </a:t>
            </a:r>
            <a:r>
              <a:rPr lang="tr-TR" sz="1200" dirty="0" smtClean="0">
                <a:solidFill>
                  <a:srgbClr val="FF0000"/>
                </a:solidFill>
                <a:latin typeface="Consolas" panose="020B0609020204030204" pitchFamily="49" charset="0"/>
              </a:rPr>
              <a:t>“</a:t>
            </a:r>
            <a:r>
              <a:rPr lang="en-US" sz="1200" dirty="0" smtClean="0">
                <a:solidFill>
                  <a:srgbClr val="FF0000"/>
                </a:solidFill>
                <a:latin typeface="Consolas" panose="020B0609020204030204" pitchFamily="49" charset="0"/>
              </a:rPr>
              <a:t>name</a:t>
            </a:r>
            <a:r>
              <a:rPr lang="tr-TR" sz="1200" dirty="0" smtClean="0">
                <a:solidFill>
                  <a:srgbClr val="FF0000"/>
                </a:solidFill>
                <a:latin typeface="Consolas" panose="020B0609020204030204" pitchFamily="49" charset="0"/>
              </a:rPr>
              <a:t>”: “</a:t>
            </a:r>
            <a:r>
              <a:rPr lang="en-US" sz="1200" dirty="0" smtClean="0">
                <a:solidFill>
                  <a:srgbClr val="FF0000"/>
                </a:solidFill>
                <a:latin typeface="Consolas" panose="020B0609020204030204" pitchFamily="49" charset="0"/>
              </a:rPr>
              <a:t>Mu</a:t>
            </a:r>
            <a:r>
              <a:rPr lang="tr-TR" sz="1200" dirty="0" smtClean="0">
                <a:solidFill>
                  <a:srgbClr val="FF0000"/>
                </a:solidFill>
                <a:latin typeface="Consolas" panose="020B0609020204030204" pitchFamily="49" charset="0"/>
              </a:rPr>
              <a:t>” }</a:t>
            </a:r>
            <a:r>
              <a:rPr lang="en-US" sz="1200" dirty="0" smtClean="0">
                <a:solidFill>
                  <a:srgbClr val="FF0000"/>
                </a:solidFill>
                <a:latin typeface="Consolas" panose="020B0609020204030204" pitchFamily="49" charset="0"/>
              </a:rPr>
              <a:t>, {name: 1, age: 1}</a:t>
            </a:r>
            <a:r>
              <a:rPr lang="tr-TR" sz="1200" dirty="0" smtClean="0">
                <a:solidFill>
                  <a:srgbClr val="FF0000"/>
                </a:solidFill>
                <a:latin typeface="Consolas" panose="020B0609020204030204" pitchFamily="49" charset="0"/>
              </a:rPr>
              <a:t>)</a:t>
            </a:r>
            <a:endParaRPr lang="tr-TR" sz="1200" dirty="0">
              <a:solidFill>
                <a:srgbClr val="FF0000"/>
              </a:solidFill>
              <a:latin typeface="Consolas" panose="020B0609020204030204" pitchFamily="49" charset="0"/>
            </a:endParaRPr>
          </a:p>
          <a:p>
            <a:pPr marL="0" indent="0">
              <a:spcBef>
                <a:spcPts val="0"/>
              </a:spcBef>
              <a:buNone/>
            </a:pPr>
            <a:endParaRPr lang="en-US" sz="1400" dirty="0" smtClean="0">
              <a:latin typeface="Imprima" pitchFamily="2" charset="0"/>
            </a:endParaRPr>
          </a:p>
          <a:p>
            <a:pPr marL="0" indent="0">
              <a:spcBef>
                <a:spcPts val="0"/>
              </a:spcBef>
              <a:buNone/>
            </a:pPr>
            <a:r>
              <a:rPr lang="tr-TR" sz="1200" dirty="0">
                <a:solidFill>
                  <a:srgbClr val="FF0000"/>
                </a:solidFill>
                <a:latin typeface="Consolas" panose="020B0609020204030204" pitchFamily="49" charset="0"/>
              </a:rPr>
              <a:t>db.users.find({ “</a:t>
            </a:r>
            <a:r>
              <a:rPr lang="en-US" sz="1200" dirty="0">
                <a:solidFill>
                  <a:srgbClr val="FF0000"/>
                </a:solidFill>
                <a:latin typeface="Consolas" panose="020B0609020204030204" pitchFamily="49" charset="0"/>
              </a:rPr>
              <a:t>name</a:t>
            </a:r>
            <a:r>
              <a:rPr lang="tr-TR" sz="1200" dirty="0">
                <a:solidFill>
                  <a:srgbClr val="FF0000"/>
                </a:solidFill>
                <a:latin typeface="Consolas" panose="020B0609020204030204" pitchFamily="49" charset="0"/>
              </a:rPr>
              <a:t>”: “</a:t>
            </a:r>
            <a:r>
              <a:rPr lang="en-US" sz="1200" dirty="0">
                <a:solidFill>
                  <a:srgbClr val="FF0000"/>
                </a:solidFill>
                <a:latin typeface="Consolas" panose="020B0609020204030204" pitchFamily="49" charset="0"/>
              </a:rPr>
              <a:t>Mu</a:t>
            </a:r>
            <a:r>
              <a:rPr lang="tr-TR" sz="1200" dirty="0">
                <a:solidFill>
                  <a:srgbClr val="FF0000"/>
                </a:solidFill>
                <a:latin typeface="Consolas" panose="020B0609020204030204" pitchFamily="49" charset="0"/>
              </a:rPr>
              <a:t>” }</a:t>
            </a:r>
            <a:r>
              <a:rPr lang="en-US" sz="1200" dirty="0">
                <a:solidFill>
                  <a:srgbClr val="FF0000"/>
                </a:solidFill>
                <a:latin typeface="Consolas" panose="020B0609020204030204" pitchFamily="49" charset="0"/>
              </a:rPr>
              <a:t>, {name: 1, age: </a:t>
            </a:r>
            <a:r>
              <a:rPr lang="en-US" sz="1200" dirty="0" smtClean="0">
                <a:solidFill>
                  <a:srgbClr val="FF0000"/>
                </a:solidFill>
                <a:latin typeface="Consolas" panose="020B0609020204030204" pitchFamily="49" charset="0"/>
              </a:rPr>
              <a:t>1, </a:t>
            </a:r>
            <a:r>
              <a:rPr lang="en-US" sz="1200" dirty="0" smtClean="0">
                <a:solidFill>
                  <a:schemeClr val="accent1"/>
                </a:solidFill>
                <a:latin typeface="Consolas" panose="020B0609020204030204" pitchFamily="49" charset="0"/>
              </a:rPr>
              <a:t>_id: 0</a:t>
            </a:r>
            <a:r>
              <a:rPr lang="en-US" sz="1200" dirty="0" smtClean="0">
                <a:solidFill>
                  <a:srgbClr val="FF0000"/>
                </a:solidFill>
                <a:latin typeface="Consolas" panose="020B0609020204030204" pitchFamily="49" charset="0"/>
              </a:rPr>
              <a:t>}</a:t>
            </a:r>
            <a:r>
              <a:rPr lang="tr-TR" sz="1200" dirty="0">
                <a:solidFill>
                  <a:srgbClr val="FF0000"/>
                </a:solidFill>
                <a:latin typeface="Consolas" panose="020B0609020204030204" pitchFamily="49" charset="0"/>
              </a:rPr>
              <a:t>)</a:t>
            </a:r>
            <a:endParaRPr lang="tr-TR" sz="1200" dirty="0">
              <a:latin typeface="Imprima" pitchFamily="2" charset="0"/>
            </a:endParaRPr>
          </a:p>
        </p:txBody>
      </p:sp>
      <p:grpSp>
        <p:nvGrpSpPr>
          <p:cNvPr id="16" name="Google Shape;1331;p42"/>
          <p:cNvGrpSpPr/>
          <p:nvPr/>
        </p:nvGrpSpPr>
        <p:grpSpPr>
          <a:xfrm>
            <a:off x="551306" y="3409458"/>
            <a:ext cx="3556070" cy="457075"/>
            <a:chOff x="3917263" y="1628700"/>
            <a:chExt cx="1309500" cy="457075"/>
          </a:xfrm>
        </p:grpSpPr>
        <p:sp>
          <p:nvSpPr>
            <p:cNvPr id="17" name="Google Shape;1332;p42"/>
            <p:cNvSpPr/>
            <p:nvPr/>
          </p:nvSpPr>
          <p:spPr>
            <a:xfrm>
              <a:off x="3917263" y="1628700"/>
              <a:ext cx="1309500" cy="457075"/>
            </a:xfrm>
            <a:custGeom>
              <a:avLst/>
              <a:gdLst/>
              <a:ahLst/>
              <a:cxnLst/>
              <a:rect l="l" t="t" r="r" b="b"/>
              <a:pathLst>
                <a:path w="41777" h="18283" extrusionOk="0">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700" b="1" dirty="0">
                <a:latin typeface="Imprima" pitchFamily="2" charset="0"/>
              </a:endParaRPr>
            </a:p>
          </p:txBody>
        </p:sp>
        <p:sp>
          <p:nvSpPr>
            <p:cNvPr id="18" name="Google Shape;1333;p42"/>
            <p:cNvSpPr/>
            <p:nvPr/>
          </p:nvSpPr>
          <p:spPr>
            <a:xfrm>
              <a:off x="3917263" y="1628700"/>
              <a:ext cx="1309500" cy="457075"/>
            </a:xfrm>
            <a:custGeom>
              <a:avLst/>
              <a:gdLst/>
              <a:ahLst/>
              <a:cxnLst/>
              <a:rect l="l" t="t" r="r" b="b"/>
              <a:pathLst>
                <a:path w="41777" h="18283" extrusionOk="0">
                  <a:moveTo>
                    <a:pt x="31789" y="1291"/>
                  </a:moveTo>
                  <a:cubicBezTo>
                    <a:pt x="31974" y="1291"/>
                    <a:pt x="32159" y="1291"/>
                    <a:pt x="32343" y="1293"/>
                  </a:cubicBezTo>
                  <a:cubicBezTo>
                    <a:pt x="33959" y="1309"/>
                    <a:pt x="35586" y="1386"/>
                    <a:pt x="37170" y="1726"/>
                  </a:cubicBezTo>
                  <a:cubicBezTo>
                    <a:pt x="37989" y="1901"/>
                    <a:pt x="38650" y="2440"/>
                    <a:pt x="39116" y="3162"/>
                  </a:cubicBezTo>
                  <a:cubicBezTo>
                    <a:pt x="40148" y="4757"/>
                    <a:pt x="40208" y="6161"/>
                    <a:pt x="40214" y="7773"/>
                  </a:cubicBezTo>
                  <a:cubicBezTo>
                    <a:pt x="40214" y="8849"/>
                    <a:pt x="40393" y="9964"/>
                    <a:pt x="40164" y="10987"/>
                  </a:cubicBezTo>
                  <a:cubicBezTo>
                    <a:pt x="39940" y="11993"/>
                    <a:pt x="40151" y="13111"/>
                    <a:pt x="39513" y="14010"/>
                  </a:cubicBezTo>
                  <a:cubicBezTo>
                    <a:pt x="38667" y="15207"/>
                    <a:pt x="37409" y="15600"/>
                    <a:pt x="36022" y="15741"/>
                  </a:cubicBezTo>
                  <a:cubicBezTo>
                    <a:pt x="34725" y="15871"/>
                    <a:pt x="33416" y="15788"/>
                    <a:pt x="32122" y="16087"/>
                  </a:cubicBezTo>
                  <a:cubicBezTo>
                    <a:pt x="31980" y="16120"/>
                    <a:pt x="31827" y="16129"/>
                    <a:pt x="31668" y="16129"/>
                  </a:cubicBezTo>
                  <a:cubicBezTo>
                    <a:pt x="31493" y="16129"/>
                    <a:pt x="31310" y="16118"/>
                    <a:pt x="31129" y="16118"/>
                  </a:cubicBezTo>
                  <a:cubicBezTo>
                    <a:pt x="30994" y="16118"/>
                    <a:pt x="30860" y="16124"/>
                    <a:pt x="30729" y="16144"/>
                  </a:cubicBezTo>
                  <a:cubicBezTo>
                    <a:pt x="30311" y="16207"/>
                    <a:pt x="29948" y="16542"/>
                    <a:pt x="29523" y="16542"/>
                  </a:cubicBezTo>
                  <a:cubicBezTo>
                    <a:pt x="29426" y="16542"/>
                    <a:pt x="29326" y="16524"/>
                    <a:pt x="29221" y="16482"/>
                  </a:cubicBezTo>
                  <a:cubicBezTo>
                    <a:pt x="28967" y="16379"/>
                    <a:pt x="28715" y="16344"/>
                    <a:pt x="28465" y="16344"/>
                  </a:cubicBezTo>
                  <a:cubicBezTo>
                    <a:pt x="28082" y="16344"/>
                    <a:pt x="27700" y="16427"/>
                    <a:pt x="27312" y="16479"/>
                  </a:cubicBezTo>
                  <a:cubicBezTo>
                    <a:pt x="26701" y="16562"/>
                    <a:pt x="26078" y="16669"/>
                    <a:pt x="25466" y="16669"/>
                  </a:cubicBezTo>
                  <a:cubicBezTo>
                    <a:pt x="25330" y="16669"/>
                    <a:pt x="25194" y="16664"/>
                    <a:pt x="25059" y="16652"/>
                  </a:cubicBezTo>
                  <a:cubicBezTo>
                    <a:pt x="24942" y="16641"/>
                    <a:pt x="24826" y="16637"/>
                    <a:pt x="24710" y="16637"/>
                  </a:cubicBezTo>
                  <a:cubicBezTo>
                    <a:pt x="24140" y="16637"/>
                    <a:pt x="23584" y="16742"/>
                    <a:pt x="23016" y="16742"/>
                  </a:cubicBezTo>
                  <a:cubicBezTo>
                    <a:pt x="22981" y="16742"/>
                    <a:pt x="22947" y="16742"/>
                    <a:pt x="22912" y="16741"/>
                  </a:cubicBezTo>
                  <a:cubicBezTo>
                    <a:pt x="22534" y="16732"/>
                    <a:pt x="22150" y="16709"/>
                    <a:pt x="21768" y="16709"/>
                  </a:cubicBezTo>
                  <a:cubicBezTo>
                    <a:pt x="21114" y="16709"/>
                    <a:pt x="20463" y="16775"/>
                    <a:pt x="19847" y="17083"/>
                  </a:cubicBezTo>
                  <a:cubicBezTo>
                    <a:pt x="19808" y="17102"/>
                    <a:pt x="19773" y="17110"/>
                    <a:pt x="19741" y="17110"/>
                  </a:cubicBezTo>
                  <a:cubicBezTo>
                    <a:pt x="19686" y="17110"/>
                    <a:pt x="19643" y="17084"/>
                    <a:pt x="19618" y="17040"/>
                  </a:cubicBezTo>
                  <a:cubicBezTo>
                    <a:pt x="19526" y="16877"/>
                    <a:pt x="19419" y="16829"/>
                    <a:pt x="19309" y="16829"/>
                  </a:cubicBezTo>
                  <a:cubicBezTo>
                    <a:pt x="19150" y="16829"/>
                    <a:pt x="18983" y="16929"/>
                    <a:pt x="18840" y="16929"/>
                  </a:cubicBezTo>
                  <a:cubicBezTo>
                    <a:pt x="18818" y="16929"/>
                    <a:pt x="18797" y="16927"/>
                    <a:pt x="18777" y="16921"/>
                  </a:cubicBezTo>
                  <a:cubicBezTo>
                    <a:pt x="18579" y="16871"/>
                    <a:pt x="18381" y="16855"/>
                    <a:pt x="18181" y="16855"/>
                  </a:cubicBezTo>
                  <a:cubicBezTo>
                    <a:pt x="17779" y="16855"/>
                    <a:pt x="17374" y="16923"/>
                    <a:pt x="16974" y="16923"/>
                  </a:cubicBezTo>
                  <a:cubicBezTo>
                    <a:pt x="16675" y="16923"/>
                    <a:pt x="16379" y="16885"/>
                    <a:pt x="16090" y="16751"/>
                  </a:cubicBezTo>
                  <a:cubicBezTo>
                    <a:pt x="15987" y="16702"/>
                    <a:pt x="15883" y="16685"/>
                    <a:pt x="15780" y="16685"/>
                  </a:cubicBezTo>
                  <a:cubicBezTo>
                    <a:pt x="15539" y="16685"/>
                    <a:pt x="15297" y="16777"/>
                    <a:pt x="15051" y="16777"/>
                  </a:cubicBezTo>
                  <a:cubicBezTo>
                    <a:pt x="15036" y="16777"/>
                    <a:pt x="15021" y="16777"/>
                    <a:pt x="15007" y="16776"/>
                  </a:cubicBezTo>
                  <a:cubicBezTo>
                    <a:pt x="13871" y="16721"/>
                    <a:pt x="12734" y="16616"/>
                    <a:pt x="11596" y="16599"/>
                  </a:cubicBezTo>
                  <a:cubicBezTo>
                    <a:pt x="11446" y="16597"/>
                    <a:pt x="11273" y="16587"/>
                    <a:pt x="11107" y="16587"/>
                  </a:cubicBezTo>
                  <a:cubicBezTo>
                    <a:pt x="10878" y="16587"/>
                    <a:pt x="10659" y="16606"/>
                    <a:pt x="10524" y="16693"/>
                  </a:cubicBezTo>
                  <a:cubicBezTo>
                    <a:pt x="10408" y="16767"/>
                    <a:pt x="10300" y="16795"/>
                    <a:pt x="10197" y="16795"/>
                  </a:cubicBezTo>
                  <a:cubicBezTo>
                    <a:pt x="9896" y="16795"/>
                    <a:pt x="9641" y="16556"/>
                    <a:pt x="9366" y="16556"/>
                  </a:cubicBezTo>
                  <a:cubicBezTo>
                    <a:pt x="9302" y="16556"/>
                    <a:pt x="9237" y="16569"/>
                    <a:pt x="9169" y="16602"/>
                  </a:cubicBezTo>
                  <a:cubicBezTo>
                    <a:pt x="9140" y="16450"/>
                    <a:pt x="9085" y="16409"/>
                    <a:pt x="9017" y="16409"/>
                  </a:cubicBezTo>
                  <a:cubicBezTo>
                    <a:pt x="8938" y="16409"/>
                    <a:pt x="8841" y="16464"/>
                    <a:pt x="8747" y="16464"/>
                  </a:cubicBezTo>
                  <a:cubicBezTo>
                    <a:pt x="8743" y="16464"/>
                    <a:pt x="8738" y="16464"/>
                    <a:pt x="8733" y="16464"/>
                  </a:cubicBezTo>
                  <a:cubicBezTo>
                    <a:pt x="8714" y="16462"/>
                    <a:pt x="8695" y="16462"/>
                    <a:pt x="8676" y="16462"/>
                  </a:cubicBezTo>
                  <a:cubicBezTo>
                    <a:pt x="8438" y="16462"/>
                    <a:pt x="8183" y="16543"/>
                    <a:pt x="7941" y="16543"/>
                  </a:cubicBezTo>
                  <a:cubicBezTo>
                    <a:pt x="7720" y="16543"/>
                    <a:pt x="7511" y="16475"/>
                    <a:pt x="7337" y="16218"/>
                  </a:cubicBezTo>
                  <a:cubicBezTo>
                    <a:pt x="7322" y="16195"/>
                    <a:pt x="7270" y="16183"/>
                    <a:pt x="7221" y="16183"/>
                  </a:cubicBezTo>
                  <a:cubicBezTo>
                    <a:pt x="7194" y="16183"/>
                    <a:pt x="7168" y="16186"/>
                    <a:pt x="7149" y="16194"/>
                  </a:cubicBezTo>
                  <a:cubicBezTo>
                    <a:pt x="6932" y="16278"/>
                    <a:pt x="6721" y="16312"/>
                    <a:pt x="6514" y="16312"/>
                  </a:cubicBezTo>
                  <a:cubicBezTo>
                    <a:pt x="6050" y="16312"/>
                    <a:pt x="5608" y="16138"/>
                    <a:pt x="5162" y="15959"/>
                  </a:cubicBezTo>
                  <a:cubicBezTo>
                    <a:pt x="5025" y="15904"/>
                    <a:pt x="4862" y="15862"/>
                    <a:pt x="4711" y="15862"/>
                  </a:cubicBezTo>
                  <a:cubicBezTo>
                    <a:pt x="4664" y="15862"/>
                    <a:pt x="4618" y="15866"/>
                    <a:pt x="4575" y="15875"/>
                  </a:cubicBezTo>
                  <a:cubicBezTo>
                    <a:pt x="4445" y="15902"/>
                    <a:pt x="4324" y="15915"/>
                    <a:pt x="4211" y="15915"/>
                  </a:cubicBezTo>
                  <a:cubicBezTo>
                    <a:pt x="3396" y="15915"/>
                    <a:pt x="3006" y="15252"/>
                    <a:pt x="2470" y="14678"/>
                  </a:cubicBezTo>
                  <a:cubicBezTo>
                    <a:pt x="1414" y="13545"/>
                    <a:pt x="1477" y="12151"/>
                    <a:pt x="1224" y="10801"/>
                  </a:cubicBezTo>
                  <a:cubicBezTo>
                    <a:pt x="1009" y="9647"/>
                    <a:pt x="1240" y="8565"/>
                    <a:pt x="1383" y="7443"/>
                  </a:cubicBezTo>
                  <a:cubicBezTo>
                    <a:pt x="1468" y="6768"/>
                    <a:pt x="1515" y="6107"/>
                    <a:pt x="1720" y="5447"/>
                  </a:cubicBezTo>
                  <a:cubicBezTo>
                    <a:pt x="2026" y="4460"/>
                    <a:pt x="2603" y="3787"/>
                    <a:pt x="3489" y="3230"/>
                  </a:cubicBezTo>
                  <a:cubicBezTo>
                    <a:pt x="4713" y="2462"/>
                    <a:pt x="6001" y="2368"/>
                    <a:pt x="7377" y="2307"/>
                  </a:cubicBezTo>
                  <a:cubicBezTo>
                    <a:pt x="7843" y="2286"/>
                    <a:pt x="8402" y="2179"/>
                    <a:pt x="8910" y="2065"/>
                  </a:cubicBezTo>
                  <a:cubicBezTo>
                    <a:pt x="9991" y="1823"/>
                    <a:pt x="11114" y="1755"/>
                    <a:pt x="12224" y="1658"/>
                  </a:cubicBezTo>
                  <a:cubicBezTo>
                    <a:pt x="13237" y="1571"/>
                    <a:pt x="14284" y="1673"/>
                    <a:pt x="15269" y="1546"/>
                  </a:cubicBezTo>
                  <a:cubicBezTo>
                    <a:pt x="16647" y="1368"/>
                    <a:pt x="18024" y="1558"/>
                    <a:pt x="19406" y="1337"/>
                  </a:cubicBezTo>
                  <a:cubicBezTo>
                    <a:pt x="19586" y="1308"/>
                    <a:pt x="19778" y="1298"/>
                    <a:pt x="19978" y="1298"/>
                  </a:cubicBezTo>
                  <a:cubicBezTo>
                    <a:pt x="20455" y="1298"/>
                    <a:pt x="20972" y="1359"/>
                    <a:pt x="21455" y="1382"/>
                  </a:cubicBezTo>
                  <a:cubicBezTo>
                    <a:pt x="22531" y="1436"/>
                    <a:pt x="23610" y="1468"/>
                    <a:pt x="24688" y="1468"/>
                  </a:cubicBezTo>
                  <a:cubicBezTo>
                    <a:pt x="25296" y="1468"/>
                    <a:pt x="25903" y="1458"/>
                    <a:pt x="26510" y="1435"/>
                  </a:cubicBezTo>
                  <a:cubicBezTo>
                    <a:pt x="28269" y="1370"/>
                    <a:pt x="30029" y="1291"/>
                    <a:pt x="31789" y="1291"/>
                  </a:cubicBezTo>
                  <a:close/>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700" b="1" dirty="0">
                <a:latin typeface="Imprima" pitchFamily="2" charset="0"/>
              </a:endParaRPr>
            </a:p>
          </p:txBody>
        </p:sp>
      </p:grpSp>
      <p:sp>
        <p:nvSpPr>
          <p:cNvPr id="19" name="Google Shape;1334;p42"/>
          <p:cNvSpPr txBox="1">
            <a:spLocks/>
          </p:cNvSpPr>
          <p:nvPr/>
        </p:nvSpPr>
        <p:spPr>
          <a:xfrm>
            <a:off x="195577" y="315223"/>
            <a:ext cx="2179729" cy="732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tr-TR" sz="1700" b="1" dirty="0" smtClean="0">
                <a:latin typeface="Viga" panose="020B0800030000020004" pitchFamily="34" charset="0"/>
              </a:rPr>
              <a:t>Read</a:t>
            </a:r>
            <a:endParaRPr lang="tr-TR" sz="1700" b="1" dirty="0">
              <a:latin typeface="Viga" panose="020B0800030000020004" pitchFamily="34" charset="0"/>
            </a:endParaRPr>
          </a:p>
        </p:txBody>
      </p:sp>
      <p:sp>
        <p:nvSpPr>
          <p:cNvPr id="20" name="Google Shape;1335;p42"/>
          <p:cNvSpPr txBox="1">
            <a:spLocks/>
          </p:cNvSpPr>
          <p:nvPr/>
        </p:nvSpPr>
        <p:spPr>
          <a:xfrm>
            <a:off x="572230" y="1741372"/>
            <a:ext cx="3530022" cy="7329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tr-TR" sz="1700" b="1" dirty="0" smtClean="0">
                <a:latin typeface="Viga" panose="020B0800030000020004" pitchFamily="34" charset="0"/>
              </a:rPr>
              <a:t>find</a:t>
            </a:r>
            <a:endParaRPr lang="tr-TR" sz="1700" b="1" dirty="0">
              <a:latin typeface="Viga" panose="020B0800030000020004" pitchFamily="34" charset="0"/>
            </a:endParaRPr>
          </a:p>
        </p:txBody>
      </p:sp>
      <p:sp>
        <p:nvSpPr>
          <p:cNvPr id="21" name="Google Shape;1336;p42"/>
          <p:cNvSpPr txBox="1">
            <a:spLocks/>
          </p:cNvSpPr>
          <p:nvPr/>
        </p:nvSpPr>
        <p:spPr>
          <a:xfrm>
            <a:off x="572230" y="3105058"/>
            <a:ext cx="3530023" cy="7329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tr-TR" sz="1700" b="1" dirty="0" smtClean="0">
                <a:latin typeface="Viga" panose="020B0800030000020004" pitchFamily="34" charset="0"/>
              </a:rPr>
              <a:t>find(&lt;filterObject&gt;)</a:t>
            </a:r>
            <a:endParaRPr lang="tr-TR" sz="1700" b="1" dirty="0">
              <a:latin typeface="Viga" panose="020B0800030000020004" pitchFamily="34" charset="0"/>
            </a:endParaRPr>
          </a:p>
        </p:txBody>
      </p:sp>
      <p:grpSp>
        <p:nvGrpSpPr>
          <p:cNvPr id="23" name="Google Shape;1338;p42"/>
          <p:cNvGrpSpPr/>
          <p:nvPr/>
        </p:nvGrpSpPr>
        <p:grpSpPr>
          <a:xfrm>
            <a:off x="4383497" y="4641964"/>
            <a:ext cx="4239163" cy="457075"/>
            <a:chOff x="3917263" y="1628700"/>
            <a:chExt cx="1309500" cy="457075"/>
          </a:xfrm>
        </p:grpSpPr>
        <p:sp>
          <p:nvSpPr>
            <p:cNvPr id="24" name="Google Shape;1339;p42"/>
            <p:cNvSpPr/>
            <p:nvPr/>
          </p:nvSpPr>
          <p:spPr>
            <a:xfrm>
              <a:off x="3917263" y="1628700"/>
              <a:ext cx="1309500" cy="457075"/>
            </a:xfrm>
            <a:custGeom>
              <a:avLst/>
              <a:gdLst/>
              <a:ahLst/>
              <a:cxnLst/>
              <a:rect l="l" t="t" r="r" b="b"/>
              <a:pathLst>
                <a:path w="41777" h="18283" extrusionOk="0">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700" b="1" dirty="0">
                <a:latin typeface="Imprima" pitchFamily="2" charset="0"/>
              </a:endParaRPr>
            </a:p>
          </p:txBody>
        </p:sp>
        <p:sp>
          <p:nvSpPr>
            <p:cNvPr id="25" name="Google Shape;1340;p42"/>
            <p:cNvSpPr/>
            <p:nvPr/>
          </p:nvSpPr>
          <p:spPr>
            <a:xfrm>
              <a:off x="3917263" y="1628700"/>
              <a:ext cx="1309500" cy="457075"/>
            </a:xfrm>
            <a:custGeom>
              <a:avLst/>
              <a:gdLst/>
              <a:ahLst/>
              <a:cxnLst/>
              <a:rect l="l" t="t" r="r" b="b"/>
              <a:pathLst>
                <a:path w="41777" h="18283" extrusionOk="0">
                  <a:moveTo>
                    <a:pt x="31789" y="1291"/>
                  </a:moveTo>
                  <a:cubicBezTo>
                    <a:pt x="31974" y="1291"/>
                    <a:pt x="32159" y="1291"/>
                    <a:pt x="32343" y="1293"/>
                  </a:cubicBezTo>
                  <a:cubicBezTo>
                    <a:pt x="33959" y="1309"/>
                    <a:pt x="35586" y="1386"/>
                    <a:pt x="37170" y="1726"/>
                  </a:cubicBezTo>
                  <a:cubicBezTo>
                    <a:pt x="37989" y="1901"/>
                    <a:pt x="38650" y="2440"/>
                    <a:pt x="39116" y="3162"/>
                  </a:cubicBezTo>
                  <a:cubicBezTo>
                    <a:pt x="40148" y="4757"/>
                    <a:pt x="40208" y="6161"/>
                    <a:pt x="40214" y="7773"/>
                  </a:cubicBezTo>
                  <a:cubicBezTo>
                    <a:pt x="40214" y="8849"/>
                    <a:pt x="40393" y="9964"/>
                    <a:pt x="40164" y="10987"/>
                  </a:cubicBezTo>
                  <a:cubicBezTo>
                    <a:pt x="39940" y="11993"/>
                    <a:pt x="40151" y="13111"/>
                    <a:pt x="39513" y="14010"/>
                  </a:cubicBezTo>
                  <a:cubicBezTo>
                    <a:pt x="38667" y="15207"/>
                    <a:pt x="37409" y="15600"/>
                    <a:pt x="36022" y="15741"/>
                  </a:cubicBezTo>
                  <a:cubicBezTo>
                    <a:pt x="34725" y="15871"/>
                    <a:pt x="33416" y="15788"/>
                    <a:pt x="32122" y="16087"/>
                  </a:cubicBezTo>
                  <a:cubicBezTo>
                    <a:pt x="31980" y="16120"/>
                    <a:pt x="31827" y="16129"/>
                    <a:pt x="31668" y="16129"/>
                  </a:cubicBezTo>
                  <a:cubicBezTo>
                    <a:pt x="31493" y="16129"/>
                    <a:pt x="31310" y="16118"/>
                    <a:pt x="31129" y="16118"/>
                  </a:cubicBezTo>
                  <a:cubicBezTo>
                    <a:pt x="30994" y="16118"/>
                    <a:pt x="30860" y="16124"/>
                    <a:pt x="30729" y="16144"/>
                  </a:cubicBezTo>
                  <a:cubicBezTo>
                    <a:pt x="30311" y="16207"/>
                    <a:pt x="29948" y="16542"/>
                    <a:pt x="29523" y="16542"/>
                  </a:cubicBezTo>
                  <a:cubicBezTo>
                    <a:pt x="29426" y="16542"/>
                    <a:pt x="29326" y="16524"/>
                    <a:pt x="29221" y="16482"/>
                  </a:cubicBezTo>
                  <a:cubicBezTo>
                    <a:pt x="28967" y="16379"/>
                    <a:pt x="28715" y="16344"/>
                    <a:pt x="28465" y="16344"/>
                  </a:cubicBezTo>
                  <a:cubicBezTo>
                    <a:pt x="28082" y="16344"/>
                    <a:pt x="27700" y="16427"/>
                    <a:pt x="27312" y="16479"/>
                  </a:cubicBezTo>
                  <a:cubicBezTo>
                    <a:pt x="26701" y="16562"/>
                    <a:pt x="26078" y="16669"/>
                    <a:pt x="25466" y="16669"/>
                  </a:cubicBezTo>
                  <a:cubicBezTo>
                    <a:pt x="25330" y="16669"/>
                    <a:pt x="25194" y="16664"/>
                    <a:pt x="25059" y="16652"/>
                  </a:cubicBezTo>
                  <a:cubicBezTo>
                    <a:pt x="24942" y="16641"/>
                    <a:pt x="24826" y="16637"/>
                    <a:pt x="24710" y="16637"/>
                  </a:cubicBezTo>
                  <a:cubicBezTo>
                    <a:pt x="24140" y="16637"/>
                    <a:pt x="23584" y="16742"/>
                    <a:pt x="23016" y="16742"/>
                  </a:cubicBezTo>
                  <a:cubicBezTo>
                    <a:pt x="22981" y="16742"/>
                    <a:pt x="22947" y="16742"/>
                    <a:pt x="22912" y="16741"/>
                  </a:cubicBezTo>
                  <a:cubicBezTo>
                    <a:pt x="22534" y="16732"/>
                    <a:pt x="22150" y="16709"/>
                    <a:pt x="21768" y="16709"/>
                  </a:cubicBezTo>
                  <a:cubicBezTo>
                    <a:pt x="21114" y="16709"/>
                    <a:pt x="20463" y="16775"/>
                    <a:pt x="19847" y="17083"/>
                  </a:cubicBezTo>
                  <a:cubicBezTo>
                    <a:pt x="19808" y="17102"/>
                    <a:pt x="19773" y="17110"/>
                    <a:pt x="19741" y="17110"/>
                  </a:cubicBezTo>
                  <a:cubicBezTo>
                    <a:pt x="19686" y="17110"/>
                    <a:pt x="19643" y="17084"/>
                    <a:pt x="19618" y="17040"/>
                  </a:cubicBezTo>
                  <a:cubicBezTo>
                    <a:pt x="19526" y="16877"/>
                    <a:pt x="19419" y="16829"/>
                    <a:pt x="19309" y="16829"/>
                  </a:cubicBezTo>
                  <a:cubicBezTo>
                    <a:pt x="19150" y="16829"/>
                    <a:pt x="18983" y="16929"/>
                    <a:pt x="18840" y="16929"/>
                  </a:cubicBezTo>
                  <a:cubicBezTo>
                    <a:pt x="18818" y="16929"/>
                    <a:pt x="18797" y="16927"/>
                    <a:pt x="18777" y="16921"/>
                  </a:cubicBezTo>
                  <a:cubicBezTo>
                    <a:pt x="18579" y="16871"/>
                    <a:pt x="18381" y="16855"/>
                    <a:pt x="18181" y="16855"/>
                  </a:cubicBezTo>
                  <a:cubicBezTo>
                    <a:pt x="17779" y="16855"/>
                    <a:pt x="17374" y="16923"/>
                    <a:pt x="16974" y="16923"/>
                  </a:cubicBezTo>
                  <a:cubicBezTo>
                    <a:pt x="16675" y="16923"/>
                    <a:pt x="16379" y="16885"/>
                    <a:pt x="16090" y="16751"/>
                  </a:cubicBezTo>
                  <a:cubicBezTo>
                    <a:pt x="15987" y="16702"/>
                    <a:pt x="15883" y="16685"/>
                    <a:pt x="15780" y="16685"/>
                  </a:cubicBezTo>
                  <a:cubicBezTo>
                    <a:pt x="15539" y="16685"/>
                    <a:pt x="15297" y="16777"/>
                    <a:pt x="15051" y="16777"/>
                  </a:cubicBezTo>
                  <a:cubicBezTo>
                    <a:pt x="15036" y="16777"/>
                    <a:pt x="15021" y="16777"/>
                    <a:pt x="15007" y="16776"/>
                  </a:cubicBezTo>
                  <a:cubicBezTo>
                    <a:pt x="13871" y="16721"/>
                    <a:pt x="12734" y="16616"/>
                    <a:pt x="11596" y="16599"/>
                  </a:cubicBezTo>
                  <a:cubicBezTo>
                    <a:pt x="11446" y="16597"/>
                    <a:pt x="11273" y="16587"/>
                    <a:pt x="11107" y="16587"/>
                  </a:cubicBezTo>
                  <a:cubicBezTo>
                    <a:pt x="10878" y="16587"/>
                    <a:pt x="10659" y="16606"/>
                    <a:pt x="10524" y="16693"/>
                  </a:cubicBezTo>
                  <a:cubicBezTo>
                    <a:pt x="10408" y="16767"/>
                    <a:pt x="10300" y="16795"/>
                    <a:pt x="10197" y="16795"/>
                  </a:cubicBezTo>
                  <a:cubicBezTo>
                    <a:pt x="9896" y="16795"/>
                    <a:pt x="9641" y="16556"/>
                    <a:pt x="9366" y="16556"/>
                  </a:cubicBezTo>
                  <a:cubicBezTo>
                    <a:pt x="9302" y="16556"/>
                    <a:pt x="9237" y="16569"/>
                    <a:pt x="9169" y="16602"/>
                  </a:cubicBezTo>
                  <a:cubicBezTo>
                    <a:pt x="9140" y="16450"/>
                    <a:pt x="9085" y="16409"/>
                    <a:pt x="9017" y="16409"/>
                  </a:cubicBezTo>
                  <a:cubicBezTo>
                    <a:pt x="8938" y="16409"/>
                    <a:pt x="8841" y="16464"/>
                    <a:pt x="8747" y="16464"/>
                  </a:cubicBezTo>
                  <a:cubicBezTo>
                    <a:pt x="8743" y="16464"/>
                    <a:pt x="8738" y="16464"/>
                    <a:pt x="8733" y="16464"/>
                  </a:cubicBezTo>
                  <a:cubicBezTo>
                    <a:pt x="8714" y="16462"/>
                    <a:pt x="8695" y="16462"/>
                    <a:pt x="8676" y="16462"/>
                  </a:cubicBezTo>
                  <a:cubicBezTo>
                    <a:pt x="8438" y="16462"/>
                    <a:pt x="8183" y="16543"/>
                    <a:pt x="7941" y="16543"/>
                  </a:cubicBezTo>
                  <a:cubicBezTo>
                    <a:pt x="7720" y="16543"/>
                    <a:pt x="7511" y="16475"/>
                    <a:pt x="7337" y="16218"/>
                  </a:cubicBezTo>
                  <a:cubicBezTo>
                    <a:pt x="7322" y="16195"/>
                    <a:pt x="7270" y="16183"/>
                    <a:pt x="7221" y="16183"/>
                  </a:cubicBezTo>
                  <a:cubicBezTo>
                    <a:pt x="7194" y="16183"/>
                    <a:pt x="7168" y="16186"/>
                    <a:pt x="7149" y="16194"/>
                  </a:cubicBezTo>
                  <a:cubicBezTo>
                    <a:pt x="6932" y="16278"/>
                    <a:pt x="6721" y="16312"/>
                    <a:pt x="6514" y="16312"/>
                  </a:cubicBezTo>
                  <a:cubicBezTo>
                    <a:pt x="6050" y="16312"/>
                    <a:pt x="5608" y="16138"/>
                    <a:pt x="5162" y="15959"/>
                  </a:cubicBezTo>
                  <a:cubicBezTo>
                    <a:pt x="5025" y="15904"/>
                    <a:pt x="4862" y="15862"/>
                    <a:pt x="4711" y="15862"/>
                  </a:cubicBezTo>
                  <a:cubicBezTo>
                    <a:pt x="4664" y="15862"/>
                    <a:pt x="4618" y="15866"/>
                    <a:pt x="4575" y="15875"/>
                  </a:cubicBezTo>
                  <a:cubicBezTo>
                    <a:pt x="4445" y="15902"/>
                    <a:pt x="4324" y="15915"/>
                    <a:pt x="4211" y="15915"/>
                  </a:cubicBezTo>
                  <a:cubicBezTo>
                    <a:pt x="3396" y="15915"/>
                    <a:pt x="3006" y="15252"/>
                    <a:pt x="2470" y="14678"/>
                  </a:cubicBezTo>
                  <a:cubicBezTo>
                    <a:pt x="1414" y="13545"/>
                    <a:pt x="1477" y="12151"/>
                    <a:pt x="1224" y="10801"/>
                  </a:cubicBezTo>
                  <a:cubicBezTo>
                    <a:pt x="1009" y="9647"/>
                    <a:pt x="1240" y="8565"/>
                    <a:pt x="1383" y="7443"/>
                  </a:cubicBezTo>
                  <a:cubicBezTo>
                    <a:pt x="1468" y="6768"/>
                    <a:pt x="1515" y="6107"/>
                    <a:pt x="1720" y="5447"/>
                  </a:cubicBezTo>
                  <a:cubicBezTo>
                    <a:pt x="2026" y="4460"/>
                    <a:pt x="2603" y="3787"/>
                    <a:pt x="3489" y="3230"/>
                  </a:cubicBezTo>
                  <a:cubicBezTo>
                    <a:pt x="4713" y="2462"/>
                    <a:pt x="6001" y="2368"/>
                    <a:pt x="7377" y="2307"/>
                  </a:cubicBezTo>
                  <a:cubicBezTo>
                    <a:pt x="7843" y="2286"/>
                    <a:pt x="8402" y="2179"/>
                    <a:pt x="8910" y="2065"/>
                  </a:cubicBezTo>
                  <a:cubicBezTo>
                    <a:pt x="9991" y="1823"/>
                    <a:pt x="11114" y="1755"/>
                    <a:pt x="12224" y="1658"/>
                  </a:cubicBezTo>
                  <a:cubicBezTo>
                    <a:pt x="13237" y="1571"/>
                    <a:pt x="14284" y="1673"/>
                    <a:pt x="15269" y="1546"/>
                  </a:cubicBezTo>
                  <a:cubicBezTo>
                    <a:pt x="16647" y="1368"/>
                    <a:pt x="18024" y="1558"/>
                    <a:pt x="19406" y="1337"/>
                  </a:cubicBezTo>
                  <a:cubicBezTo>
                    <a:pt x="19586" y="1308"/>
                    <a:pt x="19778" y="1298"/>
                    <a:pt x="19978" y="1298"/>
                  </a:cubicBezTo>
                  <a:cubicBezTo>
                    <a:pt x="20455" y="1298"/>
                    <a:pt x="20972" y="1359"/>
                    <a:pt x="21455" y="1382"/>
                  </a:cubicBezTo>
                  <a:cubicBezTo>
                    <a:pt x="22531" y="1436"/>
                    <a:pt x="23610" y="1468"/>
                    <a:pt x="24688" y="1468"/>
                  </a:cubicBezTo>
                  <a:cubicBezTo>
                    <a:pt x="25296" y="1468"/>
                    <a:pt x="25903" y="1458"/>
                    <a:pt x="26510" y="1435"/>
                  </a:cubicBezTo>
                  <a:cubicBezTo>
                    <a:pt x="28269" y="1370"/>
                    <a:pt x="30029" y="1291"/>
                    <a:pt x="31789" y="1291"/>
                  </a:cubicBezTo>
                  <a:close/>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700" b="1" dirty="0">
                <a:latin typeface="Imprima" pitchFamily="2" charset="0"/>
              </a:endParaRPr>
            </a:p>
          </p:txBody>
        </p:sp>
      </p:grpSp>
      <p:grpSp>
        <p:nvGrpSpPr>
          <p:cNvPr id="26" name="Google Shape;1341;p42"/>
          <p:cNvGrpSpPr/>
          <p:nvPr/>
        </p:nvGrpSpPr>
        <p:grpSpPr>
          <a:xfrm>
            <a:off x="8544472" y="2282176"/>
            <a:ext cx="3524695" cy="457075"/>
            <a:chOff x="3917263" y="1628700"/>
            <a:chExt cx="1309500" cy="457075"/>
          </a:xfrm>
        </p:grpSpPr>
        <p:sp>
          <p:nvSpPr>
            <p:cNvPr id="27" name="Google Shape;1342;p42"/>
            <p:cNvSpPr/>
            <p:nvPr/>
          </p:nvSpPr>
          <p:spPr>
            <a:xfrm>
              <a:off x="3917263" y="1628700"/>
              <a:ext cx="1309500" cy="457075"/>
            </a:xfrm>
            <a:custGeom>
              <a:avLst/>
              <a:gdLst/>
              <a:ahLst/>
              <a:cxnLst/>
              <a:rect l="l" t="t" r="r" b="b"/>
              <a:pathLst>
                <a:path w="41777" h="18283" extrusionOk="0">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700" b="1" dirty="0">
                <a:latin typeface="Imprima" pitchFamily="2" charset="0"/>
              </a:endParaRPr>
            </a:p>
          </p:txBody>
        </p:sp>
        <p:sp>
          <p:nvSpPr>
            <p:cNvPr id="28" name="Google Shape;1343;p42"/>
            <p:cNvSpPr/>
            <p:nvPr/>
          </p:nvSpPr>
          <p:spPr>
            <a:xfrm>
              <a:off x="3917263" y="1628700"/>
              <a:ext cx="1309500" cy="457075"/>
            </a:xfrm>
            <a:custGeom>
              <a:avLst/>
              <a:gdLst/>
              <a:ahLst/>
              <a:cxnLst/>
              <a:rect l="l" t="t" r="r" b="b"/>
              <a:pathLst>
                <a:path w="41777" h="18283" extrusionOk="0">
                  <a:moveTo>
                    <a:pt x="31789" y="1291"/>
                  </a:moveTo>
                  <a:cubicBezTo>
                    <a:pt x="31974" y="1291"/>
                    <a:pt x="32159" y="1291"/>
                    <a:pt x="32343" y="1293"/>
                  </a:cubicBezTo>
                  <a:cubicBezTo>
                    <a:pt x="33959" y="1309"/>
                    <a:pt x="35586" y="1386"/>
                    <a:pt x="37170" y="1726"/>
                  </a:cubicBezTo>
                  <a:cubicBezTo>
                    <a:pt x="37989" y="1901"/>
                    <a:pt x="38650" y="2440"/>
                    <a:pt x="39116" y="3162"/>
                  </a:cubicBezTo>
                  <a:cubicBezTo>
                    <a:pt x="40148" y="4757"/>
                    <a:pt x="40208" y="6161"/>
                    <a:pt x="40214" y="7773"/>
                  </a:cubicBezTo>
                  <a:cubicBezTo>
                    <a:pt x="40214" y="8849"/>
                    <a:pt x="40393" y="9964"/>
                    <a:pt x="40164" y="10987"/>
                  </a:cubicBezTo>
                  <a:cubicBezTo>
                    <a:pt x="39940" y="11993"/>
                    <a:pt x="40151" y="13111"/>
                    <a:pt x="39513" y="14010"/>
                  </a:cubicBezTo>
                  <a:cubicBezTo>
                    <a:pt x="38667" y="15207"/>
                    <a:pt x="37409" y="15600"/>
                    <a:pt x="36022" y="15741"/>
                  </a:cubicBezTo>
                  <a:cubicBezTo>
                    <a:pt x="34725" y="15871"/>
                    <a:pt x="33416" y="15788"/>
                    <a:pt x="32122" y="16087"/>
                  </a:cubicBezTo>
                  <a:cubicBezTo>
                    <a:pt x="31980" y="16120"/>
                    <a:pt x="31827" y="16129"/>
                    <a:pt x="31668" y="16129"/>
                  </a:cubicBezTo>
                  <a:cubicBezTo>
                    <a:pt x="31493" y="16129"/>
                    <a:pt x="31310" y="16118"/>
                    <a:pt x="31129" y="16118"/>
                  </a:cubicBezTo>
                  <a:cubicBezTo>
                    <a:pt x="30994" y="16118"/>
                    <a:pt x="30860" y="16124"/>
                    <a:pt x="30729" y="16144"/>
                  </a:cubicBezTo>
                  <a:cubicBezTo>
                    <a:pt x="30311" y="16207"/>
                    <a:pt x="29948" y="16542"/>
                    <a:pt x="29523" y="16542"/>
                  </a:cubicBezTo>
                  <a:cubicBezTo>
                    <a:pt x="29426" y="16542"/>
                    <a:pt x="29326" y="16524"/>
                    <a:pt x="29221" y="16482"/>
                  </a:cubicBezTo>
                  <a:cubicBezTo>
                    <a:pt x="28967" y="16379"/>
                    <a:pt x="28715" y="16344"/>
                    <a:pt x="28465" y="16344"/>
                  </a:cubicBezTo>
                  <a:cubicBezTo>
                    <a:pt x="28082" y="16344"/>
                    <a:pt x="27700" y="16427"/>
                    <a:pt x="27312" y="16479"/>
                  </a:cubicBezTo>
                  <a:cubicBezTo>
                    <a:pt x="26701" y="16562"/>
                    <a:pt x="26078" y="16669"/>
                    <a:pt x="25466" y="16669"/>
                  </a:cubicBezTo>
                  <a:cubicBezTo>
                    <a:pt x="25330" y="16669"/>
                    <a:pt x="25194" y="16664"/>
                    <a:pt x="25059" y="16652"/>
                  </a:cubicBezTo>
                  <a:cubicBezTo>
                    <a:pt x="24942" y="16641"/>
                    <a:pt x="24826" y="16637"/>
                    <a:pt x="24710" y="16637"/>
                  </a:cubicBezTo>
                  <a:cubicBezTo>
                    <a:pt x="24140" y="16637"/>
                    <a:pt x="23584" y="16742"/>
                    <a:pt x="23016" y="16742"/>
                  </a:cubicBezTo>
                  <a:cubicBezTo>
                    <a:pt x="22981" y="16742"/>
                    <a:pt x="22947" y="16742"/>
                    <a:pt x="22912" y="16741"/>
                  </a:cubicBezTo>
                  <a:cubicBezTo>
                    <a:pt x="22534" y="16732"/>
                    <a:pt x="22150" y="16709"/>
                    <a:pt x="21768" y="16709"/>
                  </a:cubicBezTo>
                  <a:cubicBezTo>
                    <a:pt x="21114" y="16709"/>
                    <a:pt x="20463" y="16775"/>
                    <a:pt x="19847" y="17083"/>
                  </a:cubicBezTo>
                  <a:cubicBezTo>
                    <a:pt x="19808" y="17102"/>
                    <a:pt x="19773" y="17110"/>
                    <a:pt x="19741" y="17110"/>
                  </a:cubicBezTo>
                  <a:cubicBezTo>
                    <a:pt x="19686" y="17110"/>
                    <a:pt x="19643" y="17084"/>
                    <a:pt x="19618" y="17040"/>
                  </a:cubicBezTo>
                  <a:cubicBezTo>
                    <a:pt x="19526" y="16877"/>
                    <a:pt x="19419" y="16829"/>
                    <a:pt x="19309" y="16829"/>
                  </a:cubicBezTo>
                  <a:cubicBezTo>
                    <a:pt x="19150" y="16829"/>
                    <a:pt x="18983" y="16929"/>
                    <a:pt x="18840" y="16929"/>
                  </a:cubicBezTo>
                  <a:cubicBezTo>
                    <a:pt x="18818" y="16929"/>
                    <a:pt x="18797" y="16927"/>
                    <a:pt x="18777" y="16921"/>
                  </a:cubicBezTo>
                  <a:cubicBezTo>
                    <a:pt x="18579" y="16871"/>
                    <a:pt x="18381" y="16855"/>
                    <a:pt x="18181" y="16855"/>
                  </a:cubicBezTo>
                  <a:cubicBezTo>
                    <a:pt x="17779" y="16855"/>
                    <a:pt x="17374" y="16923"/>
                    <a:pt x="16974" y="16923"/>
                  </a:cubicBezTo>
                  <a:cubicBezTo>
                    <a:pt x="16675" y="16923"/>
                    <a:pt x="16379" y="16885"/>
                    <a:pt x="16090" y="16751"/>
                  </a:cubicBezTo>
                  <a:cubicBezTo>
                    <a:pt x="15987" y="16702"/>
                    <a:pt x="15883" y="16685"/>
                    <a:pt x="15780" y="16685"/>
                  </a:cubicBezTo>
                  <a:cubicBezTo>
                    <a:pt x="15539" y="16685"/>
                    <a:pt x="15297" y="16777"/>
                    <a:pt x="15051" y="16777"/>
                  </a:cubicBezTo>
                  <a:cubicBezTo>
                    <a:pt x="15036" y="16777"/>
                    <a:pt x="15021" y="16777"/>
                    <a:pt x="15007" y="16776"/>
                  </a:cubicBezTo>
                  <a:cubicBezTo>
                    <a:pt x="13871" y="16721"/>
                    <a:pt x="12734" y="16616"/>
                    <a:pt x="11596" y="16599"/>
                  </a:cubicBezTo>
                  <a:cubicBezTo>
                    <a:pt x="11446" y="16597"/>
                    <a:pt x="11273" y="16587"/>
                    <a:pt x="11107" y="16587"/>
                  </a:cubicBezTo>
                  <a:cubicBezTo>
                    <a:pt x="10878" y="16587"/>
                    <a:pt x="10659" y="16606"/>
                    <a:pt x="10524" y="16693"/>
                  </a:cubicBezTo>
                  <a:cubicBezTo>
                    <a:pt x="10408" y="16767"/>
                    <a:pt x="10300" y="16795"/>
                    <a:pt x="10197" y="16795"/>
                  </a:cubicBezTo>
                  <a:cubicBezTo>
                    <a:pt x="9896" y="16795"/>
                    <a:pt x="9641" y="16556"/>
                    <a:pt x="9366" y="16556"/>
                  </a:cubicBezTo>
                  <a:cubicBezTo>
                    <a:pt x="9302" y="16556"/>
                    <a:pt x="9237" y="16569"/>
                    <a:pt x="9169" y="16602"/>
                  </a:cubicBezTo>
                  <a:cubicBezTo>
                    <a:pt x="9140" y="16450"/>
                    <a:pt x="9085" y="16409"/>
                    <a:pt x="9017" y="16409"/>
                  </a:cubicBezTo>
                  <a:cubicBezTo>
                    <a:pt x="8938" y="16409"/>
                    <a:pt x="8841" y="16464"/>
                    <a:pt x="8747" y="16464"/>
                  </a:cubicBezTo>
                  <a:cubicBezTo>
                    <a:pt x="8743" y="16464"/>
                    <a:pt x="8738" y="16464"/>
                    <a:pt x="8733" y="16464"/>
                  </a:cubicBezTo>
                  <a:cubicBezTo>
                    <a:pt x="8714" y="16462"/>
                    <a:pt x="8695" y="16462"/>
                    <a:pt x="8676" y="16462"/>
                  </a:cubicBezTo>
                  <a:cubicBezTo>
                    <a:pt x="8438" y="16462"/>
                    <a:pt x="8183" y="16543"/>
                    <a:pt x="7941" y="16543"/>
                  </a:cubicBezTo>
                  <a:cubicBezTo>
                    <a:pt x="7720" y="16543"/>
                    <a:pt x="7511" y="16475"/>
                    <a:pt x="7337" y="16218"/>
                  </a:cubicBezTo>
                  <a:cubicBezTo>
                    <a:pt x="7322" y="16195"/>
                    <a:pt x="7270" y="16183"/>
                    <a:pt x="7221" y="16183"/>
                  </a:cubicBezTo>
                  <a:cubicBezTo>
                    <a:pt x="7194" y="16183"/>
                    <a:pt x="7168" y="16186"/>
                    <a:pt x="7149" y="16194"/>
                  </a:cubicBezTo>
                  <a:cubicBezTo>
                    <a:pt x="6932" y="16278"/>
                    <a:pt x="6721" y="16312"/>
                    <a:pt x="6514" y="16312"/>
                  </a:cubicBezTo>
                  <a:cubicBezTo>
                    <a:pt x="6050" y="16312"/>
                    <a:pt x="5608" y="16138"/>
                    <a:pt x="5162" y="15959"/>
                  </a:cubicBezTo>
                  <a:cubicBezTo>
                    <a:pt x="5025" y="15904"/>
                    <a:pt x="4862" y="15862"/>
                    <a:pt x="4711" y="15862"/>
                  </a:cubicBezTo>
                  <a:cubicBezTo>
                    <a:pt x="4664" y="15862"/>
                    <a:pt x="4618" y="15866"/>
                    <a:pt x="4575" y="15875"/>
                  </a:cubicBezTo>
                  <a:cubicBezTo>
                    <a:pt x="4445" y="15902"/>
                    <a:pt x="4324" y="15915"/>
                    <a:pt x="4211" y="15915"/>
                  </a:cubicBezTo>
                  <a:cubicBezTo>
                    <a:pt x="3396" y="15915"/>
                    <a:pt x="3006" y="15252"/>
                    <a:pt x="2470" y="14678"/>
                  </a:cubicBezTo>
                  <a:cubicBezTo>
                    <a:pt x="1414" y="13545"/>
                    <a:pt x="1477" y="12151"/>
                    <a:pt x="1224" y="10801"/>
                  </a:cubicBezTo>
                  <a:cubicBezTo>
                    <a:pt x="1009" y="9647"/>
                    <a:pt x="1240" y="8565"/>
                    <a:pt x="1383" y="7443"/>
                  </a:cubicBezTo>
                  <a:cubicBezTo>
                    <a:pt x="1468" y="6768"/>
                    <a:pt x="1515" y="6107"/>
                    <a:pt x="1720" y="5447"/>
                  </a:cubicBezTo>
                  <a:cubicBezTo>
                    <a:pt x="2026" y="4460"/>
                    <a:pt x="2603" y="3787"/>
                    <a:pt x="3489" y="3230"/>
                  </a:cubicBezTo>
                  <a:cubicBezTo>
                    <a:pt x="4713" y="2462"/>
                    <a:pt x="6001" y="2368"/>
                    <a:pt x="7377" y="2307"/>
                  </a:cubicBezTo>
                  <a:cubicBezTo>
                    <a:pt x="7843" y="2286"/>
                    <a:pt x="8402" y="2179"/>
                    <a:pt x="8910" y="2065"/>
                  </a:cubicBezTo>
                  <a:cubicBezTo>
                    <a:pt x="9991" y="1823"/>
                    <a:pt x="11114" y="1755"/>
                    <a:pt x="12224" y="1658"/>
                  </a:cubicBezTo>
                  <a:cubicBezTo>
                    <a:pt x="13237" y="1571"/>
                    <a:pt x="14284" y="1673"/>
                    <a:pt x="15269" y="1546"/>
                  </a:cubicBezTo>
                  <a:cubicBezTo>
                    <a:pt x="16647" y="1368"/>
                    <a:pt x="18024" y="1558"/>
                    <a:pt x="19406" y="1337"/>
                  </a:cubicBezTo>
                  <a:cubicBezTo>
                    <a:pt x="19586" y="1308"/>
                    <a:pt x="19778" y="1298"/>
                    <a:pt x="19978" y="1298"/>
                  </a:cubicBezTo>
                  <a:cubicBezTo>
                    <a:pt x="20455" y="1298"/>
                    <a:pt x="20972" y="1359"/>
                    <a:pt x="21455" y="1382"/>
                  </a:cubicBezTo>
                  <a:cubicBezTo>
                    <a:pt x="22531" y="1436"/>
                    <a:pt x="23610" y="1468"/>
                    <a:pt x="24688" y="1468"/>
                  </a:cubicBezTo>
                  <a:cubicBezTo>
                    <a:pt x="25296" y="1468"/>
                    <a:pt x="25903" y="1458"/>
                    <a:pt x="26510" y="1435"/>
                  </a:cubicBezTo>
                  <a:cubicBezTo>
                    <a:pt x="28269" y="1370"/>
                    <a:pt x="30029" y="1291"/>
                    <a:pt x="31789" y="1291"/>
                  </a:cubicBezTo>
                  <a:close/>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700" b="1" dirty="0">
                <a:latin typeface="Imprima" pitchFamily="2" charset="0"/>
              </a:endParaRPr>
            </a:p>
          </p:txBody>
        </p:sp>
      </p:grpSp>
      <p:grpSp>
        <p:nvGrpSpPr>
          <p:cNvPr id="29" name="Google Shape;1344;p42"/>
          <p:cNvGrpSpPr/>
          <p:nvPr/>
        </p:nvGrpSpPr>
        <p:grpSpPr>
          <a:xfrm>
            <a:off x="4383497" y="956063"/>
            <a:ext cx="4239163" cy="457075"/>
            <a:chOff x="6144425" y="3228900"/>
            <a:chExt cx="1309500" cy="457075"/>
          </a:xfrm>
        </p:grpSpPr>
        <p:sp>
          <p:nvSpPr>
            <p:cNvPr id="30" name="Google Shape;1345;p42"/>
            <p:cNvSpPr/>
            <p:nvPr/>
          </p:nvSpPr>
          <p:spPr>
            <a:xfrm>
              <a:off x="6144425" y="3228900"/>
              <a:ext cx="1309500" cy="457075"/>
            </a:xfrm>
            <a:custGeom>
              <a:avLst/>
              <a:gdLst/>
              <a:ahLst/>
              <a:cxnLst/>
              <a:rect l="l" t="t" r="r" b="b"/>
              <a:pathLst>
                <a:path w="41777" h="18283" extrusionOk="0">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700" b="1" dirty="0">
                <a:latin typeface="Imprima" pitchFamily="2" charset="0"/>
              </a:endParaRPr>
            </a:p>
          </p:txBody>
        </p:sp>
        <p:sp>
          <p:nvSpPr>
            <p:cNvPr id="31" name="Google Shape;1346;p42"/>
            <p:cNvSpPr/>
            <p:nvPr/>
          </p:nvSpPr>
          <p:spPr>
            <a:xfrm>
              <a:off x="6144425" y="3228900"/>
              <a:ext cx="1309500" cy="457075"/>
            </a:xfrm>
            <a:custGeom>
              <a:avLst/>
              <a:gdLst/>
              <a:ahLst/>
              <a:cxnLst/>
              <a:rect l="l" t="t" r="r" b="b"/>
              <a:pathLst>
                <a:path w="41777" h="18283" extrusionOk="0">
                  <a:moveTo>
                    <a:pt x="31789" y="1291"/>
                  </a:moveTo>
                  <a:cubicBezTo>
                    <a:pt x="31974" y="1291"/>
                    <a:pt x="32159" y="1291"/>
                    <a:pt x="32343" y="1293"/>
                  </a:cubicBezTo>
                  <a:cubicBezTo>
                    <a:pt x="33959" y="1309"/>
                    <a:pt x="35586" y="1386"/>
                    <a:pt x="37170" y="1726"/>
                  </a:cubicBezTo>
                  <a:cubicBezTo>
                    <a:pt x="37989" y="1901"/>
                    <a:pt x="38650" y="2440"/>
                    <a:pt x="39116" y="3162"/>
                  </a:cubicBezTo>
                  <a:cubicBezTo>
                    <a:pt x="40148" y="4757"/>
                    <a:pt x="40208" y="6161"/>
                    <a:pt x="40214" y="7773"/>
                  </a:cubicBezTo>
                  <a:cubicBezTo>
                    <a:pt x="40214" y="8849"/>
                    <a:pt x="40393" y="9964"/>
                    <a:pt x="40164" y="10987"/>
                  </a:cubicBezTo>
                  <a:cubicBezTo>
                    <a:pt x="39940" y="11993"/>
                    <a:pt x="40151" y="13111"/>
                    <a:pt x="39513" y="14010"/>
                  </a:cubicBezTo>
                  <a:cubicBezTo>
                    <a:pt x="38667" y="15207"/>
                    <a:pt x="37409" y="15600"/>
                    <a:pt x="36022" y="15741"/>
                  </a:cubicBezTo>
                  <a:cubicBezTo>
                    <a:pt x="34725" y="15871"/>
                    <a:pt x="33416" y="15788"/>
                    <a:pt x="32122" y="16087"/>
                  </a:cubicBezTo>
                  <a:cubicBezTo>
                    <a:pt x="31980" y="16120"/>
                    <a:pt x="31827" y="16129"/>
                    <a:pt x="31668" y="16129"/>
                  </a:cubicBezTo>
                  <a:cubicBezTo>
                    <a:pt x="31493" y="16129"/>
                    <a:pt x="31310" y="16118"/>
                    <a:pt x="31129" y="16118"/>
                  </a:cubicBezTo>
                  <a:cubicBezTo>
                    <a:pt x="30994" y="16118"/>
                    <a:pt x="30860" y="16124"/>
                    <a:pt x="30729" y="16144"/>
                  </a:cubicBezTo>
                  <a:cubicBezTo>
                    <a:pt x="30311" y="16207"/>
                    <a:pt x="29948" y="16542"/>
                    <a:pt x="29523" y="16542"/>
                  </a:cubicBezTo>
                  <a:cubicBezTo>
                    <a:pt x="29426" y="16542"/>
                    <a:pt x="29326" y="16524"/>
                    <a:pt x="29221" y="16482"/>
                  </a:cubicBezTo>
                  <a:cubicBezTo>
                    <a:pt x="28967" y="16379"/>
                    <a:pt x="28715" y="16344"/>
                    <a:pt x="28465" y="16344"/>
                  </a:cubicBezTo>
                  <a:cubicBezTo>
                    <a:pt x="28082" y="16344"/>
                    <a:pt x="27700" y="16427"/>
                    <a:pt x="27312" y="16479"/>
                  </a:cubicBezTo>
                  <a:cubicBezTo>
                    <a:pt x="26701" y="16562"/>
                    <a:pt x="26078" y="16669"/>
                    <a:pt x="25466" y="16669"/>
                  </a:cubicBezTo>
                  <a:cubicBezTo>
                    <a:pt x="25330" y="16669"/>
                    <a:pt x="25194" y="16664"/>
                    <a:pt x="25059" y="16652"/>
                  </a:cubicBezTo>
                  <a:cubicBezTo>
                    <a:pt x="24942" y="16641"/>
                    <a:pt x="24826" y="16637"/>
                    <a:pt x="24710" y="16637"/>
                  </a:cubicBezTo>
                  <a:cubicBezTo>
                    <a:pt x="24140" y="16637"/>
                    <a:pt x="23584" y="16742"/>
                    <a:pt x="23016" y="16742"/>
                  </a:cubicBezTo>
                  <a:cubicBezTo>
                    <a:pt x="22981" y="16742"/>
                    <a:pt x="22947" y="16742"/>
                    <a:pt x="22912" y="16741"/>
                  </a:cubicBezTo>
                  <a:cubicBezTo>
                    <a:pt x="22534" y="16732"/>
                    <a:pt x="22150" y="16709"/>
                    <a:pt x="21768" y="16709"/>
                  </a:cubicBezTo>
                  <a:cubicBezTo>
                    <a:pt x="21114" y="16709"/>
                    <a:pt x="20463" y="16775"/>
                    <a:pt x="19847" y="17083"/>
                  </a:cubicBezTo>
                  <a:cubicBezTo>
                    <a:pt x="19808" y="17102"/>
                    <a:pt x="19773" y="17110"/>
                    <a:pt x="19741" y="17110"/>
                  </a:cubicBezTo>
                  <a:cubicBezTo>
                    <a:pt x="19686" y="17110"/>
                    <a:pt x="19643" y="17084"/>
                    <a:pt x="19618" y="17040"/>
                  </a:cubicBezTo>
                  <a:cubicBezTo>
                    <a:pt x="19526" y="16877"/>
                    <a:pt x="19419" y="16829"/>
                    <a:pt x="19309" y="16829"/>
                  </a:cubicBezTo>
                  <a:cubicBezTo>
                    <a:pt x="19150" y="16829"/>
                    <a:pt x="18983" y="16929"/>
                    <a:pt x="18840" y="16929"/>
                  </a:cubicBezTo>
                  <a:cubicBezTo>
                    <a:pt x="18818" y="16929"/>
                    <a:pt x="18797" y="16927"/>
                    <a:pt x="18777" y="16921"/>
                  </a:cubicBezTo>
                  <a:cubicBezTo>
                    <a:pt x="18579" y="16871"/>
                    <a:pt x="18381" y="16855"/>
                    <a:pt x="18181" y="16855"/>
                  </a:cubicBezTo>
                  <a:cubicBezTo>
                    <a:pt x="17779" y="16855"/>
                    <a:pt x="17374" y="16923"/>
                    <a:pt x="16974" y="16923"/>
                  </a:cubicBezTo>
                  <a:cubicBezTo>
                    <a:pt x="16675" y="16923"/>
                    <a:pt x="16379" y="16885"/>
                    <a:pt x="16090" y="16751"/>
                  </a:cubicBezTo>
                  <a:cubicBezTo>
                    <a:pt x="15987" y="16702"/>
                    <a:pt x="15883" y="16685"/>
                    <a:pt x="15780" y="16685"/>
                  </a:cubicBezTo>
                  <a:cubicBezTo>
                    <a:pt x="15539" y="16685"/>
                    <a:pt x="15297" y="16777"/>
                    <a:pt x="15051" y="16777"/>
                  </a:cubicBezTo>
                  <a:cubicBezTo>
                    <a:pt x="15036" y="16777"/>
                    <a:pt x="15021" y="16777"/>
                    <a:pt x="15007" y="16776"/>
                  </a:cubicBezTo>
                  <a:cubicBezTo>
                    <a:pt x="13871" y="16721"/>
                    <a:pt x="12734" y="16616"/>
                    <a:pt x="11596" y="16599"/>
                  </a:cubicBezTo>
                  <a:cubicBezTo>
                    <a:pt x="11446" y="16597"/>
                    <a:pt x="11273" y="16587"/>
                    <a:pt x="11107" y="16587"/>
                  </a:cubicBezTo>
                  <a:cubicBezTo>
                    <a:pt x="10878" y="16587"/>
                    <a:pt x="10659" y="16606"/>
                    <a:pt x="10524" y="16693"/>
                  </a:cubicBezTo>
                  <a:cubicBezTo>
                    <a:pt x="10408" y="16767"/>
                    <a:pt x="10300" y="16795"/>
                    <a:pt x="10197" y="16795"/>
                  </a:cubicBezTo>
                  <a:cubicBezTo>
                    <a:pt x="9896" y="16795"/>
                    <a:pt x="9641" y="16556"/>
                    <a:pt x="9366" y="16556"/>
                  </a:cubicBezTo>
                  <a:cubicBezTo>
                    <a:pt x="9302" y="16556"/>
                    <a:pt x="9237" y="16569"/>
                    <a:pt x="9169" y="16602"/>
                  </a:cubicBezTo>
                  <a:cubicBezTo>
                    <a:pt x="9140" y="16450"/>
                    <a:pt x="9085" y="16409"/>
                    <a:pt x="9017" y="16409"/>
                  </a:cubicBezTo>
                  <a:cubicBezTo>
                    <a:pt x="8938" y="16409"/>
                    <a:pt x="8841" y="16464"/>
                    <a:pt x="8747" y="16464"/>
                  </a:cubicBezTo>
                  <a:cubicBezTo>
                    <a:pt x="8743" y="16464"/>
                    <a:pt x="8738" y="16464"/>
                    <a:pt x="8733" y="16464"/>
                  </a:cubicBezTo>
                  <a:cubicBezTo>
                    <a:pt x="8714" y="16462"/>
                    <a:pt x="8695" y="16462"/>
                    <a:pt x="8676" y="16462"/>
                  </a:cubicBezTo>
                  <a:cubicBezTo>
                    <a:pt x="8438" y="16462"/>
                    <a:pt x="8183" y="16543"/>
                    <a:pt x="7941" y="16543"/>
                  </a:cubicBezTo>
                  <a:cubicBezTo>
                    <a:pt x="7720" y="16543"/>
                    <a:pt x="7511" y="16475"/>
                    <a:pt x="7337" y="16218"/>
                  </a:cubicBezTo>
                  <a:cubicBezTo>
                    <a:pt x="7322" y="16195"/>
                    <a:pt x="7270" y="16183"/>
                    <a:pt x="7221" y="16183"/>
                  </a:cubicBezTo>
                  <a:cubicBezTo>
                    <a:pt x="7194" y="16183"/>
                    <a:pt x="7168" y="16186"/>
                    <a:pt x="7149" y="16194"/>
                  </a:cubicBezTo>
                  <a:cubicBezTo>
                    <a:pt x="6932" y="16278"/>
                    <a:pt x="6721" y="16312"/>
                    <a:pt x="6514" y="16312"/>
                  </a:cubicBezTo>
                  <a:cubicBezTo>
                    <a:pt x="6050" y="16312"/>
                    <a:pt x="5608" y="16138"/>
                    <a:pt x="5162" y="15959"/>
                  </a:cubicBezTo>
                  <a:cubicBezTo>
                    <a:pt x="5025" y="15904"/>
                    <a:pt x="4862" y="15862"/>
                    <a:pt x="4711" y="15862"/>
                  </a:cubicBezTo>
                  <a:cubicBezTo>
                    <a:pt x="4664" y="15862"/>
                    <a:pt x="4618" y="15866"/>
                    <a:pt x="4575" y="15875"/>
                  </a:cubicBezTo>
                  <a:cubicBezTo>
                    <a:pt x="4445" y="15902"/>
                    <a:pt x="4324" y="15915"/>
                    <a:pt x="4211" y="15915"/>
                  </a:cubicBezTo>
                  <a:cubicBezTo>
                    <a:pt x="3396" y="15915"/>
                    <a:pt x="3006" y="15252"/>
                    <a:pt x="2470" y="14678"/>
                  </a:cubicBezTo>
                  <a:cubicBezTo>
                    <a:pt x="1414" y="13545"/>
                    <a:pt x="1477" y="12151"/>
                    <a:pt x="1224" y="10801"/>
                  </a:cubicBezTo>
                  <a:cubicBezTo>
                    <a:pt x="1009" y="9647"/>
                    <a:pt x="1240" y="8565"/>
                    <a:pt x="1383" y="7443"/>
                  </a:cubicBezTo>
                  <a:cubicBezTo>
                    <a:pt x="1468" y="6768"/>
                    <a:pt x="1515" y="6107"/>
                    <a:pt x="1720" y="5447"/>
                  </a:cubicBezTo>
                  <a:cubicBezTo>
                    <a:pt x="2026" y="4460"/>
                    <a:pt x="2603" y="3787"/>
                    <a:pt x="3489" y="3230"/>
                  </a:cubicBezTo>
                  <a:cubicBezTo>
                    <a:pt x="4713" y="2462"/>
                    <a:pt x="6001" y="2368"/>
                    <a:pt x="7377" y="2307"/>
                  </a:cubicBezTo>
                  <a:cubicBezTo>
                    <a:pt x="7843" y="2286"/>
                    <a:pt x="8402" y="2179"/>
                    <a:pt x="8910" y="2065"/>
                  </a:cubicBezTo>
                  <a:cubicBezTo>
                    <a:pt x="9991" y="1823"/>
                    <a:pt x="11114" y="1755"/>
                    <a:pt x="12224" y="1658"/>
                  </a:cubicBezTo>
                  <a:cubicBezTo>
                    <a:pt x="13237" y="1571"/>
                    <a:pt x="14284" y="1673"/>
                    <a:pt x="15269" y="1546"/>
                  </a:cubicBezTo>
                  <a:cubicBezTo>
                    <a:pt x="16647" y="1368"/>
                    <a:pt x="18024" y="1558"/>
                    <a:pt x="19406" y="1337"/>
                  </a:cubicBezTo>
                  <a:cubicBezTo>
                    <a:pt x="19586" y="1308"/>
                    <a:pt x="19778" y="1298"/>
                    <a:pt x="19978" y="1298"/>
                  </a:cubicBezTo>
                  <a:cubicBezTo>
                    <a:pt x="20455" y="1298"/>
                    <a:pt x="20972" y="1359"/>
                    <a:pt x="21455" y="1382"/>
                  </a:cubicBezTo>
                  <a:cubicBezTo>
                    <a:pt x="22531" y="1436"/>
                    <a:pt x="23610" y="1468"/>
                    <a:pt x="24688" y="1468"/>
                  </a:cubicBezTo>
                  <a:cubicBezTo>
                    <a:pt x="25296" y="1468"/>
                    <a:pt x="25903" y="1458"/>
                    <a:pt x="26510" y="1435"/>
                  </a:cubicBezTo>
                  <a:cubicBezTo>
                    <a:pt x="28269" y="1370"/>
                    <a:pt x="30029" y="1291"/>
                    <a:pt x="31789" y="1291"/>
                  </a:cubicBezTo>
                  <a:close/>
                  <a:moveTo>
                    <a:pt x="33366" y="1"/>
                  </a:moveTo>
                  <a:cubicBezTo>
                    <a:pt x="33266" y="1"/>
                    <a:pt x="33167" y="5"/>
                    <a:pt x="33066" y="16"/>
                  </a:cubicBezTo>
                  <a:cubicBezTo>
                    <a:pt x="32700" y="54"/>
                    <a:pt x="32331" y="62"/>
                    <a:pt x="31961" y="62"/>
                  </a:cubicBezTo>
                  <a:cubicBezTo>
                    <a:pt x="31645" y="62"/>
                    <a:pt x="31328" y="56"/>
                    <a:pt x="31012" y="56"/>
                  </a:cubicBezTo>
                  <a:cubicBezTo>
                    <a:pt x="30932" y="56"/>
                    <a:pt x="30852" y="56"/>
                    <a:pt x="30772" y="57"/>
                  </a:cubicBezTo>
                  <a:cubicBezTo>
                    <a:pt x="29856" y="68"/>
                    <a:pt x="28939" y="57"/>
                    <a:pt x="28024" y="103"/>
                  </a:cubicBezTo>
                  <a:cubicBezTo>
                    <a:pt x="27336" y="137"/>
                    <a:pt x="26634" y="316"/>
                    <a:pt x="25957" y="316"/>
                  </a:cubicBezTo>
                  <a:cubicBezTo>
                    <a:pt x="25806" y="316"/>
                    <a:pt x="25656" y="307"/>
                    <a:pt x="25508" y="286"/>
                  </a:cubicBezTo>
                  <a:cubicBezTo>
                    <a:pt x="24545" y="148"/>
                    <a:pt x="23576" y="191"/>
                    <a:pt x="22630" y="171"/>
                  </a:cubicBezTo>
                  <a:cubicBezTo>
                    <a:pt x="22114" y="161"/>
                    <a:pt x="21590" y="90"/>
                    <a:pt x="21062" y="90"/>
                  </a:cubicBezTo>
                  <a:cubicBezTo>
                    <a:pt x="20801" y="90"/>
                    <a:pt x="20540" y="107"/>
                    <a:pt x="20278" y="158"/>
                  </a:cubicBezTo>
                  <a:cubicBezTo>
                    <a:pt x="20070" y="198"/>
                    <a:pt x="19859" y="210"/>
                    <a:pt x="19646" y="210"/>
                  </a:cubicBezTo>
                  <a:cubicBezTo>
                    <a:pt x="19322" y="210"/>
                    <a:pt x="18993" y="181"/>
                    <a:pt x="18664" y="181"/>
                  </a:cubicBezTo>
                  <a:cubicBezTo>
                    <a:pt x="18452" y="181"/>
                    <a:pt x="18239" y="193"/>
                    <a:pt x="18028" y="232"/>
                  </a:cubicBezTo>
                  <a:cubicBezTo>
                    <a:pt x="17432" y="341"/>
                    <a:pt x="16798" y="409"/>
                    <a:pt x="16195" y="409"/>
                  </a:cubicBezTo>
                  <a:cubicBezTo>
                    <a:pt x="15835" y="409"/>
                    <a:pt x="15487" y="385"/>
                    <a:pt x="15162" y="331"/>
                  </a:cubicBezTo>
                  <a:cubicBezTo>
                    <a:pt x="14931" y="293"/>
                    <a:pt x="14705" y="278"/>
                    <a:pt x="14481" y="278"/>
                  </a:cubicBezTo>
                  <a:cubicBezTo>
                    <a:pt x="13635" y="278"/>
                    <a:pt x="12829" y="493"/>
                    <a:pt x="11989" y="493"/>
                  </a:cubicBezTo>
                  <a:cubicBezTo>
                    <a:pt x="11870" y="493"/>
                    <a:pt x="11750" y="489"/>
                    <a:pt x="11630" y="479"/>
                  </a:cubicBezTo>
                  <a:cubicBezTo>
                    <a:pt x="11485" y="467"/>
                    <a:pt x="11340" y="461"/>
                    <a:pt x="11194" y="461"/>
                  </a:cubicBezTo>
                  <a:cubicBezTo>
                    <a:pt x="10036" y="461"/>
                    <a:pt x="8838" y="806"/>
                    <a:pt x="7690" y="1092"/>
                  </a:cubicBezTo>
                  <a:cubicBezTo>
                    <a:pt x="6745" y="1327"/>
                    <a:pt x="5786" y="1114"/>
                    <a:pt x="4948" y="1395"/>
                  </a:cubicBezTo>
                  <a:cubicBezTo>
                    <a:pt x="4894" y="1391"/>
                    <a:pt x="4840" y="1390"/>
                    <a:pt x="4788" y="1390"/>
                  </a:cubicBezTo>
                  <a:cubicBezTo>
                    <a:pt x="3957" y="1390"/>
                    <a:pt x="3269" y="1784"/>
                    <a:pt x="2716" y="2146"/>
                  </a:cubicBezTo>
                  <a:cubicBezTo>
                    <a:pt x="1880" y="2692"/>
                    <a:pt x="967" y="3343"/>
                    <a:pt x="615" y="4388"/>
                  </a:cubicBezTo>
                  <a:cubicBezTo>
                    <a:pt x="363" y="5137"/>
                    <a:pt x="119" y="5891"/>
                    <a:pt x="60" y="6700"/>
                  </a:cubicBezTo>
                  <a:cubicBezTo>
                    <a:pt x="0" y="7520"/>
                    <a:pt x="164" y="8324"/>
                    <a:pt x="115" y="9148"/>
                  </a:cubicBezTo>
                  <a:cubicBezTo>
                    <a:pt x="72" y="9871"/>
                    <a:pt x="85" y="10649"/>
                    <a:pt x="230" y="11351"/>
                  </a:cubicBezTo>
                  <a:cubicBezTo>
                    <a:pt x="352" y="11945"/>
                    <a:pt x="418" y="12557"/>
                    <a:pt x="573" y="13149"/>
                  </a:cubicBezTo>
                  <a:cubicBezTo>
                    <a:pt x="828" y="14118"/>
                    <a:pt x="1215" y="15029"/>
                    <a:pt x="1923" y="15736"/>
                  </a:cubicBezTo>
                  <a:cubicBezTo>
                    <a:pt x="2786" y="16598"/>
                    <a:pt x="3851" y="17143"/>
                    <a:pt x="5076" y="17282"/>
                  </a:cubicBezTo>
                  <a:cubicBezTo>
                    <a:pt x="6489" y="17442"/>
                    <a:pt x="7909" y="17580"/>
                    <a:pt x="9312" y="17754"/>
                  </a:cubicBezTo>
                  <a:cubicBezTo>
                    <a:pt x="10653" y="17922"/>
                    <a:pt x="12003" y="17823"/>
                    <a:pt x="13329" y="18060"/>
                  </a:cubicBezTo>
                  <a:cubicBezTo>
                    <a:pt x="13635" y="18115"/>
                    <a:pt x="13950" y="18126"/>
                    <a:pt x="14262" y="18134"/>
                  </a:cubicBezTo>
                  <a:cubicBezTo>
                    <a:pt x="15593" y="18174"/>
                    <a:pt x="16927" y="18091"/>
                    <a:pt x="18255" y="18264"/>
                  </a:cubicBezTo>
                  <a:cubicBezTo>
                    <a:pt x="18294" y="18269"/>
                    <a:pt x="18335" y="18272"/>
                    <a:pt x="18377" y="18272"/>
                  </a:cubicBezTo>
                  <a:cubicBezTo>
                    <a:pt x="18508" y="18272"/>
                    <a:pt x="18644" y="18237"/>
                    <a:pt x="18730" y="18098"/>
                  </a:cubicBezTo>
                  <a:cubicBezTo>
                    <a:pt x="18775" y="18025"/>
                    <a:pt x="18856" y="17949"/>
                    <a:pt x="18922" y="17949"/>
                  </a:cubicBezTo>
                  <a:cubicBezTo>
                    <a:pt x="18949" y="17949"/>
                    <a:pt x="18973" y="17962"/>
                    <a:pt x="18990" y="17993"/>
                  </a:cubicBezTo>
                  <a:cubicBezTo>
                    <a:pt x="19121" y="18222"/>
                    <a:pt x="19280" y="18283"/>
                    <a:pt x="19450" y="18283"/>
                  </a:cubicBezTo>
                  <a:cubicBezTo>
                    <a:pt x="19640" y="18283"/>
                    <a:pt x="19842" y="18207"/>
                    <a:pt x="20030" y="18207"/>
                  </a:cubicBezTo>
                  <a:cubicBezTo>
                    <a:pt x="20040" y="18207"/>
                    <a:pt x="20050" y="18207"/>
                    <a:pt x="20059" y="18207"/>
                  </a:cubicBezTo>
                  <a:cubicBezTo>
                    <a:pt x="20116" y="18210"/>
                    <a:pt x="20173" y="18213"/>
                    <a:pt x="20230" y="18213"/>
                  </a:cubicBezTo>
                  <a:cubicBezTo>
                    <a:pt x="20441" y="18213"/>
                    <a:pt x="20640" y="18173"/>
                    <a:pt x="20758" y="17933"/>
                  </a:cubicBezTo>
                  <a:cubicBezTo>
                    <a:pt x="20976" y="18104"/>
                    <a:pt x="21195" y="18163"/>
                    <a:pt x="21416" y="18163"/>
                  </a:cubicBezTo>
                  <a:cubicBezTo>
                    <a:pt x="21741" y="18163"/>
                    <a:pt x="22069" y="18035"/>
                    <a:pt x="22395" y="17955"/>
                  </a:cubicBezTo>
                  <a:cubicBezTo>
                    <a:pt x="22441" y="17944"/>
                    <a:pt x="22499" y="17924"/>
                    <a:pt x="22544" y="17924"/>
                  </a:cubicBezTo>
                  <a:cubicBezTo>
                    <a:pt x="22561" y="17924"/>
                    <a:pt x="22577" y="17927"/>
                    <a:pt x="22588" y="17935"/>
                  </a:cubicBezTo>
                  <a:cubicBezTo>
                    <a:pt x="22795" y="18076"/>
                    <a:pt x="23007" y="18118"/>
                    <a:pt x="23221" y="18118"/>
                  </a:cubicBezTo>
                  <a:cubicBezTo>
                    <a:pt x="23537" y="18118"/>
                    <a:pt x="23857" y="18026"/>
                    <a:pt x="24171" y="18026"/>
                  </a:cubicBezTo>
                  <a:cubicBezTo>
                    <a:pt x="24228" y="18026"/>
                    <a:pt x="24285" y="18029"/>
                    <a:pt x="24342" y="18036"/>
                  </a:cubicBezTo>
                  <a:cubicBezTo>
                    <a:pt x="24471" y="18053"/>
                    <a:pt x="24600" y="18060"/>
                    <a:pt x="24728" y="18060"/>
                  </a:cubicBezTo>
                  <a:cubicBezTo>
                    <a:pt x="25506" y="18060"/>
                    <a:pt x="26262" y="17802"/>
                    <a:pt x="27042" y="17802"/>
                  </a:cubicBezTo>
                  <a:cubicBezTo>
                    <a:pt x="27174" y="17802"/>
                    <a:pt x="27306" y="17809"/>
                    <a:pt x="27439" y="17826"/>
                  </a:cubicBezTo>
                  <a:cubicBezTo>
                    <a:pt x="27536" y="17839"/>
                    <a:pt x="27635" y="17844"/>
                    <a:pt x="27734" y="17844"/>
                  </a:cubicBezTo>
                  <a:cubicBezTo>
                    <a:pt x="28119" y="17844"/>
                    <a:pt x="28516" y="17765"/>
                    <a:pt x="28904" y="17732"/>
                  </a:cubicBezTo>
                  <a:cubicBezTo>
                    <a:pt x="29889" y="17648"/>
                    <a:pt x="30874" y="17572"/>
                    <a:pt x="31857" y="17467"/>
                  </a:cubicBezTo>
                  <a:cubicBezTo>
                    <a:pt x="32506" y="17398"/>
                    <a:pt x="33172" y="17202"/>
                    <a:pt x="33795" y="17202"/>
                  </a:cubicBezTo>
                  <a:cubicBezTo>
                    <a:pt x="33817" y="17202"/>
                    <a:pt x="33839" y="17202"/>
                    <a:pt x="33860" y="17202"/>
                  </a:cubicBezTo>
                  <a:cubicBezTo>
                    <a:pt x="33922" y="17204"/>
                    <a:pt x="33984" y="17204"/>
                    <a:pt x="34045" y="17204"/>
                  </a:cubicBezTo>
                  <a:cubicBezTo>
                    <a:pt x="34818" y="17204"/>
                    <a:pt x="35572" y="17104"/>
                    <a:pt x="36332" y="17045"/>
                  </a:cubicBezTo>
                  <a:cubicBezTo>
                    <a:pt x="36944" y="16998"/>
                    <a:pt x="37728" y="16983"/>
                    <a:pt x="38103" y="16614"/>
                  </a:cubicBezTo>
                  <a:cubicBezTo>
                    <a:pt x="38611" y="16114"/>
                    <a:pt x="39274" y="15948"/>
                    <a:pt x="39788" y="15489"/>
                  </a:cubicBezTo>
                  <a:cubicBezTo>
                    <a:pt x="40289" y="15042"/>
                    <a:pt x="40619" y="14495"/>
                    <a:pt x="40959" y="13971"/>
                  </a:cubicBezTo>
                  <a:cubicBezTo>
                    <a:pt x="41423" y="13258"/>
                    <a:pt x="41108" y="12313"/>
                    <a:pt x="41487" y="11504"/>
                  </a:cubicBezTo>
                  <a:cubicBezTo>
                    <a:pt x="41572" y="11321"/>
                    <a:pt x="41671" y="10862"/>
                    <a:pt x="41683" y="10505"/>
                  </a:cubicBezTo>
                  <a:cubicBezTo>
                    <a:pt x="41708" y="9851"/>
                    <a:pt x="41415" y="9215"/>
                    <a:pt x="41548" y="8584"/>
                  </a:cubicBezTo>
                  <a:cubicBezTo>
                    <a:pt x="41776" y="7498"/>
                    <a:pt x="41682" y="6447"/>
                    <a:pt x="41432" y="5383"/>
                  </a:cubicBezTo>
                  <a:cubicBezTo>
                    <a:pt x="41227" y="4511"/>
                    <a:pt x="41029" y="3644"/>
                    <a:pt x="40466" y="2913"/>
                  </a:cubicBezTo>
                  <a:cubicBezTo>
                    <a:pt x="40373" y="2792"/>
                    <a:pt x="40273" y="2653"/>
                    <a:pt x="40244" y="2508"/>
                  </a:cubicBezTo>
                  <a:cubicBezTo>
                    <a:pt x="40030" y="1463"/>
                    <a:pt x="39175" y="917"/>
                    <a:pt x="38351" y="663"/>
                  </a:cubicBezTo>
                  <a:cubicBezTo>
                    <a:pt x="37116" y="283"/>
                    <a:pt x="35785" y="149"/>
                    <a:pt x="34486" y="83"/>
                  </a:cubicBezTo>
                  <a:cubicBezTo>
                    <a:pt x="34120" y="65"/>
                    <a:pt x="33746" y="1"/>
                    <a:pt x="333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tr-TR" sz="1700" b="1" dirty="0">
                <a:latin typeface="Imprima" pitchFamily="2" charset="0"/>
              </a:endParaRPr>
            </a:p>
          </p:txBody>
        </p:sp>
      </p:grpSp>
      <p:sp>
        <p:nvSpPr>
          <p:cNvPr id="34" name="Google Shape;1349;p42"/>
          <p:cNvSpPr txBox="1">
            <a:spLocks/>
          </p:cNvSpPr>
          <p:nvPr/>
        </p:nvSpPr>
        <p:spPr>
          <a:xfrm>
            <a:off x="8544471" y="1987301"/>
            <a:ext cx="3379082" cy="7329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tr-TR" sz="1700" b="1" dirty="0">
                <a:latin typeface="Viga" panose="020B0800030000020004" pitchFamily="34" charset="0"/>
              </a:rPr>
              <a:t>countDocuments</a:t>
            </a:r>
          </a:p>
        </p:txBody>
      </p:sp>
      <p:sp>
        <p:nvSpPr>
          <p:cNvPr id="35" name="Google Shape;1350;p42"/>
          <p:cNvSpPr txBox="1">
            <a:spLocks/>
          </p:cNvSpPr>
          <p:nvPr/>
        </p:nvSpPr>
        <p:spPr>
          <a:xfrm>
            <a:off x="4395265" y="4347089"/>
            <a:ext cx="4191884" cy="7329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tr-TR" sz="1700" b="1" dirty="0">
                <a:latin typeface="Viga" panose="020B0800030000020004" pitchFamily="34" charset="0"/>
              </a:rPr>
              <a:t>findOne</a:t>
            </a:r>
          </a:p>
        </p:txBody>
      </p:sp>
      <p:sp>
        <p:nvSpPr>
          <p:cNvPr id="36" name="Google Shape;1351;p42"/>
          <p:cNvSpPr txBox="1">
            <a:spLocks/>
          </p:cNvSpPr>
          <p:nvPr/>
        </p:nvSpPr>
        <p:spPr>
          <a:xfrm>
            <a:off x="4516369" y="661188"/>
            <a:ext cx="4064033" cy="7329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tr-TR" sz="1600" b="1" dirty="0">
                <a:latin typeface="Viga" panose="020B0800030000020004" pitchFamily="34" charset="0"/>
              </a:rPr>
              <a:t>find(&lt;filterObject</a:t>
            </a:r>
            <a:r>
              <a:rPr lang="tr-TR" sz="1600" b="1" dirty="0" smtClean="0">
                <a:latin typeface="Viga" panose="020B0800030000020004" pitchFamily="34" charset="0"/>
              </a:rPr>
              <a:t>&gt;,</a:t>
            </a:r>
            <a:r>
              <a:rPr lang="en-US" sz="1600" b="1" dirty="0" smtClean="0">
                <a:latin typeface="Viga" panose="020B0800030000020004" pitchFamily="34" charset="0"/>
              </a:rPr>
              <a:t> </a:t>
            </a:r>
            <a:r>
              <a:rPr lang="tr-TR" sz="1600" b="1" dirty="0" smtClean="0">
                <a:latin typeface="Viga" panose="020B0800030000020004" pitchFamily="34" charset="0"/>
              </a:rPr>
              <a:t>&lt;</a:t>
            </a:r>
            <a:r>
              <a:rPr lang="tr-TR" sz="1600" b="1" dirty="0">
                <a:latin typeface="Viga" panose="020B0800030000020004" pitchFamily="34" charset="0"/>
              </a:rPr>
              <a:t>selectObject</a:t>
            </a:r>
            <a:r>
              <a:rPr lang="tr-TR" sz="1600" b="1" dirty="0" smtClean="0">
                <a:latin typeface="Viga" panose="020B0800030000020004" pitchFamily="34" charset="0"/>
              </a:rPr>
              <a:t>&gt;)</a:t>
            </a:r>
            <a:endParaRPr lang="tr-TR" sz="1600" b="1" dirty="0">
              <a:latin typeface="Viga" panose="020B0800030000020004" pitchFamily="34" charset="0"/>
            </a:endParaRPr>
          </a:p>
        </p:txBody>
      </p:sp>
      <p:sp>
        <p:nvSpPr>
          <p:cNvPr id="58" name="Google Shape;1322;p42"/>
          <p:cNvSpPr txBox="1">
            <a:spLocks/>
          </p:cNvSpPr>
          <p:nvPr/>
        </p:nvSpPr>
        <p:spPr>
          <a:xfrm>
            <a:off x="4516369" y="5248264"/>
            <a:ext cx="4064033" cy="157850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tr-TR" sz="1400" dirty="0" smtClean="0">
                <a:solidFill>
                  <a:schemeClr val="dk1"/>
                </a:solidFill>
                <a:latin typeface="Imprima" pitchFamily="2" charset="0"/>
              </a:rPr>
              <a:t>Bul ile aynıdır, ancak yalnızca filtre nesnesiyle eşleşen ilk belgeyi döndürür.</a:t>
            </a:r>
          </a:p>
          <a:p>
            <a:pPr marL="0" indent="0">
              <a:spcBef>
                <a:spcPts val="0"/>
              </a:spcBef>
              <a:buNone/>
            </a:pPr>
            <a:endParaRPr lang="en-US" sz="1400" dirty="0" smtClean="0">
              <a:solidFill>
                <a:schemeClr val="dk1"/>
              </a:solidFill>
              <a:latin typeface="Viga" panose="020B0800030000020004" pitchFamily="34" charset="0"/>
            </a:endParaRPr>
          </a:p>
          <a:p>
            <a:pPr marL="0" indent="0">
              <a:spcBef>
                <a:spcPts val="0"/>
              </a:spcBef>
              <a:buNone/>
            </a:pPr>
            <a:r>
              <a:rPr lang="tr-TR" sz="1200" dirty="0" smtClean="0">
                <a:solidFill>
                  <a:srgbClr val="FF0000"/>
                </a:solidFill>
                <a:latin typeface="Imprima" pitchFamily="2" charset="0"/>
              </a:rPr>
              <a:t>db.users.findOne</a:t>
            </a:r>
            <a:r>
              <a:rPr lang="tr-TR" sz="1200" dirty="0">
                <a:solidFill>
                  <a:srgbClr val="FF0000"/>
                </a:solidFill>
                <a:latin typeface="Imprima" pitchFamily="2" charset="0"/>
              </a:rPr>
              <a:t>({ name: </a:t>
            </a:r>
            <a:r>
              <a:rPr lang="tr-TR" sz="1200" dirty="0" smtClean="0">
                <a:solidFill>
                  <a:srgbClr val="FF0000"/>
                </a:solidFill>
                <a:latin typeface="Imprima" pitchFamily="2" charset="0"/>
              </a:rPr>
              <a:t>“Mu” })</a:t>
            </a:r>
            <a:endParaRPr lang="en-US" sz="1200" dirty="0" smtClean="0">
              <a:solidFill>
                <a:srgbClr val="FF0000"/>
              </a:solidFill>
              <a:latin typeface="Imprima" pitchFamily="2" charset="0"/>
            </a:endParaRPr>
          </a:p>
          <a:p>
            <a:pPr marL="0" indent="0">
              <a:spcBef>
                <a:spcPts val="0"/>
              </a:spcBef>
              <a:buNone/>
            </a:pPr>
            <a:r>
              <a:rPr lang="tr-TR" sz="1400" dirty="0" smtClean="0">
                <a:solidFill>
                  <a:schemeClr val="dk1"/>
                </a:solidFill>
                <a:latin typeface="Imprima" pitchFamily="2" charset="0"/>
              </a:rPr>
              <a:t>Mu </a:t>
            </a:r>
            <a:r>
              <a:rPr lang="tr-TR" sz="1400" dirty="0">
                <a:solidFill>
                  <a:schemeClr val="dk1"/>
                </a:solidFill>
                <a:latin typeface="Imprima" pitchFamily="2" charset="0"/>
              </a:rPr>
              <a:t>adındaki ilk kullanıcıyı edinin</a:t>
            </a:r>
          </a:p>
        </p:txBody>
      </p:sp>
      <p:sp>
        <p:nvSpPr>
          <p:cNvPr id="59" name="Google Shape;1329;p42"/>
          <p:cNvSpPr txBox="1">
            <a:spLocks/>
          </p:cNvSpPr>
          <p:nvPr/>
        </p:nvSpPr>
        <p:spPr>
          <a:xfrm>
            <a:off x="4364433" y="1562362"/>
            <a:ext cx="4258227" cy="2784727"/>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tr-TR" sz="1400" dirty="0">
                <a:latin typeface="Imprima" pitchFamily="2" charset="0"/>
              </a:rPr>
              <a:t>Filtre nesnesiyle eşleşen ancak yalnızca seçili nesnede belirtilen alanı döndüren tüm belgeleri </a:t>
            </a:r>
            <a:r>
              <a:rPr lang="tr-TR" sz="1400" dirty="0" smtClean="0">
                <a:latin typeface="Imprima" pitchFamily="2" charset="0"/>
              </a:rPr>
              <a:t>bulun</a:t>
            </a:r>
            <a:r>
              <a:rPr lang="en-US" sz="1400" dirty="0" smtClean="0">
                <a:latin typeface="Imprima" pitchFamily="2" charset="0"/>
              </a:rPr>
              <a:t>.</a:t>
            </a:r>
          </a:p>
          <a:p>
            <a:pPr marL="0" indent="0">
              <a:spcBef>
                <a:spcPts val="0"/>
              </a:spcBef>
              <a:buNone/>
            </a:pPr>
            <a:endParaRPr lang="en-US" sz="1400" dirty="0">
              <a:latin typeface="Viga" panose="020B0800030000020004" pitchFamily="34" charset="0"/>
            </a:endParaRPr>
          </a:p>
          <a:p>
            <a:pPr marL="0" indent="0">
              <a:spcBef>
                <a:spcPts val="0"/>
              </a:spcBef>
              <a:buNone/>
            </a:pPr>
            <a:endParaRPr lang="en-US" sz="1200" dirty="0" smtClean="0">
              <a:solidFill>
                <a:srgbClr val="FF0000"/>
              </a:solidFill>
              <a:latin typeface="Consolas" panose="020B0609020204030204" pitchFamily="49" charset="0"/>
            </a:endParaRPr>
          </a:p>
          <a:p>
            <a:pPr marL="0" indent="0">
              <a:spcBef>
                <a:spcPts val="0"/>
              </a:spcBef>
              <a:buNone/>
            </a:pPr>
            <a:r>
              <a:rPr lang="tr-TR" sz="1200" dirty="0" smtClean="0">
                <a:solidFill>
                  <a:srgbClr val="FF0000"/>
                </a:solidFill>
                <a:latin typeface="Consolas" panose="020B0609020204030204" pitchFamily="49" charset="0"/>
              </a:rPr>
              <a:t>db.users.find({ name: “Mu” }, { name: 1, age: 1 })</a:t>
            </a:r>
          </a:p>
          <a:p>
            <a:pPr marL="0" indent="0">
              <a:spcBef>
                <a:spcPts val="0"/>
              </a:spcBef>
              <a:buNone/>
            </a:pPr>
            <a:r>
              <a:rPr lang="tr-TR" sz="1400" dirty="0" smtClean="0">
                <a:latin typeface="Imprima" pitchFamily="2" charset="0"/>
              </a:rPr>
              <a:t>Tüm kullanıcıları Mu adıyla alın, ancak yalnızca adlarını, yaşlarını ve _id'lerini döndürün</a:t>
            </a:r>
          </a:p>
          <a:p>
            <a:pPr marL="0" indent="0">
              <a:spcBef>
                <a:spcPts val="0"/>
              </a:spcBef>
              <a:buNone/>
            </a:pPr>
            <a:endParaRPr lang="en-US" sz="1400" dirty="0">
              <a:latin typeface="Viga" panose="020B0800030000020004" pitchFamily="34" charset="0"/>
            </a:endParaRPr>
          </a:p>
          <a:p>
            <a:pPr marL="0" indent="0">
              <a:spcBef>
                <a:spcPts val="0"/>
              </a:spcBef>
              <a:buNone/>
            </a:pPr>
            <a:r>
              <a:rPr lang="tr-TR" sz="1200" dirty="0" smtClean="0">
                <a:solidFill>
                  <a:srgbClr val="FF0000"/>
                </a:solidFill>
                <a:latin typeface="Consolas" panose="020B0609020204030204" pitchFamily="49" charset="0"/>
              </a:rPr>
              <a:t>db.users.find({}, { age: 0 })</a:t>
            </a:r>
          </a:p>
          <a:p>
            <a:pPr marL="0" indent="0">
              <a:spcBef>
                <a:spcPts val="0"/>
              </a:spcBef>
              <a:buNone/>
            </a:pPr>
            <a:r>
              <a:rPr lang="tr-TR" sz="1400" dirty="0" smtClean="0">
                <a:latin typeface="Imprima" pitchFamily="2" charset="0"/>
              </a:rPr>
              <a:t>Tüm kullanıcıları al ve yaş hariç tüm sütunları döndür</a:t>
            </a:r>
          </a:p>
        </p:txBody>
      </p:sp>
      <p:sp>
        <p:nvSpPr>
          <p:cNvPr id="55" name="Google Shape;1322;p42"/>
          <p:cNvSpPr txBox="1">
            <a:spLocks/>
          </p:cNvSpPr>
          <p:nvPr/>
        </p:nvSpPr>
        <p:spPr>
          <a:xfrm>
            <a:off x="8544664" y="2903261"/>
            <a:ext cx="3678348" cy="157850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tr-TR" sz="1400" dirty="0">
                <a:solidFill>
                  <a:schemeClr val="dk1"/>
                </a:solidFill>
                <a:latin typeface="Imprima" pitchFamily="2" charset="0"/>
              </a:rPr>
              <a:t>Kendisine iletilen filtre nesnesiyle eşleşen belgelerin sayısını </a:t>
            </a:r>
            <a:r>
              <a:rPr lang="tr-TR" sz="1400" dirty="0" smtClean="0">
                <a:solidFill>
                  <a:schemeClr val="dk1"/>
                </a:solidFill>
                <a:latin typeface="Imprima" pitchFamily="2" charset="0"/>
              </a:rPr>
              <a:t>döndür</a:t>
            </a:r>
            <a:endParaRPr lang="en-US" sz="1400" dirty="0" smtClean="0">
              <a:solidFill>
                <a:schemeClr val="dk1"/>
              </a:solidFill>
              <a:latin typeface="Imprima" pitchFamily="2" charset="0"/>
            </a:endParaRPr>
          </a:p>
          <a:p>
            <a:pPr marL="0" indent="0">
              <a:spcBef>
                <a:spcPts val="0"/>
              </a:spcBef>
              <a:buNone/>
            </a:pPr>
            <a:endParaRPr lang="en-US" sz="1400" dirty="0">
              <a:solidFill>
                <a:schemeClr val="dk1"/>
              </a:solidFill>
              <a:latin typeface="Viga" panose="020B0800030000020004" pitchFamily="34" charset="0"/>
            </a:endParaRPr>
          </a:p>
          <a:p>
            <a:pPr marL="0" indent="0">
              <a:spcBef>
                <a:spcPts val="0"/>
              </a:spcBef>
              <a:buNone/>
            </a:pPr>
            <a:endParaRPr lang="en-US" sz="1200" dirty="0" smtClean="0">
              <a:solidFill>
                <a:srgbClr val="FF0000"/>
              </a:solidFill>
              <a:latin typeface="Consolas" panose="020B0609020204030204" pitchFamily="49" charset="0"/>
            </a:endParaRPr>
          </a:p>
          <a:p>
            <a:pPr marL="0" indent="0">
              <a:spcBef>
                <a:spcPts val="0"/>
              </a:spcBef>
              <a:buNone/>
            </a:pPr>
            <a:r>
              <a:rPr lang="tr-TR" sz="1200" dirty="0" smtClean="0">
                <a:solidFill>
                  <a:srgbClr val="FF0000"/>
                </a:solidFill>
                <a:latin typeface="Consolas" panose="020B0609020204030204" pitchFamily="49" charset="0"/>
              </a:rPr>
              <a:t>db.users.countDocuments</a:t>
            </a:r>
            <a:r>
              <a:rPr lang="tr-TR" sz="1200" dirty="0">
                <a:solidFill>
                  <a:srgbClr val="FF0000"/>
                </a:solidFill>
                <a:latin typeface="Consolas" panose="020B0609020204030204" pitchFamily="49" charset="0"/>
              </a:rPr>
              <a:t>({ name: </a:t>
            </a:r>
            <a:r>
              <a:rPr lang="tr-TR" sz="1200" dirty="0" smtClean="0">
                <a:solidFill>
                  <a:srgbClr val="FF0000"/>
                </a:solidFill>
                <a:latin typeface="Consolas" panose="020B0609020204030204" pitchFamily="49" charset="0"/>
              </a:rPr>
              <a:t>“Mu” </a:t>
            </a:r>
            <a:r>
              <a:rPr lang="tr-TR" sz="1200" dirty="0">
                <a:solidFill>
                  <a:srgbClr val="FF0000"/>
                </a:solidFill>
                <a:latin typeface="Consolas" panose="020B0609020204030204" pitchFamily="49" charset="0"/>
              </a:rPr>
              <a:t>})</a:t>
            </a:r>
          </a:p>
          <a:p>
            <a:pPr marL="0" indent="0">
              <a:spcBef>
                <a:spcPts val="0"/>
              </a:spcBef>
              <a:buNone/>
            </a:pPr>
            <a:r>
              <a:rPr lang="tr-TR" sz="1400" dirty="0" smtClean="0">
                <a:latin typeface="Imprima" pitchFamily="2" charset="0"/>
              </a:rPr>
              <a:t>Mu </a:t>
            </a:r>
            <a:r>
              <a:rPr lang="tr-TR" sz="1400" dirty="0">
                <a:latin typeface="Imprima" pitchFamily="2" charset="0"/>
              </a:rPr>
              <a:t>isimli kullanıcı sayısını öğrenin</a:t>
            </a:r>
          </a:p>
        </p:txBody>
      </p:sp>
      <p:pic>
        <p:nvPicPr>
          <p:cNvPr id="37" name="Picture 6" descr="MongoDB Nedir, Nerelerde ve Nasıl Kullanılır? | GTec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08333" y="6347303"/>
            <a:ext cx="858982" cy="39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4983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Google Shape;1057;p36"/>
          <p:cNvSpPr txBox="1">
            <a:spLocks/>
          </p:cNvSpPr>
          <p:nvPr/>
        </p:nvSpPr>
        <p:spPr>
          <a:xfrm>
            <a:off x="973180" y="1516540"/>
            <a:ext cx="4071900" cy="115321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tr-TR" sz="1400" dirty="0">
                <a:latin typeface="Imprima" pitchFamily="2" charset="0"/>
              </a:rPr>
              <a:t>Tüm kullanıcıları ada göre alfabetik sıraya göre sıralayın ve ardından herhangi bir ad </a:t>
            </a:r>
            <a:r>
              <a:rPr lang="tr-TR" sz="1400" dirty="0" smtClean="0">
                <a:latin typeface="Imprima" pitchFamily="2" charset="0"/>
              </a:rPr>
              <a:t>varsa</a:t>
            </a:r>
            <a:r>
              <a:rPr lang="en-US" sz="1400" dirty="0" smtClean="0">
                <a:latin typeface="Imprima" pitchFamily="2" charset="0"/>
              </a:rPr>
              <a:t>.</a:t>
            </a:r>
            <a:endParaRPr lang="tr-TR" sz="1400" dirty="0" smtClean="0">
              <a:latin typeface="Imprima" pitchFamily="2" charset="0"/>
            </a:endParaRPr>
          </a:p>
          <a:p>
            <a:pPr marL="0" indent="0">
              <a:spcBef>
                <a:spcPts val="0"/>
              </a:spcBef>
              <a:buNone/>
            </a:pPr>
            <a:endParaRPr lang="en-US" sz="1400" dirty="0" smtClean="0">
              <a:latin typeface="Consolas" panose="020B0609020204030204" pitchFamily="49" charset="0"/>
            </a:endParaRPr>
          </a:p>
          <a:p>
            <a:pPr marL="0" indent="0">
              <a:spcBef>
                <a:spcPts val="0"/>
              </a:spcBef>
              <a:buNone/>
            </a:pPr>
            <a:r>
              <a:rPr lang="en-US" sz="1200" dirty="0">
                <a:solidFill>
                  <a:srgbClr val="FF0000"/>
                </a:solidFill>
                <a:latin typeface="Consolas" panose="020B0609020204030204" pitchFamily="49" charset="0"/>
              </a:rPr>
              <a:t>db.users.find().sort({ name: 1, age: -1 })</a:t>
            </a:r>
          </a:p>
          <a:p>
            <a:pPr marL="0" indent="0">
              <a:spcBef>
                <a:spcPts val="0"/>
              </a:spcBef>
              <a:buNone/>
            </a:pPr>
            <a:r>
              <a:rPr lang="tr-TR" sz="1400" dirty="0">
                <a:latin typeface="Imprima" pitchFamily="2" charset="0"/>
              </a:rPr>
              <a:t>yaşa göre aynı sıralama ters </a:t>
            </a:r>
            <a:r>
              <a:rPr lang="tr-TR" sz="1400" dirty="0" smtClean="0">
                <a:latin typeface="Imprima" pitchFamily="2" charset="0"/>
              </a:rPr>
              <a:t>sırada</a:t>
            </a:r>
          </a:p>
          <a:p>
            <a:pPr marL="0" indent="0">
              <a:spcBef>
                <a:spcPts val="0"/>
              </a:spcBef>
              <a:buNone/>
            </a:pPr>
            <a:endParaRPr lang="tr-TR" sz="1400" dirty="0">
              <a:latin typeface="Imprima" pitchFamily="2" charset="0"/>
            </a:endParaRPr>
          </a:p>
          <a:p>
            <a:pPr marL="0" indent="0">
              <a:spcBef>
                <a:spcPts val="0"/>
              </a:spcBef>
              <a:buNone/>
            </a:pPr>
            <a:r>
              <a:rPr lang="en-US" sz="1200" dirty="0">
                <a:solidFill>
                  <a:srgbClr val="FF0000"/>
                </a:solidFill>
                <a:latin typeface="Consolas" panose="020B0609020204030204" pitchFamily="49" charset="0"/>
              </a:rPr>
              <a:t>db.users.find().sort({ name: </a:t>
            </a:r>
            <a:r>
              <a:rPr lang="en-US" sz="1200" dirty="0" smtClean="0">
                <a:solidFill>
                  <a:srgbClr val="FF0000"/>
                </a:solidFill>
                <a:latin typeface="Consolas" panose="020B0609020204030204" pitchFamily="49" charset="0"/>
              </a:rPr>
              <a:t>-1})</a:t>
            </a:r>
            <a:r>
              <a:rPr lang="tr-TR" sz="1200" dirty="0" smtClean="0">
                <a:solidFill>
                  <a:srgbClr val="FF0000"/>
                </a:solidFill>
                <a:latin typeface="Consolas" panose="020B0609020204030204" pitchFamily="49" charset="0"/>
              </a:rPr>
              <a:t>.limit</a:t>
            </a:r>
            <a:r>
              <a:rPr lang="en-US" sz="1200" dirty="0" smtClean="0">
                <a:solidFill>
                  <a:srgbClr val="FF0000"/>
                </a:solidFill>
                <a:latin typeface="Consolas" panose="020B0609020204030204" pitchFamily="49" charset="0"/>
              </a:rPr>
              <a:t>(2)</a:t>
            </a:r>
            <a:endParaRPr lang="en-US" sz="1200" dirty="0">
              <a:solidFill>
                <a:srgbClr val="FF0000"/>
              </a:solidFill>
              <a:latin typeface="Consolas" panose="020B0609020204030204" pitchFamily="49" charset="0"/>
            </a:endParaRPr>
          </a:p>
          <a:p>
            <a:pPr marL="0" indent="0">
              <a:spcBef>
                <a:spcPts val="0"/>
              </a:spcBef>
              <a:buNone/>
            </a:pPr>
            <a:endParaRPr lang="tr-TR" sz="1400" dirty="0">
              <a:latin typeface="Imprima" pitchFamily="2" charset="0"/>
            </a:endParaRPr>
          </a:p>
        </p:txBody>
      </p:sp>
      <p:sp>
        <p:nvSpPr>
          <p:cNvPr id="34" name="Google Shape;1058;p36"/>
          <p:cNvSpPr txBox="1">
            <a:spLocks/>
          </p:cNvSpPr>
          <p:nvPr/>
        </p:nvSpPr>
        <p:spPr>
          <a:xfrm>
            <a:off x="973180" y="1025315"/>
            <a:ext cx="2973600" cy="5928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700" dirty="0">
                <a:latin typeface="Viga" panose="020B0800030000020004" pitchFamily="34" charset="0"/>
              </a:rPr>
              <a:t>sort</a:t>
            </a:r>
          </a:p>
        </p:txBody>
      </p:sp>
      <p:sp>
        <p:nvSpPr>
          <p:cNvPr id="35" name="Google Shape;1059;p36"/>
          <p:cNvSpPr txBox="1">
            <a:spLocks/>
          </p:cNvSpPr>
          <p:nvPr/>
        </p:nvSpPr>
        <p:spPr>
          <a:xfrm>
            <a:off x="3605535" y="3441502"/>
            <a:ext cx="4071900" cy="127235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tr-TR" sz="1400" dirty="0">
                <a:latin typeface="Imprima" pitchFamily="2" charset="0"/>
              </a:rPr>
              <a:t>Yalnızca belirli sayıda belge </a:t>
            </a:r>
            <a:r>
              <a:rPr lang="tr-TR" sz="1400" dirty="0" smtClean="0">
                <a:latin typeface="Imprima" pitchFamily="2" charset="0"/>
              </a:rPr>
              <a:t>döndür</a:t>
            </a:r>
            <a:r>
              <a:rPr lang="en-US" sz="1400" dirty="0" smtClean="0">
                <a:latin typeface="Imprima" pitchFamily="2" charset="0"/>
              </a:rPr>
              <a:t>.</a:t>
            </a:r>
            <a:endParaRPr lang="tr-TR" sz="1400" dirty="0" smtClean="0">
              <a:latin typeface="Imprima" pitchFamily="2" charset="0"/>
            </a:endParaRPr>
          </a:p>
          <a:p>
            <a:pPr marL="0" indent="0">
              <a:spcBef>
                <a:spcPts val="0"/>
              </a:spcBef>
              <a:buNone/>
            </a:pPr>
            <a:endParaRPr lang="en-US" sz="1400" dirty="0" smtClean="0">
              <a:latin typeface="Consolas" panose="020B0609020204030204" pitchFamily="49" charset="0"/>
            </a:endParaRPr>
          </a:p>
          <a:p>
            <a:pPr marL="0" indent="0">
              <a:spcBef>
                <a:spcPts val="0"/>
              </a:spcBef>
              <a:buNone/>
            </a:pPr>
            <a:r>
              <a:rPr lang="tr-TR" sz="1200" dirty="0">
                <a:solidFill>
                  <a:srgbClr val="FF0000"/>
                </a:solidFill>
                <a:latin typeface="Consolas" panose="020B0609020204030204" pitchFamily="49" charset="0"/>
              </a:rPr>
              <a:t>db.users.find().limit(2</a:t>
            </a:r>
            <a:r>
              <a:rPr lang="tr-TR" sz="1200" dirty="0" smtClean="0">
                <a:solidFill>
                  <a:srgbClr val="FF0000"/>
                </a:solidFill>
                <a:latin typeface="Consolas" panose="020B0609020204030204" pitchFamily="49" charset="0"/>
              </a:rPr>
              <a:t>)</a:t>
            </a:r>
            <a:endParaRPr lang="tr-TR" sz="1400" dirty="0" smtClean="0">
              <a:latin typeface="Imprima" pitchFamily="2" charset="0"/>
            </a:endParaRPr>
          </a:p>
          <a:p>
            <a:pPr marL="0" indent="0">
              <a:spcBef>
                <a:spcPts val="0"/>
              </a:spcBef>
              <a:buNone/>
            </a:pPr>
            <a:r>
              <a:rPr lang="tr-TR" sz="1400" dirty="0">
                <a:latin typeface="Imprima" pitchFamily="2" charset="0"/>
              </a:rPr>
              <a:t>Yalnızca ilk 2 kullanıcıyı </a:t>
            </a:r>
            <a:r>
              <a:rPr lang="tr-TR" sz="1400" dirty="0" smtClean="0">
                <a:latin typeface="Imprima" pitchFamily="2" charset="0"/>
              </a:rPr>
              <a:t>döndür</a:t>
            </a:r>
            <a:r>
              <a:rPr lang="en-US" sz="1400" dirty="0" smtClean="0">
                <a:latin typeface="Imprima" pitchFamily="2" charset="0"/>
              </a:rPr>
              <a:t>.</a:t>
            </a:r>
            <a:endParaRPr lang="tr-TR" sz="1400" dirty="0">
              <a:latin typeface="Imprima" pitchFamily="2" charset="0"/>
            </a:endParaRPr>
          </a:p>
        </p:txBody>
      </p:sp>
      <p:sp>
        <p:nvSpPr>
          <p:cNvPr id="36" name="Google Shape;1060;p36"/>
          <p:cNvSpPr txBox="1">
            <a:spLocks/>
          </p:cNvSpPr>
          <p:nvPr/>
        </p:nvSpPr>
        <p:spPr>
          <a:xfrm>
            <a:off x="3605535" y="2950277"/>
            <a:ext cx="2973600"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700" dirty="0">
                <a:latin typeface="Viga" panose="020B0800030000020004" pitchFamily="34" charset="0"/>
              </a:rPr>
              <a:t>limit</a:t>
            </a:r>
          </a:p>
        </p:txBody>
      </p:sp>
      <p:sp>
        <p:nvSpPr>
          <p:cNvPr id="37" name="Google Shape;1061;p36"/>
          <p:cNvSpPr txBox="1">
            <a:spLocks/>
          </p:cNvSpPr>
          <p:nvPr/>
        </p:nvSpPr>
        <p:spPr>
          <a:xfrm>
            <a:off x="6570409" y="5204342"/>
            <a:ext cx="4527081" cy="1551299"/>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nb-NO" sz="1400" dirty="0">
                <a:latin typeface="Imprima" pitchFamily="2" charset="0"/>
              </a:rPr>
              <a:t>Baştan belirli sayıda belgeyi </a:t>
            </a:r>
            <a:r>
              <a:rPr lang="nb-NO" sz="1400" dirty="0" smtClean="0">
                <a:latin typeface="Imprima" pitchFamily="2" charset="0"/>
              </a:rPr>
              <a:t>atla.</a:t>
            </a:r>
            <a:endParaRPr lang="nb-NO" sz="1400" dirty="0">
              <a:latin typeface="Imprima" pitchFamily="2" charset="0"/>
            </a:endParaRPr>
          </a:p>
          <a:p>
            <a:pPr marL="0" indent="0">
              <a:spcBef>
                <a:spcPts val="0"/>
              </a:spcBef>
              <a:buNone/>
            </a:pPr>
            <a:endParaRPr lang="en-US" sz="1400" dirty="0" smtClean="0">
              <a:latin typeface="Consolas" panose="020B0609020204030204" pitchFamily="49" charset="0"/>
            </a:endParaRPr>
          </a:p>
          <a:p>
            <a:pPr marL="0" indent="0">
              <a:spcBef>
                <a:spcPts val="0"/>
              </a:spcBef>
              <a:buNone/>
            </a:pPr>
            <a:r>
              <a:rPr lang="tr-TR" sz="1200" dirty="0">
                <a:solidFill>
                  <a:srgbClr val="FF0000"/>
                </a:solidFill>
                <a:latin typeface="Consolas" panose="020B0609020204030204" pitchFamily="49" charset="0"/>
              </a:rPr>
              <a:t>db.users.find().skip(4)</a:t>
            </a:r>
          </a:p>
          <a:p>
            <a:pPr marL="0" indent="0">
              <a:spcBef>
                <a:spcPts val="0"/>
              </a:spcBef>
              <a:buNone/>
            </a:pPr>
            <a:endParaRPr lang="en-US" sz="1400" dirty="0" smtClean="0">
              <a:latin typeface="Imprima" pitchFamily="2" charset="0"/>
            </a:endParaRPr>
          </a:p>
          <a:p>
            <a:pPr marL="0" indent="0">
              <a:spcBef>
                <a:spcPts val="0"/>
              </a:spcBef>
              <a:buNone/>
            </a:pPr>
            <a:r>
              <a:rPr lang="tr-TR" sz="1400" dirty="0">
                <a:latin typeface="Imprima" pitchFamily="2" charset="0"/>
              </a:rPr>
              <a:t>Sonuçları döndürürken ilk 4 kullanıcıyı atlayın. Bu, limit ile birleştirildiğinde sayfalandırma için harikadır</a:t>
            </a:r>
            <a:r>
              <a:rPr lang="tr-TR" sz="1400" dirty="0" smtClean="0">
                <a:latin typeface="Imprima" pitchFamily="2" charset="0"/>
              </a:rPr>
              <a:t>.</a:t>
            </a:r>
            <a:endParaRPr lang="en-US" sz="1400" dirty="0" smtClean="0">
              <a:latin typeface="Imprima" pitchFamily="2" charset="0"/>
            </a:endParaRPr>
          </a:p>
          <a:p>
            <a:pPr marL="0" indent="0">
              <a:spcBef>
                <a:spcPts val="0"/>
              </a:spcBef>
              <a:buNone/>
            </a:pPr>
            <a:r>
              <a:rPr lang="tr-TR" sz="1200" dirty="0">
                <a:solidFill>
                  <a:srgbClr val="FF0000"/>
                </a:solidFill>
                <a:latin typeface="Consolas" panose="020B0609020204030204" pitchFamily="49" charset="0"/>
              </a:rPr>
              <a:t>db.users.find().</a:t>
            </a:r>
            <a:r>
              <a:rPr lang="tr-TR" sz="1200" dirty="0" smtClean="0">
                <a:solidFill>
                  <a:srgbClr val="FF0000"/>
                </a:solidFill>
                <a:latin typeface="Consolas" panose="020B0609020204030204" pitchFamily="49" charset="0"/>
              </a:rPr>
              <a:t>skip(</a:t>
            </a:r>
            <a:r>
              <a:rPr lang="en-US" sz="1200" dirty="0" smtClean="0">
                <a:solidFill>
                  <a:srgbClr val="FF0000"/>
                </a:solidFill>
                <a:latin typeface="Consolas" panose="020B0609020204030204" pitchFamily="49" charset="0"/>
              </a:rPr>
              <a:t>1</a:t>
            </a:r>
            <a:r>
              <a:rPr lang="tr-TR" sz="1200" dirty="0" smtClean="0">
                <a:solidFill>
                  <a:srgbClr val="FF0000"/>
                </a:solidFill>
                <a:latin typeface="Consolas" panose="020B0609020204030204" pitchFamily="49" charset="0"/>
              </a:rPr>
              <a:t>)</a:t>
            </a:r>
            <a:r>
              <a:rPr lang="en-US" sz="1200" dirty="0" smtClean="0">
                <a:solidFill>
                  <a:srgbClr val="FF0000"/>
                </a:solidFill>
                <a:latin typeface="Consolas" panose="020B0609020204030204" pitchFamily="49" charset="0"/>
              </a:rPr>
              <a:t>.limit(2)</a:t>
            </a:r>
            <a:endParaRPr lang="tr-TR" sz="1200" dirty="0">
              <a:solidFill>
                <a:srgbClr val="FF0000"/>
              </a:solidFill>
              <a:latin typeface="Consolas" panose="020B0609020204030204" pitchFamily="49" charset="0"/>
            </a:endParaRPr>
          </a:p>
          <a:p>
            <a:pPr marL="0" indent="0">
              <a:spcBef>
                <a:spcPts val="0"/>
              </a:spcBef>
              <a:buNone/>
            </a:pPr>
            <a:endParaRPr lang="tr-TR" sz="1400" dirty="0">
              <a:latin typeface="Imprima" pitchFamily="2" charset="0"/>
            </a:endParaRPr>
          </a:p>
        </p:txBody>
      </p:sp>
      <p:sp>
        <p:nvSpPr>
          <p:cNvPr id="38" name="Google Shape;1062;p36"/>
          <p:cNvSpPr txBox="1">
            <a:spLocks/>
          </p:cNvSpPr>
          <p:nvPr/>
        </p:nvSpPr>
        <p:spPr>
          <a:xfrm>
            <a:off x="6570410" y="4713118"/>
            <a:ext cx="2973600"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700" dirty="0">
                <a:latin typeface="Viga" panose="020B0800030000020004" pitchFamily="34" charset="0"/>
              </a:rPr>
              <a:t>skip</a:t>
            </a:r>
          </a:p>
        </p:txBody>
      </p:sp>
      <p:grpSp>
        <p:nvGrpSpPr>
          <p:cNvPr id="39" name="Google Shape;1106;p36"/>
          <p:cNvGrpSpPr/>
          <p:nvPr/>
        </p:nvGrpSpPr>
        <p:grpSpPr>
          <a:xfrm>
            <a:off x="574426" y="1308403"/>
            <a:ext cx="282436" cy="237797"/>
            <a:chOff x="5829046" y="1742913"/>
            <a:chExt cx="282436" cy="237797"/>
          </a:xfrm>
        </p:grpSpPr>
        <p:sp>
          <p:nvSpPr>
            <p:cNvPr id="40" name="Google Shape;1107;p36"/>
            <p:cNvSpPr/>
            <p:nvPr/>
          </p:nvSpPr>
          <p:spPr>
            <a:xfrm rot="5400000">
              <a:off x="5860564" y="1732157"/>
              <a:ext cx="219033" cy="260137"/>
            </a:xfrm>
            <a:custGeom>
              <a:avLst/>
              <a:gdLst/>
              <a:ahLst/>
              <a:cxnLst/>
              <a:rect l="l" t="t" r="r" b="b"/>
              <a:pathLst>
                <a:path w="15537" h="18456" extrusionOk="0">
                  <a:moveTo>
                    <a:pt x="7606" y="0"/>
                  </a:moveTo>
                  <a:cubicBezTo>
                    <a:pt x="7424" y="0"/>
                    <a:pt x="7225" y="59"/>
                    <a:pt x="7004" y="210"/>
                  </a:cubicBezTo>
                  <a:cubicBezTo>
                    <a:pt x="6438" y="598"/>
                    <a:pt x="5967" y="1075"/>
                    <a:pt x="5430" y="1483"/>
                  </a:cubicBezTo>
                  <a:cubicBezTo>
                    <a:pt x="4080" y="2508"/>
                    <a:pt x="2964" y="3740"/>
                    <a:pt x="2032" y="5176"/>
                  </a:cubicBezTo>
                  <a:cubicBezTo>
                    <a:pt x="1126" y="6573"/>
                    <a:pt x="512" y="8057"/>
                    <a:pt x="139" y="9792"/>
                  </a:cubicBezTo>
                  <a:cubicBezTo>
                    <a:pt x="164" y="10481"/>
                    <a:pt x="0" y="11365"/>
                    <a:pt x="270" y="12086"/>
                  </a:cubicBezTo>
                  <a:cubicBezTo>
                    <a:pt x="555" y="12845"/>
                    <a:pt x="794" y="13648"/>
                    <a:pt x="1148" y="14402"/>
                  </a:cubicBezTo>
                  <a:cubicBezTo>
                    <a:pt x="1566" y="15298"/>
                    <a:pt x="2298" y="15856"/>
                    <a:pt x="2886" y="16492"/>
                  </a:cubicBezTo>
                  <a:cubicBezTo>
                    <a:pt x="3248" y="16884"/>
                    <a:pt x="3825" y="17509"/>
                    <a:pt x="4595" y="17509"/>
                  </a:cubicBezTo>
                  <a:cubicBezTo>
                    <a:pt x="4640" y="17509"/>
                    <a:pt x="4686" y="17506"/>
                    <a:pt x="4732" y="17502"/>
                  </a:cubicBezTo>
                  <a:cubicBezTo>
                    <a:pt x="4746" y="17501"/>
                    <a:pt x="4762" y="17499"/>
                    <a:pt x="4781" y="17499"/>
                  </a:cubicBezTo>
                  <a:cubicBezTo>
                    <a:pt x="4870" y="17499"/>
                    <a:pt x="5000" y="17529"/>
                    <a:pt x="4960" y="17732"/>
                  </a:cubicBezTo>
                  <a:cubicBezTo>
                    <a:pt x="4924" y="17911"/>
                    <a:pt x="5102" y="17978"/>
                    <a:pt x="5218" y="17978"/>
                  </a:cubicBezTo>
                  <a:cubicBezTo>
                    <a:pt x="5248" y="17978"/>
                    <a:pt x="5274" y="17973"/>
                    <a:pt x="5291" y="17965"/>
                  </a:cubicBezTo>
                  <a:cubicBezTo>
                    <a:pt x="5400" y="17912"/>
                    <a:pt x="5503" y="17892"/>
                    <a:pt x="5602" y="17892"/>
                  </a:cubicBezTo>
                  <a:cubicBezTo>
                    <a:pt x="5850" y="17892"/>
                    <a:pt x="6073" y="18021"/>
                    <a:pt x="6316" y="18088"/>
                  </a:cubicBezTo>
                  <a:cubicBezTo>
                    <a:pt x="6528" y="18148"/>
                    <a:pt x="6551" y="18391"/>
                    <a:pt x="6802" y="18419"/>
                  </a:cubicBezTo>
                  <a:cubicBezTo>
                    <a:pt x="7030" y="18444"/>
                    <a:pt x="7254" y="18456"/>
                    <a:pt x="7473" y="18456"/>
                  </a:cubicBezTo>
                  <a:cubicBezTo>
                    <a:pt x="9168" y="18456"/>
                    <a:pt x="10633" y="17752"/>
                    <a:pt x="12054" y="16820"/>
                  </a:cubicBezTo>
                  <a:cubicBezTo>
                    <a:pt x="13023" y="16183"/>
                    <a:pt x="13663" y="15257"/>
                    <a:pt x="14411" y="14423"/>
                  </a:cubicBezTo>
                  <a:cubicBezTo>
                    <a:pt x="14491" y="14333"/>
                    <a:pt x="14733" y="14317"/>
                    <a:pt x="14659" y="14178"/>
                  </a:cubicBezTo>
                  <a:cubicBezTo>
                    <a:pt x="14458" y="13802"/>
                    <a:pt x="14810" y="13565"/>
                    <a:pt x="14831" y="13285"/>
                  </a:cubicBezTo>
                  <a:cubicBezTo>
                    <a:pt x="14865" y="12838"/>
                    <a:pt x="15413" y="12735"/>
                    <a:pt x="15380" y="12418"/>
                  </a:cubicBezTo>
                  <a:cubicBezTo>
                    <a:pt x="15297" y="11627"/>
                    <a:pt x="15351" y="10834"/>
                    <a:pt x="15290" y="10060"/>
                  </a:cubicBezTo>
                  <a:cubicBezTo>
                    <a:pt x="15253" y="9591"/>
                    <a:pt x="15537" y="8932"/>
                    <a:pt x="14954" y="8548"/>
                  </a:cubicBezTo>
                  <a:cubicBezTo>
                    <a:pt x="15023" y="7411"/>
                    <a:pt x="14225" y="6602"/>
                    <a:pt x="13733" y="5728"/>
                  </a:cubicBezTo>
                  <a:cubicBezTo>
                    <a:pt x="13308" y="4973"/>
                    <a:pt x="12711" y="4223"/>
                    <a:pt x="11922" y="3698"/>
                  </a:cubicBezTo>
                  <a:cubicBezTo>
                    <a:pt x="11489" y="3409"/>
                    <a:pt x="11170" y="2967"/>
                    <a:pt x="10762" y="2620"/>
                  </a:cubicBezTo>
                  <a:cubicBezTo>
                    <a:pt x="10009" y="1981"/>
                    <a:pt x="9438" y="1117"/>
                    <a:pt x="8648" y="541"/>
                  </a:cubicBezTo>
                  <a:cubicBezTo>
                    <a:pt x="8378" y="345"/>
                    <a:pt x="8046" y="0"/>
                    <a:pt x="7606"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Viga" panose="020B0800030000020004" pitchFamily="34" charset="0"/>
              </a:endParaRPr>
            </a:p>
          </p:txBody>
        </p:sp>
        <p:sp>
          <p:nvSpPr>
            <p:cNvPr id="41" name="Google Shape;1108;p36"/>
            <p:cNvSpPr/>
            <p:nvPr/>
          </p:nvSpPr>
          <p:spPr>
            <a:xfrm rot="5400000">
              <a:off x="5851366" y="1720593"/>
              <a:ext cx="237797" cy="282436"/>
            </a:xfrm>
            <a:custGeom>
              <a:avLst/>
              <a:gdLst/>
              <a:ahLst/>
              <a:cxnLst/>
              <a:rect l="l" t="t" r="r" b="b"/>
              <a:pathLst>
                <a:path w="16868" h="20038" extrusionOk="0">
                  <a:moveTo>
                    <a:pt x="8141" y="1180"/>
                  </a:moveTo>
                  <a:cubicBezTo>
                    <a:pt x="8352" y="1180"/>
                    <a:pt x="8529" y="1381"/>
                    <a:pt x="8800" y="1767"/>
                  </a:cubicBezTo>
                  <a:cubicBezTo>
                    <a:pt x="9118" y="2220"/>
                    <a:pt x="9542" y="2618"/>
                    <a:pt x="9981" y="2961"/>
                  </a:cubicBezTo>
                  <a:cubicBezTo>
                    <a:pt x="11153" y="3877"/>
                    <a:pt x="12071" y="5029"/>
                    <a:pt x="13098" y="6078"/>
                  </a:cubicBezTo>
                  <a:cubicBezTo>
                    <a:pt x="13702" y="6696"/>
                    <a:pt x="14121" y="7426"/>
                    <a:pt x="14526" y="8088"/>
                  </a:cubicBezTo>
                  <a:cubicBezTo>
                    <a:pt x="15041" y="8928"/>
                    <a:pt x="15356" y="9992"/>
                    <a:pt x="15377" y="11060"/>
                  </a:cubicBezTo>
                  <a:cubicBezTo>
                    <a:pt x="15390" y="11788"/>
                    <a:pt x="15453" y="12517"/>
                    <a:pt x="15240" y="13230"/>
                  </a:cubicBezTo>
                  <a:cubicBezTo>
                    <a:pt x="15172" y="13583"/>
                    <a:pt x="15191" y="13990"/>
                    <a:pt x="15017" y="14281"/>
                  </a:cubicBezTo>
                  <a:cubicBezTo>
                    <a:pt x="14506" y="15138"/>
                    <a:pt x="13976" y="15970"/>
                    <a:pt x="13191" y="16650"/>
                  </a:cubicBezTo>
                  <a:cubicBezTo>
                    <a:pt x="12415" y="17322"/>
                    <a:pt x="11519" y="17769"/>
                    <a:pt x="10681" y="18321"/>
                  </a:cubicBezTo>
                  <a:cubicBezTo>
                    <a:pt x="10244" y="18610"/>
                    <a:pt x="9753" y="18700"/>
                    <a:pt x="9264" y="18700"/>
                  </a:cubicBezTo>
                  <a:cubicBezTo>
                    <a:pt x="9009" y="18700"/>
                    <a:pt x="8755" y="18675"/>
                    <a:pt x="8509" y="18642"/>
                  </a:cubicBezTo>
                  <a:cubicBezTo>
                    <a:pt x="7915" y="18560"/>
                    <a:pt x="7322" y="18610"/>
                    <a:pt x="6713" y="18455"/>
                  </a:cubicBezTo>
                  <a:cubicBezTo>
                    <a:pt x="5109" y="18046"/>
                    <a:pt x="3885" y="17202"/>
                    <a:pt x="2825" y="15943"/>
                  </a:cubicBezTo>
                  <a:cubicBezTo>
                    <a:pt x="2294" y="15311"/>
                    <a:pt x="1948" y="14597"/>
                    <a:pt x="1496" y="13936"/>
                  </a:cubicBezTo>
                  <a:cubicBezTo>
                    <a:pt x="1142" y="13419"/>
                    <a:pt x="1108" y="12748"/>
                    <a:pt x="1137" y="12190"/>
                  </a:cubicBezTo>
                  <a:cubicBezTo>
                    <a:pt x="1184" y="11276"/>
                    <a:pt x="1047" y="10336"/>
                    <a:pt x="1392" y="9435"/>
                  </a:cubicBezTo>
                  <a:cubicBezTo>
                    <a:pt x="1881" y="8162"/>
                    <a:pt x="2512" y="6985"/>
                    <a:pt x="3243" y="5829"/>
                  </a:cubicBezTo>
                  <a:cubicBezTo>
                    <a:pt x="4347" y="4081"/>
                    <a:pt x="6038" y="2971"/>
                    <a:pt x="7482" y="1592"/>
                  </a:cubicBezTo>
                  <a:cubicBezTo>
                    <a:pt x="7772" y="1314"/>
                    <a:pt x="7968" y="1180"/>
                    <a:pt x="8141" y="1180"/>
                  </a:cubicBezTo>
                  <a:close/>
                  <a:moveTo>
                    <a:pt x="8257" y="0"/>
                  </a:moveTo>
                  <a:cubicBezTo>
                    <a:pt x="8061" y="0"/>
                    <a:pt x="7844" y="64"/>
                    <a:pt x="7605" y="228"/>
                  </a:cubicBezTo>
                  <a:cubicBezTo>
                    <a:pt x="6991" y="649"/>
                    <a:pt x="6479" y="1168"/>
                    <a:pt x="5895" y="1610"/>
                  </a:cubicBezTo>
                  <a:cubicBezTo>
                    <a:pt x="4431" y="2723"/>
                    <a:pt x="3219" y="4060"/>
                    <a:pt x="2208" y="5620"/>
                  </a:cubicBezTo>
                  <a:cubicBezTo>
                    <a:pt x="1224" y="7138"/>
                    <a:pt x="556" y="8748"/>
                    <a:pt x="153" y="10632"/>
                  </a:cubicBezTo>
                  <a:cubicBezTo>
                    <a:pt x="177" y="11380"/>
                    <a:pt x="0" y="12339"/>
                    <a:pt x="293" y="13122"/>
                  </a:cubicBezTo>
                  <a:cubicBezTo>
                    <a:pt x="602" y="13947"/>
                    <a:pt x="864" y="14818"/>
                    <a:pt x="1247" y="15638"/>
                  </a:cubicBezTo>
                  <a:cubicBezTo>
                    <a:pt x="1701" y="16608"/>
                    <a:pt x="2496" y="17215"/>
                    <a:pt x="3135" y="17907"/>
                  </a:cubicBezTo>
                  <a:cubicBezTo>
                    <a:pt x="3528" y="18332"/>
                    <a:pt x="4154" y="19009"/>
                    <a:pt x="4989" y="19009"/>
                  </a:cubicBezTo>
                  <a:cubicBezTo>
                    <a:pt x="5039" y="19009"/>
                    <a:pt x="5088" y="19007"/>
                    <a:pt x="5139" y="19002"/>
                  </a:cubicBezTo>
                  <a:cubicBezTo>
                    <a:pt x="5153" y="19001"/>
                    <a:pt x="5171" y="19000"/>
                    <a:pt x="5190" y="19000"/>
                  </a:cubicBezTo>
                  <a:cubicBezTo>
                    <a:pt x="5287" y="19000"/>
                    <a:pt x="5429" y="19031"/>
                    <a:pt x="5385" y="19252"/>
                  </a:cubicBezTo>
                  <a:cubicBezTo>
                    <a:pt x="5346" y="19447"/>
                    <a:pt x="5541" y="19519"/>
                    <a:pt x="5667" y="19519"/>
                  </a:cubicBezTo>
                  <a:cubicBezTo>
                    <a:pt x="5699" y="19519"/>
                    <a:pt x="5727" y="19514"/>
                    <a:pt x="5745" y="19505"/>
                  </a:cubicBezTo>
                  <a:cubicBezTo>
                    <a:pt x="5864" y="19447"/>
                    <a:pt x="5975" y="19425"/>
                    <a:pt x="6083" y="19425"/>
                  </a:cubicBezTo>
                  <a:cubicBezTo>
                    <a:pt x="6352" y="19425"/>
                    <a:pt x="6595" y="19566"/>
                    <a:pt x="6859" y="19638"/>
                  </a:cubicBezTo>
                  <a:cubicBezTo>
                    <a:pt x="7088" y="19703"/>
                    <a:pt x="7113" y="19967"/>
                    <a:pt x="7386" y="19997"/>
                  </a:cubicBezTo>
                  <a:cubicBezTo>
                    <a:pt x="7635" y="20024"/>
                    <a:pt x="7878" y="20037"/>
                    <a:pt x="8118" y="20037"/>
                  </a:cubicBezTo>
                  <a:cubicBezTo>
                    <a:pt x="9955" y="20037"/>
                    <a:pt x="11545" y="19274"/>
                    <a:pt x="13087" y="18262"/>
                  </a:cubicBezTo>
                  <a:cubicBezTo>
                    <a:pt x="14140" y="17571"/>
                    <a:pt x="14835" y="16567"/>
                    <a:pt x="15645" y="15661"/>
                  </a:cubicBezTo>
                  <a:cubicBezTo>
                    <a:pt x="15735" y="15562"/>
                    <a:pt x="15996" y="15545"/>
                    <a:pt x="15915" y="15394"/>
                  </a:cubicBezTo>
                  <a:cubicBezTo>
                    <a:pt x="15698" y="14987"/>
                    <a:pt x="16080" y="14728"/>
                    <a:pt x="16103" y="14425"/>
                  </a:cubicBezTo>
                  <a:cubicBezTo>
                    <a:pt x="16140" y="13939"/>
                    <a:pt x="16735" y="13829"/>
                    <a:pt x="16698" y="13483"/>
                  </a:cubicBezTo>
                  <a:cubicBezTo>
                    <a:pt x="16608" y="12625"/>
                    <a:pt x="16666" y="11763"/>
                    <a:pt x="16600" y="10924"/>
                  </a:cubicBezTo>
                  <a:cubicBezTo>
                    <a:pt x="16561" y="10414"/>
                    <a:pt x="16868" y="9699"/>
                    <a:pt x="16237" y="9281"/>
                  </a:cubicBezTo>
                  <a:cubicBezTo>
                    <a:pt x="16311" y="8046"/>
                    <a:pt x="15445" y="7168"/>
                    <a:pt x="14912" y="6221"/>
                  </a:cubicBezTo>
                  <a:cubicBezTo>
                    <a:pt x="14449" y="5400"/>
                    <a:pt x="13801" y="4587"/>
                    <a:pt x="12945" y="4015"/>
                  </a:cubicBezTo>
                  <a:cubicBezTo>
                    <a:pt x="12475" y="3702"/>
                    <a:pt x="12127" y="3221"/>
                    <a:pt x="11685" y="2845"/>
                  </a:cubicBezTo>
                  <a:cubicBezTo>
                    <a:pt x="10868" y="2151"/>
                    <a:pt x="10246" y="1212"/>
                    <a:pt x="9389" y="588"/>
                  </a:cubicBezTo>
                  <a:cubicBezTo>
                    <a:pt x="9096" y="375"/>
                    <a:pt x="8735" y="0"/>
                    <a:pt x="8257" y="0"/>
                  </a:cubicBezTo>
                  <a:close/>
                </a:path>
              </a:pathLst>
            </a:custGeom>
            <a:solidFill>
              <a:srgbClr val="21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latin typeface="Viga" panose="020B0800030000020004" pitchFamily="34" charset="0"/>
              </a:endParaRPr>
            </a:p>
          </p:txBody>
        </p:sp>
      </p:grpSp>
      <p:grpSp>
        <p:nvGrpSpPr>
          <p:cNvPr id="42" name="Google Shape;1109;p36"/>
          <p:cNvGrpSpPr/>
          <p:nvPr/>
        </p:nvGrpSpPr>
        <p:grpSpPr>
          <a:xfrm>
            <a:off x="3206969" y="3227393"/>
            <a:ext cx="282436" cy="237797"/>
            <a:chOff x="5829234" y="2755341"/>
            <a:chExt cx="282436" cy="237797"/>
          </a:xfrm>
        </p:grpSpPr>
        <p:sp>
          <p:nvSpPr>
            <p:cNvPr id="43" name="Google Shape;1110;p36"/>
            <p:cNvSpPr/>
            <p:nvPr/>
          </p:nvSpPr>
          <p:spPr>
            <a:xfrm rot="5400000">
              <a:off x="5860759" y="2744579"/>
              <a:ext cx="219019" cy="260137"/>
            </a:xfrm>
            <a:custGeom>
              <a:avLst/>
              <a:gdLst/>
              <a:ahLst/>
              <a:cxnLst/>
              <a:rect l="l" t="t" r="r" b="b"/>
              <a:pathLst>
                <a:path w="15536" h="18456" extrusionOk="0">
                  <a:moveTo>
                    <a:pt x="7606" y="0"/>
                  </a:moveTo>
                  <a:cubicBezTo>
                    <a:pt x="7424" y="0"/>
                    <a:pt x="7225" y="59"/>
                    <a:pt x="7004" y="210"/>
                  </a:cubicBezTo>
                  <a:cubicBezTo>
                    <a:pt x="6438" y="598"/>
                    <a:pt x="5967" y="1075"/>
                    <a:pt x="5430" y="1483"/>
                  </a:cubicBezTo>
                  <a:cubicBezTo>
                    <a:pt x="4079" y="2508"/>
                    <a:pt x="2964" y="3740"/>
                    <a:pt x="2032" y="5176"/>
                  </a:cubicBezTo>
                  <a:cubicBezTo>
                    <a:pt x="1126" y="6573"/>
                    <a:pt x="512" y="8057"/>
                    <a:pt x="139" y="9792"/>
                  </a:cubicBezTo>
                  <a:cubicBezTo>
                    <a:pt x="163" y="10481"/>
                    <a:pt x="0" y="11365"/>
                    <a:pt x="269" y="12086"/>
                  </a:cubicBezTo>
                  <a:cubicBezTo>
                    <a:pt x="553" y="12845"/>
                    <a:pt x="793" y="13648"/>
                    <a:pt x="1147" y="14402"/>
                  </a:cubicBezTo>
                  <a:cubicBezTo>
                    <a:pt x="1566" y="15298"/>
                    <a:pt x="2297" y="15856"/>
                    <a:pt x="2885" y="16492"/>
                  </a:cubicBezTo>
                  <a:cubicBezTo>
                    <a:pt x="3247" y="16884"/>
                    <a:pt x="3824" y="17509"/>
                    <a:pt x="4594" y="17509"/>
                  </a:cubicBezTo>
                  <a:cubicBezTo>
                    <a:pt x="4639" y="17509"/>
                    <a:pt x="4685" y="17506"/>
                    <a:pt x="4731" y="17502"/>
                  </a:cubicBezTo>
                  <a:cubicBezTo>
                    <a:pt x="4744" y="17501"/>
                    <a:pt x="4761" y="17499"/>
                    <a:pt x="4779" y="17499"/>
                  </a:cubicBezTo>
                  <a:cubicBezTo>
                    <a:pt x="4869" y="17499"/>
                    <a:pt x="4999" y="17529"/>
                    <a:pt x="4958" y="17732"/>
                  </a:cubicBezTo>
                  <a:cubicBezTo>
                    <a:pt x="4922" y="17911"/>
                    <a:pt x="5101" y="17978"/>
                    <a:pt x="5216" y="17978"/>
                  </a:cubicBezTo>
                  <a:cubicBezTo>
                    <a:pt x="5247" y="17978"/>
                    <a:pt x="5273" y="17973"/>
                    <a:pt x="5289" y="17965"/>
                  </a:cubicBezTo>
                  <a:cubicBezTo>
                    <a:pt x="5399" y="17912"/>
                    <a:pt x="5502" y="17892"/>
                    <a:pt x="5601" y="17892"/>
                  </a:cubicBezTo>
                  <a:cubicBezTo>
                    <a:pt x="5849" y="17892"/>
                    <a:pt x="6072" y="18021"/>
                    <a:pt x="6315" y="18088"/>
                  </a:cubicBezTo>
                  <a:cubicBezTo>
                    <a:pt x="6526" y="18148"/>
                    <a:pt x="6550" y="18391"/>
                    <a:pt x="6801" y="18419"/>
                  </a:cubicBezTo>
                  <a:cubicBezTo>
                    <a:pt x="7029" y="18444"/>
                    <a:pt x="7252" y="18456"/>
                    <a:pt x="7472" y="18456"/>
                  </a:cubicBezTo>
                  <a:cubicBezTo>
                    <a:pt x="9166" y="18456"/>
                    <a:pt x="10632" y="17752"/>
                    <a:pt x="12052" y="16820"/>
                  </a:cubicBezTo>
                  <a:cubicBezTo>
                    <a:pt x="13022" y="16183"/>
                    <a:pt x="13662" y="15257"/>
                    <a:pt x="14409" y="14423"/>
                  </a:cubicBezTo>
                  <a:cubicBezTo>
                    <a:pt x="14490" y="14333"/>
                    <a:pt x="14732" y="14317"/>
                    <a:pt x="14657" y="14178"/>
                  </a:cubicBezTo>
                  <a:cubicBezTo>
                    <a:pt x="14457" y="13802"/>
                    <a:pt x="14809" y="13565"/>
                    <a:pt x="14830" y="13285"/>
                  </a:cubicBezTo>
                  <a:cubicBezTo>
                    <a:pt x="14864" y="12838"/>
                    <a:pt x="15412" y="12735"/>
                    <a:pt x="15379" y="12418"/>
                  </a:cubicBezTo>
                  <a:cubicBezTo>
                    <a:pt x="15296" y="11627"/>
                    <a:pt x="15350" y="10834"/>
                    <a:pt x="15289" y="10060"/>
                  </a:cubicBezTo>
                  <a:cubicBezTo>
                    <a:pt x="15252" y="9591"/>
                    <a:pt x="15535" y="8932"/>
                    <a:pt x="14953" y="8548"/>
                  </a:cubicBezTo>
                  <a:cubicBezTo>
                    <a:pt x="15021" y="7411"/>
                    <a:pt x="14225" y="6602"/>
                    <a:pt x="13733" y="5728"/>
                  </a:cubicBezTo>
                  <a:cubicBezTo>
                    <a:pt x="13307" y="4973"/>
                    <a:pt x="12710" y="4223"/>
                    <a:pt x="11922" y="3698"/>
                  </a:cubicBezTo>
                  <a:cubicBezTo>
                    <a:pt x="11489" y="3409"/>
                    <a:pt x="11170" y="2967"/>
                    <a:pt x="10762" y="2620"/>
                  </a:cubicBezTo>
                  <a:cubicBezTo>
                    <a:pt x="10009" y="1981"/>
                    <a:pt x="9437" y="1117"/>
                    <a:pt x="8648" y="541"/>
                  </a:cubicBezTo>
                  <a:cubicBezTo>
                    <a:pt x="8378" y="345"/>
                    <a:pt x="8046" y="0"/>
                    <a:pt x="7606"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Viga" panose="020B0800030000020004" pitchFamily="34" charset="0"/>
              </a:endParaRPr>
            </a:p>
          </p:txBody>
        </p:sp>
        <p:sp>
          <p:nvSpPr>
            <p:cNvPr id="44" name="Google Shape;1111;p36"/>
            <p:cNvSpPr/>
            <p:nvPr/>
          </p:nvSpPr>
          <p:spPr>
            <a:xfrm rot="5400000">
              <a:off x="5851553" y="2733021"/>
              <a:ext cx="237797" cy="282436"/>
            </a:xfrm>
            <a:custGeom>
              <a:avLst/>
              <a:gdLst/>
              <a:ahLst/>
              <a:cxnLst/>
              <a:rect l="l" t="t" r="r" b="b"/>
              <a:pathLst>
                <a:path w="16868" h="20038" extrusionOk="0">
                  <a:moveTo>
                    <a:pt x="8141" y="1180"/>
                  </a:moveTo>
                  <a:cubicBezTo>
                    <a:pt x="8352" y="1180"/>
                    <a:pt x="8529" y="1381"/>
                    <a:pt x="8800" y="1767"/>
                  </a:cubicBezTo>
                  <a:cubicBezTo>
                    <a:pt x="9118" y="2220"/>
                    <a:pt x="9542" y="2618"/>
                    <a:pt x="9981" y="2961"/>
                  </a:cubicBezTo>
                  <a:cubicBezTo>
                    <a:pt x="11153" y="3877"/>
                    <a:pt x="12071" y="5029"/>
                    <a:pt x="13098" y="6078"/>
                  </a:cubicBezTo>
                  <a:cubicBezTo>
                    <a:pt x="13702" y="6696"/>
                    <a:pt x="14121" y="7426"/>
                    <a:pt x="14526" y="8088"/>
                  </a:cubicBezTo>
                  <a:cubicBezTo>
                    <a:pt x="15041" y="8928"/>
                    <a:pt x="15356" y="9992"/>
                    <a:pt x="15377" y="11060"/>
                  </a:cubicBezTo>
                  <a:cubicBezTo>
                    <a:pt x="15390" y="11788"/>
                    <a:pt x="15453" y="12517"/>
                    <a:pt x="15240" y="13230"/>
                  </a:cubicBezTo>
                  <a:cubicBezTo>
                    <a:pt x="15172" y="13583"/>
                    <a:pt x="15191" y="13990"/>
                    <a:pt x="15017" y="14281"/>
                  </a:cubicBezTo>
                  <a:cubicBezTo>
                    <a:pt x="14506" y="15138"/>
                    <a:pt x="13976" y="15970"/>
                    <a:pt x="13191" y="16650"/>
                  </a:cubicBezTo>
                  <a:cubicBezTo>
                    <a:pt x="12415" y="17322"/>
                    <a:pt x="11519" y="17769"/>
                    <a:pt x="10681" y="18321"/>
                  </a:cubicBezTo>
                  <a:cubicBezTo>
                    <a:pt x="10244" y="18610"/>
                    <a:pt x="9753" y="18700"/>
                    <a:pt x="9264" y="18700"/>
                  </a:cubicBezTo>
                  <a:cubicBezTo>
                    <a:pt x="9009" y="18700"/>
                    <a:pt x="8755" y="18675"/>
                    <a:pt x="8509" y="18642"/>
                  </a:cubicBezTo>
                  <a:cubicBezTo>
                    <a:pt x="7915" y="18560"/>
                    <a:pt x="7322" y="18610"/>
                    <a:pt x="6713" y="18455"/>
                  </a:cubicBezTo>
                  <a:cubicBezTo>
                    <a:pt x="5109" y="18046"/>
                    <a:pt x="3885" y="17202"/>
                    <a:pt x="2825" y="15943"/>
                  </a:cubicBezTo>
                  <a:cubicBezTo>
                    <a:pt x="2294" y="15311"/>
                    <a:pt x="1948" y="14597"/>
                    <a:pt x="1496" y="13936"/>
                  </a:cubicBezTo>
                  <a:cubicBezTo>
                    <a:pt x="1142" y="13419"/>
                    <a:pt x="1108" y="12748"/>
                    <a:pt x="1137" y="12190"/>
                  </a:cubicBezTo>
                  <a:cubicBezTo>
                    <a:pt x="1184" y="11276"/>
                    <a:pt x="1047" y="10336"/>
                    <a:pt x="1392" y="9435"/>
                  </a:cubicBezTo>
                  <a:cubicBezTo>
                    <a:pt x="1880" y="8162"/>
                    <a:pt x="2512" y="6985"/>
                    <a:pt x="3243" y="5829"/>
                  </a:cubicBezTo>
                  <a:cubicBezTo>
                    <a:pt x="4347" y="4081"/>
                    <a:pt x="6038" y="2971"/>
                    <a:pt x="7482" y="1592"/>
                  </a:cubicBezTo>
                  <a:cubicBezTo>
                    <a:pt x="7772" y="1314"/>
                    <a:pt x="7968" y="1180"/>
                    <a:pt x="8141" y="1180"/>
                  </a:cubicBezTo>
                  <a:close/>
                  <a:moveTo>
                    <a:pt x="8257" y="0"/>
                  </a:moveTo>
                  <a:cubicBezTo>
                    <a:pt x="8061" y="0"/>
                    <a:pt x="7844" y="64"/>
                    <a:pt x="7605" y="228"/>
                  </a:cubicBezTo>
                  <a:cubicBezTo>
                    <a:pt x="6991" y="649"/>
                    <a:pt x="6479" y="1168"/>
                    <a:pt x="5895" y="1610"/>
                  </a:cubicBezTo>
                  <a:cubicBezTo>
                    <a:pt x="4431" y="2723"/>
                    <a:pt x="3219" y="4060"/>
                    <a:pt x="2208" y="5620"/>
                  </a:cubicBezTo>
                  <a:cubicBezTo>
                    <a:pt x="1224" y="7138"/>
                    <a:pt x="556" y="8748"/>
                    <a:pt x="153" y="10632"/>
                  </a:cubicBezTo>
                  <a:cubicBezTo>
                    <a:pt x="179" y="11380"/>
                    <a:pt x="0" y="12339"/>
                    <a:pt x="293" y="13122"/>
                  </a:cubicBezTo>
                  <a:cubicBezTo>
                    <a:pt x="602" y="13947"/>
                    <a:pt x="864" y="14818"/>
                    <a:pt x="1247" y="15638"/>
                  </a:cubicBezTo>
                  <a:cubicBezTo>
                    <a:pt x="1701" y="16608"/>
                    <a:pt x="2496" y="17215"/>
                    <a:pt x="3135" y="17907"/>
                  </a:cubicBezTo>
                  <a:cubicBezTo>
                    <a:pt x="3528" y="18332"/>
                    <a:pt x="4154" y="19009"/>
                    <a:pt x="4989" y="19009"/>
                  </a:cubicBezTo>
                  <a:cubicBezTo>
                    <a:pt x="5039" y="19009"/>
                    <a:pt x="5088" y="19007"/>
                    <a:pt x="5139" y="19002"/>
                  </a:cubicBezTo>
                  <a:cubicBezTo>
                    <a:pt x="5153" y="19001"/>
                    <a:pt x="5171" y="19000"/>
                    <a:pt x="5190" y="19000"/>
                  </a:cubicBezTo>
                  <a:cubicBezTo>
                    <a:pt x="5287" y="19000"/>
                    <a:pt x="5430" y="19031"/>
                    <a:pt x="5386" y="19252"/>
                  </a:cubicBezTo>
                  <a:cubicBezTo>
                    <a:pt x="5346" y="19447"/>
                    <a:pt x="5541" y="19519"/>
                    <a:pt x="5667" y="19519"/>
                  </a:cubicBezTo>
                  <a:cubicBezTo>
                    <a:pt x="5699" y="19519"/>
                    <a:pt x="5727" y="19514"/>
                    <a:pt x="5745" y="19505"/>
                  </a:cubicBezTo>
                  <a:cubicBezTo>
                    <a:pt x="5864" y="19447"/>
                    <a:pt x="5976" y="19425"/>
                    <a:pt x="6083" y="19425"/>
                  </a:cubicBezTo>
                  <a:cubicBezTo>
                    <a:pt x="6353" y="19425"/>
                    <a:pt x="6596" y="19566"/>
                    <a:pt x="6859" y="19638"/>
                  </a:cubicBezTo>
                  <a:cubicBezTo>
                    <a:pt x="7088" y="19703"/>
                    <a:pt x="7113" y="19967"/>
                    <a:pt x="7386" y="19997"/>
                  </a:cubicBezTo>
                  <a:cubicBezTo>
                    <a:pt x="7635" y="20024"/>
                    <a:pt x="7878" y="20037"/>
                    <a:pt x="8118" y="20037"/>
                  </a:cubicBezTo>
                  <a:cubicBezTo>
                    <a:pt x="9955" y="20037"/>
                    <a:pt x="11545" y="19274"/>
                    <a:pt x="13087" y="18262"/>
                  </a:cubicBezTo>
                  <a:cubicBezTo>
                    <a:pt x="14140" y="17571"/>
                    <a:pt x="14835" y="16567"/>
                    <a:pt x="15647" y="15661"/>
                  </a:cubicBezTo>
                  <a:cubicBezTo>
                    <a:pt x="15735" y="15562"/>
                    <a:pt x="15996" y="15545"/>
                    <a:pt x="15915" y="15394"/>
                  </a:cubicBezTo>
                  <a:cubicBezTo>
                    <a:pt x="15698" y="14987"/>
                    <a:pt x="16080" y="14728"/>
                    <a:pt x="16103" y="14425"/>
                  </a:cubicBezTo>
                  <a:cubicBezTo>
                    <a:pt x="16140" y="13939"/>
                    <a:pt x="16735" y="13829"/>
                    <a:pt x="16698" y="13483"/>
                  </a:cubicBezTo>
                  <a:cubicBezTo>
                    <a:pt x="16609" y="12625"/>
                    <a:pt x="16666" y="11763"/>
                    <a:pt x="16600" y="10924"/>
                  </a:cubicBezTo>
                  <a:cubicBezTo>
                    <a:pt x="16561" y="10414"/>
                    <a:pt x="16868" y="9699"/>
                    <a:pt x="16237" y="9281"/>
                  </a:cubicBezTo>
                  <a:cubicBezTo>
                    <a:pt x="16311" y="8046"/>
                    <a:pt x="15445" y="7168"/>
                    <a:pt x="14912" y="6221"/>
                  </a:cubicBezTo>
                  <a:cubicBezTo>
                    <a:pt x="14450" y="5400"/>
                    <a:pt x="13801" y="4587"/>
                    <a:pt x="12945" y="4015"/>
                  </a:cubicBezTo>
                  <a:cubicBezTo>
                    <a:pt x="12475" y="3702"/>
                    <a:pt x="12127" y="3221"/>
                    <a:pt x="11685" y="2845"/>
                  </a:cubicBezTo>
                  <a:cubicBezTo>
                    <a:pt x="10868" y="2151"/>
                    <a:pt x="10246" y="1212"/>
                    <a:pt x="9389" y="588"/>
                  </a:cubicBezTo>
                  <a:cubicBezTo>
                    <a:pt x="9096" y="375"/>
                    <a:pt x="8735" y="0"/>
                    <a:pt x="8257" y="0"/>
                  </a:cubicBezTo>
                  <a:close/>
                </a:path>
              </a:pathLst>
            </a:custGeom>
            <a:solidFill>
              <a:srgbClr val="21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Viga" panose="020B0800030000020004" pitchFamily="34" charset="0"/>
              </a:endParaRPr>
            </a:p>
          </p:txBody>
        </p:sp>
      </p:grpSp>
      <p:grpSp>
        <p:nvGrpSpPr>
          <p:cNvPr id="45" name="Google Shape;1112;p36"/>
          <p:cNvGrpSpPr/>
          <p:nvPr/>
        </p:nvGrpSpPr>
        <p:grpSpPr>
          <a:xfrm>
            <a:off x="6183194" y="4998534"/>
            <a:ext cx="282436" cy="237825"/>
            <a:chOff x="5840584" y="3782041"/>
            <a:chExt cx="282436" cy="237825"/>
          </a:xfrm>
        </p:grpSpPr>
        <p:sp>
          <p:nvSpPr>
            <p:cNvPr id="46" name="Google Shape;1113;p36"/>
            <p:cNvSpPr/>
            <p:nvPr/>
          </p:nvSpPr>
          <p:spPr>
            <a:xfrm rot="5400000">
              <a:off x="5872109" y="3771279"/>
              <a:ext cx="219019" cy="260137"/>
            </a:xfrm>
            <a:custGeom>
              <a:avLst/>
              <a:gdLst/>
              <a:ahLst/>
              <a:cxnLst/>
              <a:rect l="l" t="t" r="r" b="b"/>
              <a:pathLst>
                <a:path w="15536" h="18456" extrusionOk="0">
                  <a:moveTo>
                    <a:pt x="7607" y="0"/>
                  </a:moveTo>
                  <a:cubicBezTo>
                    <a:pt x="7425" y="0"/>
                    <a:pt x="7226" y="59"/>
                    <a:pt x="7005" y="210"/>
                  </a:cubicBezTo>
                  <a:cubicBezTo>
                    <a:pt x="6438" y="598"/>
                    <a:pt x="5967" y="1075"/>
                    <a:pt x="5430" y="1483"/>
                  </a:cubicBezTo>
                  <a:cubicBezTo>
                    <a:pt x="4080" y="2508"/>
                    <a:pt x="2964" y="3740"/>
                    <a:pt x="2033" y="5176"/>
                  </a:cubicBezTo>
                  <a:cubicBezTo>
                    <a:pt x="1127" y="6573"/>
                    <a:pt x="512" y="8057"/>
                    <a:pt x="141" y="9792"/>
                  </a:cubicBezTo>
                  <a:cubicBezTo>
                    <a:pt x="164" y="10481"/>
                    <a:pt x="0" y="11365"/>
                    <a:pt x="269" y="12086"/>
                  </a:cubicBezTo>
                  <a:cubicBezTo>
                    <a:pt x="555" y="12845"/>
                    <a:pt x="794" y="13648"/>
                    <a:pt x="1147" y="14402"/>
                  </a:cubicBezTo>
                  <a:cubicBezTo>
                    <a:pt x="1566" y="15298"/>
                    <a:pt x="2298" y="15856"/>
                    <a:pt x="2886" y="16492"/>
                  </a:cubicBezTo>
                  <a:cubicBezTo>
                    <a:pt x="3248" y="16884"/>
                    <a:pt x="3824" y="17509"/>
                    <a:pt x="4595" y="17509"/>
                  </a:cubicBezTo>
                  <a:cubicBezTo>
                    <a:pt x="4640" y="17509"/>
                    <a:pt x="4686" y="17506"/>
                    <a:pt x="4732" y="17502"/>
                  </a:cubicBezTo>
                  <a:cubicBezTo>
                    <a:pt x="4745" y="17501"/>
                    <a:pt x="4762" y="17499"/>
                    <a:pt x="4780" y="17499"/>
                  </a:cubicBezTo>
                  <a:cubicBezTo>
                    <a:pt x="4869" y="17499"/>
                    <a:pt x="5000" y="17529"/>
                    <a:pt x="4960" y="17732"/>
                  </a:cubicBezTo>
                  <a:cubicBezTo>
                    <a:pt x="4923" y="17911"/>
                    <a:pt x="5101" y="17978"/>
                    <a:pt x="5217" y="17978"/>
                  </a:cubicBezTo>
                  <a:cubicBezTo>
                    <a:pt x="5247" y="17978"/>
                    <a:pt x="5274" y="17973"/>
                    <a:pt x="5291" y="17965"/>
                  </a:cubicBezTo>
                  <a:cubicBezTo>
                    <a:pt x="5400" y="17912"/>
                    <a:pt x="5503" y="17892"/>
                    <a:pt x="5601" y="17892"/>
                  </a:cubicBezTo>
                  <a:cubicBezTo>
                    <a:pt x="5850" y="17892"/>
                    <a:pt x="6073" y="18021"/>
                    <a:pt x="6315" y="18088"/>
                  </a:cubicBezTo>
                  <a:cubicBezTo>
                    <a:pt x="6528" y="18148"/>
                    <a:pt x="6550" y="18391"/>
                    <a:pt x="6802" y="18419"/>
                  </a:cubicBezTo>
                  <a:cubicBezTo>
                    <a:pt x="7030" y="18444"/>
                    <a:pt x="7253" y="18456"/>
                    <a:pt x="7473" y="18456"/>
                  </a:cubicBezTo>
                  <a:cubicBezTo>
                    <a:pt x="9166" y="18456"/>
                    <a:pt x="10632" y="17752"/>
                    <a:pt x="12053" y="16820"/>
                  </a:cubicBezTo>
                  <a:cubicBezTo>
                    <a:pt x="13022" y="16183"/>
                    <a:pt x="13663" y="15257"/>
                    <a:pt x="14410" y="14423"/>
                  </a:cubicBezTo>
                  <a:cubicBezTo>
                    <a:pt x="14491" y="14333"/>
                    <a:pt x="14732" y="14317"/>
                    <a:pt x="14659" y="14178"/>
                  </a:cubicBezTo>
                  <a:cubicBezTo>
                    <a:pt x="14458" y="13802"/>
                    <a:pt x="14810" y="13565"/>
                    <a:pt x="14831" y="13285"/>
                  </a:cubicBezTo>
                  <a:cubicBezTo>
                    <a:pt x="14865" y="12838"/>
                    <a:pt x="15412" y="12735"/>
                    <a:pt x="15379" y="12418"/>
                  </a:cubicBezTo>
                  <a:cubicBezTo>
                    <a:pt x="15297" y="11627"/>
                    <a:pt x="15351" y="10834"/>
                    <a:pt x="15290" y="10060"/>
                  </a:cubicBezTo>
                  <a:cubicBezTo>
                    <a:pt x="15253" y="9591"/>
                    <a:pt x="15535" y="8932"/>
                    <a:pt x="14954" y="8548"/>
                  </a:cubicBezTo>
                  <a:cubicBezTo>
                    <a:pt x="15023" y="7411"/>
                    <a:pt x="14225" y="6602"/>
                    <a:pt x="13733" y="5728"/>
                  </a:cubicBezTo>
                  <a:cubicBezTo>
                    <a:pt x="13308" y="4973"/>
                    <a:pt x="12711" y="4223"/>
                    <a:pt x="11923" y="3698"/>
                  </a:cubicBezTo>
                  <a:cubicBezTo>
                    <a:pt x="11491" y="3409"/>
                    <a:pt x="11170" y="2967"/>
                    <a:pt x="10763" y="2620"/>
                  </a:cubicBezTo>
                  <a:cubicBezTo>
                    <a:pt x="10009" y="1981"/>
                    <a:pt x="9438" y="1117"/>
                    <a:pt x="8648" y="541"/>
                  </a:cubicBezTo>
                  <a:cubicBezTo>
                    <a:pt x="8378" y="345"/>
                    <a:pt x="8046" y="0"/>
                    <a:pt x="7607"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Viga" panose="020B0800030000020004" pitchFamily="34" charset="0"/>
              </a:endParaRPr>
            </a:p>
          </p:txBody>
        </p:sp>
        <p:sp>
          <p:nvSpPr>
            <p:cNvPr id="47" name="Google Shape;1114;p36"/>
            <p:cNvSpPr/>
            <p:nvPr/>
          </p:nvSpPr>
          <p:spPr>
            <a:xfrm rot="5400000">
              <a:off x="5862889" y="3759736"/>
              <a:ext cx="237825" cy="282436"/>
            </a:xfrm>
            <a:custGeom>
              <a:avLst/>
              <a:gdLst/>
              <a:ahLst/>
              <a:cxnLst/>
              <a:rect l="l" t="t" r="r" b="b"/>
              <a:pathLst>
                <a:path w="16870" h="20038" extrusionOk="0">
                  <a:moveTo>
                    <a:pt x="8141" y="1180"/>
                  </a:moveTo>
                  <a:cubicBezTo>
                    <a:pt x="8352" y="1180"/>
                    <a:pt x="8529" y="1381"/>
                    <a:pt x="8800" y="1767"/>
                  </a:cubicBezTo>
                  <a:cubicBezTo>
                    <a:pt x="9119" y="2220"/>
                    <a:pt x="9543" y="2618"/>
                    <a:pt x="9981" y="2961"/>
                  </a:cubicBezTo>
                  <a:cubicBezTo>
                    <a:pt x="11153" y="3877"/>
                    <a:pt x="12072" y="5029"/>
                    <a:pt x="13098" y="6078"/>
                  </a:cubicBezTo>
                  <a:cubicBezTo>
                    <a:pt x="13704" y="6696"/>
                    <a:pt x="14121" y="7426"/>
                    <a:pt x="14527" y="8088"/>
                  </a:cubicBezTo>
                  <a:cubicBezTo>
                    <a:pt x="15041" y="8928"/>
                    <a:pt x="15357" y="9992"/>
                    <a:pt x="15377" y="11060"/>
                  </a:cubicBezTo>
                  <a:cubicBezTo>
                    <a:pt x="15391" y="11788"/>
                    <a:pt x="15453" y="12517"/>
                    <a:pt x="15241" y="13230"/>
                  </a:cubicBezTo>
                  <a:cubicBezTo>
                    <a:pt x="15172" y="13583"/>
                    <a:pt x="15191" y="13990"/>
                    <a:pt x="15018" y="14281"/>
                  </a:cubicBezTo>
                  <a:cubicBezTo>
                    <a:pt x="14506" y="15138"/>
                    <a:pt x="13976" y="15970"/>
                    <a:pt x="13192" y="16650"/>
                  </a:cubicBezTo>
                  <a:cubicBezTo>
                    <a:pt x="12415" y="17322"/>
                    <a:pt x="11520" y="17769"/>
                    <a:pt x="10682" y="18321"/>
                  </a:cubicBezTo>
                  <a:cubicBezTo>
                    <a:pt x="10245" y="18610"/>
                    <a:pt x="9753" y="18700"/>
                    <a:pt x="9264" y="18700"/>
                  </a:cubicBezTo>
                  <a:cubicBezTo>
                    <a:pt x="9010" y="18700"/>
                    <a:pt x="8755" y="18675"/>
                    <a:pt x="8510" y="18642"/>
                  </a:cubicBezTo>
                  <a:cubicBezTo>
                    <a:pt x="7916" y="18560"/>
                    <a:pt x="7322" y="18610"/>
                    <a:pt x="6713" y="18455"/>
                  </a:cubicBezTo>
                  <a:cubicBezTo>
                    <a:pt x="5109" y="18046"/>
                    <a:pt x="3885" y="17202"/>
                    <a:pt x="2826" y="15943"/>
                  </a:cubicBezTo>
                  <a:cubicBezTo>
                    <a:pt x="2294" y="15311"/>
                    <a:pt x="1948" y="14597"/>
                    <a:pt x="1496" y="13936"/>
                  </a:cubicBezTo>
                  <a:cubicBezTo>
                    <a:pt x="1142" y="13419"/>
                    <a:pt x="1109" y="12748"/>
                    <a:pt x="1137" y="12190"/>
                  </a:cubicBezTo>
                  <a:cubicBezTo>
                    <a:pt x="1184" y="11276"/>
                    <a:pt x="1047" y="10336"/>
                    <a:pt x="1392" y="9435"/>
                  </a:cubicBezTo>
                  <a:cubicBezTo>
                    <a:pt x="1881" y="8162"/>
                    <a:pt x="2514" y="6985"/>
                    <a:pt x="3244" y="5829"/>
                  </a:cubicBezTo>
                  <a:cubicBezTo>
                    <a:pt x="4347" y="4081"/>
                    <a:pt x="6039" y="2971"/>
                    <a:pt x="7482" y="1592"/>
                  </a:cubicBezTo>
                  <a:cubicBezTo>
                    <a:pt x="7772" y="1314"/>
                    <a:pt x="7968" y="1180"/>
                    <a:pt x="8141" y="1180"/>
                  </a:cubicBezTo>
                  <a:close/>
                  <a:moveTo>
                    <a:pt x="8258" y="0"/>
                  </a:moveTo>
                  <a:cubicBezTo>
                    <a:pt x="8062" y="0"/>
                    <a:pt x="7846" y="64"/>
                    <a:pt x="7606" y="228"/>
                  </a:cubicBezTo>
                  <a:cubicBezTo>
                    <a:pt x="6992" y="649"/>
                    <a:pt x="6479" y="1168"/>
                    <a:pt x="5896" y="1610"/>
                  </a:cubicBezTo>
                  <a:cubicBezTo>
                    <a:pt x="4431" y="2723"/>
                    <a:pt x="3219" y="4060"/>
                    <a:pt x="2208" y="5620"/>
                  </a:cubicBezTo>
                  <a:cubicBezTo>
                    <a:pt x="1224" y="7138"/>
                    <a:pt x="557" y="8748"/>
                    <a:pt x="153" y="10632"/>
                  </a:cubicBezTo>
                  <a:cubicBezTo>
                    <a:pt x="179" y="11380"/>
                    <a:pt x="0" y="12339"/>
                    <a:pt x="295" y="13122"/>
                  </a:cubicBezTo>
                  <a:cubicBezTo>
                    <a:pt x="604" y="13947"/>
                    <a:pt x="864" y="14818"/>
                    <a:pt x="1247" y="15638"/>
                  </a:cubicBezTo>
                  <a:cubicBezTo>
                    <a:pt x="1703" y="16608"/>
                    <a:pt x="2498" y="17215"/>
                    <a:pt x="3135" y="17907"/>
                  </a:cubicBezTo>
                  <a:cubicBezTo>
                    <a:pt x="3528" y="18332"/>
                    <a:pt x="4154" y="19009"/>
                    <a:pt x="4989" y="19009"/>
                  </a:cubicBezTo>
                  <a:cubicBezTo>
                    <a:pt x="5039" y="19009"/>
                    <a:pt x="5089" y="19007"/>
                    <a:pt x="5139" y="19002"/>
                  </a:cubicBezTo>
                  <a:cubicBezTo>
                    <a:pt x="5153" y="19001"/>
                    <a:pt x="5171" y="19000"/>
                    <a:pt x="5190" y="19000"/>
                  </a:cubicBezTo>
                  <a:cubicBezTo>
                    <a:pt x="5287" y="19000"/>
                    <a:pt x="5431" y="19031"/>
                    <a:pt x="5386" y="19252"/>
                  </a:cubicBezTo>
                  <a:cubicBezTo>
                    <a:pt x="5347" y="19447"/>
                    <a:pt x="5542" y="19519"/>
                    <a:pt x="5668" y="19519"/>
                  </a:cubicBezTo>
                  <a:cubicBezTo>
                    <a:pt x="5700" y="19519"/>
                    <a:pt x="5728" y="19514"/>
                    <a:pt x="5746" y="19505"/>
                  </a:cubicBezTo>
                  <a:cubicBezTo>
                    <a:pt x="5865" y="19447"/>
                    <a:pt x="5977" y="19425"/>
                    <a:pt x="6084" y="19425"/>
                  </a:cubicBezTo>
                  <a:cubicBezTo>
                    <a:pt x="6353" y="19425"/>
                    <a:pt x="6596" y="19566"/>
                    <a:pt x="6859" y="19638"/>
                  </a:cubicBezTo>
                  <a:cubicBezTo>
                    <a:pt x="7090" y="19703"/>
                    <a:pt x="7114" y="19967"/>
                    <a:pt x="7388" y="19997"/>
                  </a:cubicBezTo>
                  <a:cubicBezTo>
                    <a:pt x="7636" y="20024"/>
                    <a:pt x="7879" y="20037"/>
                    <a:pt x="8119" y="20037"/>
                  </a:cubicBezTo>
                  <a:cubicBezTo>
                    <a:pt x="9957" y="20037"/>
                    <a:pt x="11546" y="19274"/>
                    <a:pt x="13087" y="18262"/>
                  </a:cubicBezTo>
                  <a:cubicBezTo>
                    <a:pt x="14141" y="17571"/>
                    <a:pt x="14836" y="16567"/>
                    <a:pt x="15647" y="15661"/>
                  </a:cubicBezTo>
                  <a:cubicBezTo>
                    <a:pt x="15735" y="15562"/>
                    <a:pt x="15996" y="15545"/>
                    <a:pt x="15917" y="15394"/>
                  </a:cubicBezTo>
                  <a:cubicBezTo>
                    <a:pt x="15699" y="14987"/>
                    <a:pt x="16080" y="14728"/>
                    <a:pt x="16103" y="14425"/>
                  </a:cubicBezTo>
                  <a:cubicBezTo>
                    <a:pt x="16140" y="13939"/>
                    <a:pt x="16735" y="13829"/>
                    <a:pt x="16699" y="13483"/>
                  </a:cubicBezTo>
                  <a:cubicBezTo>
                    <a:pt x="16609" y="12625"/>
                    <a:pt x="16668" y="11763"/>
                    <a:pt x="16602" y="10924"/>
                  </a:cubicBezTo>
                  <a:cubicBezTo>
                    <a:pt x="16561" y="10414"/>
                    <a:pt x="16869" y="9699"/>
                    <a:pt x="16237" y="9281"/>
                  </a:cubicBezTo>
                  <a:cubicBezTo>
                    <a:pt x="16311" y="8046"/>
                    <a:pt x="15446" y="7168"/>
                    <a:pt x="14912" y="6221"/>
                  </a:cubicBezTo>
                  <a:cubicBezTo>
                    <a:pt x="14450" y="5400"/>
                    <a:pt x="13801" y="4587"/>
                    <a:pt x="12945" y="4015"/>
                  </a:cubicBezTo>
                  <a:cubicBezTo>
                    <a:pt x="12475" y="3702"/>
                    <a:pt x="12128" y="3221"/>
                    <a:pt x="11685" y="2845"/>
                  </a:cubicBezTo>
                  <a:cubicBezTo>
                    <a:pt x="10868" y="2151"/>
                    <a:pt x="10248" y="1212"/>
                    <a:pt x="9390" y="588"/>
                  </a:cubicBezTo>
                  <a:cubicBezTo>
                    <a:pt x="9097" y="375"/>
                    <a:pt x="8736" y="0"/>
                    <a:pt x="8258" y="0"/>
                  </a:cubicBezTo>
                  <a:close/>
                </a:path>
              </a:pathLst>
            </a:custGeom>
            <a:solidFill>
              <a:srgbClr val="212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Viga" panose="020B0800030000020004" pitchFamily="34" charset="0"/>
              </a:endParaRPr>
            </a:p>
          </p:txBody>
        </p:sp>
      </p:grpSp>
      <p:sp>
        <p:nvSpPr>
          <p:cNvPr id="17" name="Google Shape;1330;p42"/>
          <p:cNvSpPr txBox="1">
            <a:spLocks/>
          </p:cNvSpPr>
          <p:nvPr/>
        </p:nvSpPr>
        <p:spPr>
          <a:xfrm>
            <a:off x="574426" y="306230"/>
            <a:ext cx="10523064" cy="7329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Değiştiricileri </a:t>
            </a:r>
            <a:r>
              <a:rPr lang="tr-TR" sz="1700" dirty="0" smtClean="0">
                <a:latin typeface="Viga" panose="020B0800030000020004" pitchFamily="34" charset="0"/>
              </a:rPr>
              <a:t>Oku</a:t>
            </a:r>
            <a:r>
              <a:rPr lang="en-US" sz="1700" dirty="0" smtClean="0">
                <a:latin typeface="Viga" panose="020B0800030000020004" pitchFamily="34" charset="0"/>
              </a:rPr>
              <a:t>may</a:t>
            </a:r>
            <a:r>
              <a:rPr lang="tr-TR" sz="1700" dirty="0" smtClean="0">
                <a:latin typeface="Viga" panose="020B0800030000020004" pitchFamily="34" charset="0"/>
              </a:rPr>
              <a:t>ı</a:t>
            </a:r>
            <a:endParaRPr lang="en-US" sz="1700" dirty="0" smtClean="0">
              <a:latin typeface="Viga" panose="020B0800030000020004" pitchFamily="34" charset="0"/>
            </a:endParaRPr>
          </a:p>
          <a:p>
            <a:pPr>
              <a:spcBef>
                <a:spcPts val="0"/>
              </a:spcBef>
            </a:pPr>
            <a:r>
              <a:rPr lang="tr-TR" sz="1400" dirty="0">
                <a:latin typeface="Imprima" pitchFamily="2" charset="0"/>
              </a:rPr>
              <a:t>Aşağıdakilerin herhangi bir kombinasyonu, herhangi bir okuma işleminin sonuna eklenebilir.</a:t>
            </a:r>
          </a:p>
        </p:txBody>
      </p:sp>
      <p:pic>
        <p:nvPicPr>
          <p:cNvPr id="19" name="Picture 6" descr="MongoDB Nedir, Nerelerde ve Nasıl Kullanılır? | GTec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08333" y="6347303"/>
            <a:ext cx="858982" cy="39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329153"/>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122;p37"/>
          <p:cNvSpPr txBox="1">
            <a:spLocks/>
          </p:cNvSpPr>
          <p:nvPr/>
        </p:nvSpPr>
        <p:spPr>
          <a:xfrm>
            <a:off x="403330" y="794834"/>
            <a:ext cx="8904443" cy="472212"/>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None/>
            </a:pPr>
            <a:r>
              <a:rPr lang="tr-TR" sz="1400" dirty="0">
                <a:latin typeface="Imprima" pitchFamily="2" charset="0"/>
              </a:rPr>
              <a:t>Aşağıdakilerin herhangi bir kombinasyonu, karmaşık sorgular yapmak için bir filtre nesnesi içinde kullanılabilir.</a:t>
            </a:r>
            <a:endParaRPr lang="en-US" sz="1400" dirty="0">
              <a:latin typeface="Imprima" pitchFamily="2" charset="0"/>
            </a:endParaRPr>
          </a:p>
        </p:txBody>
      </p:sp>
      <p:sp>
        <p:nvSpPr>
          <p:cNvPr id="40" name="Google Shape;1123;p37"/>
          <p:cNvSpPr/>
          <p:nvPr/>
        </p:nvSpPr>
        <p:spPr>
          <a:xfrm>
            <a:off x="266332" y="1265117"/>
            <a:ext cx="8904441" cy="45719"/>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41" name="Google Shape;1124;p37"/>
          <p:cNvSpPr/>
          <p:nvPr/>
        </p:nvSpPr>
        <p:spPr>
          <a:xfrm>
            <a:off x="403332" y="754076"/>
            <a:ext cx="8904441" cy="45719"/>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42" name="Google Shape;1060;p36"/>
          <p:cNvSpPr txBox="1">
            <a:spLocks/>
          </p:cNvSpPr>
          <p:nvPr/>
        </p:nvSpPr>
        <p:spPr>
          <a:xfrm>
            <a:off x="403332" y="161277"/>
            <a:ext cx="7784704"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Karmaşık filtreleme gelirsek</a:t>
            </a:r>
          </a:p>
        </p:txBody>
      </p:sp>
      <p:sp>
        <p:nvSpPr>
          <p:cNvPr id="47" name="Google Shape;1122;p37"/>
          <p:cNvSpPr txBox="1">
            <a:spLocks/>
          </p:cNvSpPr>
          <p:nvPr/>
        </p:nvSpPr>
        <p:spPr>
          <a:xfrm>
            <a:off x="403329" y="2374097"/>
            <a:ext cx="5221615" cy="1158062"/>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None/>
            </a:pPr>
            <a:r>
              <a:rPr lang="tr-TR" sz="1400" dirty="0">
                <a:latin typeface="Imprima" pitchFamily="2" charset="0"/>
              </a:rPr>
              <a:t>Eşitliği kontrol </a:t>
            </a:r>
            <a:r>
              <a:rPr lang="tr-TR" sz="1400" dirty="0" smtClean="0">
                <a:latin typeface="Imprima" pitchFamily="2" charset="0"/>
              </a:rPr>
              <a:t>et</a:t>
            </a:r>
            <a:endParaRPr lang="en-US" sz="1400" dirty="0" smtClean="0">
              <a:latin typeface="Imprima" pitchFamily="2" charset="0"/>
            </a:endParaRPr>
          </a:p>
          <a:p>
            <a:pPr marL="0" indent="0">
              <a:spcBef>
                <a:spcPts val="0"/>
              </a:spcBef>
              <a:spcAft>
                <a:spcPts val="1600"/>
              </a:spcAft>
              <a:buNone/>
            </a:pPr>
            <a:r>
              <a:rPr lang="en-US" sz="1200" dirty="0">
                <a:solidFill>
                  <a:srgbClr val="FF0000"/>
                </a:solidFill>
                <a:latin typeface="Consolas" panose="020B0609020204030204" pitchFamily="49" charset="0"/>
              </a:rPr>
              <a:t>db.users.find({ name: { $eq: </a:t>
            </a:r>
            <a:r>
              <a:rPr lang="en-US" sz="1200" dirty="0" smtClean="0">
                <a:solidFill>
                  <a:srgbClr val="FF0000"/>
                </a:solidFill>
                <a:latin typeface="Consolas" panose="020B0609020204030204" pitchFamily="49" charset="0"/>
              </a:rPr>
              <a:t>“Mu” </a:t>
            </a:r>
            <a:r>
              <a:rPr lang="en-US" sz="1200" dirty="0">
                <a:solidFill>
                  <a:srgbClr val="FF0000"/>
                </a:solidFill>
                <a:latin typeface="Consolas" panose="020B0609020204030204" pitchFamily="49" charset="0"/>
              </a:rPr>
              <a:t>} })</a:t>
            </a:r>
          </a:p>
          <a:p>
            <a:pPr marL="0" indent="0">
              <a:spcBef>
                <a:spcPts val="0"/>
              </a:spcBef>
              <a:spcAft>
                <a:spcPts val="1600"/>
              </a:spcAft>
              <a:buNone/>
            </a:pPr>
            <a:r>
              <a:rPr lang="tr-TR" sz="1400" dirty="0" smtClean="0">
                <a:latin typeface="Imprima" pitchFamily="2" charset="0"/>
              </a:rPr>
              <a:t>Mu </a:t>
            </a:r>
            <a:r>
              <a:rPr lang="tr-TR" sz="1400" dirty="0">
                <a:latin typeface="Imprima" pitchFamily="2" charset="0"/>
              </a:rPr>
              <a:t>adındaki tüm kullanıcıları alın</a:t>
            </a:r>
          </a:p>
        </p:txBody>
      </p:sp>
      <p:sp>
        <p:nvSpPr>
          <p:cNvPr id="48" name="Google Shape;1123;p37"/>
          <p:cNvSpPr/>
          <p:nvPr/>
        </p:nvSpPr>
        <p:spPr>
          <a:xfrm>
            <a:off x="266332" y="3532159"/>
            <a:ext cx="5361447"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49" name="Google Shape;1124;p37"/>
          <p:cNvSpPr/>
          <p:nvPr/>
        </p:nvSpPr>
        <p:spPr>
          <a:xfrm>
            <a:off x="403332" y="2210509"/>
            <a:ext cx="5361447"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50" name="Google Shape;1060;p36"/>
          <p:cNvSpPr txBox="1">
            <a:spLocks/>
          </p:cNvSpPr>
          <p:nvPr/>
        </p:nvSpPr>
        <p:spPr>
          <a:xfrm>
            <a:off x="403331" y="1617709"/>
            <a:ext cx="5469104"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a:t>
            </a:r>
            <a:r>
              <a:rPr lang="tr-TR" sz="1700" dirty="0" smtClean="0">
                <a:latin typeface="Viga" panose="020B0800030000020004" pitchFamily="34" charset="0"/>
              </a:rPr>
              <a:t>eq 	</a:t>
            </a:r>
            <a:r>
              <a:rPr lang="en-US" sz="1700" dirty="0" smtClean="0">
                <a:latin typeface="Viga" panose="020B0800030000020004" pitchFamily="34" charset="0"/>
              </a:rPr>
              <a:t>	</a:t>
            </a:r>
            <a:r>
              <a:rPr lang="en-US" sz="1200" dirty="0" smtClean="0">
                <a:latin typeface="Viga" panose="020B0800030000020004" pitchFamily="34" charset="0"/>
              </a:rPr>
              <a:t>(</a:t>
            </a:r>
            <a:r>
              <a:rPr lang="tr-TR" sz="1200" dirty="0" smtClean="0">
                <a:latin typeface="Viga" panose="020B0800030000020004" pitchFamily="34" charset="0"/>
              </a:rPr>
              <a:t>equal</a:t>
            </a:r>
            <a:r>
              <a:rPr lang="en-US" sz="1200" dirty="0" smtClean="0">
                <a:latin typeface="Viga" panose="020B0800030000020004" pitchFamily="34" charset="0"/>
              </a:rPr>
              <a:t>)</a:t>
            </a:r>
            <a:endParaRPr lang="tr-TR" sz="1700" dirty="0">
              <a:latin typeface="Viga" panose="020B0800030000020004" pitchFamily="34" charset="0"/>
            </a:endParaRPr>
          </a:p>
        </p:txBody>
      </p:sp>
      <p:sp>
        <p:nvSpPr>
          <p:cNvPr id="25" name="Google Shape;1122;p37"/>
          <p:cNvSpPr txBox="1">
            <a:spLocks/>
          </p:cNvSpPr>
          <p:nvPr/>
        </p:nvSpPr>
        <p:spPr>
          <a:xfrm>
            <a:off x="6312974" y="2374097"/>
            <a:ext cx="5221615" cy="1158062"/>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None/>
            </a:pPr>
            <a:r>
              <a:rPr lang="tr-TR" sz="1400" dirty="0">
                <a:latin typeface="Imprima" pitchFamily="2" charset="0"/>
              </a:rPr>
              <a:t>Eşit olmadığını kontrol </a:t>
            </a:r>
            <a:r>
              <a:rPr lang="tr-TR" sz="1400" dirty="0" smtClean="0">
                <a:latin typeface="Imprima" pitchFamily="2" charset="0"/>
              </a:rPr>
              <a:t>edin</a:t>
            </a:r>
            <a:endParaRPr lang="en-US" sz="1400" dirty="0" smtClean="0">
              <a:latin typeface="Imprima" pitchFamily="2" charset="0"/>
            </a:endParaRPr>
          </a:p>
          <a:p>
            <a:pPr marL="0" indent="0">
              <a:spcBef>
                <a:spcPts val="0"/>
              </a:spcBef>
              <a:spcAft>
                <a:spcPts val="1600"/>
              </a:spcAft>
              <a:buNone/>
            </a:pPr>
            <a:r>
              <a:rPr lang="en-US" sz="1200" dirty="0" smtClean="0">
                <a:solidFill>
                  <a:srgbClr val="FF0000"/>
                </a:solidFill>
                <a:latin typeface="Consolas" panose="020B0609020204030204" pitchFamily="49" charset="0"/>
              </a:rPr>
              <a:t>db.users.find</a:t>
            </a:r>
            <a:r>
              <a:rPr lang="en-US" sz="1200" dirty="0">
                <a:solidFill>
                  <a:srgbClr val="FF0000"/>
                </a:solidFill>
                <a:latin typeface="Consolas" panose="020B0609020204030204" pitchFamily="49" charset="0"/>
              </a:rPr>
              <a:t>({ name: { $ne: </a:t>
            </a:r>
            <a:r>
              <a:rPr lang="en-US" sz="1200" dirty="0" smtClean="0">
                <a:solidFill>
                  <a:srgbClr val="FF0000"/>
                </a:solidFill>
                <a:latin typeface="Consolas" panose="020B0609020204030204" pitchFamily="49" charset="0"/>
              </a:rPr>
              <a:t>“Mu” </a:t>
            </a:r>
            <a:r>
              <a:rPr lang="en-US" sz="1200" dirty="0">
                <a:solidFill>
                  <a:srgbClr val="FF0000"/>
                </a:solidFill>
                <a:latin typeface="Consolas" panose="020B0609020204030204" pitchFamily="49" charset="0"/>
              </a:rPr>
              <a:t>} })</a:t>
            </a:r>
          </a:p>
          <a:p>
            <a:pPr marL="0" indent="0">
              <a:spcBef>
                <a:spcPts val="0"/>
              </a:spcBef>
              <a:spcAft>
                <a:spcPts val="1600"/>
              </a:spcAft>
              <a:buNone/>
            </a:pPr>
            <a:r>
              <a:rPr lang="tr-TR" sz="1400" dirty="0" smtClean="0">
                <a:latin typeface="Imprima" pitchFamily="2" charset="0"/>
              </a:rPr>
              <a:t>Mu </a:t>
            </a:r>
            <a:r>
              <a:rPr lang="tr-TR" sz="1400" dirty="0">
                <a:latin typeface="Imprima" pitchFamily="2" charset="0"/>
              </a:rPr>
              <a:t>dışında bir ada sahip tüm kullanıcıları alın</a:t>
            </a:r>
          </a:p>
        </p:txBody>
      </p:sp>
      <p:sp>
        <p:nvSpPr>
          <p:cNvPr id="26" name="Google Shape;1123;p37"/>
          <p:cNvSpPr/>
          <p:nvPr/>
        </p:nvSpPr>
        <p:spPr>
          <a:xfrm>
            <a:off x="6175977" y="3532159"/>
            <a:ext cx="5361447"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27" name="Google Shape;1124;p37"/>
          <p:cNvSpPr/>
          <p:nvPr/>
        </p:nvSpPr>
        <p:spPr>
          <a:xfrm>
            <a:off x="6312977" y="2210509"/>
            <a:ext cx="5361447"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28" name="Google Shape;1060;p36"/>
          <p:cNvSpPr txBox="1">
            <a:spLocks/>
          </p:cNvSpPr>
          <p:nvPr/>
        </p:nvSpPr>
        <p:spPr>
          <a:xfrm>
            <a:off x="6312976" y="1617709"/>
            <a:ext cx="5469104"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a:t>
            </a:r>
            <a:r>
              <a:rPr lang="tr-TR" sz="1700" dirty="0" smtClean="0">
                <a:latin typeface="Viga" panose="020B0800030000020004" pitchFamily="34" charset="0"/>
              </a:rPr>
              <a:t>ne	</a:t>
            </a:r>
            <a:r>
              <a:rPr lang="en-US" sz="1700" dirty="0" smtClean="0">
                <a:latin typeface="Viga" panose="020B0800030000020004" pitchFamily="34" charset="0"/>
              </a:rPr>
              <a:t>	</a:t>
            </a:r>
            <a:r>
              <a:rPr lang="en-US" sz="1200" dirty="0" smtClean="0">
                <a:latin typeface="Viga" panose="020B0800030000020004" pitchFamily="34" charset="0"/>
              </a:rPr>
              <a:t>(</a:t>
            </a:r>
            <a:r>
              <a:rPr lang="tr-TR" sz="1200" dirty="0" smtClean="0">
                <a:latin typeface="Viga" panose="020B0800030000020004" pitchFamily="34" charset="0"/>
              </a:rPr>
              <a:t>not equal</a:t>
            </a:r>
            <a:r>
              <a:rPr lang="en-US" sz="1200" dirty="0" smtClean="0">
                <a:latin typeface="Viga" panose="020B0800030000020004" pitchFamily="34" charset="0"/>
              </a:rPr>
              <a:t>)</a:t>
            </a:r>
            <a:endParaRPr lang="tr-TR" sz="1700" dirty="0">
              <a:latin typeface="Viga" panose="020B0800030000020004" pitchFamily="34" charset="0"/>
            </a:endParaRPr>
          </a:p>
        </p:txBody>
      </p:sp>
      <p:sp>
        <p:nvSpPr>
          <p:cNvPr id="38" name="Google Shape;1122;p37"/>
          <p:cNvSpPr txBox="1">
            <a:spLocks/>
          </p:cNvSpPr>
          <p:nvPr/>
        </p:nvSpPr>
        <p:spPr>
          <a:xfrm>
            <a:off x="540325" y="4336800"/>
            <a:ext cx="5469106" cy="2096074"/>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None/>
            </a:pPr>
            <a:r>
              <a:rPr lang="tr-TR" sz="1400" dirty="0">
                <a:latin typeface="Imprima" pitchFamily="2" charset="0"/>
              </a:rPr>
              <a:t>Daha büyük ve daha büyük veya eşit olup olmadığını kontrol </a:t>
            </a:r>
            <a:r>
              <a:rPr lang="tr-TR" sz="1400" dirty="0" smtClean="0">
                <a:latin typeface="Imprima" pitchFamily="2" charset="0"/>
              </a:rPr>
              <a:t>edin</a:t>
            </a:r>
            <a:endParaRPr lang="en-US" sz="1400" dirty="0" smtClean="0">
              <a:latin typeface="Imprima" pitchFamily="2" charset="0"/>
            </a:endParaRPr>
          </a:p>
          <a:p>
            <a:pPr marL="0" indent="0">
              <a:spcBef>
                <a:spcPts val="0"/>
              </a:spcBef>
              <a:spcAft>
                <a:spcPts val="1600"/>
              </a:spcAft>
              <a:buNone/>
            </a:pPr>
            <a:r>
              <a:rPr lang="en-US" sz="1200" dirty="0">
                <a:solidFill>
                  <a:srgbClr val="FF0000"/>
                </a:solidFill>
                <a:latin typeface="Consolas" panose="020B0609020204030204" pitchFamily="49" charset="0"/>
              </a:rPr>
              <a:t>db.users.find({ age: { $gt: 12 } </a:t>
            </a:r>
            <a:r>
              <a:rPr lang="en-US" sz="1200" dirty="0" smtClean="0">
                <a:solidFill>
                  <a:srgbClr val="FF0000"/>
                </a:solidFill>
                <a:latin typeface="Consolas" panose="020B0609020204030204" pitchFamily="49" charset="0"/>
              </a:rPr>
              <a:t>})</a:t>
            </a:r>
          </a:p>
          <a:p>
            <a:pPr marL="0" indent="0">
              <a:spcBef>
                <a:spcPts val="0"/>
              </a:spcBef>
              <a:spcAft>
                <a:spcPts val="1600"/>
              </a:spcAft>
              <a:buNone/>
            </a:pPr>
            <a:r>
              <a:rPr lang="tr-TR" sz="1400" dirty="0" smtClean="0">
                <a:latin typeface="Imprima" pitchFamily="2" charset="0"/>
              </a:rPr>
              <a:t>12 </a:t>
            </a:r>
            <a:r>
              <a:rPr lang="tr-TR" sz="1400" dirty="0">
                <a:latin typeface="Imprima" pitchFamily="2" charset="0"/>
              </a:rPr>
              <a:t>yaşından büyük tüm kullanıcıları </a:t>
            </a:r>
            <a:r>
              <a:rPr lang="tr-TR" sz="1400" dirty="0" smtClean="0">
                <a:latin typeface="Imprima" pitchFamily="2" charset="0"/>
              </a:rPr>
              <a:t>edinin</a:t>
            </a:r>
            <a:endParaRPr lang="en-US" sz="1400" dirty="0" smtClean="0">
              <a:latin typeface="Imprima" pitchFamily="2" charset="0"/>
            </a:endParaRPr>
          </a:p>
          <a:p>
            <a:pPr marL="0" indent="0">
              <a:spcBef>
                <a:spcPts val="0"/>
              </a:spcBef>
              <a:spcAft>
                <a:spcPts val="1600"/>
              </a:spcAft>
              <a:buNone/>
            </a:pPr>
            <a:r>
              <a:rPr lang="tr-TR" sz="1200" dirty="0">
                <a:solidFill>
                  <a:srgbClr val="FF0000"/>
                </a:solidFill>
                <a:latin typeface="Consolas" panose="020B0609020204030204" pitchFamily="49" charset="0"/>
              </a:rPr>
              <a:t>db.users.find({ age: { $gte: 15 } })</a:t>
            </a:r>
          </a:p>
          <a:p>
            <a:pPr marL="0" indent="0">
              <a:spcBef>
                <a:spcPts val="0"/>
              </a:spcBef>
              <a:spcAft>
                <a:spcPts val="1600"/>
              </a:spcAft>
              <a:buNone/>
            </a:pPr>
            <a:r>
              <a:rPr lang="tr-TR" sz="1400" dirty="0">
                <a:latin typeface="Imprima" pitchFamily="2" charset="0"/>
              </a:rPr>
              <a:t>15 yaşından büyük veya ona eşit olan tüm kullanıcıları alın</a:t>
            </a:r>
          </a:p>
        </p:txBody>
      </p:sp>
      <p:sp>
        <p:nvSpPr>
          <p:cNvPr id="43" name="Google Shape;1123;p37"/>
          <p:cNvSpPr/>
          <p:nvPr/>
        </p:nvSpPr>
        <p:spPr>
          <a:xfrm>
            <a:off x="403328" y="6432874"/>
            <a:ext cx="5361447"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44" name="Google Shape;1124;p37"/>
          <p:cNvSpPr/>
          <p:nvPr/>
        </p:nvSpPr>
        <p:spPr>
          <a:xfrm>
            <a:off x="540328" y="4293800"/>
            <a:ext cx="5361447"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45" name="Google Shape;1060;p36"/>
          <p:cNvSpPr txBox="1">
            <a:spLocks/>
          </p:cNvSpPr>
          <p:nvPr/>
        </p:nvSpPr>
        <p:spPr>
          <a:xfrm>
            <a:off x="540327" y="3701000"/>
            <a:ext cx="5469104"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$gt / $</a:t>
            </a:r>
            <a:r>
              <a:rPr lang="tr-TR" sz="1700" dirty="0" smtClean="0">
                <a:latin typeface="Viga" panose="020B0800030000020004" pitchFamily="34" charset="0"/>
              </a:rPr>
              <a:t>gte		</a:t>
            </a:r>
            <a:r>
              <a:rPr lang="en-US" sz="1200" dirty="0" smtClean="0">
                <a:latin typeface="Viga" panose="020B0800030000020004" pitchFamily="34" charset="0"/>
              </a:rPr>
              <a:t>(</a:t>
            </a:r>
            <a:r>
              <a:rPr lang="tr-TR" sz="1200" dirty="0" smtClean="0">
                <a:latin typeface="Viga" panose="020B0800030000020004" pitchFamily="34" charset="0"/>
              </a:rPr>
              <a:t>greater than - greater </a:t>
            </a:r>
            <a:r>
              <a:rPr lang="tr-TR" sz="1200" dirty="0">
                <a:latin typeface="Viga" panose="020B0800030000020004" pitchFamily="34" charset="0"/>
              </a:rPr>
              <a:t>than </a:t>
            </a:r>
            <a:r>
              <a:rPr lang="tr-TR" sz="1200" dirty="0" smtClean="0">
                <a:latin typeface="Viga" panose="020B0800030000020004" pitchFamily="34" charset="0"/>
              </a:rPr>
              <a:t>or equal</a:t>
            </a:r>
            <a:r>
              <a:rPr lang="en-US" sz="1200" dirty="0" smtClean="0">
                <a:latin typeface="Viga" panose="020B0800030000020004" pitchFamily="34" charset="0"/>
              </a:rPr>
              <a:t>)</a:t>
            </a:r>
            <a:endParaRPr lang="tr-TR" sz="1200" dirty="0">
              <a:latin typeface="Viga" panose="020B0800030000020004" pitchFamily="34" charset="0"/>
            </a:endParaRPr>
          </a:p>
        </p:txBody>
      </p:sp>
      <p:sp>
        <p:nvSpPr>
          <p:cNvPr id="46" name="Google Shape;1122;p37"/>
          <p:cNvSpPr txBox="1">
            <a:spLocks/>
          </p:cNvSpPr>
          <p:nvPr/>
        </p:nvSpPr>
        <p:spPr>
          <a:xfrm>
            <a:off x="6449970" y="4336800"/>
            <a:ext cx="5361450" cy="2096074"/>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None/>
            </a:pPr>
            <a:r>
              <a:rPr lang="tr-TR" sz="1400" dirty="0">
                <a:latin typeface="Imprima" pitchFamily="2" charset="0"/>
              </a:rPr>
              <a:t>Küçük ve küçük veya eşit olup olmadığını kontrol </a:t>
            </a:r>
            <a:r>
              <a:rPr lang="tr-TR" sz="1400" dirty="0" smtClean="0">
                <a:latin typeface="Imprima" pitchFamily="2" charset="0"/>
              </a:rPr>
              <a:t>edin</a:t>
            </a:r>
            <a:endParaRPr lang="en-US" sz="1400" dirty="0" smtClean="0">
              <a:latin typeface="Imprima" pitchFamily="2" charset="0"/>
            </a:endParaRPr>
          </a:p>
          <a:p>
            <a:pPr marL="0" indent="0">
              <a:spcBef>
                <a:spcPts val="0"/>
              </a:spcBef>
              <a:spcAft>
                <a:spcPts val="1600"/>
              </a:spcAft>
              <a:buNone/>
            </a:pPr>
            <a:r>
              <a:rPr lang="en-US" sz="1200" dirty="0">
                <a:solidFill>
                  <a:srgbClr val="FF0000"/>
                </a:solidFill>
                <a:latin typeface="Consolas" panose="020B0609020204030204" pitchFamily="49" charset="0"/>
              </a:rPr>
              <a:t>db.users.find({ age: { $lt: 12 } })</a:t>
            </a:r>
          </a:p>
          <a:p>
            <a:pPr marL="0" indent="0">
              <a:spcBef>
                <a:spcPts val="0"/>
              </a:spcBef>
              <a:spcAft>
                <a:spcPts val="1600"/>
              </a:spcAft>
              <a:buNone/>
            </a:pPr>
            <a:r>
              <a:rPr lang="tr-TR" sz="1400" dirty="0" smtClean="0">
                <a:latin typeface="Imprima" pitchFamily="2" charset="0"/>
              </a:rPr>
              <a:t>12 yaşından küçük tüm kullanıcıları edinin</a:t>
            </a:r>
          </a:p>
          <a:p>
            <a:pPr marL="0" indent="0">
              <a:spcBef>
                <a:spcPts val="0"/>
              </a:spcBef>
              <a:spcAft>
                <a:spcPts val="1600"/>
              </a:spcAft>
              <a:buNone/>
            </a:pPr>
            <a:r>
              <a:rPr lang="en-US" sz="1200" dirty="0" smtClean="0">
                <a:solidFill>
                  <a:srgbClr val="FF0000"/>
                </a:solidFill>
                <a:latin typeface="Consolas" panose="020B0609020204030204" pitchFamily="49" charset="0"/>
              </a:rPr>
              <a:t>db.users.find</a:t>
            </a:r>
            <a:r>
              <a:rPr lang="en-US" sz="1200" dirty="0">
                <a:solidFill>
                  <a:srgbClr val="FF0000"/>
                </a:solidFill>
                <a:latin typeface="Consolas" panose="020B0609020204030204" pitchFamily="49" charset="0"/>
              </a:rPr>
              <a:t>({ age: { $lte: 15 } </a:t>
            </a:r>
            <a:r>
              <a:rPr lang="en-US" sz="1200" dirty="0" smtClean="0">
                <a:solidFill>
                  <a:srgbClr val="FF0000"/>
                </a:solidFill>
                <a:latin typeface="Consolas" panose="020B0609020204030204" pitchFamily="49" charset="0"/>
              </a:rPr>
              <a:t>})</a:t>
            </a:r>
          </a:p>
          <a:p>
            <a:pPr marL="0" indent="0">
              <a:spcBef>
                <a:spcPts val="0"/>
              </a:spcBef>
              <a:spcAft>
                <a:spcPts val="1600"/>
              </a:spcAft>
              <a:buNone/>
            </a:pPr>
            <a:r>
              <a:rPr lang="tr-TR" sz="1400" dirty="0">
                <a:latin typeface="Imprima" pitchFamily="2" charset="0"/>
              </a:rPr>
              <a:t>15 yaşından küçük veya ona eşit olan tüm kullanıcıları edinin</a:t>
            </a:r>
          </a:p>
        </p:txBody>
      </p:sp>
      <p:sp>
        <p:nvSpPr>
          <p:cNvPr id="51" name="Google Shape;1123;p37"/>
          <p:cNvSpPr/>
          <p:nvPr/>
        </p:nvSpPr>
        <p:spPr>
          <a:xfrm>
            <a:off x="6312973" y="6432874"/>
            <a:ext cx="5361447"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52" name="Google Shape;1124;p37"/>
          <p:cNvSpPr/>
          <p:nvPr/>
        </p:nvSpPr>
        <p:spPr>
          <a:xfrm>
            <a:off x="6449973" y="4293800"/>
            <a:ext cx="5361447"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53" name="Google Shape;1060;p36"/>
          <p:cNvSpPr txBox="1">
            <a:spLocks/>
          </p:cNvSpPr>
          <p:nvPr/>
        </p:nvSpPr>
        <p:spPr>
          <a:xfrm>
            <a:off x="6449972" y="3701000"/>
            <a:ext cx="5469104"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$lt / $</a:t>
            </a:r>
            <a:r>
              <a:rPr lang="tr-TR" sz="1700" dirty="0" smtClean="0">
                <a:latin typeface="Viga" panose="020B0800030000020004" pitchFamily="34" charset="0"/>
              </a:rPr>
              <a:t>lte</a:t>
            </a:r>
            <a:r>
              <a:rPr lang="en-US" sz="1700" dirty="0" smtClean="0">
                <a:latin typeface="Viga" panose="020B0800030000020004" pitchFamily="34" charset="0"/>
              </a:rPr>
              <a:t>		</a:t>
            </a:r>
            <a:r>
              <a:rPr lang="en-US" sz="1200" dirty="0" smtClean="0">
                <a:latin typeface="Viga" panose="020B0800030000020004" pitchFamily="34" charset="0"/>
              </a:rPr>
              <a:t>(less</a:t>
            </a:r>
            <a:r>
              <a:rPr lang="tr-TR" sz="1200" dirty="0" smtClean="0">
                <a:latin typeface="Viga" panose="020B0800030000020004" pitchFamily="34" charset="0"/>
              </a:rPr>
              <a:t> </a:t>
            </a:r>
            <a:r>
              <a:rPr lang="tr-TR" sz="1200" dirty="0">
                <a:latin typeface="Viga" panose="020B0800030000020004" pitchFamily="34" charset="0"/>
              </a:rPr>
              <a:t>than - </a:t>
            </a:r>
            <a:r>
              <a:rPr lang="en-US" sz="1200" dirty="0" smtClean="0">
                <a:latin typeface="Viga" panose="020B0800030000020004" pitchFamily="34" charset="0"/>
              </a:rPr>
              <a:t>less</a:t>
            </a:r>
            <a:r>
              <a:rPr lang="tr-TR" sz="1200" dirty="0" smtClean="0">
                <a:latin typeface="Viga" panose="020B0800030000020004" pitchFamily="34" charset="0"/>
              </a:rPr>
              <a:t> </a:t>
            </a:r>
            <a:r>
              <a:rPr lang="tr-TR" sz="1200" dirty="0">
                <a:latin typeface="Viga" panose="020B0800030000020004" pitchFamily="34" charset="0"/>
              </a:rPr>
              <a:t>than or equal</a:t>
            </a:r>
            <a:r>
              <a:rPr lang="en-US" sz="1200" dirty="0" smtClean="0">
                <a:latin typeface="Viga" panose="020B0800030000020004" pitchFamily="34" charset="0"/>
              </a:rPr>
              <a:t>)</a:t>
            </a:r>
            <a:endParaRPr lang="tr-TR" sz="1800" dirty="0">
              <a:latin typeface="Viga" panose="020B0800030000020004" pitchFamily="34" charset="0"/>
            </a:endParaRPr>
          </a:p>
        </p:txBody>
      </p:sp>
      <p:pic>
        <p:nvPicPr>
          <p:cNvPr id="23" name="Picture 6" descr="MongoDB Nedir, Nerelerde ve Nasıl Kullanılır? | GTec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08333" y="126629"/>
            <a:ext cx="858982" cy="39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665114"/>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Google Shape;1122;p37"/>
          <p:cNvSpPr txBox="1">
            <a:spLocks/>
          </p:cNvSpPr>
          <p:nvPr/>
        </p:nvSpPr>
        <p:spPr>
          <a:xfrm>
            <a:off x="540325" y="2386202"/>
            <a:ext cx="5469106" cy="2295404"/>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None/>
            </a:pPr>
            <a:r>
              <a:rPr lang="tr-TR" sz="1400" dirty="0">
                <a:latin typeface="Imprima" pitchFamily="2" charset="0"/>
              </a:rPr>
              <a:t>Bir alan olup olmadığını kontrol edin </a:t>
            </a:r>
            <a:endParaRPr lang="en-US" sz="1400" dirty="0" smtClean="0">
              <a:latin typeface="Imprima" pitchFamily="2" charset="0"/>
            </a:endParaRPr>
          </a:p>
          <a:p>
            <a:pPr marL="0" indent="0">
              <a:spcBef>
                <a:spcPts val="0"/>
              </a:spcBef>
              <a:spcAft>
                <a:spcPts val="1600"/>
              </a:spcAft>
              <a:buNone/>
            </a:pPr>
            <a:endParaRPr lang="en-US" sz="1200" dirty="0" smtClean="0">
              <a:solidFill>
                <a:srgbClr val="FF0000"/>
              </a:solidFill>
              <a:latin typeface="Consolas" panose="020B0609020204030204" pitchFamily="49" charset="0"/>
            </a:endParaRPr>
          </a:p>
          <a:p>
            <a:pPr marL="0" indent="0">
              <a:spcBef>
                <a:spcPts val="0"/>
              </a:spcBef>
              <a:spcAft>
                <a:spcPts val="1600"/>
              </a:spcAft>
              <a:buNone/>
            </a:pPr>
            <a:r>
              <a:rPr lang="en-US" sz="1200" dirty="0" smtClean="0">
                <a:solidFill>
                  <a:srgbClr val="FF0000"/>
                </a:solidFill>
                <a:latin typeface="Consolas" panose="020B0609020204030204" pitchFamily="49" charset="0"/>
              </a:rPr>
              <a:t>db.users.find</a:t>
            </a:r>
            <a:r>
              <a:rPr lang="en-US" sz="1200" dirty="0">
                <a:solidFill>
                  <a:srgbClr val="FF0000"/>
                </a:solidFill>
                <a:latin typeface="Consolas" panose="020B0609020204030204" pitchFamily="49" charset="0"/>
              </a:rPr>
              <a:t>({ name: { $exists: true } }) </a:t>
            </a:r>
            <a:endParaRPr lang="en-US" sz="1200" dirty="0" smtClean="0">
              <a:solidFill>
                <a:srgbClr val="FF0000"/>
              </a:solidFill>
              <a:latin typeface="Consolas" panose="020B0609020204030204" pitchFamily="49" charset="0"/>
            </a:endParaRPr>
          </a:p>
          <a:p>
            <a:pPr marL="0" indent="0">
              <a:spcBef>
                <a:spcPts val="0"/>
              </a:spcBef>
              <a:spcAft>
                <a:spcPts val="1600"/>
              </a:spcAft>
              <a:buNone/>
            </a:pPr>
            <a:r>
              <a:rPr lang="tr-TR" sz="1400" dirty="0">
                <a:latin typeface="Imprima" pitchFamily="2" charset="0"/>
              </a:rPr>
              <a:t>Bir ad alanına sahip tüm kullanıcıları </a:t>
            </a:r>
            <a:r>
              <a:rPr lang="tr-TR" sz="1400" dirty="0" smtClean="0">
                <a:latin typeface="Imprima" pitchFamily="2" charset="0"/>
              </a:rPr>
              <a:t>alın</a:t>
            </a:r>
            <a:r>
              <a:rPr lang="en-US" sz="1400" dirty="0" smtClean="0">
                <a:latin typeface="Imprima" pitchFamily="2" charset="0"/>
              </a:rPr>
              <a:t>.</a:t>
            </a:r>
          </a:p>
          <a:p>
            <a:pPr marL="0" indent="0">
              <a:spcBef>
                <a:spcPts val="0"/>
              </a:spcBef>
              <a:spcAft>
                <a:spcPts val="1600"/>
              </a:spcAft>
              <a:buNone/>
            </a:pPr>
            <a:endParaRPr lang="en-US" sz="1200" dirty="0" smtClean="0">
              <a:solidFill>
                <a:srgbClr val="FF0000"/>
              </a:solidFill>
              <a:latin typeface="Consolas" panose="020B0609020204030204" pitchFamily="49" charset="0"/>
            </a:endParaRPr>
          </a:p>
          <a:p>
            <a:pPr marL="0" indent="0">
              <a:spcBef>
                <a:spcPts val="0"/>
              </a:spcBef>
              <a:spcAft>
                <a:spcPts val="1600"/>
              </a:spcAft>
              <a:buNone/>
            </a:pPr>
            <a:r>
              <a:rPr lang="en-US" sz="1200" dirty="0" smtClean="0">
                <a:solidFill>
                  <a:srgbClr val="FF0000"/>
                </a:solidFill>
                <a:latin typeface="Consolas" panose="020B0609020204030204" pitchFamily="49" charset="0"/>
              </a:rPr>
              <a:t>db.users.find</a:t>
            </a:r>
            <a:r>
              <a:rPr lang="en-US" sz="1200" dirty="0">
                <a:solidFill>
                  <a:srgbClr val="FF0000"/>
                </a:solidFill>
                <a:latin typeface="Consolas" panose="020B0609020204030204" pitchFamily="49" charset="0"/>
              </a:rPr>
              <a:t>({ name: { $exists: </a:t>
            </a:r>
            <a:r>
              <a:rPr lang="en-US" sz="1200" dirty="0" smtClean="0">
                <a:solidFill>
                  <a:srgbClr val="FF0000"/>
                </a:solidFill>
                <a:latin typeface="Consolas" panose="020B0609020204030204" pitchFamily="49" charset="0"/>
              </a:rPr>
              <a:t>false </a:t>
            </a:r>
            <a:r>
              <a:rPr lang="en-US" sz="1200" dirty="0">
                <a:solidFill>
                  <a:srgbClr val="FF0000"/>
                </a:solidFill>
                <a:latin typeface="Consolas" panose="020B0609020204030204" pitchFamily="49" charset="0"/>
              </a:rPr>
              <a:t>} </a:t>
            </a:r>
            <a:r>
              <a:rPr lang="en-US" sz="1200" dirty="0" smtClean="0">
                <a:solidFill>
                  <a:srgbClr val="FF0000"/>
                </a:solidFill>
                <a:latin typeface="Consolas" panose="020B0609020204030204" pitchFamily="49" charset="0"/>
              </a:rPr>
              <a:t>})</a:t>
            </a:r>
          </a:p>
          <a:p>
            <a:pPr marL="0" indent="0">
              <a:spcBef>
                <a:spcPts val="0"/>
              </a:spcBef>
              <a:spcAft>
                <a:spcPts val="1600"/>
              </a:spcAft>
              <a:buNone/>
            </a:pPr>
            <a:r>
              <a:rPr lang="en-US" sz="1200" dirty="0" smtClean="0">
                <a:solidFill>
                  <a:srgbClr val="FF0000"/>
                </a:solidFill>
                <a:latin typeface="Consolas" panose="020B0609020204030204" pitchFamily="49" charset="0"/>
              </a:rPr>
              <a:t> </a:t>
            </a:r>
          </a:p>
          <a:p>
            <a:pPr marL="0" indent="0">
              <a:spcBef>
                <a:spcPts val="0"/>
              </a:spcBef>
              <a:spcAft>
                <a:spcPts val="1600"/>
              </a:spcAft>
              <a:buNone/>
            </a:pPr>
            <a:endParaRPr lang="en-US" sz="1400" dirty="0" smtClean="0">
              <a:latin typeface="Imprima" pitchFamily="2" charset="0"/>
            </a:endParaRPr>
          </a:p>
        </p:txBody>
      </p:sp>
      <p:sp>
        <p:nvSpPr>
          <p:cNvPr id="43" name="Google Shape;1123;p37"/>
          <p:cNvSpPr/>
          <p:nvPr/>
        </p:nvSpPr>
        <p:spPr>
          <a:xfrm>
            <a:off x="403328" y="4638606"/>
            <a:ext cx="5361447"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44" name="Google Shape;1124;p37"/>
          <p:cNvSpPr/>
          <p:nvPr/>
        </p:nvSpPr>
        <p:spPr>
          <a:xfrm>
            <a:off x="540328" y="2343203"/>
            <a:ext cx="5361447"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45" name="Google Shape;1060;p36"/>
          <p:cNvSpPr txBox="1">
            <a:spLocks/>
          </p:cNvSpPr>
          <p:nvPr/>
        </p:nvSpPr>
        <p:spPr>
          <a:xfrm>
            <a:off x="540327" y="1750403"/>
            <a:ext cx="5469104"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$exists</a:t>
            </a:r>
          </a:p>
        </p:txBody>
      </p:sp>
      <p:sp>
        <p:nvSpPr>
          <p:cNvPr id="46" name="Google Shape;1122;p37"/>
          <p:cNvSpPr txBox="1">
            <a:spLocks/>
          </p:cNvSpPr>
          <p:nvPr/>
        </p:nvSpPr>
        <p:spPr>
          <a:xfrm>
            <a:off x="6449970" y="2386203"/>
            <a:ext cx="5361450" cy="152367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None/>
            </a:pPr>
            <a:r>
              <a:rPr lang="tr-TR" sz="1400" dirty="0">
                <a:latin typeface="Imprima" pitchFamily="2" charset="0"/>
              </a:rPr>
              <a:t>Farklı alanlar arasında karşılaştırmalar </a:t>
            </a:r>
            <a:r>
              <a:rPr lang="tr-TR" sz="1400" dirty="0" smtClean="0">
                <a:latin typeface="Imprima" pitchFamily="2" charset="0"/>
              </a:rPr>
              <a:t>yapın</a:t>
            </a:r>
            <a:r>
              <a:rPr lang="en-US" sz="1400" dirty="0" smtClean="0">
                <a:latin typeface="Imprima" pitchFamily="2" charset="0"/>
              </a:rPr>
              <a:t>.</a:t>
            </a:r>
          </a:p>
          <a:p>
            <a:pPr marL="0" indent="0">
              <a:spcBef>
                <a:spcPts val="0"/>
              </a:spcBef>
              <a:spcAft>
                <a:spcPts val="1600"/>
              </a:spcAft>
              <a:buNone/>
            </a:pPr>
            <a:endParaRPr lang="en-US" sz="1200" dirty="0" smtClean="0">
              <a:solidFill>
                <a:srgbClr val="FF0000"/>
              </a:solidFill>
              <a:latin typeface="Consolas" panose="020B0609020204030204" pitchFamily="49" charset="0"/>
            </a:endParaRPr>
          </a:p>
          <a:p>
            <a:pPr marL="0" indent="0">
              <a:spcBef>
                <a:spcPts val="0"/>
              </a:spcBef>
              <a:spcAft>
                <a:spcPts val="1600"/>
              </a:spcAft>
              <a:buNone/>
            </a:pPr>
            <a:r>
              <a:rPr lang="en-US" sz="1200" dirty="0" smtClean="0">
                <a:solidFill>
                  <a:srgbClr val="FF0000"/>
                </a:solidFill>
                <a:latin typeface="Consolas" panose="020B0609020204030204" pitchFamily="49" charset="0"/>
              </a:rPr>
              <a:t>db.users.find</a:t>
            </a:r>
            <a:r>
              <a:rPr lang="en-US" sz="1200" dirty="0">
                <a:solidFill>
                  <a:srgbClr val="FF0000"/>
                </a:solidFill>
                <a:latin typeface="Consolas" panose="020B0609020204030204" pitchFamily="49" charset="0"/>
              </a:rPr>
              <a:t>({ $expr: { $gt: [“$balance”, “$debt”] } }) </a:t>
            </a:r>
            <a:endParaRPr lang="en-US" sz="1200" dirty="0" smtClean="0">
              <a:solidFill>
                <a:srgbClr val="FF0000"/>
              </a:solidFill>
              <a:latin typeface="Consolas" panose="020B0609020204030204" pitchFamily="49" charset="0"/>
            </a:endParaRPr>
          </a:p>
          <a:p>
            <a:pPr marL="0" indent="0">
              <a:spcBef>
                <a:spcPts val="0"/>
              </a:spcBef>
              <a:spcAft>
                <a:spcPts val="1600"/>
              </a:spcAft>
              <a:buNone/>
            </a:pPr>
            <a:r>
              <a:rPr lang="tr-TR" sz="1400" dirty="0">
                <a:latin typeface="Imprima" pitchFamily="2" charset="0"/>
              </a:rPr>
              <a:t>Borçlarından daha fazla bakiyesi olan tüm kullanıcıları </a:t>
            </a:r>
            <a:r>
              <a:rPr lang="tr-TR" sz="1400" dirty="0" smtClean="0">
                <a:latin typeface="Imprima" pitchFamily="2" charset="0"/>
              </a:rPr>
              <a:t>alın</a:t>
            </a:r>
            <a:r>
              <a:rPr lang="en-US" sz="1400" dirty="0" smtClean="0">
                <a:latin typeface="Imprima" pitchFamily="2" charset="0"/>
              </a:rPr>
              <a:t>.</a:t>
            </a:r>
          </a:p>
        </p:txBody>
      </p:sp>
      <p:sp>
        <p:nvSpPr>
          <p:cNvPr id="51" name="Google Shape;1123;p37"/>
          <p:cNvSpPr/>
          <p:nvPr/>
        </p:nvSpPr>
        <p:spPr>
          <a:xfrm>
            <a:off x="6340682" y="3952873"/>
            <a:ext cx="5361447"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52" name="Google Shape;1124;p37"/>
          <p:cNvSpPr/>
          <p:nvPr/>
        </p:nvSpPr>
        <p:spPr>
          <a:xfrm>
            <a:off x="6449973" y="2343203"/>
            <a:ext cx="5361447"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53" name="Google Shape;1060;p36"/>
          <p:cNvSpPr txBox="1">
            <a:spLocks/>
          </p:cNvSpPr>
          <p:nvPr/>
        </p:nvSpPr>
        <p:spPr>
          <a:xfrm>
            <a:off x="6449972" y="1750403"/>
            <a:ext cx="5469104"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$expr</a:t>
            </a:r>
          </a:p>
        </p:txBody>
      </p:sp>
      <p:sp>
        <p:nvSpPr>
          <p:cNvPr id="14" name="Google Shape;1122;p37"/>
          <p:cNvSpPr txBox="1">
            <a:spLocks/>
          </p:cNvSpPr>
          <p:nvPr/>
        </p:nvSpPr>
        <p:spPr>
          <a:xfrm>
            <a:off x="403330" y="794834"/>
            <a:ext cx="8904443" cy="472212"/>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None/>
            </a:pPr>
            <a:r>
              <a:rPr lang="tr-TR" sz="1400" dirty="0">
                <a:latin typeface="Imprima" pitchFamily="2" charset="0"/>
              </a:rPr>
              <a:t>Aşağıdakilerin herhangi bir kombinasyonu, karmaşık sorgular yapmak için bir filtre nesnesi içinde kullanılabilir.</a:t>
            </a:r>
            <a:endParaRPr lang="en-US" sz="1400" dirty="0">
              <a:latin typeface="Imprima" pitchFamily="2" charset="0"/>
            </a:endParaRPr>
          </a:p>
        </p:txBody>
      </p:sp>
      <p:sp>
        <p:nvSpPr>
          <p:cNvPr id="15" name="Google Shape;1123;p37"/>
          <p:cNvSpPr/>
          <p:nvPr/>
        </p:nvSpPr>
        <p:spPr>
          <a:xfrm>
            <a:off x="266332" y="1265117"/>
            <a:ext cx="8904441" cy="45719"/>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16" name="Google Shape;1124;p37"/>
          <p:cNvSpPr/>
          <p:nvPr/>
        </p:nvSpPr>
        <p:spPr>
          <a:xfrm>
            <a:off x="403332" y="754076"/>
            <a:ext cx="8904441" cy="45719"/>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17" name="Google Shape;1060;p36"/>
          <p:cNvSpPr txBox="1">
            <a:spLocks/>
          </p:cNvSpPr>
          <p:nvPr/>
        </p:nvSpPr>
        <p:spPr>
          <a:xfrm>
            <a:off x="403332" y="161277"/>
            <a:ext cx="7784704"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Karmaşık filtreleme gelirsek</a:t>
            </a:r>
          </a:p>
        </p:txBody>
      </p:sp>
      <p:pic>
        <p:nvPicPr>
          <p:cNvPr id="18" name="Picture 6" descr="MongoDB Nedir, Nerelerde ve Nasıl Kullanılır? | GTec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08333" y="126629"/>
            <a:ext cx="858982" cy="39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112011"/>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Google Shape;1122;p37"/>
          <p:cNvSpPr txBox="1">
            <a:spLocks/>
          </p:cNvSpPr>
          <p:nvPr/>
        </p:nvSpPr>
        <p:spPr>
          <a:xfrm>
            <a:off x="403329" y="2251265"/>
            <a:ext cx="5221615" cy="1528777"/>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None/>
            </a:pPr>
            <a:r>
              <a:rPr lang="tr-TR" sz="1400" dirty="0">
                <a:latin typeface="Imprima" pitchFamily="2" charset="0"/>
              </a:rPr>
              <a:t>Bir değerin birçok değerden biri olup olmadığını kontrol edin </a:t>
            </a:r>
            <a:endParaRPr lang="en-US" sz="1400" dirty="0" smtClean="0">
              <a:latin typeface="Imprima" pitchFamily="2" charset="0"/>
            </a:endParaRPr>
          </a:p>
          <a:p>
            <a:pPr marL="0" indent="0">
              <a:spcBef>
                <a:spcPts val="0"/>
              </a:spcBef>
              <a:spcAft>
                <a:spcPts val="1600"/>
              </a:spcAft>
              <a:buNone/>
            </a:pPr>
            <a:r>
              <a:rPr lang="en-US" sz="1200" dirty="0">
                <a:solidFill>
                  <a:srgbClr val="FF0000"/>
                </a:solidFill>
                <a:latin typeface="Consolas" panose="020B0609020204030204" pitchFamily="49" charset="0"/>
              </a:rPr>
              <a:t>db.users.find({ name: { $in: </a:t>
            </a:r>
            <a:r>
              <a:rPr lang="en-US" sz="1200" dirty="0" smtClean="0">
                <a:solidFill>
                  <a:srgbClr val="FF0000"/>
                </a:solidFill>
                <a:latin typeface="Consolas" panose="020B0609020204030204" pitchFamily="49" charset="0"/>
              </a:rPr>
              <a:t>[“Mu”, “Mustafa”] </a:t>
            </a:r>
            <a:r>
              <a:rPr lang="en-US" sz="1200" dirty="0">
                <a:solidFill>
                  <a:srgbClr val="FF0000"/>
                </a:solidFill>
                <a:latin typeface="Consolas" panose="020B0609020204030204" pitchFamily="49" charset="0"/>
              </a:rPr>
              <a:t>} }) </a:t>
            </a:r>
            <a:endParaRPr lang="en-US" sz="1200" dirty="0" smtClean="0">
              <a:solidFill>
                <a:srgbClr val="FF0000"/>
              </a:solidFill>
              <a:latin typeface="Consolas" panose="020B0609020204030204" pitchFamily="49" charset="0"/>
            </a:endParaRPr>
          </a:p>
          <a:p>
            <a:pPr marL="0" indent="0">
              <a:spcBef>
                <a:spcPts val="0"/>
              </a:spcBef>
              <a:spcAft>
                <a:spcPts val="1600"/>
              </a:spcAft>
              <a:buNone/>
            </a:pPr>
            <a:r>
              <a:rPr lang="tr-TR" sz="1400" dirty="0">
                <a:latin typeface="Imprima" pitchFamily="2" charset="0"/>
              </a:rPr>
              <a:t>Tüm kullanıcıları </a:t>
            </a:r>
            <a:r>
              <a:rPr lang="tr-TR" sz="1400" dirty="0" smtClean="0">
                <a:latin typeface="Imprima" pitchFamily="2" charset="0"/>
              </a:rPr>
              <a:t>Mu </a:t>
            </a:r>
            <a:r>
              <a:rPr lang="tr-TR" sz="1400" dirty="0">
                <a:latin typeface="Imprima" pitchFamily="2" charset="0"/>
              </a:rPr>
              <a:t>veya </a:t>
            </a:r>
            <a:r>
              <a:rPr lang="tr-TR" sz="1400" dirty="0" smtClean="0">
                <a:latin typeface="Imprima" pitchFamily="2" charset="0"/>
              </a:rPr>
              <a:t>Mustafa </a:t>
            </a:r>
            <a:r>
              <a:rPr lang="tr-TR" sz="1400" dirty="0">
                <a:latin typeface="Imprima" pitchFamily="2" charset="0"/>
              </a:rPr>
              <a:t>adıyla </a:t>
            </a:r>
            <a:r>
              <a:rPr lang="tr-TR" sz="1400" dirty="0" smtClean="0">
                <a:latin typeface="Imprima" pitchFamily="2" charset="0"/>
              </a:rPr>
              <a:t>alın</a:t>
            </a:r>
            <a:endParaRPr lang="en-US" sz="1400" dirty="0" smtClean="0">
              <a:latin typeface="Imprima" pitchFamily="2" charset="0"/>
            </a:endParaRPr>
          </a:p>
          <a:p>
            <a:pPr marL="0" indent="0">
              <a:spcBef>
                <a:spcPts val="0"/>
              </a:spcBef>
              <a:spcAft>
                <a:spcPts val="1600"/>
              </a:spcAft>
              <a:buNone/>
            </a:pPr>
            <a:r>
              <a:rPr lang="en-US" sz="1200" dirty="0">
                <a:solidFill>
                  <a:srgbClr val="FF0000"/>
                </a:solidFill>
                <a:latin typeface="Consolas" panose="020B0609020204030204" pitchFamily="49" charset="0"/>
              </a:rPr>
              <a:t>db.users.find({ name: { </a:t>
            </a:r>
            <a:r>
              <a:rPr lang="en-US" sz="1200" dirty="0" smtClean="0">
                <a:solidFill>
                  <a:srgbClr val="FF0000"/>
                </a:solidFill>
                <a:latin typeface="Consolas" panose="020B0609020204030204" pitchFamily="49" charset="0"/>
              </a:rPr>
              <a:t>$nin</a:t>
            </a:r>
            <a:r>
              <a:rPr lang="en-US" sz="1200" dirty="0">
                <a:solidFill>
                  <a:srgbClr val="FF0000"/>
                </a:solidFill>
                <a:latin typeface="Consolas" panose="020B0609020204030204" pitchFamily="49" charset="0"/>
              </a:rPr>
              <a:t>: [“Mu”, “Mustafa”] } }) </a:t>
            </a:r>
          </a:p>
          <a:p>
            <a:pPr marL="0" indent="0">
              <a:spcBef>
                <a:spcPts val="0"/>
              </a:spcBef>
              <a:spcAft>
                <a:spcPts val="1600"/>
              </a:spcAft>
              <a:buNone/>
            </a:pPr>
            <a:endParaRPr lang="tr-TR" sz="1400" dirty="0">
              <a:latin typeface="Imprima" pitchFamily="2" charset="0"/>
            </a:endParaRPr>
          </a:p>
        </p:txBody>
      </p:sp>
      <p:sp>
        <p:nvSpPr>
          <p:cNvPr id="48" name="Google Shape;1123;p37"/>
          <p:cNvSpPr/>
          <p:nvPr/>
        </p:nvSpPr>
        <p:spPr>
          <a:xfrm>
            <a:off x="266332" y="3791463"/>
            <a:ext cx="5361447"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49" name="Google Shape;1124;p37"/>
          <p:cNvSpPr/>
          <p:nvPr/>
        </p:nvSpPr>
        <p:spPr>
          <a:xfrm>
            <a:off x="403332" y="2087677"/>
            <a:ext cx="5361447"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50" name="Google Shape;1060;p36"/>
          <p:cNvSpPr txBox="1">
            <a:spLocks/>
          </p:cNvSpPr>
          <p:nvPr/>
        </p:nvSpPr>
        <p:spPr>
          <a:xfrm>
            <a:off x="403331" y="1494877"/>
            <a:ext cx="5469104"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a:t>
            </a:r>
            <a:r>
              <a:rPr lang="tr-TR" sz="1700" dirty="0" smtClean="0">
                <a:latin typeface="Viga" panose="020B0800030000020004" pitchFamily="34" charset="0"/>
              </a:rPr>
              <a:t>in</a:t>
            </a:r>
            <a:r>
              <a:rPr lang="en-US" sz="1700" dirty="0" smtClean="0">
                <a:latin typeface="Viga" panose="020B0800030000020004" pitchFamily="34" charset="0"/>
              </a:rPr>
              <a:t>	$nin: (opposite case)</a:t>
            </a:r>
            <a:endParaRPr lang="tr-TR" sz="1700" dirty="0">
              <a:latin typeface="Viga" panose="020B0800030000020004" pitchFamily="34" charset="0"/>
            </a:endParaRPr>
          </a:p>
        </p:txBody>
      </p:sp>
      <p:sp>
        <p:nvSpPr>
          <p:cNvPr id="25" name="Google Shape;1122;p37"/>
          <p:cNvSpPr txBox="1">
            <a:spLocks/>
          </p:cNvSpPr>
          <p:nvPr/>
        </p:nvSpPr>
        <p:spPr>
          <a:xfrm>
            <a:off x="6312974" y="2251265"/>
            <a:ext cx="5221615" cy="1158062"/>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None/>
            </a:pPr>
            <a:r>
              <a:rPr lang="tr-TR" sz="1400" dirty="0">
                <a:latin typeface="Imprima" pitchFamily="2" charset="0"/>
              </a:rPr>
              <a:t>Birden çok koşuldan birinin doğru olup olmadığını kontrol edin </a:t>
            </a:r>
            <a:endParaRPr lang="en-US" sz="1400" dirty="0" smtClean="0">
              <a:latin typeface="Imprima" pitchFamily="2" charset="0"/>
            </a:endParaRPr>
          </a:p>
          <a:p>
            <a:pPr marL="0" indent="0">
              <a:spcBef>
                <a:spcPts val="0"/>
              </a:spcBef>
              <a:spcAft>
                <a:spcPts val="1600"/>
              </a:spcAft>
              <a:buNone/>
            </a:pPr>
            <a:r>
              <a:rPr lang="en-US" sz="1200" dirty="0">
                <a:solidFill>
                  <a:srgbClr val="FF0000"/>
                </a:solidFill>
                <a:latin typeface="Consolas" panose="020B0609020204030204" pitchFamily="49" charset="0"/>
              </a:rPr>
              <a:t>db.users.find({ $or: [{ age: 12 }, { name: </a:t>
            </a:r>
            <a:r>
              <a:rPr lang="en-US" sz="1200" dirty="0" smtClean="0">
                <a:solidFill>
                  <a:srgbClr val="FF0000"/>
                </a:solidFill>
                <a:latin typeface="Consolas" panose="020B0609020204030204" pitchFamily="49" charset="0"/>
              </a:rPr>
              <a:t>“Mu” </a:t>
            </a:r>
            <a:r>
              <a:rPr lang="en-US" sz="1200" dirty="0">
                <a:solidFill>
                  <a:srgbClr val="FF0000"/>
                </a:solidFill>
                <a:latin typeface="Consolas" panose="020B0609020204030204" pitchFamily="49" charset="0"/>
              </a:rPr>
              <a:t>}] }) </a:t>
            </a:r>
            <a:endParaRPr lang="en-US" sz="1200" dirty="0" smtClean="0">
              <a:solidFill>
                <a:srgbClr val="FF0000"/>
              </a:solidFill>
              <a:latin typeface="Consolas" panose="020B0609020204030204" pitchFamily="49" charset="0"/>
            </a:endParaRPr>
          </a:p>
          <a:p>
            <a:pPr marL="0" indent="0">
              <a:spcBef>
                <a:spcPts val="0"/>
              </a:spcBef>
              <a:spcAft>
                <a:spcPts val="1600"/>
              </a:spcAft>
              <a:buNone/>
            </a:pPr>
            <a:r>
              <a:rPr lang="tr-TR" sz="1400" dirty="0" smtClean="0">
                <a:latin typeface="Imprima" pitchFamily="2" charset="0"/>
              </a:rPr>
              <a:t>Mu </a:t>
            </a:r>
            <a:r>
              <a:rPr lang="tr-TR" sz="1400" dirty="0">
                <a:latin typeface="Imprima" pitchFamily="2" charset="0"/>
              </a:rPr>
              <a:t>adında veya 12 yaşında olan tüm kullanıcıları edinin</a:t>
            </a:r>
          </a:p>
        </p:txBody>
      </p:sp>
      <p:sp>
        <p:nvSpPr>
          <p:cNvPr id="26" name="Google Shape;1123;p37"/>
          <p:cNvSpPr/>
          <p:nvPr/>
        </p:nvSpPr>
        <p:spPr>
          <a:xfrm>
            <a:off x="6175977" y="3409327"/>
            <a:ext cx="5361447"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27" name="Google Shape;1124;p37"/>
          <p:cNvSpPr/>
          <p:nvPr/>
        </p:nvSpPr>
        <p:spPr>
          <a:xfrm>
            <a:off x="6312977" y="2087677"/>
            <a:ext cx="5361447"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28" name="Google Shape;1060;p36"/>
          <p:cNvSpPr txBox="1">
            <a:spLocks/>
          </p:cNvSpPr>
          <p:nvPr/>
        </p:nvSpPr>
        <p:spPr>
          <a:xfrm>
            <a:off x="6312976" y="1494877"/>
            <a:ext cx="5469104"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$or</a:t>
            </a:r>
          </a:p>
        </p:txBody>
      </p:sp>
      <p:sp>
        <p:nvSpPr>
          <p:cNvPr id="38" name="Google Shape;1122;p37"/>
          <p:cNvSpPr txBox="1">
            <a:spLocks/>
          </p:cNvSpPr>
          <p:nvPr/>
        </p:nvSpPr>
        <p:spPr>
          <a:xfrm>
            <a:off x="540325" y="4459632"/>
            <a:ext cx="5469106" cy="2096074"/>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None/>
            </a:pPr>
            <a:r>
              <a:rPr lang="tr-TR" sz="1400" dirty="0">
                <a:latin typeface="Imprima" pitchFamily="2" charset="0"/>
              </a:rPr>
              <a:t>Birden çok koşulun doğru olup olmadığını kontrol edin </a:t>
            </a:r>
            <a:endParaRPr lang="en-US" sz="1400" dirty="0" smtClean="0">
              <a:latin typeface="Imprima" pitchFamily="2" charset="0"/>
            </a:endParaRPr>
          </a:p>
          <a:p>
            <a:pPr marL="0" indent="0">
              <a:spcBef>
                <a:spcPts val="0"/>
              </a:spcBef>
              <a:spcAft>
                <a:spcPts val="1600"/>
              </a:spcAft>
              <a:buNone/>
            </a:pPr>
            <a:r>
              <a:rPr lang="en-US" sz="1200" dirty="0">
                <a:solidFill>
                  <a:srgbClr val="FF0000"/>
                </a:solidFill>
                <a:latin typeface="Consolas" panose="020B0609020204030204" pitchFamily="49" charset="0"/>
              </a:rPr>
              <a:t>db.users.find({ $and: [{ age: 12 }, { name: </a:t>
            </a:r>
            <a:r>
              <a:rPr lang="en-US" sz="1200" dirty="0" smtClean="0">
                <a:solidFill>
                  <a:srgbClr val="FF0000"/>
                </a:solidFill>
                <a:latin typeface="Consolas" panose="020B0609020204030204" pitchFamily="49" charset="0"/>
              </a:rPr>
              <a:t>“Mu” </a:t>
            </a:r>
            <a:r>
              <a:rPr lang="en-US" sz="1200" dirty="0">
                <a:solidFill>
                  <a:srgbClr val="FF0000"/>
                </a:solidFill>
                <a:latin typeface="Consolas" panose="020B0609020204030204" pitchFamily="49" charset="0"/>
              </a:rPr>
              <a:t>}] }) </a:t>
            </a:r>
            <a:endParaRPr lang="en-US" sz="1200" dirty="0" smtClean="0">
              <a:solidFill>
                <a:srgbClr val="FF0000"/>
              </a:solidFill>
              <a:latin typeface="Consolas" panose="020B0609020204030204" pitchFamily="49" charset="0"/>
            </a:endParaRPr>
          </a:p>
          <a:p>
            <a:pPr marL="0" indent="0">
              <a:spcBef>
                <a:spcPts val="0"/>
              </a:spcBef>
              <a:spcAft>
                <a:spcPts val="1600"/>
              </a:spcAft>
              <a:buNone/>
            </a:pPr>
            <a:r>
              <a:rPr lang="tr-TR" sz="1400" dirty="0">
                <a:latin typeface="Imprima" pitchFamily="2" charset="0"/>
              </a:rPr>
              <a:t>12 yaşında ve </a:t>
            </a:r>
            <a:r>
              <a:rPr lang="tr-TR" sz="1400" dirty="0" smtClean="0">
                <a:latin typeface="Imprima" pitchFamily="2" charset="0"/>
              </a:rPr>
              <a:t>Mu </a:t>
            </a:r>
            <a:r>
              <a:rPr lang="tr-TR" sz="1400" dirty="0">
                <a:latin typeface="Imprima" pitchFamily="2" charset="0"/>
              </a:rPr>
              <a:t>adındaki tüm kullanıcıları edinin </a:t>
            </a:r>
            <a:endParaRPr lang="en-US" sz="1400" dirty="0" smtClean="0">
              <a:latin typeface="Imprima" pitchFamily="2" charset="0"/>
            </a:endParaRPr>
          </a:p>
          <a:p>
            <a:pPr marL="0" indent="0">
              <a:spcBef>
                <a:spcPts val="0"/>
              </a:spcBef>
              <a:spcAft>
                <a:spcPts val="1600"/>
              </a:spcAft>
              <a:buNone/>
            </a:pPr>
            <a:r>
              <a:rPr lang="tr-TR" sz="1200" dirty="0" smtClean="0">
                <a:solidFill>
                  <a:srgbClr val="FF0000"/>
                </a:solidFill>
                <a:latin typeface="Consolas" panose="020B0609020204030204" pitchFamily="49" charset="0"/>
              </a:rPr>
              <a:t>db.users.find</a:t>
            </a:r>
            <a:r>
              <a:rPr lang="tr-TR" sz="1200" dirty="0">
                <a:solidFill>
                  <a:srgbClr val="FF0000"/>
                </a:solidFill>
                <a:latin typeface="Consolas" panose="020B0609020204030204" pitchFamily="49" charset="0"/>
              </a:rPr>
              <a:t>({ age: 12, name: </a:t>
            </a:r>
            <a:r>
              <a:rPr lang="tr-TR" sz="1200" dirty="0" smtClean="0">
                <a:solidFill>
                  <a:srgbClr val="FF0000"/>
                </a:solidFill>
                <a:latin typeface="Consolas" panose="020B0609020204030204" pitchFamily="49" charset="0"/>
              </a:rPr>
              <a:t>“Mu” </a:t>
            </a:r>
            <a:r>
              <a:rPr lang="tr-TR" sz="1200" dirty="0">
                <a:solidFill>
                  <a:srgbClr val="FF0000"/>
                </a:solidFill>
                <a:latin typeface="Consolas" panose="020B0609020204030204" pitchFamily="49" charset="0"/>
              </a:rPr>
              <a:t>}) </a:t>
            </a:r>
            <a:endParaRPr lang="en-US" sz="1200" dirty="0" smtClean="0">
              <a:solidFill>
                <a:srgbClr val="FF0000"/>
              </a:solidFill>
              <a:latin typeface="Consolas" panose="020B0609020204030204" pitchFamily="49" charset="0"/>
            </a:endParaRPr>
          </a:p>
          <a:p>
            <a:pPr marL="0" indent="0">
              <a:spcBef>
                <a:spcPts val="0"/>
              </a:spcBef>
              <a:spcAft>
                <a:spcPts val="1600"/>
              </a:spcAft>
              <a:buNone/>
            </a:pPr>
            <a:r>
              <a:rPr lang="tr-TR" sz="1400" dirty="0">
                <a:latin typeface="Imprima" pitchFamily="2" charset="0"/>
              </a:rPr>
              <a:t>Bu, aynı şeyi yapmanın alternatif bir yoludur. Genellikle </a:t>
            </a:r>
            <a:r>
              <a:rPr lang="tr-TR" sz="1400" dirty="0" smtClean="0">
                <a:latin typeface="Imprima" pitchFamily="2" charset="0"/>
              </a:rPr>
              <a:t>$</a:t>
            </a:r>
            <a:r>
              <a:rPr lang="en-US" sz="1400" dirty="0" smtClean="0">
                <a:latin typeface="Imprima" pitchFamily="2" charset="0"/>
              </a:rPr>
              <a:t>and </a:t>
            </a:r>
            <a:r>
              <a:rPr lang="tr-TR" sz="1400" dirty="0" smtClean="0">
                <a:latin typeface="Imprima" pitchFamily="2" charset="0"/>
              </a:rPr>
              <a:t>'ye </a:t>
            </a:r>
            <a:r>
              <a:rPr lang="tr-TR" sz="1400" dirty="0">
                <a:latin typeface="Imprima" pitchFamily="2" charset="0"/>
              </a:rPr>
              <a:t>ihtiyacınız yoktur</a:t>
            </a:r>
            <a:r>
              <a:rPr lang="tr-TR" sz="1400" dirty="0" smtClean="0">
                <a:latin typeface="Imprima" pitchFamily="2" charset="0"/>
              </a:rPr>
              <a:t>.</a:t>
            </a:r>
            <a:endParaRPr lang="en-US" sz="1400" dirty="0" smtClean="0">
              <a:latin typeface="Imprima" pitchFamily="2" charset="0"/>
            </a:endParaRPr>
          </a:p>
        </p:txBody>
      </p:sp>
      <p:sp>
        <p:nvSpPr>
          <p:cNvPr id="43" name="Google Shape;1123;p37"/>
          <p:cNvSpPr/>
          <p:nvPr/>
        </p:nvSpPr>
        <p:spPr>
          <a:xfrm>
            <a:off x="403328" y="6555706"/>
            <a:ext cx="5361447"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44" name="Google Shape;1124;p37"/>
          <p:cNvSpPr/>
          <p:nvPr/>
        </p:nvSpPr>
        <p:spPr>
          <a:xfrm>
            <a:off x="540328" y="4416632"/>
            <a:ext cx="5361447"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45" name="Google Shape;1060;p36"/>
          <p:cNvSpPr txBox="1">
            <a:spLocks/>
          </p:cNvSpPr>
          <p:nvPr/>
        </p:nvSpPr>
        <p:spPr>
          <a:xfrm>
            <a:off x="540327" y="3823832"/>
            <a:ext cx="5469104"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$and</a:t>
            </a:r>
          </a:p>
        </p:txBody>
      </p:sp>
      <p:sp>
        <p:nvSpPr>
          <p:cNvPr id="46" name="Google Shape;1122;p37"/>
          <p:cNvSpPr txBox="1">
            <a:spLocks/>
          </p:cNvSpPr>
          <p:nvPr/>
        </p:nvSpPr>
        <p:spPr>
          <a:xfrm>
            <a:off x="6449970" y="4241264"/>
            <a:ext cx="5361450" cy="1591104"/>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None/>
            </a:pPr>
            <a:r>
              <a:rPr lang="tr-TR" sz="1400" dirty="0">
                <a:latin typeface="Imprima" pitchFamily="2" charset="0"/>
              </a:rPr>
              <a:t>$not içindeki filtreyi reddet </a:t>
            </a:r>
            <a:endParaRPr lang="en-US" sz="1400" dirty="0" smtClean="0">
              <a:latin typeface="Imprima" pitchFamily="2" charset="0"/>
            </a:endParaRPr>
          </a:p>
          <a:p>
            <a:pPr marL="0" indent="0">
              <a:spcBef>
                <a:spcPts val="0"/>
              </a:spcBef>
              <a:spcAft>
                <a:spcPts val="1600"/>
              </a:spcAft>
              <a:buNone/>
            </a:pPr>
            <a:r>
              <a:rPr lang="en-US" sz="1200" dirty="0">
                <a:solidFill>
                  <a:srgbClr val="FF0000"/>
                </a:solidFill>
                <a:latin typeface="Consolas" panose="020B0609020204030204" pitchFamily="49" charset="0"/>
              </a:rPr>
              <a:t>db.users.find({ name: { $not: { $eq: </a:t>
            </a:r>
            <a:r>
              <a:rPr lang="en-US" sz="1200" dirty="0" smtClean="0">
                <a:solidFill>
                  <a:srgbClr val="FF0000"/>
                </a:solidFill>
                <a:latin typeface="Consolas" panose="020B0609020204030204" pitchFamily="49" charset="0"/>
              </a:rPr>
              <a:t>“Mu” </a:t>
            </a:r>
            <a:r>
              <a:rPr lang="en-US" sz="1200" dirty="0">
                <a:solidFill>
                  <a:srgbClr val="FF0000"/>
                </a:solidFill>
                <a:latin typeface="Consolas" panose="020B0609020204030204" pitchFamily="49" charset="0"/>
              </a:rPr>
              <a:t>} } }) </a:t>
            </a:r>
            <a:endParaRPr lang="en-US" sz="1200" dirty="0" smtClean="0">
              <a:solidFill>
                <a:srgbClr val="FF0000"/>
              </a:solidFill>
              <a:latin typeface="Consolas" panose="020B0609020204030204" pitchFamily="49" charset="0"/>
            </a:endParaRPr>
          </a:p>
          <a:p>
            <a:pPr marL="0" indent="0">
              <a:spcBef>
                <a:spcPts val="0"/>
              </a:spcBef>
              <a:spcAft>
                <a:spcPts val="1600"/>
              </a:spcAft>
              <a:buNone/>
            </a:pPr>
            <a:r>
              <a:rPr lang="tr-TR" sz="1400" dirty="0" smtClean="0">
                <a:latin typeface="Imprima" pitchFamily="2" charset="0"/>
              </a:rPr>
              <a:t>Mu </a:t>
            </a:r>
            <a:r>
              <a:rPr lang="tr-TR" sz="1400" dirty="0">
                <a:latin typeface="Imprima" pitchFamily="2" charset="0"/>
              </a:rPr>
              <a:t>dışında bir ada sahip tüm kullanıcıları </a:t>
            </a:r>
            <a:r>
              <a:rPr lang="tr-TR" sz="1400" dirty="0" smtClean="0">
                <a:latin typeface="Imprima" pitchFamily="2" charset="0"/>
              </a:rPr>
              <a:t>alın</a:t>
            </a:r>
            <a:endParaRPr lang="en-US" sz="1400" dirty="0" smtClean="0">
              <a:latin typeface="Imprima" pitchFamily="2" charset="0"/>
            </a:endParaRPr>
          </a:p>
        </p:txBody>
      </p:sp>
      <p:sp>
        <p:nvSpPr>
          <p:cNvPr id="51" name="Google Shape;1123;p37"/>
          <p:cNvSpPr/>
          <p:nvPr/>
        </p:nvSpPr>
        <p:spPr>
          <a:xfrm>
            <a:off x="6312973" y="5832368"/>
            <a:ext cx="5361447"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52" name="Google Shape;1124;p37"/>
          <p:cNvSpPr/>
          <p:nvPr/>
        </p:nvSpPr>
        <p:spPr>
          <a:xfrm>
            <a:off x="6449973" y="4198264"/>
            <a:ext cx="5361447"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53" name="Google Shape;1060;p36"/>
          <p:cNvSpPr txBox="1">
            <a:spLocks/>
          </p:cNvSpPr>
          <p:nvPr/>
        </p:nvSpPr>
        <p:spPr>
          <a:xfrm>
            <a:off x="6449972" y="3605464"/>
            <a:ext cx="5469104"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$not</a:t>
            </a:r>
          </a:p>
        </p:txBody>
      </p:sp>
      <p:sp>
        <p:nvSpPr>
          <p:cNvPr id="22" name="Google Shape;1122;p37"/>
          <p:cNvSpPr txBox="1">
            <a:spLocks/>
          </p:cNvSpPr>
          <p:nvPr/>
        </p:nvSpPr>
        <p:spPr>
          <a:xfrm>
            <a:off x="403330" y="794834"/>
            <a:ext cx="8904443" cy="472212"/>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None/>
            </a:pPr>
            <a:r>
              <a:rPr lang="tr-TR" sz="1400" dirty="0">
                <a:latin typeface="Imprima" pitchFamily="2" charset="0"/>
              </a:rPr>
              <a:t>Aşağıdakilerin herhangi bir kombinasyonu, karmaşık sorgular yapmak için bir filtre nesnesi içinde kullanılabilir.</a:t>
            </a:r>
            <a:endParaRPr lang="en-US" sz="1400" dirty="0">
              <a:latin typeface="Imprima" pitchFamily="2" charset="0"/>
            </a:endParaRPr>
          </a:p>
        </p:txBody>
      </p:sp>
      <p:sp>
        <p:nvSpPr>
          <p:cNvPr id="23" name="Google Shape;1123;p37"/>
          <p:cNvSpPr/>
          <p:nvPr/>
        </p:nvSpPr>
        <p:spPr>
          <a:xfrm>
            <a:off x="266332" y="1265117"/>
            <a:ext cx="8904441" cy="45719"/>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24" name="Google Shape;1124;p37"/>
          <p:cNvSpPr/>
          <p:nvPr/>
        </p:nvSpPr>
        <p:spPr>
          <a:xfrm>
            <a:off x="403332" y="754076"/>
            <a:ext cx="8904441" cy="45719"/>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Viga" panose="020B0800030000020004" pitchFamily="34" charset="0"/>
            </a:endParaRPr>
          </a:p>
        </p:txBody>
      </p:sp>
      <p:sp>
        <p:nvSpPr>
          <p:cNvPr id="29" name="Google Shape;1060;p36"/>
          <p:cNvSpPr txBox="1">
            <a:spLocks/>
          </p:cNvSpPr>
          <p:nvPr/>
        </p:nvSpPr>
        <p:spPr>
          <a:xfrm>
            <a:off x="403332" y="161277"/>
            <a:ext cx="7784704" cy="592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tr-TR" sz="1700" dirty="0">
                <a:latin typeface="Viga" panose="020B0800030000020004" pitchFamily="34" charset="0"/>
              </a:rPr>
              <a:t>Karmaşık </a:t>
            </a:r>
            <a:r>
              <a:rPr lang="tr-TR" sz="1700" dirty="0" smtClean="0">
                <a:latin typeface="Viga" panose="020B0800030000020004" pitchFamily="34" charset="0"/>
              </a:rPr>
              <a:t>filtreleme</a:t>
            </a:r>
            <a:r>
              <a:rPr lang="en-US" sz="1700" dirty="0" smtClean="0">
                <a:latin typeface="Viga" panose="020B0800030000020004" pitchFamily="34" charset="0"/>
              </a:rPr>
              <a:t> </a:t>
            </a:r>
            <a:r>
              <a:rPr lang="tr-TR" sz="1700" dirty="0" smtClean="0">
                <a:latin typeface="Viga" panose="020B0800030000020004" pitchFamily="34" charset="0"/>
              </a:rPr>
              <a:t>işlemleri </a:t>
            </a:r>
            <a:r>
              <a:rPr lang="tr-TR" sz="1700" dirty="0">
                <a:latin typeface="Viga" panose="020B0800030000020004" pitchFamily="34" charset="0"/>
              </a:rPr>
              <a:t>gelirsek</a:t>
            </a:r>
          </a:p>
        </p:txBody>
      </p:sp>
      <p:pic>
        <p:nvPicPr>
          <p:cNvPr id="30" name="Picture 6" descr="MongoDB Nedir, Nerelerde ve Nasıl Kullanılır? | GTec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08333" y="126629"/>
            <a:ext cx="858982" cy="39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369753"/>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2349</TotalTime>
  <Words>1657</Words>
  <Application>Microsoft Office PowerPoint</Application>
  <PresentationFormat>Geniş ekran</PresentationFormat>
  <Paragraphs>242</Paragraphs>
  <Slides>14</Slides>
  <Notes>3</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14</vt:i4>
      </vt:variant>
    </vt:vector>
  </HeadingPairs>
  <TitlesOfParts>
    <vt:vector size="22" baseType="lpstr">
      <vt:lpstr>Arial</vt:lpstr>
      <vt:lpstr>Cairo Black</vt:lpstr>
      <vt:lpstr>Calibri</vt:lpstr>
      <vt:lpstr>Calibri Light</vt:lpstr>
      <vt:lpstr>Consolas</vt:lpstr>
      <vt:lpstr>Imprima</vt:lpstr>
      <vt:lpstr>Viga</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muhammed misri</dc:creator>
  <cp:lastModifiedBy>Ozal Yildirim</cp:lastModifiedBy>
  <cp:revision>430</cp:revision>
  <dcterms:created xsi:type="dcterms:W3CDTF">2022-03-19T14:48:03Z</dcterms:created>
  <dcterms:modified xsi:type="dcterms:W3CDTF">2024-01-04T21:09:42Z</dcterms:modified>
</cp:coreProperties>
</file>