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4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1F1E-91D4-4AEC-A6FD-75EBB1BE1EA7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D6E8-2C3F-4B85-8271-3AA15C58B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109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1F1E-91D4-4AEC-A6FD-75EBB1BE1EA7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D6E8-2C3F-4B85-8271-3AA15C58B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92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1F1E-91D4-4AEC-A6FD-75EBB1BE1EA7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D6E8-2C3F-4B85-8271-3AA15C58B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1F1E-91D4-4AEC-A6FD-75EBB1BE1EA7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D6E8-2C3F-4B85-8271-3AA15C58B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23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1F1E-91D4-4AEC-A6FD-75EBB1BE1EA7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D6E8-2C3F-4B85-8271-3AA15C58B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8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1F1E-91D4-4AEC-A6FD-75EBB1BE1EA7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D6E8-2C3F-4B85-8271-3AA15C58B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329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1F1E-91D4-4AEC-A6FD-75EBB1BE1EA7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D6E8-2C3F-4B85-8271-3AA15C58B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7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1F1E-91D4-4AEC-A6FD-75EBB1BE1EA7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D6E8-2C3F-4B85-8271-3AA15C58B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6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1F1E-91D4-4AEC-A6FD-75EBB1BE1EA7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D6E8-2C3F-4B85-8271-3AA15C58B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2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1F1E-91D4-4AEC-A6FD-75EBB1BE1EA7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D6E8-2C3F-4B85-8271-3AA15C58B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95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21F1E-91D4-4AEC-A6FD-75EBB1BE1EA7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3D6E8-2C3F-4B85-8271-3AA15C58B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21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21F1E-91D4-4AEC-A6FD-75EBB1BE1EA7}" type="datetimeFigureOut">
              <a:rPr lang="en-US" smtClean="0"/>
              <a:t>12/20/2023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D3D6E8-2C3F-4B85-8271-3AA15C58B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68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12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Mustafa Enes Tepe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err="1" smtClean="0"/>
              <a:t>Github</a:t>
            </a:r>
            <a:r>
              <a:rPr lang="tr-TR" dirty="0"/>
              <a:t>:</a:t>
            </a:r>
            <a:r>
              <a:rPr lang="tr-TR" dirty="0" smtClean="0"/>
              <a:t> MET-DEV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698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065402" y="461394"/>
            <a:ext cx="49578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dirty="0" err="1" smtClean="0"/>
              <a:t>Backend</a:t>
            </a:r>
            <a:r>
              <a:rPr lang="tr-TR" sz="6600" dirty="0" smtClean="0"/>
              <a:t> </a:t>
            </a:r>
            <a:endParaRPr lang="en-US" sz="6600" dirty="0"/>
          </a:p>
        </p:txBody>
      </p:sp>
      <p:pic>
        <p:nvPicPr>
          <p:cNvPr id="9220" name="Picture 4" descr="Monolithic vs Microservices Architecture: What To Choose For Your Product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597" y="1015392"/>
            <a:ext cx="4395308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701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065402" y="461394"/>
            <a:ext cx="49578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dirty="0" smtClean="0"/>
              <a:t>DATABASE</a:t>
            </a:r>
            <a:endParaRPr lang="en-US" sz="6600" dirty="0"/>
          </a:p>
        </p:txBody>
      </p:sp>
      <p:pic>
        <p:nvPicPr>
          <p:cNvPr id="10242" name="Picture 2" descr="SQL vs NoSQL: Which one is better to use? - GeeksforGee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220" y="1924710"/>
            <a:ext cx="6373562" cy="33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208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PostgreSQL(Full Text Search) vs ElasticSearch - Stack Overfl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7818" y="406490"/>
            <a:ext cx="5507750" cy="550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590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174459" y="545284"/>
            <a:ext cx="69041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dirty="0" smtClean="0"/>
              <a:t>CQRS </a:t>
            </a:r>
            <a:r>
              <a:rPr lang="tr-TR" sz="1600" dirty="0" smtClean="0"/>
              <a:t>(</a:t>
            </a:r>
            <a:r>
              <a:rPr lang="en-US" dirty="0" smtClean="0"/>
              <a:t>Command-Query</a:t>
            </a:r>
            <a:r>
              <a:rPr lang="tr-TR" dirty="0" smtClean="0"/>
              <a:t> </a:t>
            </a:r>
            <a:r>
              <a:rPr lang="en-US" dirty="0" smtClean="0"/>
              <a:t>Separation</a:t>
            </a:r>
            <a:r>
              <a:rPr lang="tr-TR" sz="1600" dirty="0" smtClean="0"/>
              <a:t>)</a:t>
            </a:r>
            <a:endParaRPr lang="en-US" sz="1600" dirty="0"/>
          </a:p>
        </p:txBody>
      </p:sp>
      <p:pic>
        <p:nvPicPr>
          <p:cNvPr id="12290" name="Picture 2" descr="CQRS Software Architecture Pattern: The Good, the Bad, and the Ugly | by  Jawad Margieh | Better Programm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800" y="2164752"/>
            <a:ext cx="8190990" cy="337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5772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174459" y="545284"/>
            <a:ext cx="69041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dirty="0" smtClean="0"/>
              <a:t>SYNC?</a:t>
            </a:r>
            <a:endParaRPr lang="en-US" sz="1600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7732" y="2364327"/>
            <a:ext cx="3831787" cy="2031308"/>
          </a:xfrm>
          <a:prstGeom prst="rect">
            <a:avLst/>
          </a:prstGeom>
        </p:spPr>
      </p:pic>
      <p:pic>
        <p:nvPicPr>
          <p:cNvPr id="13316" name="Picture 4" descr="RabbitMQ nedir? Nasıl kurulur? Nasıl Konfigüre edilir? | by Adem Olguner |  Mediu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32" y="2391613"/>
            <a:ext cx="5307900" cy="197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503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065402" y="461394"/>
            <a:ext cx="49578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dirty="0" err="1" smtClean="0"/>
              <a:t>Microservice</a:t>
            </a:r>
            <a:r>
              <a:rPr lang="tr-TR" sz="6600" dirty="0" smtClean="0"/>
              <a:t> </a:t>
            </a:r>
            <a:endParaRPr lang="en-US" sz="6600" dirty="0"/>
          </a:p>
        </p:txBody>
      </p:sp>
      <p:pic>
        <p:nvPicPr>
          <p:cNvPr id="15362" name="Picture 2" descr="Spring Boot Microservice Architecture Part 1 | by Dennis Brysiuk | NEW IT  Engineering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058" y="1661019"/>
            <a:ext cx="8803407" cy="4446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177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065402" y="461394"/>
            <a:ext cx="49578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dirty="0" smtClean="0"/>
              <a:t>DOCKER</a:t>
            </a:r>
            <a:endParaRPr lang="en-US" sz="6600" dirty="0"/>
          </a:p>
        </p:txBody>
      </p:sp>
      <p:pic>
        <p:nvPicPr>
          <p:cNvPr id="16386" name="Picture 2" descr="Docker Nedir, Docker Kavramları ve Docker Kullanımının Avantajları | by  Mustafa Alkan | BilgeAdam Teknoloji | Medi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175" y="1928462"/>
            <a:ext cx="3200400" cy="273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608" y="1487853"/>
            <a:ext cx="6877653" cy="465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39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CI/CD Nedir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4550" y="1469390"/>
            <a:ext cx="8689975" cy="5213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Metin kutusu 2"/>
          <p:cNvSpPr txBox="1"/>
          <p:nvPr/>
        </p:nvSpPr>
        <p:spPr>
          <a:xfrm>
            <a:off x="1065402" y="461394"/>
            <a:ext cx="49578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dirty="0" smtClean="0"/>
              <a:t>CI – CD 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121550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Understanding EC2 | by Rahul Venati | Mediu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400" y="1844675"/>
            <a:ext cx="2987675" cy="1681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 descr="6 Things to know about AWS Elastic Beanstalk | Foghorn Consulti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775" y="1844675"/>
            <a:ext cx="1565275" cy="156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 descr="Webhook Runner for Github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025" y="1634225"/>
            <a:ext cx="3171825" cy="2001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400" y="3926528"/>
            <a:ext cx="1471878" cy="1600346"/>
          </a:xfrm>
          <a:prstGeom prst="rect">
            <a:avLst/>
          </a:prstGeom>
        </p:spPr>
      </p:pic>
      <p:pic>
        <p:nvPicPr>
          <p:cNvPr id="18444" name="Picture 12" descr="SonarQube Nedir? Projelerimiz İçin Neden Kullanmalıyız? - Teknokodi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75" y="4121148"/>
            <a:ext cx="3311525" cy="1211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397" y="3926527"/>
            <a:ext cx="1600346" cy="160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72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495425" y="1636713"/>
            <a:ext cx="9144000" cy="2387600"/>
          </a:xfrm>
        </p:spPr>
        <p:txBody>
          <a:bodyPr/>
          <a:lstStyle/>
          <a:p>
            <a:r>
              <a:rPr lang="tr-TR" dirty="0" smtClean="0"/>
              <a:t>Teşekkürler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63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065402" y="461394"/>
            <a:ext cx="49578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dirty="0" smtClean="0"/>
              <a:t>YAZILIM</a:t>
            </a:r>
            <a:endParaRPr lang="en-US" sz="6600" dirty="0"/>
          </a:p>
        </p:txBody>
      </p:sp>
      <p:sp>
        <p:nvSpPr>
          <p:cNvPr id="3" name="AutoShape 2" descr="Java Logo PNG Transparent (1) – Brands Logos"/>
          <p:cNvSpPr>
            <a:spLocks noChangeAspect="1" noChangeArrowheads="1"/>
          </p:cNvSpPr>
          <p:nvPr/>
        </p:nvSpPr>
        <p:spPr bwMode="auto">
          <a:xfrm>
            <a:off x="155574" y="-144463"/>
            <a:ext cx="2876383" cy="287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50" y="2004814"/>
            <a:ext cx="1668861" cy="166329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18" y="2082621"/>
            <a:ext cx="1734040" cy="173404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8388" y="2366249"/>
            <a:ext cx="2514574" cy="2514574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5997" y="116643"/>
            <a:ext cx="2354179" cy="2354179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69" y="3909287"/>
            <a:ext cx="2887579" cy="2887579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564" y="4814671"/>
            <a:ext cx="1479249" cy="1327177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860" y="4954020"/>
            <a:ext cx="1158106" cy="1336517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770" y="1878144"/>
            <a:ext cx="1406471" cy="1909237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5177" y="3337786"/>
            <a:ext cx="2365695" cy="2365695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7074" y="4954020"/>
            <a:ext cx="1682707" cy="1744021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828" y="229225"/>
            <a:ext cx="2517770" cy="1416246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335" y="253481"/>
            <a:ext cx="1751333" cy="1751333"/>
          </a:xfrm>
          <a:prstGeom prst="rect">
            <a:avLst/>
          </a:prstGeom>
        </p:spPr>
      </p:pic>
      <p:pic>
        <p:nvPicPr>
          <p:cNvPr id="17" name="Resim 1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692" y="2370794"/>
            <a:ext cx="1756238" cy="175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253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065402" y="461394"/>
            <a:ext cx="49578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dirty="0" smtClean="0"/>
              <a:t>BACKEND</a:t>
            </a:r>
            <a:endParaRPr lang="en-US" sz="6600" dirty="0"/>
          </a:p>
        </p:txBody>
      </p:sp>
      <p:pic>
        <p:nvPicPr>
          <p:cNvPr id="2050" name="Picture 2" descr="How to Choose the Right Backend Technology for Your App - Async Labs -  Software Development &amp; Digital Agenc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9857" y="1400175"/>
            <a:ext cx="5447250" cy="496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72" y="1738217"/>
            <a:ext cx="6064652" cy="180807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647" y="3800838"/>
            <a:ext cx="6123477" cy="2352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62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065402" y="461394"/>
            <a:ext cx="49578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dirty="0" smtClean="0"/>
              <a:t>FRONTEND</a:t>
            </a:r>
            <a:endParaRPr lang="en-US" sz="6600" dirty="0"/>
          </a:p>
        </p:txBody>
      </p:sp>
      <p:sp>
        <p:nvSpPr>
          <p:cNvPr id="3" name="AutoShape 2" descr="File:JavaScript-logo.png - Wikipedia"/>
          <p:cNvSpPr>
            <a:spLocks noChangeAspect="1" noChangeArrowheads="1"/>
          </p:cNvSpPr>
          <p:nvPr/>
        </p:nvSpPr>
        <p:spPr bwMode="auto">
          <a:xfrm>
            <a:off x="155575" y="-82232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296" y="2072730"/>
            <a:ext cx="6056852" cy="40009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574" y="1569388"/>
            <a:ext cx="5571457" cy="2008001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574" y="3639716"/>
            <a:ext cx="5571457" cy="308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59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065402" y="461394"/>
            <a:ext cx="49578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dirty="0" smtClean="0"/>
              <a:t>DATABASE</a:t>
            </a:r>
            <a:endParaRPr lang="en-US" sz="6600" dirty="0"/>
          </a:p>
        </p:txBody>
      </p:sp>
      <p:pic>
        <p:nvPicPr>
          <p:cNvPr id="4098" name="Picture 2" descr="Top 5 Most Popular Databases in 202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94" y="1441054"/>
            <a:ext cx="6111979" cy="346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96" y="1915925"/>
            <a:ext cx="5802497" cy="2781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1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065402" y="461394"/>
            <a:ext cx="49578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dirty="0" smtClean="0"/>
              <a:t>MOBILE</a:t>
            </a:r>
            <a:endParaRPr lang="en-US" sz="6600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0026" y="1569390"/>
            <a:ext cx="1440755" cy="144075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2419" y="1569390"/>
            <a:ext cx="1472323" cy="153091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333" y="3609977"/>
            <a:ext cx="1502397" cy="1776931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0026" y="3724712"/>
            <a:ext cx="1588277" cy="155313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595" y="1747998"/>
            <a:ext cx="6375546" cy="451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49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065402" y="461394"/>
            <a:ext cx="49578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dirty="0" smtClean="0"/>
              <a:t>Data </a:t>
            </a:r>
            <a:r>
              <a:rPr lang="tr-TR" sz="6600" dirty="0" err="1"/>
              <a:t>S</a:t>
            </a:r>
            <a:r>
              <a:rPr lang="tr-TR" sz="6600" dirty="0" err="1" smtClean="0"/>
              <a:t>cience</a:t>
            </a:r>
            <a:r>
              <a:rPr lang="tr-TR" sz="6600" dirty="0" smtClean="0"/>
              <a:t> </a:t>
            </a:r>
            <a:endParaRPr lang="en-US" sz="6600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47" y="1929234"/>
            <a:ext cx="6464558" cy="3156112"/>
          </a:xfrm>
          <a:prstGeom prst="rect">
            <a:avLst/>
          </a:prstGeom>
        </p:spPr>
      </p:pic>
      <p:pic>
        <p:nvPicPr>
          <p:cNvPr id="5122" name="Picture 2" descr="Full Stack Data Science Professional Program - Business Toy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643" y="1929233"/>
            <a:ext cx="5308156" cy="315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821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065402" y="461394"/>
            <a:ext cx="49578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dirty="0" smtClean="0"/>
              <a:t>API</a:t>
            </a:r>
            <a:endParaRPr lang="en-US" sz="6600" dirty="0"/>
          </a:p>
        </p:txBody>
      </p:sp>
      <p:sp>
        <p:nvSpPr>
          <p:cNvPr id="3" name="AutoShape 2" descr="What is an API? A Beginner's Guide to APIs | Postman"/>
          <p:cNvSpPr>
            <a:spLocks noChangeAspect="1" noChangeArrowheads="1"/>
          </p:cNvSpPr>
          <p:nvPr/>
        </p:nvSpPr>
        <p:spPr bwMode="auto">
          <a:xfrm>
            <a:off x="2730995" y="3043353"/>
            <a:ext cx="5255324" cy="525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172" name="Picture 4" descr="REST APIs Explained - 4 Compone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54" y="1225441"/>
            <a:ext cx="7037515" cy="4932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99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/>
          <p:cNvSpPr txBox="1"/>
          <p:nvPr/>
        </p:nvSpPr>
        <p:spPr>
          <a:xfrm>
            <a:off x="1065402" y="461394"/>
            <a:ext cx="495789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6600" dirty="0" smtClean="0"/>
              <a:t>Sadece Rest?</a:t>
            </a:r>
            <a:endParaRPr lang="en-US" sz="6600" dirty="0"/>
          </a:p>
        </p:txBody>
      </p:sp>
      <p:pic>
        <p:nvPicPr>
          <p:cNvPr id="8194" name="Picture 2" descr="GraphQL - Vikipedi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280" y="2613171"/>
            <a:ext cx="2109831" cy="2109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gRPC v.s. REST v.s. others. gRPC is roughly 7 times faster than… | by  Ladynobug | 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3530" y="2038525"/>
            <a:ext cx="4081197" cy="3087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What is WebSocket and How It Works?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321" y="3506598"/>
            <a:ext cx="4054679" cy="2432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Get Started With SOAP and WSDL Testing in SoapUI | SoapUI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132" y="5104393"/>
            <a:ext cx="2067180" cy="980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Webhook vs. API: differences + when to use each | Zapier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127" y="609600"/>
            <a:ext cx="3667955" cy="236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394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32</Words>
  <Application>Microsoft Office PowerPoint</Application>
  <PresentationFormat>Geniş ekran</PresentationFormat>
  <Paragraphs>18</Paragraphs>
  <Slides>19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Teması</vt:lpstr>
      <vt:lpstr>Mustafa Enes Tepe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Teşekkürler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Mustafa Enes Tepe</dc:title>
  <dc:creator>MET SOFTWARE</dc:creator>
  <cp:lastModifiedBy>MET SOFTWARE</cp:lastModifiedBy>
  <cp:revision>12</cp:revision>
  <dcterms:created xsi:type="dcterms:W3CDTF">2023-12-20T15:13:41Z</dcterms:created>
  <dcterms:modified xsi:type="dcterms:W3CDTF">2023-12-20T20:12:09Z</dcterms:modified>
</cp:coreProperties>
</file>