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90"/>
  </p:normalViewPr>
  <p:slideViewPr>
    <p:cSldViewPr snapToGrid="0" snapToObjects="1">
      <p:cViewPr varScale="1">
        <p:scale>
          <a:sx n="81" d="100"/>
          <a:sy n="81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Istanbul’s choıce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2019 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political parties are investing a lot to measure the aim of the electors and to convince them to vote for their party.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environment where the voter lives is very much related to her/his choices. In this study I will pursue an answer to this question by comparing venues data from Foursquare and voting rates to the 2 main political parties in Istanbul.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1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073" y="187037"/>
            <a:ext cx="9601200" cy="745308"/>
          </a:xfrm>
        </p:spPr>
        <p:txBody>
          <a:bodyPr/>
          <a:lstStyle/>
          <a:p>
            <a:r>
              <a:rPr lang="en-US" dirty="0" smtClean="0"/>
              <a:t>Comparing Two Elections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4" y="3560618"/>
            <a:ext cx="7310303" cy="32973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5"/>
          <a:stretch/>
        </p:blipFill>
        <p:spPr>
          <a:xfrm>
            <a:off x="799082" y="932345"/>
            <a:ext cx="7191168" cy="3292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6897" y="1056290"/>
            <a:ext cx="35945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CHP’s candidate </a:t>
            </a:r>
            <a:r>
              <a:rPr lang="en-US" sz="2400" dirty="0" err="1"/>
              <a:t>Ekrem</a:t>
            </a:r>
            <a:r>
              <a:rPr lang="en-US" sz="2400" dirty="0"/>
              <a:t> </a:t>
            </a:r>
            <a:r>
              <a:rPr lang="en-US" sz="2400" dirty="0" err="1"/>
              <a:t>İmamoğlu</a:t>
            </a:r>
            <a:r>
              <a:rPr lang="en-US" sz="2400" dirty="0"/>
              <a:t> who was a common candidate for the opposition won the election two times the analysis is build upon CHP votes.</a:t>
            </a:r>
          </a:p>
          <a:p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  Graph1 and Graph2 below are compared, it is obvious that from all towns of Istanbul people tend to vote more to </a:t>
            </a:r>
            <a:r>
              <a:rPr lang="en-US" sz="2400" dirty="0" err="1"/>
              <a:t>Ekrem</a:t>
            </a:r>
            <a:r>
              <a:rPr lang="en-US" sz="2400" dirty="0"/>
              <a:t> </a:t>
            </a:r>
            <a:r>
              <a:rPr lang="en-US" sz="2400" dirty="0" err="1"/>
              <a:t>İmamoğlu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15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2283"/>
          </a:xfrm>
        </p:spPr>
        <p:txBody>
          <a:bodyPr/>
          <a:lstStyle/>
          <a:p>
            <a:r>
              <a:rPr lang="en-US" dirty="0" smtClean="0"/>
              <a:t>Clustering </a:t>
            </a:r>
            <a:r>
              <a:rPr lang="en-US" smtClean="0"/>
              <a:t>The Boroughs of Istanbul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2" y="1894052"/>
            <a:ext cx="3465583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75" y="1324303"/>
            <a:ext cx="3212026" cy="5370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01" y="1608083"/>
            <a:ext cx="4432300" cy="276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3572" y="4493172"/>
            <a:ext cx="420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3 cluster data compared there is no statistical evidence that shows the voting habits between clusters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174154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Changes Among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1" y="1428750"/>
            <a:ext cx="8305307" cy="4767098"/>
          </a:xfrm>
        </p:spPr>
      </p:pic>
      <p:sp>
        <p:nvSpPr>
          <p:cNvPr id="5" name="TextBox 4"/>
          <p:cNvSpPr txBox="1"/>
          <p:nvPr/>
        </p:nvSpPr>
        <p:spPr>
          <a:xfrm>
            <a:off x="9301655" y="1765738"/>
            <a:ext cx="26328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/>
              <a:t>the boroughs preferred to vote CHP over 4% compared to the previous 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voting difference between two elections compared there is not a specific </a:t>
            </a:r>
            <a:r>
              <a:rPr lang="en-US" dirty="0" err="1"/>
              <a:t>behvaiour</a:t>
            </a:r>
            <a:r>
              <a:rPr lang="en-US" dirty="0"/>
              <a:t> among 3 clusters. All the </a:t>
            </a:r>
            <a:r>
              <a:rPr lang="en-US" dirty="0" err="1"/>
              <a:t>booughs</a:t>
            </a:r>
            <a:r>
              <a:rPr lang="en-US" dirty="0"/>
              <a:t> changed their choices over %4 percent in the favor of CHP's candidate </a:t>
            </a:r>
            <a:r>
              <a:rPr lang="en-US" dirty="0" err="1"/>
              <a:t>Ekrem</a:t>
            </a:r>
            <a:r>
              <a:rPr lang="en-US" dirty="0"/>
              <a:t> </a:t>
            </a:r>
            <a:r>
              <a:rPr lang="en-US" dirty="0" err="1"/>
              <a:t>İmamoğlu</a:t>
            </a:r>
            <a:r>
              <a:rPr lang="en-US" dirty="0"/>
              <a:t>.</a:t>
            </a:r>
          </a:p>
          <a:p>
            <a:r>
              <a:rPr lang="en-US" dirty="0"/>
              <a:t>The environment where the voter lives is very much related to her/his choices. In this study I tried to understand the political aim of the Istanbul voters by using Foursquare data. We cannot say that with the clustering depend on the </a:t>
            </a:r>
            <a:r>
              <a:rPr lang="en-US" dirty="0" err="1"/>
              <a:t>Foursquere</a:t>
            </a:r>
            <a:r>
              <a:rPr lang="en-US" dirty="0"/>
              <a:t> data we can determine Istanbul boroughs' political choices. </a:t>
            </a:r>
            <a:r>
              <a:rPr lang="en-US"/>
              <a:t>We need more details and other data sources.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63197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kırpılmış</Template>
  <TotalTime>9</TotalTime>
  <Words>276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TF10001025</vt:lpstr>
      <vt:lpstr>Istanbul’s choıce</vt:lpstr>
      <vt:lpstr>Business Case</vt:lpstr>
      <vt:lpstr>Comparing Two Elections</vt:lpstr>
      <vt:lpstr>Clustering The Boroughs of Istanbul</vt:lpstr>
      <vt:lpstr>Voting Changes Among Clusters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Istanbul’s choıce</dc:title>
  <dc:creator>Microsoft Office User</dc:creator>
  <cp:lastModifiedBy>Microsoft Office User</cp:lastModifiedBy>
  <cp:revision>8</cp:revision>
  <dcterms:created xsi:type="dcterms:W3CDTF">2019-07-21T22:08:39Z</dcterms:created>
  <dcterms:modified xsi:type="dcterms:W3CDTF">2019-07-21T22:18:09Z</dcterms:modified>
</cp:coreProperties>
</file>