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7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95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73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B739-FAD2-4864-973D-A4CD41E015F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508A47-16FC-4F8E-8772-C07ACE4D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2EBE-8A64-4722-A29A-F4F22807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1413910"/>
            <a:ext cx="8823686" cy="1826581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User Log-in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D5E2B5-F25D-415A-9A24-57C86911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229235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Yusuf Korkmaz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8A7995-DA7B-4AAB-A483-FF32288070C0}"/>
              </a:ext>
            </a:extLst>
          </p:cNvPr>
          <p:cNvSpPr txBox="1">
            <a:spLocks/>
          </p:cNvSpPr>
          <p:nvPr/>
        </p:nvSpPr>
        <p:spPr>
          <a:xfrm>
            <a:off x="1121086" y="490811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E1DD56-379C-4DA7-9FDF-848166588EA2}"/>
              </a:ext>
            </a:extLst>
          </p:cNvPr>
          <p:cNvSpPr txBox="1">
            <a:spLocks/>
          </p:cNvSpPr>
          <p:nvPr/>
        </p:nvSpPr>
        <p:spPr>
          <a:xfrm>
            <a:off x="677335" y="4047710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40A3D5D-516E-43A8-9CA3-195A30DA53C0}"/>
              </a:ext>
            </a:extLst>
          </p:cNvPr>
          <p:cNvSpPr txBox="1">
            <a:spLocks/>
          </p:cNvSpPr>
          <p:nvPr/>
        </p:nvSpPr>
        <p:spPr>
          <a:xfrm>
            <a:off x="837133" y="3637564"/>
            <a:ext cx="8663889" cy="624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/>
              <a:t>Cyber Security / Project Presentation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10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4615"/>
            <a:ext cx="8932831" cy="4937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More secure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Usage pattern is changeable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 good as I think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very good to think that a system will have an ability to recognize user.</a:t>
            </a:r>
          </a:p>
        </p:txBody>
      </p:sp>
    </p:spTree>
    <p:extLst>
      <p:ext uri="{BB962C8B-B14F-4D97-AF65-F5344CB8AC3E}">
        <p14:creationId xmlns:p14="http://schemas.microsoft.com/office/powerpoint/2010/main" val="2573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81FE4D-3D0E-487E-B2F6-732297FC5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F3B9EC-570E-477B-B366-F35BCE195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468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CE9739-41C5-4780-A990-7083C998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2062713"/>
            <a:ext cx="6414993" cy="4795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963"/>
            <a:ext cx="8596668" cy="1320800"/>
          </a:xfrm>
        </p:spPr>
        <p:txBody>
          <a:bodyPr>
            <a:normAutofit/>
          </a:bodyPr>
          <a:lstStyle/>
          <a:p>
            <a:r>
              <a:rPr lang="en-US" u="sng" dirty="0"/>
              <a:t>How it Works - 3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9EEC6-58EA-49BB-B26D-BC6D4E48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1" y="852256"/>
            <a:ext cx="11331389" cy="5189107"/>
          </a:xfrm>
        </p:spPr>
        <p:txBody>
          <a:bodyPr/>
          <a:lstStyle/>
          <a:p>
            <a:r>
              <a:rPr lang="pt-BR" dirty="0"/>
              <a:t>c-y-78/y-b-78/b-e-141/e-r-63/r- -31/ -s-31/s-e-79/e-c-63/c-u-15/u-r-31/r-i-93/i-t-47/t-y-32/ </a:t>
            </a:r>
            <a:r>
              <a:rPr lang="pt-BR" sz="1300" dirty="0"/>
              <a:t>(another PC)</a:t>
            </a:r>
            <a:br>
              <a:rPr lang="pt-BR" dirty="0"/>
            </a:br>
            <a:r>
              <a:rPr lang="pt-BR" dirty="0"/>
              <a:t>c-y-79/y-b-67/b-e-88/e-r-36/r- -61/ -s-82/s-e-66/e-c-40/c-u-137/u-r-11/r-i-7/i-t-34/t-y-87/</a:t>
            </a:r>
            <a:br>
              <a:rPr lang="en-US" dirty="0"/>
            </a:br>
            <a:r>
              <a:rPr lang="pt-BR" dirty="0"/>
              <a:t>c-y-106/y-b-51/b-e-84/e-r-65/r- -107/ -s-56/s-e-66/e-c-61/c-u-157/u-r-52/r-i-85/i-t-82/t-y-40/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649A3-B654-4BDC-A236-B3D1640A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1" y="4012707"/>
            <a:ext cx="3950550" cy="284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17A9F-10E4-427F-9AE4-9563FDBD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73" y="1850501"/>
            <a:ext cx="3813329" cy="27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5332"/>
            <a:ext cx="8596668" cy="4724313"/>
          </a:xfrm>
        </p:spPr>
        <p:txBody>
          <a:bodyPr>
            <a:noAutofit/>
          </a:bodyPr>
          <a:lstStyle/>
          <a:p>
            <a:r>
              <a:rPr lang="en-US" sz="2500" dirty="0"/>
              <a:t>Main idea</a:t>
            </a:r>
          </a:p>
          <a:p>
            <a:r>
              <a:rPr lang="en-US" sz="2500" dirty="0"/>
              <a:t>User log-in systems</a:t>
            </a:r>
          </a:p>
          <a:p>
            <a:r>
              <a:rPr lang="en-US" sz="2500" dirty="0"/>
              <a:t>Hacking with Brute Force</a:t>
            </a:r>
          </a:p>
          <a:p>
            <a:r>
              <a:rPr lang="en-US" sz="2500" dirty="0"/>
              <a:t>Security examples</a:t>
            </a:r>
          </a:p>
          <a:p>
            <a:r>
              <a:rPr lang="en-US" sz="2500" dirty="0"/>
              <a:t>How it works</a:t>
            </a:r>
          </a:p>
          <a:p>
            <a:r>
              <a:rPr lang="en-US" sz="2500" dirty="0"/>
              <a:t>Conclusion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144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>
            <a:normAutofit/>
          </a:bodyPr>
          <a:lstStyle/>
          <a:p>
            <a:r>
              <a:rPr lang="en-US" sz="2400" dirty="0"/>
              <a:t>Recognizing users looking the usage patterns of keyboard</a:t>
            </a:r>
          </a:p>
          <a:p>
            <a:r>
              <a:rPr lang="en-US" sz="2400" dirty="0"/>
              <a:t>There are 4 types information on keystroke dynamics characterized by keys presses latencies;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Between two presses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Between two releases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Between press and release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Between release and press</a:t>
            </a:r>
          </a:p>
          <a:p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User Log-in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>
            <a:norm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user_account</a:t>
            </a:r>
            <a:br>
              <a:rPr lang="en-US" sz="2400" dirty="0"/>
            </a:br>
            <a:r>
              <a:rPr lang="en-US" sz="2400" dirty="0"/>
              <a:t>where username =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unameTextbox.getText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400" dirty="0"/>
            </a:br>
            <a:r>
              <a:rPr lang="en-US" sz="2400" dirty="0"/>
              <a:t>and password =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passwordTextbox.getText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A443-DEE8-4637-BC74-CCC9B6F7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6238">
            <a:off x="1299224" y="3178774"/>
            <a:ext cx="3237545" cy="329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2F9B3B-B821-487C-A2C0-D4A08963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890">
            <a:off x="5612647" y="3734139"/>
            <a:ext cx="2973884" cy="2619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1BC1A-30EA-4F41-82BA-126701A0A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402" y="3133983"/>
            <a:ext cx="3173193" cy="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7925128" cy="4416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Brute force attack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Checks all possible passwords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hacker can find the password and steal our identity.</a:t>
            </a:r>
          </a:p>
        </p:txBody>
      </p:sp>
    </p:spTree>
    <p:extLst>
      <p:ext uri="{BB962C8B-B14F-4D97-AF65-F5344CB8AC3E}">
        <p14:creationId xmlns:p14="http://schemas.microsoft.com/office/powerpoint/2010/main" val="395841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E1FDC-7A99-4169-B53F-DB80D473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9140"/>
            <a:ext cx="3519375" cy="1599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4E94E-F862-4E75-8FB9-5C0EFD542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2" y="4028153"/>
            <a:ext cx="3962400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679AB-F437-4FBF-87FA-F8274A55C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64" y="1659140"/>
            <a:ext cx="3686138" cy="1945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C663B-43E7-4D6A-B389-23FCB466A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253052"/>
            <a:ext cx="4152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39807"/>
          </a:xfrm>
        </p:spPr>
        <p:txBody>
          <a:bodyPr>
            <a:normAutofit/>
          </a:bodyPr>
          <a:lstStyle/>
          <a:p>
            <a:r>
              <a:rPr lang="en-US" u="sng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E377-7B58-45E8-B014-08DC557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10725772" cy="499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6D92D-C948-4349-9C45-B8A403A60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1624615"/>
            <a:ext cx="82296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documents.lucidchart.com/documents/9cf7bd39-8efa-4b37-9446-a6373cebcbd8/pages/0_0?a=227&amp;x=174&amp;y=74&amp;w=132&amp;h=132&amp;store=1&amp;accept=image%2F*&amp;auth=LCA%207aa81d8b2548e6fe5a11ba82fef7a6fd18ddc1c0-ts%3D1523388004">
            <a:extLst>
              <a:ext uri="{FF2B5EF4-FFF2-40B4-BE49-F238E27FC236}">
                <a16:creationId xmlns:a16="http://schemas.microsoft.com/office/drawing/2014/main" id="{F72E7B36-4B63-45C7-B767-7483D79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56" y="3350295"/>
            <a:ext cx="1314169" cy="13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uments.lucidchart.com/documents/9cf7bd39-8efa-4b37-9446-a6373cebcbd8/pages/0_0?a=241&amp;x=174&amp;y=194&amp;w=132&amp;h=132&amp;store=1&amp;accept=image%2F*&amp;auth=LCA%20139ef2696a4ce91aa61c2815e996d4263ec27347-ts%3D1523388004">
            <a:extLst>
              <a:ext uri="{FF2B5EF4-FFF2-40B4-BE49-F238E27FC236}">
                <a16:creationId xmlns:a16="http://schemas.microsoft.com/office/drawing/2014/main" id="{8C477BF0-7CEB-44CE-B866-9AC5C37D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56" y="4693320"/>
            <a:ext cx="1314169" cy="13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F40FC-14F9-4E4D-B6D7-72EE8D9B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242849"/>
            <a:ext cx="6484958" cy="15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88E8A-2D67-439D-AFD3-30899ADA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49407"/>
            <a:ext cx="7369234" cy="5508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How it Works - 2</a:t>
            </a:r>
          </a:p>
        </p:txBody>
      </p:sp>
    </p:spTree>
    <p:extLst>
      <p:ext uri="{BB962C8B-B14F-4D97-AF65-F5344CB8AC3E}">
        <p14:creationId xmlns:p14="http://schemas.microsoft.com/office/powerpoint/2010/main" val="22055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CE9739-41C5-4780-A990-7083C998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2062713"/>
            <a:ext cx="6414993" cy="4795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F6A78-18EC-45EE-9B32-4DDEDB6A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How it Works - 3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9EEC6-58EA-49BB-B26D-BC6D4E48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76"/>
            <a:ext cx="11191936" cy="4795287"/>
          </a:xfrm>
        </p:spPr>
        <p:txBody>
          <a:bodyPr/>
          <a:lstStyle/>
          <a:p>
            <a:r>
              <a:rPr lang="pt-BR" sz="1700" dirty="0"/>
              <a:t>c-y-127/y-b-98/b-e-46/e-r-46/r- -46/ -s-129/s-e-40/e-c-40/c-u-141/u-r-25/r-i-86/i-t-60/t-y-46/</a:t>
            </a:r>
            <a:r>
              <a:rPr lang="pt-BR" dirty="0"/>
              <a:t> </a:t>
            </a:r>
            <a:r>
              <a:rPr lang="pt-BR" sz="1400" dirty="0"/>
              <a:t>(different user)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649A3-B654-4BDC-A236-B3D1640A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1" y="4012707"/>
            <a:ext cx="3950550" cy="284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17A9F-10E4-427F-9AE4-9563FDBD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73" y="1850501"/>
            <a:ext cx="3813329" cy="27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1568</TotalTime>
  <Words>208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User Log-in System</vt:lpstr>
      <vt:lpstr>Introduction</vt:lpstr>
      <vt:lpstr>Main Idea</vt:lpstr>
      <vt:lpstr>User Log-in Systems</vt:lpstr>
      <vt:lpstr>Hacking</vt:lpstr>
      <vt:lpstr>Security</vt:lpstr>
      <vt:lpstr>How It Works </vt:lpstr>
      <vt:lpstr>How it Works - 2</vt:lpstr>
      <vt:lpstr>How it Works - 3</vt:lpstr>
      <vt:lpstr>Conclusion</vt:lpstr>
      <vt:lpstr>THANK YOU</vt:lpstr>
      <vt:lpstr>How it Works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Log-in System</dc:title>
  <dc:creator>Yusuf Korkmaz</dc:creator>
  <cp:lastModifiedBy>Yusuf Korkmaz</cp:lastModifiedBy>
  <cp:revision>28</cp:revision>
  <dcterms:created xsi:type="dcterms:W3CDTF">2018-04-09T04:03:37Z</dcterms:created>
  <dcterms:modified xsi:type="dcterms:W3CDTF">2018-04-12T07:13:32Z</dcterms:modified>
</cp:coreProperties>
</file>