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87FF-29F9-8A60-8D45-89AADF182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F82A9-E41C-FE05-E23A-351008B2B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21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MS Shell Dlg 2</vt:lpstr>
      <vt:lpstr>Wingdings</vt:lpstr>
      <vt:lpstr>Wingdings 3</vt:lpstr>
      <vt:lpstr>Madison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Yusuf Ravat</dc:creator>
  <cp:lastModifiedBy>Yusuf Ravat</cp:lastModifiedBy>
  <cp:revision>1</cp:revision>
  <dcterms:created xsi:type="dcterms:W3CDTF">2024-07-18T19:52:43Z</dcterms:created>
  <dcterms:modified xsi:type="dcterms:W3CDTF">2024-07-18T19:53:05Z</dcterms:modified>
</cp:coreProperties>
</file>