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{35A8CD79-A1DC-40B3-A0F1-EEFD76D7C35E}tf78438558_win32</Template>
  <TotalTime>0</TotalTime>
  <Words>422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Basic 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Yusuf Ravat</dc:creator>
  <cp:lastModifiedBy>Yusuf Ravat</cp:lastModifiedBy>
  <cp:revision>1</cp:revision>
  <dcterms:created xsi:type="dcterms:W3CDTF">2024-07-18T09:31:22Z</dcterms:created>
  <dcterms:modified xsi:type="dcterms:W3CDTF">2024-07-18T09:32:42Z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