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a Chatbot for a 3D Web Plugin Solutions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chatbot is a computer program designed to simulate conversation with human users, especially over the Internet.</a:t>
            </a:r>
          </a:p>
          <a:p>
            <a:pPr lvl="0"/>
            <a:r>
              <a:rPr/>
              <a:t>Creating a chatbot for a 3D web plugin solutions company can help them automate customer support and answer frequently asked questions.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Choose a Platform</a:t>
            </a:r>
          </a:p>
          <a:p>
            <a:pPr lvl="0"/>
            <a:r>
              <a:rPr/>
              <a:t>Choose a chatbot development platform that suits the company’s needs and budget.</a:t>
            </a:r>
          </a:p>
          <a:p>
            <a:pPr lvl="0"/>
            <a:r>
              <a:rPr/>
              <a:t>There are several free and paid platforms available, including Dialogflow, Botpress, and SnatchBot.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Define the Chatbot’s Goals</a:t>
            </a:r>
          </a:p>
          <a:p>
            <a:pPr lvl="0"/>
            <a:r>
              <a:rPr/>
              <a:t>Define the chatbot’s goals and purpose, such as answering common customer questions, providing technical support, or collecting customer feedback.</a:t>
            </a:r>
          </a:p>
          <a:p>
            <a:pPr lvl="0"/>
            <a:r>
              <a:rPr/>
              <a:t>Identify the target audience and design the chatbot’s personality and tone to suit their needs.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Develop Chatbot’s Responses</a:t>
            </a:r>
          </a:p>
          <a:p>
            <a:pPr lvl="0"/>
            <a:r>
              <a:rPr/>
              <a:t>Develop the chatbot’s responses to common questions and scenarios.</a:t>
            </a:r>
          </a:p>
          <a:p>
            <a:pPr lvl="0"/>
            <a:r>
              <a:rPr/>
              <a:t>Use natural language programming and machine learning to enable the chatbot to understand and respond in context.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Integrate Chatbot with Website and Social Media</a:t>
            </a:r>
          </a:p>
          <a:p>
            <a:pPr lvl="0"/>
            <a:r>
              <a:rPr/>
              <a:t>Integrate the chatbot with the company’s website and social media platforms to enable seamless interactions with customers.</a:t>
            </a:r>
          </a:p>
          <a:p>
            <a:pPr lvl="0"/>
            <a:r>
              <a:rPr/>
              <a:t>Train the chatbot to handle specific types of inquiries, such as billing or technical issues.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Test and Refine</a:t>
            </a:r>
          </a:p>
          <a:p>
            <a:pPr lvl="0"/>
            <a:r>
              <a:rPr/>
              <a:t>Test the chatbot thoroughly across various devices and platforms to ensure it functions properly.</a:t>
            </a:r>
          </a:p>
          <a:p>
            <a:pPr lvl="0"/>
            <a:r>
              <a:rPr/>
              <a:t>Monitor the chatbot’s performance and refine its responses over time to improve the user experience.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Creating a chatbot for a 3D web plugin solutions company can significantly improve customer support and engagement.</a:t>
            </a:r>
          </a:p>
          <a:p>
            <a:pPr lvl="0"/>
            <a:r>
              <a:rPr/>
              <a:t>Choosing the right platform, defining the chatbot’s goals, developing responses, integrating with website and social media, testing and refining are crucial steps to ensure a successful chatbot implementation.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2023-06-02T16:12:16Z</dcterms:created>
  <dcterms:modified xsi:type="dcterms:W3CDTF">2023-06-02T16:12:16Z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