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697" r:id="rId2"/>
    <p:sldMasterId id="2147483746" r:id="rId3"/>
    <p:sldMasterId id="2147483751" r:id="rId4"/>
  </p:sldMasterIdLst>
  <p:notesMasterIdLst>
    <p:notesMasterId r:id="rId22"/>
  </p:notesMasterIdLst>
  <p:handoutMasterIdLst>
    <p:handoutMasterId r:id="rId23"/>
  </p:handoutMasterIdLst>
  <p:sldIdLst>
    <p:sldId id="3011" r:id="rId5"/>
    <p:sldId id="3082" r:id="rId6"/>
    <p:sldId id="275" r:id="rId7"/>
    <p:sldId id="3083" r:id="rId8"/>
    <p:sldId id="3084" r:id="rId9"/>
    <p:sldId id="267" r:id="rId10"/>
    <p:sldId id="3078" r:id="rId11"/>
    <p:sldId id="273" r:id="rId12"/>
    <p:sldId id="3087" r:id="rId13"/>
    <p:sldId id="3088" r:id="rId14"/>
    <p:sldId id="3085" r:id="rId15"/>
    <p:sldId id="3080" r:id="rId16"/>
    <p:sldId id="3086" r:id="rId17"/>
    <p:sldId id="3089" r:id="rId18"/>
    <p:sldId id="280" r:id="rId19"/>
    <p:sldId id="3081" r:id="rId20"/>
    <p:sldId id="30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C98280-5D1D-4470-AF95-4024C22CCEAF}">
          <p14:sldIdLst>
            <p14:sldId id="3011"/>
            <p14:sldId id="3082"/>
            <p14:sldId id="275"/>
            <p14:sldId id="3083"/>
            <p14:sldId id="3084"/>
            <p14:sldId id="267"/>
            <p14:sldId id="3078"/>
            <p14:sldId id="273"/>
            <p14:sldId id="3087"/>
            <p14:sldId id="3088"/>
            <p14:sldId id="3085"/>
            <p14:sldId id="3080"/>
            <p14:sldId id="3086"/>
            <p14:sldId id="3089"/>
            <p14:sldId id="280"/>
          </p14:sldIdLst>
        </p14:section>
        <p14:section name="INFO ONLY - Remove It From Template Before Using" id="{B6ACF9DF-1B20-4DF5-99B5-9192F371F3B7}">
          <p14:sldIdLst>
            <p14:sldId id="3081"/>
            <p14:sldId id="30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7887"/>
    <a:srgbClr val="C1D0DB"/>
    <a:srgbClr val="8BA5B9"/>
    <a:srgbClr val="869FB2"/>
    <a:srgbClr val="466179"/>
    <a:srgbClr val="E6DDC6"/>
    <a:srgbClr val="CDC3A6"/>
    <a:srgbClr val="C5B17C"/>
    <a:srgbClr val="B0C0CD"/>
    <a:srgbClr val="BAC8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6" autoAdjust="0"/>
    <p:restoredTop sz="94660"/>
  </p:normalViewPr>
  <p:slideViewPr>
    <p:cSldViewPr snapToGrid="0">
      <p:cViewPr varScale="1">
        <p:scale>
          <a:sx n="87" d="100"/>
          <a:sy n="87" d="100"/>
        </p:scale>
        <p:origin x="174" y="9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6C1AC6-817D-4E0E-87D8-F4B67E318B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35DF9E-56B6-4C36-BBEE-3F9EB0C2A5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86E8D-FBC8-490D-A042-93C04C7F9364}" type="datetimeFigureOut">
              <a:rPr lang="en-US" smtClean="0"/>
              <a:t>11/29/2022</a:t>
            </a:fld>
            <a:endParaRPr lang="en-US"/>
          </a:p>
        </p:txBody>
      </p:sp>
      <p:sp>
        <p:nvSpPr>
          <p:cNvPr id="4" name="Footer Placeholder 3">
            <a:extLst>
              <a:ext uri="{FF2B5EF4-FFF2-40B4-BE49-F238E27FC236}">
                <a16:creationId xmlns:a16="http://schemas.microsoft.com/office/drawing/2014/main" id="{7B11DB5F-27EB-4B76-897C-23B4BE1218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ADC2C3-FFE4-4A49-B762-53EF797F1E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B6661C-D0DE-4DF2-A8F1-36ABC4550704}" type="slidenum">
              <a:rPr lang="en-US" smtClean="0"/>
              <a:t>‹#›</a:t>
            </a:fld>
            <a:endParaRPr lang="en-US"/>
          </a:p>
        </p:txBody>
      </p:sp>
    </p:spTree>
    <p:extLst>
      <p:ext uri="{BB962C8B-B14F-4D97-AF65-F5344CB8AC3E}">
        <p14:creationId xmlns:p14="http://schemas.microsoft.com/office/powerpoint/2010/main" val="27082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49AB5-3204-46FE-B14B-DDB3CAB17C95}"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955E0-C48F-42FC-A80C-5AF862B63EA7}" type="slidenum">
              <a:rPr lang="en-US" smtClean="0"/>
              <a:t>‹#›</a:t>
            </a:fld>
            <a:endParaRPr lang="en-US"/>
          </a:p>
        </p:txBody>
      </p:sp>
    </p:spTree>
    <p:extLst>
      <p:ext uri="{BB962C8B-B14F-4D97-AF65-F5344CB8AC3E}">
        <p14:creationId xmlns:p14="http://schemas.microsoft.com/office/powerpoint/2010/main" val="3608551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1</a:t>
            </a:fld>
            <a:endParaRPr lang="en-IN" dirty="0"/>
          </a:p>
        </p:txBody>
      </p:sp>
    </p:spTree>
    <p:extLst>
      <p:ext uri="{BB962C8B-B14F-4D97-AF65-F5344CB8AC3E}">
        <p14:creationId xmlns:p14="http://schemas.microsoft.com/office/powerpoint/2010/main" val="2370295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3a8a40a41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3a8a40a41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026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3a8a40a41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3a8a40a41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11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a715632f6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a715632f6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884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a715632f6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a715632f6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62044e97f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62044e97f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a715632f6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a715632f6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8f342daea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8f342daea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8f342daea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8f342daea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90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3a8a40a41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3a8a40a41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3a8a40a41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3a8a40a41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20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3a8a40a41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3a8a40a41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899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spTree>
    <p:extLst>
      <p:ext uri="{BB962C8B-B14F-4D97-AF65-F5344CB8AC3E}">
        <p14:creationId xmlns:p14="http://schemas.microsoft.com/office/powerpoint/2010/main" val="6127191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18699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userDrawn="1"/>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4" name="Rectangle 13"/>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3966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userDrawn="1"/>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2" name="Rectangle 11"/>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90268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userDrawn="1"/>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userDrawn="1"/>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5" name="Rectangle 1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504769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80472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411885252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8397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5082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036058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IN"/>
              <a:t>Second level</a:t>
            </a:r>
          </a:p>
          <a:p>
            <a:pPr lvl="2"/>
            <a:r>
              <a:rPr lang="en-IN"/>
              <a:t>Third level</a:t>
            </a:r>
          </a:p>
          <a:p>
            <a:pPr lvl="3"/>
            <a:r>
              <a:rPr lang="en-IN"/>
              <a:t>Fourth level</a:t>
            </a:r>
          </a:p>
          <a:p>
            <a:pPr lvl="4"/>
            <a:r>
              <a:rPr lang="en-IN"/>
              <a:t>Fifth level</a:t>
            </a:r>
            <a:endParaRPr lang="en-US"/>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56104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10220"/>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 White">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419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414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381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1523752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202042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6" name="Rectangle 1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74740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5" name="Rectangle 1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774702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496617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0816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Column Header">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63055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2" name="Footer Placeholder 1">
            <a:extLst>
              <a:ext uri="{FF2B5EF4-FFF2-40B4-BE49-F238E27FC236}">
                <a16:creationId xmlns:a16="http://schemas.microsoft.com/office/drawing/2014/main" id="{903E8FE7-240D-4C23-9CB5-3BB9F9992A17}"/>
              </a:ext>
            </a:extLst>
          </p:cNvPr>
          <p:cNvSpPr>
            <a:spLocks noGrp="1"/>
          </p:cNvSpPr>
          <p:nvPr>
            <p:ph type="ftr" sz="quarter" idx="11"/>
          </p:nvPr>
        </p:nvSpPr>
        <p:spPr/>
        <p:txBody>
          <a:bodyPr/>
          <a:lstStyle/>
          <a:p>
            <a:r>
              <a:rPr lang="en-US"/>
              <a:t>Proprietary and Confidential</a:t>
            </a:r>
          </a:p>
        </p:txBody>
      </p:sp>
      <p:sp>
        <p:nvSpPr>
          <p:cNvPr id="3" name="Title 2">
            <a:extLst>
              <a:ext uri="{FF2B5EF4-FFF2-40B4-BE49-F238E27FC236}">
                <a16:creationId xmlns:a16="http://schemas.microsoft.com/office/drawing/2014/main" id="{6953B052-27F6-4111-9C8A-51B291115A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44035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424753407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72903602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4084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246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a:solidFill>
                  <a:srgbClr val="667686"/>
                </a:solidFill>
                <a:latin typeface="Arial" panose="020B0604020202020204" pitchFamily="34" charset="0"/>
                <a:cs typeface="Arial" panose="020B0604020202020204" pitchFamily="34" charset="0"/>
              </a:rPr>
              <a:t>Disclaimer:</a:t>
            </a:r>
            <a:r>
              <a:rPr lang="en-IN" sz="90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a:solidFill>
                  <a:srgbClr val="667686"/>
                </a:solidFill>
                <a:latin typeface="Arial" panose="020B0604020202020204" pitchFamily="34" charset="0"/>
                <a:cs typeface="Arial" panose="020B0604020202020204" pitchFamily="34" charset="0"/>
              </a:rPr>
              <a:t>Orion</a:t>
            </a:r>
            <a:r>
              <a:rPr lang="en-IN" sz="900" baseline="30000">
                <a:solidFill>
                  <a:srgbClr val="667686"/>
                </a:solidFill>
                <a:latin typeface="Arial" panose="020B0604020202020204" pitchFamily="34" charset="0"/>
                <a:cs typeface="Arial" panose="020B0604020202020204" pitchFamily="34" charset="0"/>
              </a:rPr>
              <a:t>SM</a:t>
            </a:r>
            <a:r>
              <a:rPr lang="en-IN" sz="900">
                <a:solidFill>
                  <a:srgbClr val="667686"/>
                </a:solidFill>
                <a:latin typeface="Arial" panose="020B0604020202020204" pitchFamily="34" charset="0"/>
                <a:cs typeface="Arial" panose="020B0604020202020204" pitchFamily="34" charset="0"/>
              </a:rPr>
              <a:t> and Orion Innovation</a:t>
            </a:r>
            <a:r>
              <a:rPr lang="en-IN" sz="900" baseline="30000">
                <a:solidFill>
                  <a:srgbClr val="667686"/>
                </a:solidFill>
                <a:latin typeface="Arial" panose="020B0604020202020204" pitchFamily="34" charset="0"/>
                <a:cs typeface="Arial" panose="020B0604020202020204" pitchFamily="34" charset="0"/>
              </a:rPr>
              <a:t>SM</a:t>
            </a:r>
            <a:r>
              <a:rPr lang="en-IN" sz="900">
                <a:solidFill>
                  <a:srgbClr val="667686"/>
                </a:solidFill>
                <a:latin typeface="Arial" panose="020B0604020202020204" pitchFamily="34" charset="0"/>
                <a:cs typeface="Arial" panose="020B0604020202020204" pitchFamily="34" charset="0"/>
              </a:rPr>
              <a:t> are service marks of Orion Systems Integrators, LLC. </a:t>
            </a:r>
            <a:br>
              <a:rPr lang="en-IN" sz="900">
                <a:solidFill>
                  <a:srgbClr val="667686"/>
                </a:solidFill>
                <a:latin typeface="Arial" panose="020B0604020202020204" pitchFamily="34" charset="0"/>
                <a:cs typeface="Arial" panose="020B0604020202020204" pitchFamily="34" charset="0"/>
              </a:rPr>
            </a:br>
            <a:r>
              <a:rPr lang="en-IN" sz="90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a:solidFill>
                  <a:schemeClr val="bg1"/>
                </a:solidFill>
              </a:rPr>
              <a:t>orioninc.com</a:t>
            </a:r>
            <a:endParaRPr lang="en-US" sz="1200">
              <a:solidFill>
                <a:schemeClr val="bg1"/>
              </a:solidFill>
            </a:endParaRPr>
          </a:p>
        </p:txBody>
      </p:sp>
    </p:spTree>
    <p:extLst>
      <p:ext uri="{BB962C8B-B14F-4D97-AF65-F5344CB8AC3E}">
        <p14:creationId xmlns:p14="http://schemas.microsoft.com/office/powerpoint/2010/main" val="8877546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spTree>
    <p:extLst>
      <p:ext uri="{BB962C8B-B14F-4D97-AF65-F5344CB8AC3E}">
        <p14:creationId xmlns:p14="http://schemas.microsoft.com/office/powerpoint/2010/main" val="614260771"/>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206227"/>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6267488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44194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10025036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954484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214574776"/>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1951041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02278012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93596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3155684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userDrawn="1"/>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4" name="Rectangle 13"/>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086855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userDrawn="1"/>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2" name="Rectangle 11"/>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23273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userDrawn="1"/>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userDrawn="1"/>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5" name="Rectangle 1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707401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5468490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40700471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36552783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63075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242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8708130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IN"/>
              <a:t>Second level</a:t>
            </a:r>
          </a:p>
          <a:p>
            <a:pPr lvl="2"/>
            <a:r>
              <a:rPr lang="en-IN"/>
              <a:t>Third level</a:t>
            </a:r>
          </a:p>
          <a:p>
            <a:pPr lvl="3"/>
            <a:r>
              <a:rPr lang="en-IN"/>
              <a:t>Fourth level</a:t>
            </a:r>
          </a:p>
          <a:p>
            <a:pPr lvl="4"/>
            <a:r>
              <a:rPr lang="en-IN"/>
              <a:t>Fifth level</a:t>
            </a:r>
            <a:endParaRPr lang="en-US"/>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984014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Column - White">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10131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7411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8325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5552046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1391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6" name="Rectangle 1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57289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008344815"/>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5" name="Rectangle 1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5815700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4192868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35940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Column Header">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929606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08590005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74086631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4598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5701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a:solidFill>
                  <a:srgbClr val="667686"/>
                </a:solidFill>
                <a:latin typeface="Arial" panose="020B0604020202020204" pitchFamily="34" charset="0"/>
                <a:cs typeface="Arial" panose="020B0604020202020204" pitchFamily="34" charset="0"/>
              </a:rPr>
              <a:t>Disclaimer:</a:t>
            </a:r>
            <a:r>
              <a:rPr lang="en-IN" sz="90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a:solidFill>
                  <a:srgbClr val="667686"/>
                </a:solidFill>
                <a:latin typeface="Arial" panose="020B0604020202020204" pitchFamily="34" charset="0"/>
                <a:cs typeface="Arial" panose="020B0604020202020204" pitchFamily="34" charset="0"/>
              </a:rPr>
              <a:t>Orion</a:t>
            </a:r>
            <a:r>
              <a:rPr lang="en-IN" sz="900" baseline="30000">
                <a:solidFill>
                  <a:srgbClr val="667686"/>
                </a:solidFill>
                <a:latin typeface="Arial" panose="020B0604020202020204" pitchFamily="34" charset="0"/>
                <a:cs typeface="Arial" panose="020B0604020202020204" pitchFamily="34" charset="0"/>
              </a:rPr>
              <a:t>SM</a:t>
            </a:r>
            <a:r>
              <a:rPr lang="en-IN" sz="900">
                <a:solidFill>
                  <a:srgbClr val="667686"/>
                </a:solidFill>
                <a:latin typeface="Arial" panose="020B0604020202020204" pitchFamily="34" charset="0"/>
                <a:cs typeface="Arial" panose="020B0604020202020204" pitchFamily="34" charset="0"/>
              </a:rPr>
              <a:t> and Orion Innovation</a:t>
            </a:r>
            <a:r>
              <a:rPr lang="en-IN" sz="900" baseline="30000">
                <a:solidFill>
                  <a:srgbClr val="667686"/>
                </a:solidFill>
                <a:latin typeface="Arial" panose="020B0604020202020204" pitchFamily="34" charset="0"/>
                <a:cs typeface="Arial" panose="020B0604020202020204" pitchFamily="34" charset="0"/>
              </a:rPr>
              <a:t>SM</a:t>
            </a:r>
            <a:r>
              <a:rPr lang="en-IN" sz="900">
                <a:solidFill>
                  <a:srgbClr val="667686"/>
                </a:solidFill>
                <a:latin typeface="Arial" panose="020B0604020202020204" pitchFamily="34" charset="0"/>
                <a:cs typeface="Arial" panose="020B0604020202020204" pitchFamily="34" charset="0"/>
              </a:rPr>
              <a:t> are service marks of Orion Systems Integrators, LLC. </a:t>
            </a:r>
            <a:br>
              <a:rPr lang="en-IN" sz="900">
                <a:solidFill>
                  <a:srgbClr val="667686"/>
                </a:solidFill>
                <a:latin typeface="Arial" panose="020B0604020202020204" pitchFamily="34" charset="0"/>
                <a:cs typeface="Arial" panose="020B0604020202020204" pitchFamily="34" charset="0"/>
              </a:rPr>
            </a:br>
            <a:r>
              <a:rPr lang="en-IN" sz="90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a:solidFill>
                  <a:schemeClr val="bg1"/>
                </a:solidFill>
              </a:rPr>
              <a:t>orioninc.com</a:t>
            </a:r>
            <a:endParaRPr lang="en-US" sz="1200">
              <a:solidFill>
                <a:schemeClr val="bg1"/>
              </a:solidFill>
            </a:endParaRPr>
          </a:p>
        </p:txBody>
      </p:sp>
    </p:spTree>
    <p:extLst>
      <p:ext uri="{BB962C8B-B14F-4D97-AF65-F5344CB8AC3E}">
        <p14:creationId xmlns:p14="http://schemas.microsoft.com/office/powerpoint/2010/main" val="266623934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71510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41441210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8967060"/>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582634"/>
      </p:ext>
    </p:extLst>
  </p:cSld>
  <p:clrMapOvr>
    <a:masterClrMapping/>
  </p:clrMapOvr>
  <p:extLst>
    <p:ext uri="{DCECCB84-F9BA-43D5-87BE-67443E8EF086}">
      <p15:sldGuideLst xmlns:p15="http://schemas.microsoft.com/office/powerpoint/2012/main">
        <p15:guide id="1" pos="2544">
          <p15:clr>
            <a:srgbClr val="FBAE40"/>
          </p15:clr>
        </p15:guide>
        <p15:guide id="2" pos="5112">
          <p15:clr>
            <a:srgbClr val="FBAE40"/>
          </p15:clr>
        </p15:guide>
        <p15:guide id="4" pos="5256">
          <p15:clr>
            <a:srgbClr val="5ACBF0"/>
          </p15:clr>
        </p15:guide>
        <p15:guide id="5" pos="4968">
          <p15:clr>
            <a:srgbClr val="5ACBF0"/>
          </p15:clr>
        </p15:guide>
        <p15:guide id="6" pos="2688">
          <p15:clr>
            <a:srgbClr val="5ACBF0"/>
          </p15:clr>
        </p15:guide>
        <p15:guide id="7" pos="2400">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60596" y="1599467"/>
            <a:ext cx="4220000" cy="3186000"/>
          </a:xfrm>
          <a:prstGeom prst="rect">
            <a:avLst/>
          </a:prstGeom>
        </p:spPr>
        <p:txBody>
          <a:bodyPr spcFirstLastPara="1" wrap="square" lIns="91425" tIns="91425" rIns="91425" bIns="91425" anchor="ctr" anchorCtr="0">
            <a:noAutofit/>
          </a:bodyPr>
          <a:lstStyle>
            <a:lvl1pPr lvl="0" algn="l">
              <a:spcBef>
                <a:spcPts val="0"/>
              </a:spcBef>
              <a:spcAft>
                <a:spcPts val="0"/>
              </a:spcAft>
              <a:buSzPts val="6000"/>
              <a:buNone/>
              <a:defRPr sz="6400" b="0">
                <a:latin typeface="Libre Franklin ExtraBold"/>
                <a:ea typeface="Libre Franklin ExtraBold"/>
                <a:cs typeface="Libre Franklin ExtraBold"/>
                <a:sym typeface="Libre Franklin ExtraBold"/>
              </a:defRPr>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
        <p:nvSpPr>
          <p:cNvPr id="10" name="Google Shape;10;p2"/>
          <p:cNvSpPr txBox="1">
            <a:spLocks noGrp="1"/>
          </p:cNvSpPr>
          <p:nvPr>
            <p:ph type="subTitle" idx="1"/>
          </p:nvPr>
        </p:nvSpPr>
        <p:spPr>
          <a:xfrm>
            <a:off x="3660596" y="4698967"/>
            <a:ext cx="4220000" cy="6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Spectral"/>
                <a:ea typeface="Spectral"/>
                <a:cs typeface="Spectral"/>
                <a:sym typeface="Spectr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662747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638017" y="2127100"/>
            <a:ext cx="2770000" cy="14696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b="0">
                <a:latin typeface="Libre Franklin ExtraBold"/>
                <a:ea typeface="Libre Franklin ExtraBold"/>
                <a:cs typeface="Libre Franklin ExtraBold"/>
                <a:sym typeface="Libre Franklin ExtraBold"/>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hasCustomPrompt="1"/>
          </p:nvPr>
        </p:nvSpPr>
        <p:spPr>
          <a:xfrm>
            <a:off x="4900251" y="2730500"/>
            <a:ext cx="2451200" cy="1676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9600" b="0">
                <a:latin typeface="Libre Franklin ExtraBold"/>
                <a:ea typeface="Libre Franklin ExtraBold"/>
                <a:cs typeface="Libre Franklin ExtraBold"/>
                <a:sym typeface="Libre Franklin ExtraBold"/>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4" name="Google Shape;14;p3"/>
          <p:cNvSpPr txBox="1">
            <a:spLocks noGrp="1"/>
          </p:cNvSpPr>
          <p:nvPr>
            <p:ph type="subTitle" idx="1"/>
          </p:nvPr>
        </p:nvSpPr>
        <p:spPr>
          <a:xfrm>
            <a:off x="7638017" y="3799900"/>
            <a:ext cx="2770000" cy="1312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None/>
              <a:defRPr sz="1867">
                <a:latin typeface="Spectral"/>
                <a:ea typeface="Spectral"/>
                <a:cs typeface="Spectral"/>
                <a:sym typeface="Spectra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42368305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8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950967" y="1636100"/>
            <a:ext cx="10290000" cy="534400"/>
          </a:xfrm>
          <a:prstGeom prst="rect">
            <a:avLst/>
          </a:prstGeom>
        </p:spPr>
        <p:txBody>
          <a:bodyPr spcFirstLastPara="1" wrap="square" lIns="91425" tIns="91425" rIns="91425" bIns="91425" anchor="t" anchorCtr="0">
            <a:noAutofit/>
          </a:bodyPr>
          <a:lstStyle>
            <a:lvl1pPr marL="609585" lvl="0" indent="-397923" rtl="0">
              <a:spcBef>
                <a:spcPts val="0"/>
              </a:spcBef>
              <a:spcAft>
                <a:spcPts val="0"/>
              </a:spcAft>
              <a:buSzPts val="1100"/>
              <a:buFont typeface="Livvic"/>
              <a:buAutoNum type="arabicPeriod"/>
              <a:defRPr sz="1467"/>
            </a:lvl1pPr>
            <a:lvl2pPr marL="1219170" lvl="1" indent="-397923" rtl="0">
              <a:spcBef>
                <a:spcPts val="2133"/>
              </a:spcBef>
              <a:spcAft>
                <a:spcPts val="0"/>
              </a:spcAft>
              <a:buSzPts val="1100"/>
              <a:buFont typeface="Roboto Condensed Light"/>
              <a:buAutoNum type="alphaLcPeriod"/>
              <a:defRPr sz="1467"/>
            </a:lvl2pPr>
            <a:lvl3pPr marL="1828754" lvl="2" indent="-397923" rtl="0">
              <a:spcBef>
                <a:spcPts val="2133"/>
              </a:spcBef>
              <a:spcAft>
                <a:spcPts val="0"/>
              </a:spcAft>
              <a:buSzPts val="1100"/>
              <a:buFont typeface="Roboto Condensed Light"/>
              <a:buAutoNum type="romanLcPeriod"/>
              <a:defRPr sz="1467"/>
            </a:lvl3pPr>
            <a:lvl4pPr marL="2438339" lvl="3" indent="-397923" rtl="0">
              <a:spcBef>
                <a:spcPts val="2133"/>
              </a:spcBef>
              <a:spcAft>
                <a:spcPts val="0"/>
              </a:spcAft>
              <a:buSzPts val="1100"/>
              <a:buFont typeface="Roboto Condensed Light"/>
              <a:buAutoNum type="arabicPeriod"/>
              <a:defRPr sz="1467"/>
            </a:lvl4pPr>
            <a:lvl5pPr marL="3047924" lvl="4" indent="-397923" rtl="0">
              <a:spcBef>
                <a:spcPts val="2133"/>
              </a:spcBef>
              <a:spcAft>
                <a:spcPts val="0"/>
              </a:spcAft>
              <a:buSzPts val="1100"/>
              <a:buFont typeface="Roboto Condensed Light"/>
              <a:buAutoNum type="alphaLcPeriod"/>
              <a:defRPr sz="1467"/>
            </a:lvl5pPr>
            <a:lvl6pPr marL="3657509" lvl="5" indent="-397923" rtl="0">
              <a:spcBef>
                <a:spcPts val="2133"/>
              </a:spcBef>
              <a:spcAft>
                <a:spcPts val="0"/>
              </a:spcAft>
              <a:buSzPts val="1100"/>
              <a:buFont typeface="Roboto Condensed Light"/>
              <a:buAutoNum type="romanLcPeriod"/>
              <a:defRPr sz="1467"/>
            </a:lvl6pPr>
            <a:lvl7pPr marL="4267093" lvl="6" indent="-397923" rtl="0">
              <a:spcBef>
                <a:spcPts val="2133"/>
              </a:spcBef>
              <a:spcAft>
                <a:spcPts val="0"/>
              </a:spcAft>
              <a:buSzPts val="1100"/>
              <a:buFont typeface="Roboto Condensed Light"/>
              <a:buAutoNum type="arabicPeriod"/>
              <a:defRPr sz="1467"/>
            </a:lvl7pPr>
            <a:lvl8pPr marL="4876678" lvl="7" indent="-397923" rtl="0">
              <a:spcBef>
                <a:spcPts val="2133"/>
              </a:spcBef>
              <a:spcAft>
                <a:spcPts val="0"/>
              </a:spcAft>
              <a:buSzPts val="1100"/>
              <a:buFont typeface="Roboto Condensed Light"/>
              <a:buAutoNum type="alphaLcPeriod"/>
              <a:defRPr sz="1467"/>
            </a:lvl8pPr>
            <a:lvl9pPr marL="5486263" lvl="8" indent="-397923" rtl="0">
              <a:spcBef>
                <a:spcPts val="2133"/>
              </a:spcBef>
              <a:spcAft>
                <a:spcPts val="2133"/>
              </a:spcAft>
              <a:buSzPts val="1100"/>
              <a:buFont typeface="Roboto Condensed Light"/>
              <a:buAutoNum type="romanLcPeriod"/>
              <a:defRPr sz="1467"/>
            </a:lvl9pPr>
          </a:lstStyle>
          <a:p>
            <a:endParaRPr/>
          </a:p>
        </p:txBody>
      </p:sp>
    </p:spTree>
    <p:extLst>
      <p:ext uri="{BB962C8B-B14F-4D97-AF65-F5344CB8AC3E}">
        <p14:creationId xmlns:p14="http://schemas.microsoft.com/office/powerpoint/2010/main" val="13137360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74667" y="719333"/>
            <a:ext cx="6366400" cy="16492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0" name="Google Shape;20;p5"/>
          <p:cNvSpPr txBox="1">
            <a:spLocks noGrp="1"/>
          </p:cNvSpPr>
          <p:nvPr>
            <p:ph type="subTitle" idx="1"/>
          </p:nvPr>
        </p:nvSpPr>
        <p:spPr>
          <a:xfrm>
            <a:off x="4874667" y="5064767"/>
            <a:ext cx="2822400" cy="84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21" name="Google Shape;21;p5"/>
          <p:cNvSpPr txBox="1">
            <a:spLocks noGrp="1"/>
          </p:cNvSpPr>
          <p:nvPr>
            <p:ph type="subTitle" idx="2"/>
          </p:nvPr>
        </p:nvSpPr>
        <p:spPr>
          <a:xfrm>
            <a:off x="4874689" y="4554667"/>
            <a:ext cx="28224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Work Sans"/>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Font typeface="Work Sans"/>
              <a:buNone/>
              <a:defRPr sz="4000" b="1">
                <a:latin typeface="Work Sans"/>
                <a:ea typeface="Work Sans"/>
                <a:cs typeface="Work Sans"/>
                <a:sym typeface="Work Sans"/>
              </a:defRPr>
            </a:lvl2pPr>
            <a:lvl3pPr lvl="2" rtl="0">
              <a:spcBef>
                <a:spcPts val="2133"/>
              </a:spcBef>
              <a:spcAft>
                <a:spcPts val="0"/>
              </a:spcAft>
              <a:buSzPts val="3000"/>
              <a:buFont typeface="Work Sans"/>
              <a:buNone/>
              <a:defRPr sz="4000" b="1">
                <a:latin typeface="Work Sans"/>
                <a:ea typeface="Work Sans"/>
                <a:cs typeface="Work Sans"/>
                <a:sym typeface="Work Sans"/>
              </a:defRPr>
            </a:lvl3pPr>
            <a:lvl4pPr lvl="3" rtl="0">
              <a:spcBef>
                <a:spcPts val="2133"/>
              </a:spcBef>
              <a:spcAft>
                <a:spcPts val="0"/>
              </a:spcAft>
              <a:buSzPts val="3000"/>
              <a:buFont typeface="Work Sans"/>
              <a:buNone/>
              <a:defRPr sz="4000" b="1">
                <a:latin typeface="Work Sans"/>
                <a:ea typeface="Work Sans"/>
                <a:cs typeface="Work Sans"/>
                <a:sym typeface="Work Sans"/>
              </a:defRPr>
            </a:lvl4pPr>
            <a:lvl5pPr lvl="4" rtl="0">
              <a:spcBef>
                <a:spcPts val="2133"/>
              </a:spcBef>
              <a:spcAft>
                <a:spcPts val="0"/>
              </a:spcAft>
              <a:buSzPts val="3000"/>
              <a:buFont typeface="Work Sans"/>
              <a:buNone/>
              <a:defRPr sz="4000" b="1">
                <a:latin typeface="Work Sans"/>
                <a:ea typeface="Work Sans"/>
                <a:cs typeface="Work Sans"/>
                <a:sym typeface="Work Sans"/>
              </a:defRPr>
            </a:lvl5pPr>
            <a:lvl6pPr lvl="5" rtl="0">
              <a:spcBef>
                <a:spcPts val="2133"/>
              </a:spcBef>
              <a:spcAft>
                <a:spcPts val="0"/>
              </a:spcAft>
              <a:buSzPts val="3000"/>
              <a:buFont typeface="Work Sans"/>
              <a:buNone/>
              <a:defRPr sz="4000" b="1">
                <a:latin typeface="Work Sans"/>
                <a:ea typeface="Work Sans"/>
                <a:cs typeface="Work Sans"/>
                <a:sym typeface="Work Sans"/>
              </a:defRPr>
            </a:lvl6pPr>
            <a:lvl7pPr lvl="6" rtl="0">
              <a:spcBef>
                <a:spcPts val="2133"/>
              </a:spcBef>
              <a:spcAft>
                <a:spcPts val="0"/>
              </a:spcAft>
              <a:buSzPts val="3000"/>
              <a:buFont typeface="Work Sans"/>
              <a:buNone/>
              <a:defRPr sz="4000" b="1">
                <a:latin typeface="Work Sans"/>
                <a:ea typeface="Work Sans"/>
                <a:cs typeface="Work Sans"/>
                <a:sym typeface="Work Sans"/>
              </a:defRPr>
            </a:lvl7pPr>
            <a:lvl8pPr lvl="7" rtl="0">
              <a:spcBef>
                <a:spcPts val="2133"/>
              </a:spcBef>
              <a:spcAft>
                <a:spcPts val="0"/>
              </a:spcAft>
              <a:buSzPts val="3000"/>
              <a:buFont typeface="Work Sans"/>
              <a:buNone/>
              <a:defRPr sz="4000" b="1">
                <a:latin typeface="Work Sans"/>
                <a:ea typeface="Work Sans"/>
                <a:cs typeface="Work Sans"/>
                <a:sym typeface="Work Sans"/>
              </a:defRPr>
            </a:lvl8pPr>
            <a:lvl9pPr lvl="8" rtl="0">
              <a:spcBef>
                <a:spcPts val="2133"/>
              </a:spcBef>
              <a:spcAft>
                <a:spcPts val="2133"/>
              </a:spcAft>
              <a:buSzPts val="3000"/>
              <a:buFont typeface="Work Sans"/>
              <a:buNone/>
              <a:defRPr sz="4000" b="1">
                <a:latin typeface="Work Sans"/>
                <a:ea typeface="Work Sans"/>
                <a:cs typeface="Work Sans"/>
                <a:sym typeface="Work Sans"/>
              </a:defRPr>
            </a:lvl9pPr>
          </a:lstStyle>
          <a:p>
            <a:endParaRPr/>
          </a:p>
        </p:txBody>
      </p:sp>
      <p:sp>
        <p:nvSpPr>
          <p:cNvPr id="22" name="Google Shape;22;p5"/>
          <p:cNvSpPr txBox="1">
            <a:spLocks noGrp="1"/>
          </p:cNvSpPr>
          <p:nvPr>
            <p:ph type="subTitle" idx="3"/>
          </p:nvPr>
        </p:nvSpPr>
        <p:spPr>
          <a:xfrm>
            <a:off x="8221124" y="5064767"/>
            <a:ext cx="2822400" cy="84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23" name="Google Shape;23;p5"/>
          <p:cNvSpPr txBox="1">
            <a:spLocks noGrp="1"/>
          </p:cNvSpPr>
          <p:nvPr>
            <p:ph type="subTitle" idx="4"/>
          </p:nvPr>
        </p:nvSpPr>
        <p:spPr>
          <a:xfrm>
            <a:off x="8221128" y="4554667"/>
            <a:ext cx="28224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Work Sans"/>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Font typeface="Work Sans"/>
              <a:buNone/>
              <a:defRPr sz="4000" b="1">
                <a:latin typeface="Work Sans"/>
                <a:ea typeface="Work Sans"/>
                <a:cs typeface="Work Sans"/>
                <a:sym typeface="Work Sans"/>
              </a:defRPr>
            </a:lvl2pPr>
            <a:lvl3pPr lvl="2" rtl="0">
              <a:spcBef>
                <a:spcPts val="2133"/>
              </a:spcBef>
              <a:spcAft>
                <a:spcPts val="0"/>
              </a:spcAft>
              <a:buSzPts val="3000"/>
              <a:buFont typeface="Work Sans"/>
              <a:buNone/>
              <a:defRPr sz="4000" b="1">
                <a:latin typeface="Work Sans"/>
                <a:ea typeface="Work Sans"/>
                <a:cs typeface="Work Sans"/>
                <a:sym typeface="Work Sans"/>
              </a:defRPr>
            </a:lvl3pPr>
            <a:lvl4pPr lvl="3" rtl="0">
              <a:spcBef>
                <a:spcPts val="2133"/>
              </a:spcBef>
              <a:spcAft>
                <a:spcPts val="0"/>
              </a:spcAft>
              <a:buSzPts val="3000"/>
              <a:buFont typeface="Work Sans"/>
              <a:buNone/>
              <a:defRPr sz="4000" b="1">
                <a:latin typeface="Work Sans"/>
                <a:ea typeface="Work Sans"/>
                <a:cs typeface="Work Sans"/>
                <a:sym typeface="Work Sans"/>
              </a:defRPr>
            </a:lvl4pPr>
            <a:lvl5pPr lvl="4" rtl="0">
              <a:spcBef>
                <a:spcPts val="2133"/>
              </a:spcBef>
              <a:spcAft>
                <a:spcPts val="0"/>
              </a:spcAft>
              <a:buSzPts val="3000"/>
              <a:buFont typeface="Work Sans"/>
              <a:buNone/>
              <a:defRPr sz="4000" b="1">
                <a:latin typeface="Work Sans"/>
                <a:ea typeface="Work Sans"/>
                <a:cs typeface="Work Sans"/>
                <a:sym typeface="Work Sans"/>
              </a:defRPr>
            </a:lvl5pPr>
            <a:lvl6pPr lvl="5" rtl="0">
              <a:spcBef>
                <a:spcPts val="2133"/>
              </a:spcBef>
              <a:spcAft>
                <a:spcPts val="0"/>
              </a:spcAft>
              <a:buSzPts val="3000"/>
              <a:buFont typeface="Work Sans"/>
              <a:buNone/>
              <a:defRPr sz="4000" b="1">
                <a:latin typeface="Work Sans"/>
                <a:ea typeface="Work Sans"/>
                <a:cs typeface="Work Sans"/>
                <a:sym typeface="Work Sans"/>
              </a:defRPr>
            </a:lvl6pPr>
            <a:lvl7pPr lvl="6" rtl="0">
              <a:spcBef>
                <a:spcPts val="2133"/>
              </a:spcBef>
              <a:spcAft>
                <a:spcPts val="0"/>
              </a:spcAft>
              <a:buSzPts val="3000"/>
              <a:buFont typeface="Work Sans"/>
              <a:buNone/>
              <a:defRPr sz="4000" b="1">
                <a:latin typeface="Work Sans"/>
                <a:ea typeface="Work Sans"/>
                <a:cs typeface="Work Sans"/>
                <a:sym typeface="Work Sans"/>
              </a:defRPr>
            </a:lvl7pPr>
            <a:lvl8pPr lvl="7" rtl="0">
              <a:spcBef>
                <a:spcPts val="2133"/>
              </a:spcBef>
              <a:spcAft>
                <a:spcPts val="0"/>
              </a:spcAft>
              <a:buSzPts val="3000"/>
              <a:buFont typeface="Work Sans"/>
              <a:buNone/>
              <a:defRPr sz="4000" b="1">
                <a:latin typeface="Work Sans"/>
                <a:ea typeface="Work Sans"/>
                <a:cs typeface="Work Sans"/>
                <a:sym typeface="Work Sans"/>
              </a:defRPr>
            </a:lvl8pPr>
            <a:lvl9pPr lvl="8" rtl="0">
              <a:spcBef>
                <a:spcPts val="2133"/>
              </a:spcBef>
              <a:spcAft>
                <a:spcPts val="2133"/>
              </a:spcAft>
              <a:buSzPts val="3000"/>
              <a:buFont typeface="Work Sans"/>
              <a:buNone/>
              <a:defRPr sz="4000" b="1">
                <a:latin typeface="Work Sans"/>
                <a:ea typeface="Work Sans"/>
                <a:cs typeface="Work Sans"/>
                <a:sym typeface="Work Sans"/>
              </a:defRPr>
            </a:lvl9pPr>
          </a:lstStyle>
          <a:p>
            <a:endParaRPr/>
          </a:p>
        </p:txBody>
      </p:sp>
    </p:spTree>
    <p:extLst>
      <p:ext uri="{BB962C8B-B14F-4D97-AF65-F5344CB8AC3E}">
        <p14:creationId xmlns:p14="http://schemas.microsoft.com/office/powerpoint/2010/main" val="508102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extLst>
      <p:ext uri="{BB962C8B-B14F-4D97-AF65-F5344CB8AC3E}">
        <p14:creationId xmlns:p14="http://schemas.microsoft.com/office/powerpoint/2010/main" val="14882768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950967" y="1783967"/>
            <a:ext cx="3854400" cy="13212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867">
                <a:latin typeface="Spectral"/>
                <a:ea typeface="Spectral"/>
                <a:cs typeface="Spectral"/>
                <a:sym typeface="Spectral"/>
              </a:defRPr>
            </a:lvl1pPr>
            <a:lvl2pPr lvl="1">
              <a:spcBef>
                <a:spcPts val="2133"/>
              </a:spcBef>
              <a:spcAft>
                <a:spcPts val="0"/>
              </a:spcAft>
              <a:buSzPts val="1600"/>
              <a:buChar char="○"/>
              <a:defRPr sz="2133"/>
            </a:lvl2pPr>
            <a:lvl3pPr lvl="2">
              <a:spcBef>
                <a:spcPts val="2133"/>
              </a:spcBef>
              <a:spcAft>
                <a:spcPts val="0"/>
              </a:spcAft>
              <a:buSzPts val="1600"/>
              <a:buChar char="■"/>
              <a:defRPr sz="2133"/>
            </a:lvl3pPr>
            <a:lvl4pPr lvl="3">
              <a:spcBef>
                <a:spcPts val="2133"/>
              </a:spcBef>
              <a:spcAft>
                <a:spcPts val="0"/>
              </a:spcAft>
              <a:buSzPts val="1600"/>
              <a:buChar char="●"/>
              <a:defRPr sz="2133"/>
            </a:lvl4pPr>
            <a:lvl5pPr lvl="4">
              <a:spcBef>
                <a:spcPts val="2133"/>
              </a:spcBef>
              <a:spcAft>
                <a:spcPts val="0"/>
              </a:spcAft>
              <a:buSzPts val="1600"/>
              <a:buChar char="○"/>
              <a:defRPr sz="2133"/>
            </a:lvl5pPr>
            <a:lvl6pPr lvl="5">
              <a:spcBef>
                <a:spcPts val="2133"/>
              </a:spcBef>
              <a:spcAft>
                <a:spcPts val="0"/>
              </a:spcAft>
              <a:buSzPts val="1600"/>
              <a:buChar char="■"/>
              <a:defRPr sz="2133"/>
            </a:lvl6pPr>
            <a:lvl7pPr lvl="6">
              <a:spcBef>
                <a:spcPts val="2133"/>
              </a:spcBef>
              <a:spcAft>
                <a:spcPts val="0"/>
              </a:spcAft>
              <a:buSzPts val="1600"/>
              <a:buChar char="●"/>
              <a:defRPr sz="2133"/>
            </a:lvl7pPr>
            <a:lvl8pPr lvl="7">
              <a:spcBef>
                <a:spcPts val="2133"/>
              </a:spcBef>
              <a:spcAft>
                <a:spcPts val="0"/>
              </a:spcAft>
              <a:buSzPts val="1600"/>
              <a:buChar char="○"/>
              <a:defRPr sz="2133"/>
            </a:lvl8pPr>
            <a:lvl9pPr lvl="8">
              <a:spcBef>
                <a:spcPts val="2133"/>
              </a:spcBef>
              <a:spcAft>
                <a:spcPts val="2133"/>
              </a:spcAft>
              <a:buSzPts val="1600"/>
              <a:buChar char="■"/>
              <a:defRPr sz="2133"/>
            </a:lvl9pPr>
          </a:lstStyle>
          <a:p>
            <a:endParaRPr/>
          </a:p>
        </p:txBody>
      </p:sp>
      <p:sp>
        <p:nvSpPr>
          <p:cNvPr id="28" name="Google Shape;28;p7"/>
          <p:cNvSpPr txBox="1">
            <a:spLocks noGrp="1"/>
          </p:cNvSpPr>
          <p:nvPr>
            <p:ph type="title"/>
          </p:nvPr>
        </p:nvSpPr>
        <p:spPr>
          <a:xfrm>
            <a:off x="950967" y="719333"/>
            <a:ext cx="5778000" cy="112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b="0">
                <a:latin typeface="Libre Franklin ExtraBold"/>
                <a:ea typeface="Libre Franklin ExtraBold"/>
                <a:cs typeface="Libre Franklin ExtraBold"/>
                <a:sym typeface="Libre Franklin ExtraBold"/>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15265406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950967" y="4820100"/>
            <a:ext cx="10480000" cy="12632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9600" b="0">
                <a:latin typeface="Libre Franklin ExtraBold"/>
                <a:ea typeface="Libre Franklin ExtraBold"/>
                <a:cs typeface="Libre Franklin ExtraBold"/>
                <a:sym typeface="Libre Franklin ExtraBold"/>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00599591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950967" y="2660267"/>
            <a:ext cx="3458000" cy="2312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867">
                <a:latin typeface="Spectral"/>
                <a:ea typeface="Spectral"/>
                <a:cs typeface="Spectral"/>
                <a:sym typeface="Spectral"/>
              </a:defRPr>
            </a:lvl1pPr>
            <a:lvl2pPr lvl="1" rtl="0">
              <a:spcBef>
                <a:spcPts val="2133"/>
              </a:spcBef>
              <a:spcAft>
                <a:spcPts val="0"/>
              </a:spcAft>
              <a:buSzPts val="1600"/>
              <a:buChar char="○"/>
              <a:defRPr sz="2133"/>
            </a:lvl2pPr>
            <a:lvl3pPr lvl="2" rtl="0">
              <a:spcBef>
                <a:spcPts val="2133"/>
              </a:spcBef>
              <a:spcAft>
                <a:spcPts val="0"/>
              </a:spcAft>
              <a:buSzPts val="1600"/>
              <a:buChar char="■"/>
              <a:defRPr sz="2133"/>
            </a:lvl3pPr>
            <a:lvl4pPr lvl="3" rtl="0">
              <a:spcBef>
                <a:spcPts val="2133"/>
              </a:spcBef>
              <a:spcAft>
                <a:spcPts val="0"/>
              </a:spcAft>
              <a:buSzPts val="1600"/>
              <a:buChar char="●"/>
              <a:defRPr sz="2133"/>
            </a:lvl4pPr>
            <a:lvl5pPr lvl="4" rtl="0">
              <a:spcBef>
                <a:spcPts val="2133"/>
              </a:spcBef>
              <a:spcAft>
                <a:spcPts val="0"/>
              </a:spcAft>
              <a:buSzPts val="1600"/>
              <a:buChar char="○"/>
              <a:defRPr sz="2133"/>
            </a:lvl5pPr>
            <a:lvl6pPr lvl="5" rtl="0">
              <a:spcBef>
                <a:spcPts val="2133"/>
              </a:spcBef>
              <a:spcAft>
                <a:spcPts val="0"/>
              </a:spcAft>
              <a:buSzPts val="1600"/>
              <a:buChar char="■"/>
              <a:defRPr sz="2133"/>
            </a:lvl6pPr>
            <a:lvl7pPr lvl="6" rtl="0">
              <a:spcBef>
                <a:spcPts val="2133"/>
              </a:spcBef>
              <a:spcAft>
                <a:spcPts val="0"/>
              </a:spcAft>
              <a:buSzPts val="1600"/>
              <a:buChar char="●"/>
              <a:defRPr sz="2133"/>
            </a:lvl7pPr>
            <a:lvl8pPr lvl="7" rtl="0">
              <a:spcBef>
                <a:spcPts val="2133"/>
              </a:spcBef>
              <a:spcAft>
                <a:spcPts val="0"/>
              </a:spcAft>
              <a:buSzPts val="1600"/>
              <a:buChar char="○"/>
              <a:defRPr sz="2133"/>
            </a:lvl8pPr>
            <a:lvl9pPr lvl="8" rtl="0">
              <a:spcBef>
                <a:spcPts val="2133"/>
              </a:spcBef>
              <a:spcAft>
                <a:spcPts val="2133"/>
              </a:spcAft>
              <a:buSzPts val="1600"/>
              <a:buChar char="■"/>
              <a:defRPr sz="2133"/>
            </a:lvl9pPr>
          </a:lstStyle>
          <a:p>
            <a:endParaRPr/>
          </a:p>
        </p:txBody>
      </p:sp>
      <p:sp>
        <p:nvSpPr>
          <p:cNvPr id="33" name="Google Shape;33;p9"/>
          <p:cNvSpPr txBox="1">
            <a:spLocks noGrp="1"/>
          </p:cNvSpPr>
          <p:nvPr>
            <p:ph type="title"/>
          </p:nvPr>
        </p:nvSpPr>
        <p:spPr>
          <a:xfrm>
            <a:off x="950967" y="719333"/>
            <a:ext cx="3686800" cy="1571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b="0">
                <a:latin typeface="Libre Franklin ExtraBold"/>
                <a:ea typeface="Libre Franklin ExtraBold"/>
                <a:cs typeface="Libre Franklin ExtraBold"/>
                <a:sym typeface="Libre Franklin ExtraBold"/>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1655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28084283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141000" y="2870300"/>
            <a:ext cx="4756000" cy="18032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sz="4000">
                <a:solidFill>
                  <a:schemeClr val="dk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extLst>
      <p:ext uri="{BB962C8B-B14F-4D97-AF65-F5344CB8AC3E}">
        <p14:creationId xmlns:p14="http://schemas.microsoft.com/office/powerpoint/2010/main" val="13142370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925333" y="1148200"/>
            <a:ext cx="8377200" cy="1120400"/>
          </a:xfrm>
          <a:prstGeom prst="rect">
            <a:avLst/>
          </a:prstGeom>
        </p:spPr>
        <p:txBody>
          <a:bodyPr spcFirstLastPara="1" wrap="square" lIns="91425" tIns="91425" rIns="91425" bIns="91425" anchor="t" anchorCtr="0">
            <a:noAutofit/>
          </a:bodyPr>
          <a:lstStyle>
            <a:lvl1pPr lvl="0" algn="l">
              <a:spcBef>
                <a:spcPts val="0"/>
              </a:spcBef>
              <a:spcAft>
                <a:spcPts val="0"/>
              </a:spcAft>
              <a:buSzPts val="7200"/>
              <a:buNone/>
              <a:defRPr sz="8000"/>
            </a:lvl1pPr>
            <a:lvl2pPr lvl="1" algn="ctr">
              <a:spcBef>
                <a:spcPts val="0"/>
              </a:spcBef>
              <a:spcAft>
                <a:spcPts val="0"/>
              </a:spcAft>
              <a:buSzPts val="7200"/>
              <a:buNone/>
              <a:defRPr sz="9600"/>
            </a:lvl2pPr>
            <a:lvl3pPr lvl="2" algn="ctr">
              <a:spcBef>
                <a:spcPts val="0"/>
              </a:spcBef>
              <a:spcAft>
                <a:spcPts val="0"/>
              </a:spcAft>
              <a:buSzPts val="7200"/>
              <a:buNone/>
              <a:defRPr sz="9600"/>
            </a:lvl3pPr>
            <a:lvl4pPr lvl="3" algn="ctr">
              <a:spcBef>
                <a:spcPts val="0"/>
              </a:spcBef>
              <a:spcAft>
                <a:spcPts val="0"/>
              </a:spcAft>
              <a:buSzPts val="7200"/>
              <a:buNone/>
              <a:defRPr sz="9600"/>
            </a:lvl4pPr>
            <a:lvl5pPr lvl="4" algn="ctr">
              <a:spcBef>
                <a:spcPts val="0"/>
              </a:spcBef>
              <a:spcAft>
                <a:spcPts val="0"/>
              </a:spcAft>
              <a:buSzPts val="7200"/>
              <a:buNone/>
              <a:defRPr sz="9600"/>
            </a:lvl5pPr>
            <a:lvl6pPr lvl="5" algn="ctr">
              <a:spcBef>
                <a:spcPts val="0"/>
              </a:spcBef>
              <a:spcAft>
                <a:spcPts val="0"/>
              </a:spcAft>
              <a:buSzPts val="7200"/>
              <a:buNone/>
              <a:defRPr sz="9600"/>
            </a:lvl6pPr>
            <a:lvl7pPr lvl="6" algn="ctr">
              <a:spcBef>
                <a:spcPts val="0"/>
              </a:spcBef>
              <a:spcAft>
                <a:spcPts val="0"/>
              </a:spcAft>
              <a:buSzPts val="7200"/>
              <a:buNone/>
              <a:defRPr sz="9600"/>
            </a:lvl7pPr>
            <a:lvl8pPr lvl="7" algn="ctr">
              <a:spcBef>
                <a:spcPts val="0"/>
              </a:spcBef>
              <a:spcAft>
                <a:spcPts val="0"/>
              </a:spcAft>
              <a:buSzPts val="7200"/>
              <a:buNone/>
              <a:defRPr sz="9600"/>
            </a:lvl8pPr>
            <a:lvl9pPr lvl="8" algn="ctr">
              <a:spcBef>
                <a:spcPts val="0"/>
              </a:spcBef>
              <a:spcAft>
                <a:spcPts val="0"/>
              </a:spcAft>
              <a:buSzPts val="7200"/>
              <a:buNone/>
              <a:defRPr sz="9600"/>
            </a:lvl9pPr>
          </a:lstStyle>
          <a:p>
            <a:r>
              <a:t>xx%</a:t>
            </a:r>
          </a:p>
        </p:txBody>
      </p:sp>
      <p:sp>
        <p:nvSpPr>
          <p:cNvPr id="38" name="Google Shape;38;p11"/>
          <p:cNvSpPr txBox="1">
            <a:spLocks noGrp="1"/>
          </p:cNvSpPr>
          <p:nvPr>
            <p:ph type="subTitle" idx="1"/>
          </p:nvPr>
        </p:nvSpPr>
        <p:spPr>
          <a:xfrm>
            <a:off x="925333" y="2400800"/>
            <a:ext cx="7254800" cy="4100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lgn="ctr">
              <a:spcBef>
                <a:spcPts val="2133"/>
              </a:spcBef>
              <a:spcAft>
                <a:spcPts val="0"/>
              </a:spcAft>
              <a:buSzPts val="1600"/>
              <a:buNone/>
              <a:defRPr sz="2133"/>
            </a:lvl2pPr>
            <a:lvl3pPr lvl="2" algn="ctr">
              <a:spcBef>
                <a:spcPts val="2133"/>
              </a:spcBef>
              <a:spcAft>
                <a:spcPts val="0"/>
              </a:spcAft>
              <a:buSzPts val="1600"/>
              <a:buNone/>
              <a:defRPr sz="2133"/>
            </a:lvl3pPr>
            <a:lvl4pPr lvl="3" algn="ctr">
              <a:spcBef>
                <a:spcPts val="2133"/>
              </a:spcBef>
              <a:spcAft>
                <a:spcPts val="0"/>
              </a:spcAft>
              <a:buSzPts val="1600"/>
              <a:buNone/>
              <a:defRPr sz="2133"/>
            </a:lvl4pPr>
            <a:lvl5pPr lvl="4" algn="ctr">
              <a:spcBef>
                <a:spcPts val="2133"/>
              </a:spcBef>
              <a:spcAft>
                <a:spcPts val="0"/>
              </a:spcAft>
              <a:buSzPts val="1600"/>
              <a:buNone/>
              <a:defRPr sz="2133"/>
            </a:lvl5pPr>
            <a:lvl6pPr lvl="5" algn="ctr">
              <a:spcBef>
                <a:spcPts val="2133"/>
              </a:spcBef>
              <a:spcAft>
                <a:spcPts val="0"/>
              </a:spcAft>
              <a:buSzPts val="1600"/>
              <a:buNone/>
              <a:defRPr sz="2133"/>
            </a:lvl6pPr>
            <a:lvl7pPr lvl="6" algn="ctr">
              <a:spcBef>
                <a:spcPts val="2133"/>
              </a:spcBef>
              <a:spcAft>
                <a:spcPts val="0"/>
              </a:spcAft>
              <a:buSzPts val="1600"/>
              <a:buNone/>
              <a:defRPr sz="2133"/>
            </a:lvl7pPr>
            <a:lvl8pPr lvl="7" algn="ctr">
              <a:spcBef>
                <a:spcPts val="2133"/>
              </a:spcBef>
              <a:spcAft>
                <a:spcPts val="0"/>
              </a:spcAft>
              <a:buSzPts val="1600"/>
              <a:buNone/>
              <a:defRPr sz="2133"/>
            </a:lvl8pPr>
            <a:lvl9pPr lvl="8" algn="ctr">
              <a:spcBef>
                <a:spcPts val="2133"/>
              </a:spcBef>
              <a:spcAft>
                <a:spcPts val="2133"/>
              </a:spcAft>
              <a:buSzPts val="1600"/>
              <a:buNone/>
              <a:defRPr sz="2133"/>
            </a:lvl9pPr>
          </a:lstStyle>
          <a:p>
            <a:endParaRPr/>
          </a:p>
        </p:txBody>
      </p:sp>
    </p:spTree>
    <p:extLst>
      <p:ext uri="{BB962C8B-B14F-4D97-AF65-F5344CB8AC3E}">
        <p14:creationId xmlns:p14="http://schemas.microsoft.com/office/powerpoint/2010/main" val="177382965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23934942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876633" y="719333"/>
            <a:ext cx="93644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b="0">
                <a:latin typeface="Libre Franklin ExtraBold"/>
                <a:ea typeface="Libre Franklin ExtraBold"/>
                <a:cs typeface="Libre Franklin ExtraBold"/>
                <a:sym typeface="Libre Franklin ExtraBold"/>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2" name="Google Shape;42;p13"/>
          <p:cNvSpPr txBox="1">
            <a:spLocks noGrp="1"/>
          </p:cNvSpPr>
          <p:nvPr>
            <p:ph type="title" idx="2" hasCustomPrompt="1"/>
          </p:nvPr>
        </p:nvSpPr>
        <p:spPr>
          <a:xfrm>
            <a:off x="7276616" y="2609267"/>
            <a:ext cx="846000" cy="63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b="0">
                <a:latin typeface="Libre Franklin ExtraBold"/>
                <a:ea typeface="Libre Franklin ExtraBold"/>
                <a:cs typeface="Libre Franklin ExtraBold"/>
                <a:sym typeface="Libre Franklin ExtraBold"/>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43" name="Google Shape;43;p13"/>
          <p:cNvSpPr txBox="1">
            <a:spLocks noGrp="1"/>
          </p:cNvSpPr>
          <p:nvPr>
            <p:ph type="subTitle" idx="1"/>
          </p:nvPr>
        </p:nvSpPr>
        <p:spPr>
          <a:xfrm>
            <a:off x="2828233" y="3417233"/>
            <a:ext cx="2756400" cy="81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867">
                <a:latin typeface="Spectral"/>
                <a:ea typeface="Spectral"/>
                <a:cs typeface="Spectral"/>
                <a:sym typeface="Spectral"/>
              </a:defRPr>
            </a:lvl1pPr>
            <a:lvl2pPr lvl="1" rtl="0">
              <a:spcBef>
                <a:spcPts val="2133"/>
              </a:spcBef>
              <a:spcAft>
                <a:spcPts val="0"/>
              </a:spcAft>
              <a:buClr>
                <a:schemeClr val="dk1"/>
              </a:buClr>
              <a:buSzPts val="1600"/>
              <a:buNone/>
              <a:defRPr sz="2133">
                <a:solidFill>
                  <a:schemeClr val="dk1"/>
                </a:solidFill>
              </a:defRPr>
            </a:lvl2pPr>
            <a:lvl3pPr lvl="2" rtl="0">
              <a:spcBef>
                <a:spcPts val="2133"/>
              </a:spcBef>
              <a:spcAft>
                <a:spcPts val="0"/>
              </a:spcAft>
              <a:buClr>
                <a:schemeClr val="dk1"/>
              </a:buClr>
              <a:buSzPts val="1600"/>
              <a:buNone/>
              <a:defRPr sz="2133">
                <a:solidFill>
                  <a:schemeClr val="dk1"/>
                </a:solidFill>
              </a:defRPr>
            </a:lvl3pPr>
            <a:lvl4pPr lvl="3" rtl="0">
              <a:spcBef>
                <a:spcPts val="2133"/>
              </a:spcBef>
              <a:spcAft>
                <a:spcPts val="0"/>
              </a:spcAft>
              <a:buClr>
                <a:schemeClr val="dk1"/>
              </a:buClr>
              <a:buSzPts val="1600"/>
              <a:buNone/>
              <a:defRPr sz="2133">
                <a:solidFill>
                  <a:schemeClr val="dk1"/>
                </a:solidFill>
              </a:defRPr>
            </a:lvl4pPr>
            <a:lvl5pPr lvl="4" rtl="0">
              <a:spcBef>
                <a:spcPts val="2133"/>
              </a:spcBef>
              <a:spcAft>
                <a:spcPts val="0"/>
              </a:spcAft>
              <a:buClr>
                <a:schemeClr val="dk1"/>
              </a:buClr>
              <a:buSzPts val="1600"/>
              <a:buNone/>
              <a:defRPr sz="2133">
                <a:solidFill>
                  <a:schemeClr val="dk1"/>
                </a:solidFill>
              </a:defRPr>
            </a:lvl5pPr>
            <a:lvl6pPr lvl="5" rtl="0">
              <a:spcBef>
                <a:spcPts val="2133"/>
              </a:spcBef>
              <a:spcAft>
                <a:spcPts val="0"/>
              </a:spcAft>
              <a:buClr>
                <a:schemeClr val="dk1"/>
              </a:buClr>
              <a:buSzPts val="1600"/>
              <a:buNone/>
              <a:defRPr sz="2133">
                <a:solidFill>
                  <a:schemeClr val="dk1"/>
                </a:solidFill>
              </a:defRPr>
            </a:lvl6pPr>
            <a:lvl7pPr lvl="6" rtl="0">
              <a:spcBef>
                <a:spcPts val="2133"/>
              </a:spcBef>
              <a:spcAft>
                <a:spcPts val="0"/>
              </a:spcAft>
              <a:buClr>
                <a:schemeClr val="dk1"/>
              </a:buClr>
              <a:buSzPts val="1600"/>
              <a:buNone/>
              <a:defRPr sz="2133">
                <a:solidFill>
                  <a:schemeClr val="dk1"/>
                </a:solidFill>
              </a:defRPr>
            </a:lvl7pPr>
            <a:lvl8pPr lvl="7" rtl="0">
              <a:spcBef>
                <a:spcPts val="2133"/>
              </a:spcBef>
              <a:spcAft>
                <a:spcPts val="0"/>
              </a:spcAft>
              <a:buClr>
                <a:schemeClr val="dk1"/>
              </a:buClr>
              <a:buSzPts val="1600"/>
              <a:buNone/>
              <a:defRPr sz="2133">
                <a:solidFill>
                  <a:schemeClr val="dk1"/>
                </a:solidFill>
              </a:defRPr>
            </a:lvl8pPr>
            <a:lvl9pPr lvl="8" rtl="0">
              <a:spcBef>
                <a:spcPts val="2133"/>
              </a:spcBef>
              <a:spcAft>
                <a:spcPts val="2133"/>
              </a:spcAft>
              <a:buClr>
                <a:schemeClr val="dk1"/>
              </a:buClr>
              <a:buSzPts val="1600"/>
              <a:buNone/>
              <a:defRPr sz="2133">
                <a:solidFill>
                  <a:schemeClr val="dk1"/>
                </a:solidFill>
              </a:defRPr>
            </a:lvl9pPr>
          </a:lstStyle>
          <a:p>
            <a:endParaRPr/>
          </a:p>
        </p:txBody>
      </p:sp>
      <p:sp>
        <p:nvSpPr>
          <p:cNvPr id="44" name="Google Shape;44;p13"/>
          <p:cNvSpPr txBox="1">
            <a:spLocks noGrp="1"/>
          </p:cNvSpPr>
          <p:nvPr>
            <p:ph type="subTitle" idx="3"/>
          </p:nvPr>
        </p:nvSpPr>
        <p:spPr>
          <a:xfrm>
            <a:off x="2827871" y="2458267"/>
            <a:ext cx="1989600" cy="9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667">
                <a:solidFill>
                  <a:schemeClr val="dk2"/>
                </a:solidFill>
                <a:latin typeface="Libre Franklin ExtraBold"/>
                <a:ea typeface="Libre Franklin ExtraBold"/>
                <a:cs typeface="Libre Franklin ExtraBold"/>
                <a:sym typeface="Libre Franklin ExtraBold"/>
              </a:defRPr>
            </a:lvl1pPr>
            <a:lvl2pPr lvl="1" rtl="0">
              <a:spcBef>
                <a:spcPts val="2133"/>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endParaRPr/>
          </a:p>
        </p:txBody>
      </p:sp>
      <p:sp>
        <p:nvSpPr>
          <p:cNvPr id="45" name="Google Shape;45;p13"/>
          <p:cNvSpPr txBox="1">
            <a:spLocks noGrp="1"/>
          </p:cNvSpPr>
          <p:nvPr>
            <p:ph type="title" idx="4" hasCustomPrompt="1"/>
          </p:nvPr>
        </p:nvSpPr>
        <p:spPr>
          <a:xfrm>
            <a:off x="7276640" y="4577767"/>
            <a:ext cx="846000" cy="63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b="0">
                <a:latin typeface="Libre Franklin ExtraBold"/>
                <a:ea typeface="Libre Franklin ExtraBold"/>
                <a:cs typeface="Libre Franklin ExtraBold"/>
                <a:sym typeface="Libre Franklin ExtraBold"/>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46" name="Google Shape;46;p13"/>
          <p:cNvSpPr txBox="1">
            <a:spLocks noGrp="1"/>
          </p:cNvSpPr>
          <p:nvPr>
            <p:ph type="subTitle" idx="5"/>
          </p:nvPr>
        </p:nvSpPr>
        <p:spPr>
          <a:xfrm>
            <a:off x="2827167" y="5361167"/>
            <a:ext cx="2756400" cy="81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867">
                <a:latin typeface="Spectral"/>
                <a:ea typeface="Spectral"/>
                <a:cs typeface="Spectral"/>
                <a:sym typeface="Spectral"/>
              </a:defRPr>
            </a:lvl1pPr>
            <a:lvl2pPr lvl="1" rtl="0">
              <a:spcBef>
                <a:spcPts val="2133"/>
              </a:spcBef>
              <a:spcAft>
                <a:spcPts val="0"/>
              </a:spcAft>
              <a:buClr>
                <a:schemeClr val="dk1"/>
              </a:buClr>
              <a:buSzPts val="1600"/>
              <a:buNone/>
              <a:defRPr sz="2133">
                <a:solidFill>
                  <a:schemeClr val="dk1"/>
                </a:solidFill>
              </a:defRPr>
            </a:lvl2pPr>
            <a:lvl3pPr lvl="2" rtl="0">
              <a:spcBef>
                <a:spcPts val="2133"/>
              </a:spcBef>
              <a:spcAft>
                <a:spcPts val="0"/>
              </a:spcAft>
              <a:buClr>
                <a:schemeClr val="dk1"/>
              </a:buClr>
              <a:buSzPts val="1600"/>
              <a:buNone/>
              <a:defRPr sz="2133">
                <a:solidFill>
                  <a:schemeClr val="dk1"/>
                </a:solidFill>
              </a:defRPr>
            </a:lvl3pPr>
            <a:lvl4pPr lvl="3" rtl="0">
              <a:spcBef>
                <a:spcPts val="2133"/>
              </a:spcBef>
              <a:spcAft>
                <a:spcPts val="0"/>
              </a:spcAft>
              <a:buClr>
                <a:schemeClr val="dk1"/>
              </a:buClr>
              <a:buSzPts val="1600"/>
              <a:buNone/>
              <a:defRPr sz="2133">
                <a:solidFill>
                  <a:schemeClr val="dk1"/>
                </a:solidFill>
              </a:defRPr>
            </a:lvl4pPr>
            <a:lvl5pPr lvl="4" rtl="0">
              <a:spcBef>
                <a:spcPts val="2133"/>
              </a:spcBef>
              <a:spcAft>
                <a:spcPts val="0"/>
              </a:spcAft>
              <a:buClr>
                <a:schemeClr val="dk1"/>
              </a:buClr>
              <a:buSzPts val="1600"/>
              <a:buNone/>
              <a:defRPr sz="2133">
                <a:solidFill>
                  <a:schemeClr val="dk1"/>
                </a:solidFill>
              </a:defRPr>
            </a:lvl5pPr>
            <a:lvl6pPr lvl="5" rtl="0">
              <a:spcBef>
                <a:spcPts val="2133"/>
              </a:spcBef>
              <a:spcAft>
                <a:spcPts val="0"/>
              </a:spcAft>
              <a:buClr>
                <a:schemeClr val="dk1"/>
              </a:buClr>
              <a:buSzPts val="1600"/>
              <a:buNone/>
              <a:defRPr sz="2133">
                <a:solidFill>
                  <a:schemeClr val="dk1"/>
                </a:solidFill>
              </a:defRPr>
            </a:lvl6pPr>
            <a:lvl7pPr lvl="6" rtl="0">
              <a:spcBef>
                <a:spcPts val="2133"/>
              </a:spcBef>
              <a:spcAft>
                <a:spcPts val="0"/>
              </a:spcAft>
              <a:buClr>
                <a:schemeClr val="dk1"/>
              </a:buClr>
              <a:buSzPts val="1600"/>
              <a:buNone/>
              <a:defRPr sz="2133">
                <a:solidFill>
                  <a:schemeClr val="dk1"/>
                </a:solidFill>
              </a:defRPr>
            </a:lvl7pPr>
            <a:lvl8pPr lvl="7" rtl="0">
              <a:spcBef>
                <a:spcPts val="2133"/>
              </a:spcBef>
              <a:spcAft>
                <a:spcPts val="0"/>
              </a:spcAft>
              <a:buClr>
                <a:schemeClr val="dk1"/>
              </a:buClr>
              <a:buSzPts val="1600"/>
              <a:buNone/>
              <a:defRPr sz="2133">
                <a:solidFill>
                  <a:schemeClr val="dk1"/>
                </a:solidFill>
              </a:defRPr>
            </a:lvl8pPr>
            <a:lvl9pPr lvl="8" rtl="0">
              <a:spcBef>
                <a:spcPts val="2133"/>
              </a:spcBef>
              <a:spcAft>
                <a:spcPts val="2133"/>
              </a:spcAft>
              <a:buClr>
                <a:schemeClr val="dk1"/>
              </a:buClr>
              <a:buSzPts val="1600"/>
              <a:buNone/>
              <a:defRPr sz="2133">
                <a:solidFill>
                  <a:schemeClr val="dk1"/>
                </a:solidFill>
              </a:defRPr>
            </a:lvl9pPr>
          </a:lstStyle>
          <a:p>
            <a:endParaRPr/>
          </a:p>
        </p:txBody>
      </p:sp>
      <p:sp>
        <p:nvSpPr>
          <p:cNvPr id="47" name="Google Shape;47;p13"/>
          <p:cNvSpPr txBox="1">
            <a:spLocks noGrp="1"/>
          </p:cNvSpPr>
          <p:nvPr>
            <p:ph type="subTitle" idx="6"/>
          </p:nvPr>
        </p:nvSpPr>
        <p:spPr>
          <a:xfrm>
            <a:off x="2827167" y="4426767"/>
            <a:ext cx="1989600" cy="9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667">
                <a:solidFill>
                  <a:schemeClr val="dk2"/>
                </a:solidFill>
                <a:latin typeface="Libre Franklin ExtraBold"/>
                <a:ea typeface="Libre Franklin ExtraBold"/>
                <a:cs typeface="Libre Franklin ExtraBold"/>
                <a:sym typeface="Libre Franklin ExtraBold"/>
              </a:defRPr>
            </a:lvl1pPr>
            <a:lvl2pPr lvl="1" rtl="0">
              <a:spcBef>
                <a:spcPts val="2133"/>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endParaRPr/>
          </a:p>
        </p:txBody>
      </p:sp>
      <p:sp>
        <p:nvSpPr>
          <p:cNvPr id="48" name="Google Shape;48;p13"/>
          <p:cNvSpPr txBox="1">
            <a:spLocks noGrp="1"/>
          </p:cNvSpPr>
          <p:nvPr>
            <p:ph type="subTitle" idx="7"/>
          </p:nvPr>
        </p:nvSpPr>
        <p:spPr>
          <a:xfrm>
            <a:off x="8215468" y="3417233"/>
            <a:ext cx="2756400" cy="81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867">
                <a:latin typeface="Spectral"/>
                <a:ea typeface="Spectral"/>
                <a:cs typeface="Spectral"/>
                <a:sym typeface="Spectral"/>
              </a:defRPr>
            </a:lvl1pPr>
            <a:lvl2pPr lvl="1" rtl="0">
              <a:spcBef>
                <a:spcPts val="2133"/>
              </a:spcBef>
              <a:spcAft>
                <a:spcPts val="0"/>
              </a:spcAft>
              <a:buClr>
                <a:schemeClr val="dk1"/>
              </a:buClr>
              <a:buSzPts val="1600"/>
              <a:buNone/>
              <a:defRPr sz="2133">
                <a:solidFill>
                  <a:schemeClr val="dk1"/>
                </a:solidFill>
              </a:defRPr>
            </a:lvl2pPr>
            <a:lvl3pPr lvl="2" rtl="0">
              <a:spcBef>
                <a:spcPts val="2133"/>
              </a:spcBef>
              <a:spcAft>
                <a:spcPts val="0"/>
              </a:spcAft>
              <a:buClr>
                <a:schemeClr val="dk1"/>
              </a:buClr>
              <a:buSzPts val="1600"/>
              <a:buNone/>
              <a:defRPr sz="2133">
                <a:solidFill>
                  <a:schemeClr val="dk1"/>
                </a:solidFill>
              </a:defRPr>
            </a:lvl3pPr>
            <a:lvl4pPr lvl="3" rtl="0">
              <a:spcBef>
                <a:spcPts val="2133"/>
              </a:spcBef>
              <a:spcAft>
                <a:spcPts val="0"/>
              </a:spcAft>
              <a:buClr>
                <a:schemeClr val="dk1"/>
              </a:buClr>
              <a:buSzPts val="1600"/>
              <a:buNone/>
              <a:defRPr sz="2133">
                <a:solidFill>
                  <a:schemeClr val="dk1"/>
                </a:solidFill>
              </a:defRPr>
            </a:lvl4pPr>
            <a:lvl5pPr lvl="4" rtl="0">
              <a:spcBef>
                <a:spcPts val="2133"/>
              </a:spcBef>
              <a:spcAft>
                <a:spcPts val="0"/>
              </a:spcAft>
              <a:buClr>
                <a:schemeClr val="dk1"/>
              </a:buClr>
              <a:buSzPts val="1600"/>
              <a:buNone/>
              <a:defRPr sz="2133">
                <a:solidFill>
                  <a:schemeClr val="dk1"/>
                </a:solidFill>
              </a:defRPr>
            </a:lvl5pPr>
            <a:lvl6pPr lvl="5" rtl="0">
              <a:spcBef>
                <a:spcPts val="2133"/>
              </a:spcBef>
              <a:spcAft>
                <a:spcPts val="0"/>
              </a:spcAft>
              <a:buClr>
                <a:schemeClr val="dk1"/>
              </a:buClr>
              <a:buSzPts val="1600"/>
              <a:buNone/>
              <a:defRPr sz="2133">
                <a:solidFill>
                  <a:schemeClr val="dk1"/>
                </a:solidFill>
              </a:defRPr>
            </a:lvl6pPr>
            <a:lvl7pPr lvl="6" rtl="0">
              <a:spcBef>
                <a:spcPts val="2133"/>
              </a:spcBef>
              <a:spcAft>
                <a:spcPts val="0"/>
              </a:spcAft>
              <a:buClr>
                <a:schemeClr val="dk1"/>
              </a:buClr>
              <a:buSzPts val="1600"/>
              <a:buNone/>
              <a:defRPr sz="2133">
                <a:solidFill>
                  <a:schemeClr val="dk1"/>
                </a:solidFill>
              </a:defRPr>
            </a:lvl7pPr>
            <a:lvl8pPr lvl="7" rtl="0">
              <a:spcBef>
                <a:spcPts val="2133"/>
              </a:spcBef>
              <a:spcAft>
                <a:spcPts val="0"/>
              </a:spcAft>
              <a:buClr>
                <a:schemeClr val="dk1"/>
              </a:buClr>
              <a:buSzPts val="1600"/>
              <a:buNone/>
              <a:defRPr sz="2133">
                <a:solidFill>
                  <a:schemeClr val="dk1"/>
                </a:solidFill>
              </a:defRPr>
            </a:lvl8pPr>
            <a:lvl9pPr lvl="8" rtl="0">
              <a:spcBef>
                <a:spcPts val="2133"/>
              </a:spcBef>
              <a:spcAft>
                <a:spcPts val="2133"/>
              </a:spcAft>
              <a:buClr>
                <a:schemeClr val="dk1"/>
              </a:buClr>
              <a:buSzPts val="1600"/>
              <a:buNone/>
              <a:defRPr sz="2133">
                <a:solidFill>
                  <a:schemeClr val="dk1"/>
                </a:solidFill>
              </a:defRPr>
            </a:lvl9pPr>
          </a:lstStyle>
          <a:p>
            <a:endParaRPr/>
          </a:p>
        </p:txBody>
      </p:sp>
      <p:sp>
        <p:nvSpPr>
          <p:cNvPr id="49" name="Google Shape;49;p13"/>
          <p:cNvSpPr txBox="1">
            <a:spLocks noGrp="1"/>
          </p:cNvSpPr>
          <p:nvPr>
            <p:ph type="subTitle" idx="8"/>
          </p:nvPr>
        </p:nvSpPr>
        <p:spPr>
          <a:xfrm>
            <a:off x="8162513" y="2458267"/>
            <a:ext cx="1987200" cy="9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667">
                <a:solidFill>
                  <a:schemeClr val="dk2"/>
                </a:solidFill>
                <a:latin typeface="Libre Franklin ExtraBold"/>
                <a:ea typeface="Libre Franklin ExtraBold"/>
                <a:cs typeface="Libre Franklin ExtraBold"/>
                <a:sym typeface="Libre Franklin ExtraBold"/>
              </a:defRPr>
            </a:lvl1pPr>
            <a:lvl2pPr lvl="1" rtl="0">
              <a:spcBef>
                <a:spcPts val="2133"/>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endParaRPr/>
          </a:p>
        </p:txBody>
      </p:sp>
      <p:sp>
        <p:nvSpPr>
          <p:cNvPr id="50" name="Google Shape;50;p13"/>
          <p:cNvSpPr txBox="1">
            <a:spLocks noGrp="1"/>
          </p:cNvSpPr>
          <p:nvPr>
            <p:ph type="subTitle" idx="9"/>
          </p:nvPr>
        </p:nvSpPr>
        <p:spPr>
          <a:xfrm>
            <a:off x="8215467" y="5363568"/>
            <a:ext cx="2756400" cy="81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867">
                <a:latin typeface="Spectral"/>
                <a:ea typeface="Spectral"/>
                <a:cs typeface="Spectral"/>
                <a:sym typeface="Spectral"/>
              </a:defRPr>
            </a:lvl1pPr>
            <a:lvl2pPr lvl="1" rtl="0">
              <a:spcBef>
                <a:spcPts val="0"/>
              </a:spcBef>
              <a:spcAft>
                <a:spcPts val="0"/>
              </a:spcAft>
              <a:buClr>
                <a:schemeClr val="dk1"/>
              </a:buClr>
              <a:buSzPts val="1600"/>
              <a:buNone/>
              <a:defRPr sz="2133">
                <a:solidFill>
                  <a:schemeClr val="dk1"/>
                </a:solidFill>
              </a:defRPr>
            </a:lvl2pPr>
            <a:lvl3pPr lvl="2" rtl="0">
              <a:spcBef>
                <a:spcPts val="2133"/>
              </a:spcBef>
              <a:spcAft>
                <a:spcPts val="0"/>
              </a:spcAft>
              <a:buClr>
                <a:schemeClr val="dk1"/>
              </a:buClr>
              <a:buSzPts val="1600"/>
              <a:buNone/>
              <a:defRPr sz="2133">
                <a:solidFill>
                  <a:schemeClr val="dk1"/>
                </a:solidFill>
              </a:defRPr>
            </a:lvl3pPr>
            <a:lvl4pPr lvl="3" rtl="0">
              <a:spcBef>
                <a:spcPts val="2133"/>
              </a:spcBef>
              <a:spcAft>
                <a:spcPts val="0"/>
              </a:spcAft>
              <a:buClr>
                <a:schemeClr val="dk1"/>
              </a:buClr>
              <a:buSzPts val="1600"/>
              <a:buNone/>
              <a:defRPr sz="2133">
                <a:solidFill>
                  <a:schemeClr val="dk1"/>
                </a:solidFill>
              </a:defRPr>
            </a:lvl4pPr>
            <a:lvl5pPr lvl="4" rtl="0">
              <a:spcBef>
                <a:spcPts val="2133"/>
              </a:spcBef>
              <a:spcAft>
                <a:spcPts val="0"/>
              </a:spcAft>
              <a:buClr>
                <a:schemeClr val="dk1"/>
              </a:buClr>
              <a:buSzPts val="1600"/>
              <a:buNone/>
              <a:defRPr sz="2133">
                <a:solidFill>
                  <a:schemeClr val="dk1"/>
                </a:solidFill>
              </a:defRPr>
            </a:lvl5pPr>
            <a:lvl6pPr lvl="5" rtl="0">
              <a:spcBef>
                <a:spcPts val="2133"/>
              </a:spcBef>
              <a:spcAft>
                <a:spcPts val="0"/>
              </a:spcAft>
              <a:buClr>
                <a:schemeClr val="dk1"/>
              </a:buClr>
              <a:buSzPts val="1600"/>
              <a:buNone/>
              <a:defRPr sz="2133">
                <a:solidFill>
                  <a:schemeClr val="dk1"/>
                </a:solidFill>
              </a:defRPr>
            </a:lvl6pPr>
            <a:lvl7pPr lvl="6" rtl="0">
              <a:spcBef>
                <a:spcPts val="2133"/>
              </a:spcBef>
              <a:spcAft>
                <a:spcPts val="0"/>
              </a:spcAft>
              <a:buClr>
                <a:schemeClr val="dk1"/>
              </a:buClr>
              <a:buSzPts val="1600"/>
              <a:buNone/>
              <a:defRPr sz="2133">
                <a:solidFill>
                  <a:schemeClr val="dk1"/>
                </a:solidFill>
              </a:defRPr>
            </a:lvl7pPr>
            <a:lvl8pPr lvl="7" rtl="0">
              <a:spcBef>
                <a:spcPts val="2133"/>
              </a:spcBef>
              <a:spcAft>
                <a:spcPts val="0"/>
              </a:spcAft>
              <a:buClr>
                <a:schemeClr val="dk1"/>
              </a:buClr>
              <a:buSzPts val="1600"/>
              <a:buNone/>
              <a:defRPr sz="2133">
                <a:solidFill>
                  <a:schemeClr val="dk1"/>
                </a:solidFill>
              </a:defRPr>
            </a:lvl8pPr>
            <a:lvl9pPr lvl="8" rtl="0">
              <a:spcBef>
                <a:spcPts val="2133"/>
              </a:spcBef>
              <a:spcAft>
                <a:spcPts val="2133"/>
              </a:spcAft>
              <a:buClr>
                <a:schemeClr val="dk1"/>
              </a:buClr>
              <a:buSzPts val="1600"/>
              <a:buNone/>
              <a:defRPr sz="2133">
                <a:solidFill>
                  <a:schemeClr val="dk1"/>
                </a:solidFill>
              </a:defRPr>
            </a:lvl9pPr>
          </a:lstStyle>
          <a:p>
            <a:endParaRPr/>
          </a:p>
        </p:txBody>
      </p:sp>
      <p:sp>
        <p:nvSpPr>
          <p:cNvPr id="51" name="Google Shape;51;p13"/>
          <p:cNvSpPr txBox="1">
            <a:spLocks noGrp="1"/>
          </p:cNvSpPr>
          <p:nvPr>
            <p:ph type="subTitle" idx="13"/>
          </p:nvPr>
        </p:nvSpPr>
        <p:spPr>
          <a:xfrm>
            <a:off x="8162500" y="4426767"/>
            <a:ext cx="1987200" cy="9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667">
                <a:solidFill>
                  <a:schemeClr val="dk2"/>
                </a:solidFill>
                <a:latin typeface="Libre Franklin ExtraBold"/>
                <a:ea typeface="Libre Franklin ExtraBold"/>
                <a:cs typeface="Libre Franklin ExtraBold"/>
                <a:sym typeface="Libre Franklin ExtraBold"/>
              </a:defRPr>
            </a:lvl1pPr>
            <a:lvl2pPr lvl="1" rtl="0">
              <a:spcBef>
                <a:spcPts val="2133"/>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endParaRPr/>
          </a:p>
        </p:txBody>
      </p:sp>
      <p:sp>
        <p:nvSpPr>
          <p:cNvPr id="52" name="Google Shape;52;p13"/>
          <p:cNvSpPr txBox="1">
            <a:spLocks noGrp="1"/>
          </p:cNvSpPr>
          <p:nvPr>
            <p:ph type="title" idx="14" hasCustomPrompt="1"/>
          </p:nvPr>
        </p:nvSpPr>
        <p:spPr>
          <a:xfrm>
            <a:off x="1928883" y="2609267"/>
            <a:ext cx="846000" cy="63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b="0">
                <a:latin typeface="Libre Franklin ExtraBold"/>
                <a:ea typeface="Libre Franklin ExtraBold"/>
                <a:cs typeface="Libre Franklin ExtraBold"/>
                <a:sym typeface="Libre Franklin ExtraBold"/>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53" name="Google Shape;53;p13"/>
          <p:cNvSpPr txBox="1">
            <a:spLocks noGrp="1"/>
          </p:cNvSpPr>
          <p:nvPr>
            <p:ph type="title" idx="15" hasCustomPrompt="1"/>
          </p:nvPr>
        </p:nvSpPr>
        <p:spPr>
          <a:xfrm>
            <a:off x="1928907" y="4577767"/>
            <a:ext cx="846000" cy="63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b="0">
                <a:latin typeface="Libre Franklin ExtraBold"/>
                <a:ea typeface="Libre Franklin ExtraBold"/>
                <a:cs typeface="Libre Franklin ExtraBold"/>
                <a:sym typeface="Libre Franklin ExtraBold"/>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19981650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5853217" y="4867467"/>
            <a:ext cx="4353200" cy="57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2667"/>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56" name="Google Shape;56;p14"/>
          <p:cNvSpPr txBox="1">
            <a:spLocks noGrp="1"/>
          </p:cNvSpPr>
          <p:nvPr>
            <p:ph type="subTitle" idx="1"/>
          </p:nvPr>
        </p:nvSpPr>
        <p:spPr>
          <a:xfrm>
            <a:off x="5853217" y="1606567"/>
            <a:ext cx="4353200" cy="309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3200"/>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Tree>
    <p:extLst>
      <p:ext uri="{BB962C8B-B14F-4D97-AF65-F5344CB8AC3E}">
        <p14:creationId xmlns:p14="http://schemas.microsoft.com/office/powerpoint/2010/main" val="40969282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2148433" y="719333"/>
            <a:ext cx="90924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extLst>
      <p:ext uri="{BB962C8B-B14F-4D97-AF65-F5344CB8AC3E}">
        <p14:creationId xmlns:p14="http://schemas.microsoft.com/office/powerpoint/2010/main" val="35102244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extLst>
      <p:ext uri="{BB962C8B-B14F-4D97-AF65-F5344CB8AC3E}">
        <p14:creationId xmlns:p14="http://schemas.microsoft.com/office/powerpoint/2010/main" val="5819830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950967" y="2336567"/>
            <a:ext cx="102900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63" name="Google Shape;63;p17"/>
          <p:cNvSpPr txBox="1">
            <a:spLocks noGrp="1"/>
          </p:cNvSpPr>
          <p:nvPr>
            <p:ph type="subTitle" idx="1"/>
          </p:nvPr>
        </p:nvSpPr>
        <p:spPr>
          <a:xfrm>
            <a:off x="3706367" y="5064767"/>
            <a:ext cx="2067600" cy="84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64" name="Google Shape;64;p17"/>
          <p:cNvSpPr txBox="1">
            <a:spLocks noGrp="1"/>
          </p:cNvSpPr>
          <p:nvPr>
            <p:ph type="subTitle" idx="2"/>
          </p:nvPr>
        </p:nvSpPr>
        <p:spPr>
          <a:xfrm>
            <a:off x="3706383" y="4554667"/>
            <a:ext cx="20676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Work Sans"/>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Font typeface="Work Sans"/>
              <a:buNone/>
              <a:defRPr sz="4000" b="1">
                <a:latin typeface="Work Sans"/>
                <a:ea typeface="Work Sans"/>
                <a:cs typeface="Work Sans"/>
                <a:sym typeface="Work Sans"/>
              </a:defRPr>
            </a:lvl2pPr>
            <a:lvl3pPr lvl="2" rtl="0">
              <a:spcBef>
                <a:spcPts val="2133"/>
              </a:spcBef>
              <a:spcAft>
                <a:spcPts val="0"/>
              </a:spcAft>
              <a:buSzPts val="3000"/>
              <a:buFont typeface="Work Sans"/>
              <a:buNone/>
              <a:defRPr sz="4000" b="1">
                <a:latin typeface="Work Sans"/>
                <a:ea typeface="Work Sans"/>
                <a:cs typeface="Work Sans"/>
                <a:sym typeface="Work Sans"/>
              </a:defRPr>
            </a:lvl3pPr>
            <a:lvl4pPr lvl="3" rtl="0">
              <a:spcBef>
                <a:spcPts val="2133"/>
              </a:spcBef>
              <a:spcAft>
                <a:spcPts val="0"/>
              </a:spcAft>
              <a:buSzPts val="3000"/>
              <a:buFont typeface="Work Sans"/>
              <a:buNone/>
              <a:defRPr sz="4000" b="1">
                <a:latin typeface="Work Sans"/>
                <a:ea typeface="Work Sans"/>
                <a:cs typeface="Work Sans"/>
                <a:sym typeface="Work Sans"/>
              </a:defRPr>
            </a:lvl4pPr>
            <a:lvl5pPr lvl="4" rtl="0">
              <a:spcBef>
                <a:spcPts val="2133"/>
              </a:spcBef>
              <a:spcAft>
                <a:spcPts val="0"/>
              </a:spcAft>
              <a:buSzPts val="3000"/>
              <a:buFont typeface="Work Sans"/>
              <a:buNone/>
              <a:defRPr sz="4000" b="1">
                <a:latin typeface="Work Sans"/>
                <a:ea typeface="Work Sans"/>
                <a:cs typeface="Work Sans"/>
                <a:sym typeface="Work Sans"/>
              </a:defRPr>
            </a:lvl5pPr>
            <a:lvl6pPr lvl="5" rtl="0">
              <a:spcBef>
                <a:spcPts val="2133"/>
              </a:spcBef>
              <a:spcAft>
                <a:spcPts val="0"/>
              </a:spcAft>
              <a:buSzPts val="3000"/>
              <a:buFont typeface="Work Sans"/>
              <a:buNone/>
              <a:defRPr sz="4000" b="1">
                <a:latin typeface="Work Sans"/>
                <a:ea typeface="Work Sans"/>
                <a:cs typeface="Work Sans"/>
                <a:sym typeface="Work Sans"/>
              </a:defRPr>
            </a:lvl6pPr>
            <a:lvl7pPr lvl="6" rtl="0">
              <a:spcBef>
                <a:spcPts val="2133"/>
              </a:spcBef>
              <a:spcAft>
                <a:spcPts val="0"/>
              </a:spcAft>
              <a:buSzPts val="3000"/>
              <a:buFont typeface="Work Sans"/>
              <a:buNone/>
              <a:defRPr sz="4000" b="1">
                <a:latin typeface="Work Sans"/>
                <a:ea typeface="Work Sans"/>
                <a:cs typeface="Work Sans"/>
                <a:sym typeface="Work Sans"/>
              </a:defRPr>
            </a:lvl7pPr>
            <a:lvl8pPr lvl="7" rtl="0">
              <a:spcBef>
                <a:spcPts val="2133"/>
              </a:spcBef>
              <a:spcAft>
                <a:spcPts val="0"/>
              </a:spcAft>
              <a:buSzPts val="3000"/>
              <a:buFont typeface="Work Sans"/>
              <a:buNone/>
              <a:defRPr sz="4000" b="1">
                <a:latin typeface="Work Sans"/>
                <a:ea typeface="Work Sans"/>
                <a:cs typeface="Work Sans"/>
                <a:sym typeface="Work Sans"/>
              </a:defRPr>
            </a:lvl8pPr>
            <a:lvl9pPr lvl="8" rtl="0">
              <a:spcBef>
                <a:spcPts val="2133"/>
              </a:spcBef>
              <a:spcAft>
                <a:spcPts val="2133"/>
              </a:spcAft>
              <a:buSzPts val="3000"/>
              <a:buFont typeface="Work Sans"/>
              <a:buNone/>
              <a:defRPr sz="4000" b="1">
                <a:latin typeface="Work Sans"/>
                <a:ea typeface="Work Sans"/>
                <a:cs typeface="Work Sans"/>
                <a:sym typeface="Work Sans"/>
              </a:defRPr>
            </a:lvl9pPr>
          </a:lstStyle>
          <a:p>
            <a:endParaRPr/>
          </a:p>
        </p:txBody>
      </p:sp>
      <p:sp>
        <p:nvSpPr>
          <p:cNvPr id="65" name="Google Shape;65;p17"/>
          <p:cNvSpPr txBox="1">
            <a:spLocks noGrp="1"/>
          </p:cNvSpPr>
          <p:nvPr>
            <p:ph type="subTitle" idx="3"/>
          </p:nvPr>
        </p:nvSpPr>
        <p:spPr>
          <a:xfrm>
            <a:off x="9173431" y="5064767"/>
            <a:ext cx="2067600" cy="84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66" name="Google Shape;66;p17"/>
          <p:cNvSpPr txBox="1">
            <a:spLocks noGrp="1"/>
          </p:cNvSpPr>
          <p:nvPr>
            <p:ph type="subTitle" idx="4"/>
          </p:nvPr>
        </p:nvSpPr>
        <p:spPr>
          <a:xfrm>
            <a:off x="9173433" y="4554667"/>
            <a:ext cx="20676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Work Sans"/>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Font typeface="Work Sans"/>
              <a:buNone/>
              <a:defRPr sz="4000" b="1">
                <a:latin typeface="Work Sans"/>
                <a:ea typeface="Work Sans"/>
                <a:cs typeface="Work Sans"/>
                <a:sym typeface="Work Sans"/>
              </a:defRPr>
            </a:lvl2pPr>
            <a:lvl3pPr lvl="2" rtl="0">
              <a:spcBef>
                <a:spcPts val="2133"/>
              </a:spcBef>
              <a:spcAft>
                <a:spcPts val="0"/>
              </a:spcAft>
              <a:buSzPts val="3000"/>
              <a:buFont typeface="Work Sans"/>
              <a:buNone/>
              <a:defRPr sz="4000" b="1">
                <a:latin typeface="Work Sans"/>
                <a:ea typeface="Work Sans"/>
                <a:cs typeface="Work Sans"/>
                <a:sym typeface="Work Sans"/>
              </a:defRPr>
            </a:lvl3pPr>
            <a:lvl4pPr lvl="3" rtl="0">
              <a:spcBef>
                <a:spcPts val="2133"/>
              </a:spcBef>
              <a:spcAft>
                <a:spcPts val="0"/>
              </a:spcAft>
              <a:buSzPts val="3000"/>
              <a:buFont typeface="Work Sans"/>
              <a:buNone/>
              <a:defRPr sz="4000" b="1">
                <a:latin typeface="Work Sans"/>
                <a:ea typeface="Work Sans"/>
                <a:cs typeface="Work Sans"/>
                <a:sym typeface="Work Sans"/>
              </a:defRPr>
            </a:lvl4pPr>
            <a:lvl5pPr lvl="4" rtl="0">
              <a:spcBef>
                <a:spcPts val="2133"/>
              </a:spcBef>
              <a:spcAft>
                <a:spcPts val="0"/>
              </a:spcAft>
              <a:buSzPts val="3000"/>
              <a:buFont typeface="Work Sans"/>
              <a:buNone/>
              <a:defRPr sz="4000" b="1">
                <a:latin typeface="Work Sans"/>
                <a:ea typeface="Work Sans"/>
                <a:cs typeface="Work Sans"/>
                <a:sym typeface="Work Sans"/>
              </a:defRPr>
            </a:lvl5pPr>
            <a:lvl6pPr lvl="5" rtl="0">
              <a:spcBef>
                <a:spcPts val="2133"/>
              </a:spcBef>
              <a:spcAft>
                <a:spcPts val="0"/>
              </a:spcAft>
              <a:buSzPts val="3000"/>
              <a:buFont typeface="Work Sans"/>
              <a:buNone/>
              <a:defRPr sz="4000" b="1">
                <a:latin typeface="Work Sans"/>
                <a:ea typeface="Work Sans"/>
                <a:cs typeface="Work Sans"/>
                <a:sym typeface="Work Sans"/>
              </a:defRPr>
            </a:lvl6pPr>
            <a:lvl7pPr lvl="6" rtl="0">
              <a:spcBef>
                <a:spcPts val="2133"/>
              </a:spcBef>
              <a:spcAft>
                <a:spcPts val="0"/>
              </a:spcAft>
              <a:buSzPts val="3000"/>
              <a:buFont typeface="Work Sans"/>
              <a:buNone/>
              <a:defRPr sz="4000" b="1">
                <a:latin typeface="Work Sans"/>
                <a:ea typeface="Work Sans"/>
                <a:cs typeface="Work Sans"/>
                <a:sym typeface="Work Sans"/>
              </a:defRPr>
            </a:lvl7pPr>
            <a:lvl8pPr lvl="7" rtl="0">
              <a:spcBef>
                <a:spcPts val="2133"/>
              </a:spcBef>
              <a:spcAft>
                <a:spcPts val="0"/>
              </a:spcAft>
              <a:buSzPts val="3000"/>
              <a:buFont typeface="Work Sans"/>
              <a:buNone/>
              <a:defRPr sz="4000" b="1">
                <a:latin typeface="Work Sans"/>
                <a:ea typeface="Work Sans"/>
                <a:cs typeface="Work Sans"/>
                <a:sym typeface="Work Sans"/>
              </a:defRPr>
            </a:lvl8pPr>
            <a:lvl9pPr lvl="8" rtl="0">
              <a:spcBef>
                <a:spcPts val="2133"/>
              </a:spcBef>
              <a:spcAft>
                <a:spcPts val="2133"/>
              </a:spcAft>
              <a:buSzPts val="3000"/>
              <a:buFont typeface="Work Sans"/>
              <a:buNone/>
              <a:defRPr sz="4000" b="1">
                <a:latin typeface="Work Sans"/>
                <a:ea typeface="Work Sans"/>
                <a:cs typeface="Work Sans"/>
                <a:sym typeface="Work Sans"/>
              </a:defRPr>
            </a:lvl9pPr>
          </a:lstStyle>
          <a:p>
            <a:endParaRPr/>
          </a:p>
        </p:txBody>
      </p:sp>
    </p:spTree>
    <p:extLst>
      <p:ext uri="{BB962C8B-B14F-4D97-AF65-F5344CB8AC3E}">
        <p14:creationId xmlns:p14="http://schemas.microsoft.com/office/powerpoint/2010/main" val="1354348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7"/>
        <p:cNvGrpSpPr/>
        <p:nvPr/>
      </p:nvGrpSpPr>
      <p:grpSpPr>
        <a:xfrm>
          <a:off x="0" y="0"/>
          <a:ext cx="0" cy="0"/>
          <a:chOff x="0" y="0"/>
          <a:chExt cx="0" cy="0"/>
        </a:xfrm>
      </p:grpSpPr>
      <p:sp>
        <p:nvSpPr>
          <p:cNvPr id="68" name="Google Shape;68;p18"/>
          <p:cNvSpPr txBox="1">
            <a:spLocks noGrp="1"/>
          </p:cNvSpPr>
          <p:nvPr>
            <p:ph type="subTitle" idx="1"/>
          </p:nvPr>
        </p:nvSpPr>
        <p:spPr>
          <a:xfrm>
            <a:off x="950967" y="2731833"/>
            <a:ext cx="5064400" cy="341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700"/>
              <a:buFont typeface="Libre Franklin ExtraBold"/>
              <a:buChar char="●"/>
              <a:defRPr/>
            </a:lvl1pPr>
            <a:lvl2pPr lvl="1" rtl="0">
              <a:spcBef>
                <a:spcPts val="1333"/>
              </a:spcBef>
              <a:spcAft>
                <a:spcPts val="0"/>
              </a:spcAft>
              <a:buSzPts val="1600"/>
              <a:buChar char="○"/>
              <a:defRPr sz="2133"/>
            </a:lvl2pPr>
            <a:lvl3pPr lvl="2" rtl="0">
              <a:spcBef>
                <a:spcPts val="2133"/>
              </a:spcBef>
              <a:spcAft>
                <a:spcPts val="0"/>
              </a:spcAft>
              <a:buSzPts val="1600"/>
              <a:buChar char="■"/>
              <a:defRPr sz="2133"/>
            </a:lvl3pPr>
            <a:lvl4pPr lvl="3" rtl="0">
              <a:spcBef>
                <a:spcPts val="2133"/>
              </a:spcBef>
              <a:spcAft>
                <a:spcPts val="0"/>
              </a:spcAft>
              <a:buSzPts val="1600"/>
              <a:buChar char="●"/>
              <a:defRPr sz="2133"/>
            </a:lvl4pPr>
            <a:lvl5pPr lvl="4" rtl="0">
              <a:spcBef>
                <a:spcPts val="2133"/>
              </a:spcBef>
              <a:spcAft>
                <a:spcPts val="0"/>
              </a:spcAft>
              <a:buSzPts val="1600"/>
              <a:buChar char="○"/>
              <a:defRPr sz="2133"/>
            </a:lvl5pPr>
            <a:lvl6pPr lvl="5" rtl="0">
              <a:spcBef>
                <a:spcPts val="2133"/>
              </a:spcBef>
              <a:spcAft>
                <a:spcPts val="0"/>
              </a:spcAft>
              <a:buSzPts val="1600"/>
              <a:buChar char="■"/>
              <a:defRPr sz="2133"/>
            </a:lvl6pPr>
            <a:lvl7pPr lvl="6" rtl="0">
              <a:spcBef>
                <a:spcPts val="2133"/>
              </a:spcBef>
              <a:spcAft>
                <a:spcPts val="0"/>
              </a:spcAft>
              <a:buSzPts val="1600"/>
              <a:buChar char="●"/>
              <a:defRPr sz="2133"/>
            </a:lvl7pPr>
            <a:lvl8pPr lvl="7" rtl="0">
              <a:spcBef>
                <a:spcPts val="2133"/>
              </a:spcBef>
              <a:spcAft>
                <a:spcPts val="0"/>
              </a:spcAft>
              <a:buSzPts val="1600"/>
              <a:buChar char="○"/>
              <a:defRPr sz="2133"/>
            </a:lvl8pPr>
            <a:lvl9pPr lvl="8" rtl="0">
              <a:spcBef>
                <a:spcPts val="2133"/>
              </a:spcBef>
              <a:spcAft>
                <a:spcPts val="2133"/>
              </a:spcAft>
              <a:buSzPts val="1600"/>
              <a:buChar char="■"/>
              <a:defRPr sz="2133"/>
            </a:lvl9pPr>
          </a:lstStyle>
          <a:p>
            <a:endParaRPr/>
          </a:p>
        </p:txBody>
      </p:sp>
      <p:sp>
        <p:nvSpPr>
          <p:cNvPr id="69" name="Google Shape;69;p18"/>
          <p:cNvSpPr txBox="1">
            <a:spLocks noGrp="1"/>
          </p:cNvSpPr>
          <p:nvPr>
            <p:ph type="title"/>
          </p:nvPr>
        </p:nvSpPr>
        <p:spPr>
          <a:xfrm>
            <a:off x="950967" y="719333"/>
            <a:ext cx="5064400" cy="16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205353918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2" name="Google Shape;72;p19"/>
          <p:cNvSpPr txBox="1">
            <a:spLocks noGrp="1"/>
          </p:cNvSpPr>
          <p:nvPr>
            <p:ph type="subTitle" idx="1"/>
          </p:nvPr>
        </p:nvSpPr>
        <p:spPr>
          <a:xfrm>
            <a:off x="951000" y="1841700"/>
            <a:ext cx="4979200" cy="363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600"/>
            </a:lvl1pPr>
            <a:lvl2pPr lvl="1" rtl="0">
              <a:spcBef>
                <a:spcPts val="0"/>
              </a:spcBef>
              <a:spcAft>
                <a:spcPts val="0"/>
              </a:spcAft>
              <a:buSzPts val="1600"/>
              <a:buChar char="○"/>
              <a:defRPr sz="2133"/>
            </a:lvl2pPr>
            <a:lvl3pPr lvl="2" rtl="0">
              <a:spcBef>
                <a:spcPts val="2133"/>
              </a:spcBef>
              <a:spcAft>
                <a:spcPts val="0"/>
              </a:spcAft>
              <a:buSzPts val="1600"/>
              <a:buChar char="■"/>
              <a:defRPr sz="2133"/>
            </a:lvl3pPr>
            <a:lvl4pPr lvl="3" rtl="0">
              <a:spcBef>
                <a:spcPts val="2133"/>
              </a:spcBef>
              <a:spcAft>
                <a:spcPts val="0"/>
              </a:spcAft>
              <a:buSzPts val="1600"/>
              <a:buChar char="●"/>
              <a:defRPr sz="2133"/>
            </a:lvl4pPr>
            <a:lvl5pPr lvl="4" rtl="0">
              <a:spcBef>
                <a:spcPts val="2133"/>
              </a:spcBef>
              <a:spcAft>
                <a:spcPts val="0"/>
              </a:spcAft>
              <a:buSzPts val="1600"/>
              <a:buChar char="○"/>
              <a:defRPr sz="2133"/>
            </a:lvl5pPr>
            <a:lvl6pPr lvl="5" rtl="0">
              <a:spcBef>
                <a:spcPts val="2133"/>
              </a:spcBef>
              <a:spcAft>
                <a:spcPts val="0"/>
              </a:spcAft>
              <a:buSzPts val="1600"/>
              <a:buChar char="■"/>
              <a:defRPr sz="2133"/>
            </a:lvl6pPr>
            <a:lvl7pPr lvl="6" rtl="0">
              <a:spcBef>
                <a:spcPts val="2133"/>
              </a:spcBef>
              <a:spcAft>
                <a:spcPts val="0"/>
              </a:spcAft>
              <a:buSzPts val="1600"/>
              <a:buChar char="●"/>
              <a:defRPr sz="2133"/>
            </a:lvl7pPr>
            <a:lvl8pPr lvl="7" rtl="0">
              <a:spcBef>
                <a:spcPts val="2133"/>
              </a:spcBef>
              <a:spcAft>
                <a:spcPts val="0"/>
              </a:spcAft>
              <a:buSzPts val="1600"/>
              <a:buChar char="○"/>
              <a:defRPr sz="2133"/>
            </a:lvl8pPr>
            <a:lvl9pPr lvl="8" rtl="0">
              <a:spcBef>
                <a:spcPts val="2133"/>
              </a:spcBef>
              <a:spcAft>
                <a:spcPts val="2133"/>
              </a:spcAft>
              <a:buSzPts val="1600"/>
              <a:buChar char="■"/>
              <a:defRPr sz="2133"/>
            </a:lvl9pPr>
          </a:lstStyle>
          <a:p>
            <a:endParaRPr/>
          </a:p>
        </p:txBody>
      </p:sp>
      <p:sp>
        <p:nvSpPr>
          <p:cNvPr id="73" name="Google Shape;73;p19"/>
          <p:cNvSpPr txBox="1">
            <a:spLocks noGrp="1"/>
          </p:cNvSpPr>
          <p:nvPr>
            <p:ph type="subTitle" idx="2"/>
          </p:nvPr>
        </p:nvSpPr>
        <p:spPr>
          <a:xfrm>
            <a:off x="6261767" y="2419367"/>
            <a:ext cx="4979200" cy="3058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600"/>
            </a:lvl1pPr>
            <a:lvl2pPr lvl="1" rtl="0">
              <a:spcBef>
                <a:spcPts val="0"/>
              </a:spcBef>
              <a:spcAft>
                <a:spcPts val="0"/>
              </a:spcAft>
              <a:buSzPts val="1600"/>
              <a:buChar char="○"/>
              <a:defRPr sz="2133"/>
            </a:lvl2pPr>
            <a:lvl3pPr lvl="2" rtl="0">
              <a:spcBef>
                <a:spcPts val="2133"/>
              </a:spcBef>
              <a:spcAft>
                <a:spcPts val="0"/>
              </a:spcAft>
              <a:buSzPts val="1600"/>
              <a:buChar char="■"/>
              <a:defRPr sz="2133"/>
            </a:lvl3pPr>
            <a:lvl4pPr lvl="3" rtl="0">
              <a:spcBef>
                <a:spcPts val="2133"/>
              </a:spcBef>
              <a:spcAft>
                <a:spcPts val="0"/>
              </a:spcAft>
              <a:buSzPts val="1600"/>
              <a:buChar char="●"/>
              <a:defRPr sz="2133"/>
            </a:lvl4pPr>
            <a:lvl5pPr lvl="4" rtl="0">
              <a:spcBef>
                <a:spcPts val="2133"/>
              </a:spcBef>
              <a:spcAft>
                <a:spcPts val="0"/>
              </a:spcAft>
              <a:buSzPts val="1600"/>
              <a:buChar char="○"/>
              <a:defRPr sz="2133"/>
            </a:lvl5pPr>
            <a:lvl6pPr lvl="5" rtl="0">
              <a:spcBef>
                <a:spcPts val="2133"/>
              </a:spcBef>
              <a:spcAft>
                <a:spcPts val="0"/>
              </a:spcAft>
              <a:buSzPts val="1600"/>
              <a:buChar char="■"/>
              <a:defRPr sz="2133"/>
            </a:lvl6pPr>
            <a:lvl7pPr lvl="6" rtl="0">
              <a:spcBef>
                <a:spcPts val="2133"/>
              </a:spcBef>
              <a:spcAft>
                <a:spcPts val="0"/>
              </a:spcAft>
              <a:buSzPts val="1600"/>
              <a:buChar char="●"/>
              <a:defRPr sz="2133"/>
            </a:lvl7pPr>
            <a:lvl8pPr lvl="7" rtl="0">
              <a:spcBef>
                <a:spcPts val="2133"/>
              </a:spcBef>
              <a:spcAft>
                <a:spcPts val="0"/>
              </a:spcAft>
              <a:buSzPts val="1600"/>
              <a:buChar char="○"/>
              <a:defRPr sz="2133"/>
            </a:lvl8pPr>
            <a:lvl9pPr lvl="8" rtl="0">
              <a:spcBef>
                <a:spcPts val="2133"/>
              </a:spcBef>
              <a:spcAft>
                <a:spcPts val="2133"/>
              </a:spcAft>
              <a:buSzPts val="1600"/>
              <a:buChar char="■"/>
              <a:defRPr sz="2133"/>
            </a:lvl9pPr>
          </a:lstStyle>
          <a:p>
            <a:endParaRPr/>
          </a:p>
        </p:txBody>
      </p:sp>
    </p:spTree>
    <p:extLst>
      <p:ext uri="{BB962C8B-B14F-4D97-AF65-F5344CB8AC3E}">
        <p14:creationId xmlns:p14="http://schemas.microsoft.com/office/powerpoint/2010/main" val="255940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4110070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6" name="Google Shape;76;p20"/>
          <p:cNvSpPr txBox="1">
            <a:spLocks noGrp="1"/>
          </p:cNvSpPr>
          <p:nvPr>
            <p:ph type="subTitle" idx="1"/>
          </p:nvPr>
        </p:nvSpPr>
        <p:spPr>
          <a:xfrm>
            <a:off x="950967" y="2919900"/>
            <a:ext cx="2289600" cy="854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77" name="Google Shape;77;p20"/>
          <p:cNvSpPr txBox="1">
            <a:spLocks noGrp="1"/>
          </p:cNvSpPr>
          <p:nvPr>
            <p:ph type="subTitle" idx="2"/>
          </p:nvPr>
        </p:nvSpPr>
        <p:spPr>
          <a:xfrm>
            <a:off x="950967" y="1993100"/>
            <a:ext cx="2289600" cy="85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ibeye"/>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Font typeface="Ribeye"/>
              <a:buNone/>
              <a:defRPr sz="4000">
                <a:latin typeface="Ribeye"/>
                <a:ea typeface="Ribeye"/>
                <a:cs typeface="Ribeye"/>
                <a:sym typeface="Ribeye"/>
              </a:defRPr>
            </a:lvl2pPr>
            <a:lvl3pPr lvl="2" rtl="0">
              <a:spcBef>
                <a:spcPts val="2133"/>
              </a:spcBef>
              <a:spcAft>
                <a:spcPts val="0"/>
              </a:spcAft>
              <a:buSzPts val="3000"/>
              <a:buFont typeface="Ribeye"/>
              <a:buNone/>
              <a:defRPr sz="4000">
                <a:latin typeface="Ribeye"/>
                <a:ea typeface="Ribeye"/>
                <a:cs typeface="Ribeye"/>
                <a:sym typeface="Ribeye"/>
              </a:defRPr>
            </a:lvl3pPr>
            <a:lvl4pPr lvl="3" rtl="0">
              <a:spcBef>
                <a:spcPts val="2133"/>
              </a:spcBef>
              <a:spcAft>
                <a:spcPts val="0"/>
              </a:spcAft>
              <a:buSzPts val="3000"/>
              <a:buFont typeface="Ribeye"/>
              <a:buNone/>
              <a:defRPr sz="4000">
                <a:latin typeface="Ribeye"/>
                <a:ea typeface="Ribeye"/>
                <a:cs typeface="Ribeye"/>
                <a:sym typeface="Ribeye"/>
              </a:defRPr>
            </a:lvl4pPr>
            <a:lvl5pPr lvl="4" rtl="0">
              <a:spcBef>
                <a:spcPts val="2133"/>
              </a:spcBef>
              <a:spcAft>
                <a:spcPts val="0"/>
              </a:spcAft>
              <a:buSzPts val="3000"/>
              <a:buFont typeface="Ribeye"/>
              <a:buNone/>
              <a:defRPr sz="4000">
                <a:latin typeface="Ribeye"/>
                <a:ea typeface="Ribeye"/>
                <a:cs typeface="Ribeye"/>
                <a:sym typeface="Ribeye"/>
              </a:defRPr>
            </a:lvl5pPr>
            <a:lvl6pPr lvl="5" rtl="0">
              <a:spcBef>
                <a:spcPts val="2133"/>
              </a:spcBef>
              <a:spcAft>
                <a:spcPts val="0"/>
              </a:spcAft>
              <a:buSzPts val="3000"/>
              <a:buFont typeface="Ribeye"/>
              <a:buNone/>
              <a:defRPr sz="4000">
                <a:latin typeface="Ribeye"/>
                <a:ea typeface="Ribeye"/>
                <a:cs typeface="Ribeye"/>
                <a:sym typeface="Ribeye"/>
              </a:defRPr>
            </a:lvl6pPr>
            <a:lvl7pPr lvl="6" rtl="0">
              <a:spcBef>
                <a:spcPts val="2133"/>
              </a:spcBef>
              <a:spcAft>
                <a:spcPts val="0"/>
              </a:spcAft>
              <a:buSzPts val="3000"/>
              <a:buFont typeface="Ribeye"/>
              <a:buNone/>
              <a:defRPr sz="4000">
                <a:latin typeface="Ribeye"/>
                <a:ea typeface="Ribeye"/>
                <a:cs typeface="Ribeye"/>
                <a:sym typeface="Ribeye"/>
              </a:defRPr>
            </a:lvl7pPr>
            <a:lvl8pPr lvl="7" rtl="0">
              <a:spcBef>
                <a:spcPts val="2133"/>
              </a:spcBef>
              <a:spcAft>
                <a:spcPts val="0"/>
              </a:spcAft>
              <a:buSzPts val="3000"/>
              <a:buFont typeface="Ribeye"/>
              <a:buNone/>
              <a:defRPr sz="4000">
                <a:latin typeface="Ribeye"/>
                <a:ea typeface="Ribeye"/>
                <a:cs typeface="Ribeye"/>
                <a:sym typeface="Ribeye"/>
              </a:defRPr>
            </a:lvl8pPr>
            <a:lvl9pPr lvl="8" rtl="0">
              <a:spcBef>
                <a:spcPts val="2133"/>
              </a:spcBef>
              <a:spcAft>
                <a:spcPts val="2133"/>
              </a:spcAft>
              <a:buSzPts val="3000"/>
              <a:buFont typeface="Ribeye"/>
              <a:buNone/>
              <a:defRPr sz="4000">
                <a:latin typeface="Ribeye"/>
                <a:ea typeface="Ribeye"/>
                <a:cs typeface="Ribeye"/>
                <a:sym typeface="Ribeye"/>
              </a:defRPr>
            </a:lvl9pPr>
          </a:lstStyle>
          <a:p>
            <a:endParaRPr/>
          </a:p>
        </p:txBody>
      </p:sp>
      <p:sp>
        <p:nvSpPr>
          <p:cNvPr id="78" name="Google Shape;78;p20"/>
          <p:cNvSpPr txBox="1">
            <a:spLocks noGrp="1"/>
          </p:cNvSpPr>
          <p:nvPr>
            <p:ph type="subTitle" idx="3"/>
          </p:nvPr>
        </p:nvSpPr>
        <p:spPr>
          <a:xfrm>
            <a:off x="4739933" y="2919900"/>
            <a:ext cx="2289600" cy="854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79" name="Google Shape;79;p20"/>
          <p:cNvSpPr txBox="1">
            <a:spLocks noGrp="1"/>
          </p:cNvSpPr>
          <p:nvPr>
            <p:ph type="subTitle" idx="4"/>
          </p:nvPr>
        </p:nvSpPr>
        <p:spPr>
          <a:xfrm>
            <a:off x="4739933" y="1993100"/>
            <a:ext cx="2289600" cy="85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ibeye"/>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Font typeface="Ribeye"/>
              <a:buNone/>
              <a:defRPr sz="4000">
                <a:latin typeface="Ribeye"/>
                <a:ea typeface="Ribeye"/>
                <a:cs typeface="Ribeye"/>
                <a:sym typeface="Ribeye"/>
              </a:defRPr>
            </a:lvl2pPr>
            <a:lvl3pPr lvl="2" rtl="0">
              <a:spcBef>
                <a:spcPts val="2133"/>
              </a:spcBef>
              <a:spcAft>
                <a:spcPts val="0"/>
              </a:spcAft>
              <a:buSzPts val="3000"/>
              <a:buFont typeface="Ribeye"/>
              <a:buNone/>
              <a:defRPr sz="4000">
                <a:latin typeface="Ribeye"/>
                <a:ea typeface="Ribeye"/>
                <a:cs typeface="Ribeye"/>
                <a:sym typeface="Ribeye"/>
              </a:defRPr>
            </a:lvl3pPr>
            <a:lvl4pPr lvl="3" rtl="0">
              <a:spcBef>
                <a:spcPts val="2133"/>
              </a:spcBef>
              <a:spcAft>
                <a:spcPts val="0"/>
              </a:spcAft>
              <a:buSzPts val="3000"/>
              <a:buFont typeface="Ribeye"/>
              <a:buNone/>
              <a:defRPr sz="4000">
                <a:latin typeface="Ribeye"/>
                <a:ea typeface="Ribeye"/>
                <a:cs typeface="Ribeye"/>
                <a:sym typeface="Ribeye"/>
              </a:defRPr>
            </a:lvl4pPr>
            <a:lvl5pPr lvl="4" rtl="0">
              <a:spcBef>
                <a:spcPts val="2133"/>
              </a:spcBef>
              <a:spcAft>
                <a:spcPts val="0"/>
              </a:spcAft>
              <a:buSzPts val="3000"/>
              <a:buFont typeface="Ribeye"/>
              <a:buNone/>
              <a:defRPr sz="4000">
                <a:latin typeface="Ribeye"/>
                <a:ea typeface="Ribeye"/>
                <a:cs typeface="Ribeye"/>
                <a:sym typeface="Ribeye"/>
              </a:defRPr>
            </a:lvl5pPr>
            <a:lvl6pPr lvl="5" rtl="0">
              <a:spcBef>
                <a:spcPts val="2133"/>
              </a:spcBef>
              <a:spcAft>
                <a:spcPts val="0"/>
              </a:spcAft>
              <a:buSzPts val="3000"/>
              <a:buFont typeface="Ribeye"/>
              <a:buNone/>
              <a:defRPr sz="4000">
                <a:latin typeface="Ribeye"/>
                <a:ea typeface="Ribeye"/>
                <a:cs typeface="Ribeye"/>
                <a:sym typeface="Ribeye"/>
              </a:defRPr>
            </a:lvl6pPr>
            <a:lvl7pPr lvl="6" rtl="0">
              <a:spcBef>
                <a:spcPts val="2133"/>
              </a:spcBef>
              <a:spcAft>
                <a:spcPts val="0"/>
              </a:spcAft>
              <a:buSzPts val="3000"/>
              <a:buFont typeface="Ribeye"/>
              <a:buNone/>
              <a:defRPr sz="4000">
                <a:latin typeface="Ribeye"/>
                <a:ea typeface="Ribeye"/>
                <a:cs typeface="Ribeye"/>
                <a:sym typeface="Ribeye"/>
              </a:defRPr>
            </a:lvl7pPr>
            <a:lvl8pPr lvl="7" rtl="0">
              <a:spcBef>
                <a:spcPts val="2133"/>
              </a:spcBef>
              <a:spcAft>
                <a:spcPts val="0"/>
              </a:spcAft>
              <a:buSzPts val="3000"/>
              <a:buFont typeface="Ribeye"/>
              <a:buNone/>
              <a:defRPr sz="4000">
                <a:latin typeface="Ribeye"/>
                <a:ea typeface="Ribeye"/>
                <a:cs typeface="Ribeye"/>
                <a:sym typeface="Ribeye"/>
              </a:defRPr>
            </a:lvl8pPr>
            <a:lvl9pPr lvl="8" rtl="0">
              <a:spcBef>
                <a:spcPts val="2133"/>
              </a:spcBef>
              <a:spcAft>
                <a:spcPts val="2133"/>
              </a:spcAft>
              <a:buSzPts val="3000"/>
              <a:buFont typeface="Ribeye"/>
              <a:buNone/>
              <a:defRPr sz="4000">
                <a:latin typeface="Ribeye"/>
                <a:ea typeface="Ribeye"/>
                <a:cs typeface="Ribeye"/>
                <a:sym typeface="Ribeye"/>
              </a:defRPr>
            </a:lvl9pPr>
          </a:lstStyle>
          <a:p>
            <a:endParaRPr/>
          </a:p>
        </p:txBody>
      </p:sp>
      <p:sp>
        <p:nvSpPr>
          <p:cNvPr id="80" name="Google Shape;80;p20"/>
          <p:cNvSpPr txBox="1">
            <a:spLocks noGrp="1"/>
          </p:cNvSpPr>
          <p:nvPr>
            <p:ph type="subTitle" idx="5"/>
          </p:nvPr>
        </p:nvSpPr>
        <p:spPr>
          <a:xfrm>
            <a:off x="8499967" y="2919900"/>
            <a:ext cx="2289600" cy="854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81" name="Google Shape;81;p20"/>
          <p:cNvSpPr txBox="1">
            <a:spLocks noGrp="1"/>
          </p:cNvSpPr>
          <p:nvPr>
            <p:ph type="subTitle" idx="6"/>
          </p:nvPr>
        </p:nvSpPr>
        <p:spPr>
          <a:xfrm>
            <a:off x="8499967" y="1993100"/>
            <a:ext cx="2289600" cy="85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ibeye"/>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Font typeface="Ribeye"/>
              <a:buNone/>
              <a:defRPr sz="4000">
                <a:latin typeface="Ribeye"/>
                <a:ea typeface="Ribeye"/>
                <a:cs typeface="Ribeye"/>
                <a:sym typeface="Ribeye"/>
              </a:defRPr>
            </a:lvl2pPr>
            <a:lvl3pPr lvl="2" rtl="0">
              <a:spcBef>
                <a:spcPts val="2133"/>
              </a:spcBef>
              <a:spcAft>
                <a:spcPts val="0"/>
              </a:spcAft>
              <a:buSzPts val="3000"/>
              <a:buFont typeface="Ribeye"/>
              <a:buNone/>
              <a:defRPr sz="4000">
                <a:latin typeface="Ribeye"/>
                <a:ea typeface="Ribeye"/>
                <a:cs typeface="Ribeye"/>
                <a:sym typeface="Ribeye"/>
              </a:defRPr>
            </a:lvl3pPr>
            <a:lvl4pPr lvl="3" rtl="0">
              <a:spcBef>
                <a:spcPts val="2133"/>
              </a:spcBef>
              <a:spcAft>
                <a:spcPts val="0"/>
              </a:spcAft>
              <a:buSzPts val="3000"/>
              <a:buFont typeface="Ribeye"/>
              <a:buNone/>
              <a:defRPr sz="4000">
                <a:latin typeface="Ribeye"/>
                <a:ea typeface="Ribeye"/>
                <a:cs typeface="Ribeye"/>
                <a:sym typeface="Ribeye"/>
              </a:defRPr>
            </a:lvl4pPr>
            <a:lvl5pPr lvl="4" rtl="0">
              <a:spcBef>
                <a:spcPts val="2133"/>
              </a:spcBef>
              <a:spcAft>
                <a:spcPts val="0"/>
              </a:spcAft>
              <a:buSzPts val="3000"/>
              <a:buFont typeface="Ribeye"/>
              <a:buNone/>
              <a:defRPr sz="4000">
                <a:latin typeface="Ribeye"/>
                <a:ea typeface="Ribeye"/>
                <a:cs typeface="Ribeye"/>
                <a:sym typeface="Ribeye"/>
              </a:defRPr>
            </a:lvl5pPr>
            <a:lvl6pPr lvl="5" rtl="0">
              <a:spcBef>
                <a:spcPts val="2133"/>
              </a:spcBef>
              <a:spcAft>
                <a:spcPts val="0"/>
              </a:spcAft>
              <a:buSzPts val="3000"/>
              <a:buFont typeface="Ribeye"/>
              <a:buNone/>
              <a:defRPr sz="4000">
                <a:latin typeface="Ribeye"/>
                <a:ea typeface="Ribeye"/>
                <a:cs typeface="Ribeye"/>
                <a:sym typeface="Ribeye"/>
              </a:defRPr>
            </a:lvl6pPr>
            <a:lvl7pPr lvl="6" rtl="0">
              <a:spcBef>
                <a:spcPts val="2133"/>
              </a:spcBef>
              <a:spcAft>
                <a:spcPts val="0"/>
              </a:spcAft>
              <a:buSzPts val="3000"/>
              <a:buFont typeface="Ribeye"/>
              <a:buNone/>
              <a:defRPr sz="4000">
                <a:latin typeface="Ribeye"/>
                <a:ea typeface="Ribeye"/>
                <a:cs typeface="Ribeye"/>
                <a:sym typeface="Ribeye"/>
              </a:defRPr>
            </a:lvl7pPr>
            <a:lvl8pPr lvl="7" rtl="0">
              <a:spcBef>
                <a:spcPts val="2133"/>
              </a:spcBef>
              <a:spcAft>
                <a:spcPts val="0"/>
              </a:spcAft>
              <a:buSzPts val="3000"/>
              <a:buFont typeface="Ribeye"/>
              <a:buNone/>
              <a:defRPr sz="4000">
                <a:latin typeface="Ribeye"/>
                <a:ea typeface="Ribeye"/>
                <a:cs typeface="Ribeye"/>
                <a:sym typeface="Ribeye"/>
              </a:defRPr>
            </a:lvl8pPr>
            <a:lvl9pPr lvl="8" rtl="0">
              <a:spcBef>
                <a:spcPts val="2133"/>
              </a:spcBef>
              <a:spcAft>
                <a:spcPts val="2133"/>
              </a:spcAft>
              <a:buSzPts val="3000"/>
              <a:buFont typeface="Ribeye"/>
              <a:buNone/>
              <a:defRPr sz="4000">
                <a:latin typeface="Ribeye"/>
                <a:ea typeface="Ribeye"/>
                <a:cs typeface="Ribeye"/>
                <a:sym typeface="Ribeye"/>
              </a:defRPr>
            </a:lvl9pPr>
          </a:lstStyle>
          <a:p>
            <a:endParaRPr/>
          </a:p>
        </p:txBody>
      </p:sp>
      <p:grpSp>
        <p:nvGrpSpPr>
          <p:cNvPr id="82" name="Google Shape;82;p20"/>
          <p:cNvGrpSpPr/>
          <p:nvPr/>
        </p:nvGrpSpPr>
        <p:grpSpPr>
          <a:xfrm>
            <a:off x="11636855" y="1015831"/>
            <a:ext cx="222400" cy="5842167"/>
            <a:chOff x="8727641" y="761873"/>
            <a:chExt cx="166800" cy="4381625"/>
          </a:xfrm>
        </p:grpSpPr>
        <p:cxnSp>
          <p:nvCxnSpPr>
            <p:cNvPr id="83" name="Google Shape;83;p20"/>
            <p:cNvCxnSpPr/>
            <p:nvPr/>
          </p:nvCxnSpPr>
          <p:spPr>
            <a:xfrm>
              <a:off x="8811041" y="1065898"/>
              <a:ext cx="0" cy="4077600"/>
            </a:xfrm>
            <a:prstGeom prst="straightConnector1">
              <a:avLst/>
            </a:prstGeom>
            <a:noFill/>
            <a:ln w="19050" cap="flat" cmpd="sng">
              <a:solidFill>
                <a:schemeClr val="accent2"/>
              </a:solidFill>
              <a:prstDash val="solid"/>
              <a:round/>
              <a:headEnd type="none" w="med" len="med"/>
              <a:tailEnd type="none" w="med" len="med"/>
            </a:ln>
          </p:spPr>
        </p:cxnSp>
        <p:grpSp>
          <p:nvGrpSpPr>
            <p:cNvPr id="84" name="Google Shape;84;p20"/>
            <p:cNvGrpSpPr/>
            <p:nvPr/>
          </p:nvGrpSpPr>
          <p:grpSpPr>
            <a:xfrm>
              <a:off x="8727641" y="761873"/>
              <a:ext cx="166800" cy="227075"/>
              <a:chOff x="8727641" y="761873"/>
              <a:chExt cx="166800" cy="227075"/>
            </a:xfrm>
          </p:grpSpPr>
          <p:sp>
            <p:nvSpPr>
              <p:cNvPr id="85" name="Google Shape;85;p20"/>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0"/>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7970420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b="0">
                <a:latin typeface="Libre Franklin ExtraBold"/>
                <a:ea typeface="Libre Franklin ExtraBold"/>
                <a:cs typeface="Libre Franklin ExtraBold"/>
                <a:sym typeface="Libre Franklin ExtraBold"/>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9" name="Google Shape;89;p21"/>
          <p:cNvSpPr txBox="1">
            <a:spLocks noGrp="1"/>
          </p:cNvSpPr>
          <p:nvPr>
            <p:ph type="subTitle" idx="1"/>
          </p:nvPr>
        </p:nvSpPr>
        <p:spPr>
          <a:xfrm>
            <a:off x="3703845" y="3926400"/>
            <a:ext cx="2128800" cy="1073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67">
                <a:latin typeface="Spectral"/>
                <a:ea typeface="Spectral"/>
                <a:cs typeface="Spectral"/>
                <a:sym typeface="Spectral"/>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90" name="Google Shape;90;p21"/>
          <p:cNvSpPr txBox="1">
            <a:spLocks noGrp="1"/>
          </p:cNvSpPr>
          <p:nvPr>
            <p:ph type="subTitle" idx="2"/>
          </p:nvPr>
        </p:nvSpPr>
        <p:spPr>
          <a:xfrm>
            <a:off x="3703856" y="3359633"/>
            <a:ext cx="2128800" cy="49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91" name="Google Shape;91;p21"/>
          <p:cNvSpPr txBox="1">
            <a:spLocks noGrp="1"/>
          </p:cNvSpPr>
          <p:nvPr>
            <p:ph type="subTitle" idx="3"/>
          </p:nvPr>
        </p:nvSpPr>
        <p:spPr>
          <a:xfrm>
            <a:off x="6359347" y="3926400"/>
            <a:ext cx="2128800" cy="1073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67">
                <a:latin typeface="Spectral"/>
                <a:ea typeface="Spectral"/>
                <a:cs typeface="Spectral"/>
                <a:sym typeface="Spectral"/>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92" name="Google Shape;92;p21"/>
          <p:cNvSpPr txBox="1">
            <a:spLocks noGrp="1"/>
          </p:cNvSpPr>
          <p:nvPr>
            <p:ph type="subTitle" idx="4"/>
          </p:nvPr>
        </p:nvSpPr>
        <p:spPr>
          <a:xfrm>
            <a:off x="6359353" y="3359633"/>
            <a:ext cx="2128800" cy="49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93" name="Google Shape;93;p21"/>
          <p:cNvSpPr txBox="1">
            <a:spLocks noGrp="1"/>
          </p:cNvSpPr>
          <p:nvPr>
            <p:ph type="subTitle" idx="5"/>
          </p:nvPr>
        </p:nvSpPr>
        <p:spPr>
          <a:xfrm>
            <a:off x="9014833" y="3926400"/>
            <a:ext cx="2128800" cy="1073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67">
                <a:latin typeface="Spectral"/>
                <a:ea typeface="Spectral"/>
                <a:cs typeface="Spectral"/>
                <a:sym typeface="Spectral"/>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94" name="Google Shape;94;p21"/>
          <p:cNvSpPr txBox="1">
            <a:spLocks noGrp="1"/>
          </p:cNvSpPr>
          <p:nvPr>
            <p:ph type="subTitle" idx="6"/>
          </p:nvPr>
        </p:nvSpPr>
        <p:spPr>
          <a:xfrm>
            <a:off x="9014835" y="3359633"/>
            <a:ext cx="2128800" cy="49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95" name="Google Shape;95;p21"/>
          <p:cNvSpPr txBox="1">
            <a:spLocks noGrp="1"/>
          </p:cNvSpPr>
          <p:nvPr>
            <p:ph type="subTitle" idx="7"/>
          </p:nvPr>
        </p:nvSpPr>
        <p:spPr>
          <a:xfrm>
            <a:off x="1048400" y="3926400"/>
            <a:ext cx="2128800" cy="1073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67">
                <a:latin typeface="Spectral"/>
                <a:ea typeface="Spectral"/>
                <a:cs typeface="Spectral"/>
                <a:sym typeface="Spectral"/>
              </a:defRPr>
            </a:lvl1pPr>
            <a:lvl2pPr lvl="1" rtl="0">
              <a:spcBef>
                <a:spcPts val="0"/>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96" name="Google Shape;96;p21"/>
          <p:cNvSpPr txBox="1">
            <a:spLocks noGrp="1"/>
          </p:cNvSpPr>
          <p:nvPr>
            <p:ph type="subTitle" idx="8"/>
          </p:nvPr>
        </p:nvSpPr>
        <p:spPr>
          <a:xfrm>
            <a:off x="1048400" y="3359633"/>
            <a:ext cx="2128800" cy="49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Tree>
    <p:extLst>
      <p:ext uri="{BB962C8B-B14F-4D97-AF65-F5344CB8AC3E}">
        <p14:creationId xmlns:p14="http://schemas.microsoft.com/office/powerpoint/2010/main" val="22361043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9" name="Google Shape;99;p22"/>
          <p:cNvSpPr txBox="1">
            <a:spLocks noGrp="1"/>
          </p:cNvSpPr>
          <p:nvPr>
            <p:ph type="subTitle" idx="1"/>
          </p:nvPr>
        </p:nvSpPr>
        <p:spPr>
          <a:xfrm>
            <a:off x="1965467" y="3726933"/>
            <a:ext cx="2277200" cy="73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00" name="Google Shape;100;p22"/>
          <p:cNvSpPr txBox="1">
            <a:spLocks noGrp="1"/>
          </p:cNvSpPr>
          <p:nvPr>
            <p:ph type="subTitle" idx="2"/>
          </p:nvPr>
        </p:nvSpPr>
        <p:spPr>
          <a:xfrm>
            <a:off x="1965467" y="3270267"/>
            <a:ext cx="2277200" cy="52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101" name="Google Shape;101;p22"/>
          <p:cNvSpPr txBox="1">
            <a:spLocks noGrp="1"/>
          </p:cNvSpPr>
          <p:nvPr>
            <p:ph type="subTitle" idx="3"/>
          </p:nvPr>
        </p:nvSpPr>
        <p:spPr>
          <a:xfrm>
            <a:off x="5573600" y="3726933"/>
            <a:ext cx="2277200" cy="73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02" name="Google Shape;102;p22"/>
          <p:cNvSpPr txBox="1">
            <a:spLocks noGrp="1"/>
          </p:cNvSpPr>
          <p:nvPr>
            <p:ph type="subTitle" idx="4"/>
          </p:nvPr>
        </p:nvSpPr>
        <p:spPr>
          <a:xfrm>
            <a:off x="5573600" y="3270267"/>
            <a:ext cx="2277200" cy="52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103" name="Google Shape;103;p22"/>
          <p:cNvSpPr txBox="1">
            <a:spLocks noGrp="1"/>
          </p:cNvSpPr>
          <p:nvPr>
            <p:ph type="subTitle" idx="5"/>
          </p:nvPr>
        </p:nvSpPr>
        <p:spPr>
          <a:xfrm>
            <a:off x="9181733" y="3726933"/>
            <a:ext cx="2277200" cy="73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04" name="Google Shape;104;p22"/>
          <p:cNvSpPr txBox="1">
            <a:spLocks noGrp="1"/>
          </p:cNvSpPr>
          <p:nvPr>
            <p:ph type="subTitle" idx="6"/>
          </p:nvPr>
        </p:nvSpPr>
        <p:spPr>
          <a:xfrm>
            <a:off x="9181733" y="3270267"/>
            <a:ext cx="2277200" cy="52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105" name="Google Shape;105;p22"/>
          <p:cNvSpPr txBox="1">
            <a:spLocks noGrp="1"/>
          </p:cNvSpPr>
          <p:nvPr>
            <p:ph type="subTitle" idx="7"/>
          </p:nvPr>
        </p:nvSpPr>
        <p:spPr>
          <a:xfrm>
            <a:off x="1965467" y="5414767"/>
            <a:ext cx="2277200" cy="73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06" name="Google Shape;106;p22"/>
          <p:cNvSpPr txBox="1">
            <a:spLocks noGrp="1"/>
          </p:cNvSpPr>
          <p:nvPr>
            <p:ph type="subTitle" idx="8"/>
          </p:nvPr>
        </p:nvSpPr>
        <p:spPr>
          <a:xfrm>
            <a:off x="1965467" y="4958100"/>
            <a:ext cx="2277200" cy="52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107" name="Google Shape;107;p22"/>
          <p:cNvSpPr txBox="1">
            <a:spLocks noGrp="1"/>
          </p:cNvSpPr>
          <p:nvPr>
            <p:ph type="subTitle" idx="9"/>
          </p:nvPr>
        </p:nvSpPr>
        <p:spPr>
          <a:xfrm>
            <a:off x="5573600" y="5414767"/>
            <a:ext cx="2277200" cy="73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08" name="Google Shape;108;p22"/>
          <p:cNvSpPr txBox="1">
            <a:spLocks noGrp="1"/>
          </p:cNvSpPr>
          <p:nvPr>
            <p:ph type="subTitle" idx="13"/>
          </p:nvPr>
        </p:nvSpPr>
        <p:spPr>
          <a:xfrm>
            <a:off x="5573600" y="4958100"/>
            <a:ext cx="2277200" cy="52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109" name="Google Shape;109;p22"/>
          <p:cNvSpPr txBox="1">
            <a:spLocks noGrp="1"/>
          </p:cNvSpPr>
          <p:nvPr>
            <p:ph type="subTitle" idx="14"/>
          </p:nvPr>
        </p:nvSpPr>
        <p:spPr>
          <a:xfrm>
            <a:off x="9181733" y="5414767"/>
            <a:ext cx="2277200" cy="73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10" name="Google Shape;110;p22"/>
          <p:cNvSpPr txBox="1">
            <a:spLocks noGrp="1"/>
          </p:cNvSpPr>
          <p:nvPr>
            <p:ph type="subTitle" idx="15"/>
          </p:nvPr>
        </p:nvSpPr>
        <p:spPr>
          <a:xfrm>
            <a:off x="9181733" y="4958100"/>
            <a:ext cx="2277200" cy="52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67">
                <a:latin typeface="Libre Franklin ExtraBold"/>
                <a:ea typeface="Libre Franklin ExtraBold"/>
                <a:cs typeface="Libre Franklin ExtraBold"/>
                <a:sym typeface="Libre Franklin ExtraBold"/>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Tree>
    <p:extLst>
      <p:ext uri="{BB962C8B-B14F-4D97-AF65-F5344CB8AC3E}">
        <p14:creationId xmlns:p14="http://schemas.microsoft.com/office/powerpoint/2010/main" val="5772966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5273833" y="820933"/>
            <a:ext cx="4815600" cy="914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64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3" name="Google Shape;113;p23"/>
          <p:cNvSpPr txBox="1">
            <a:spLocks noGrp="1"/>
          </p:cNvSpPr>
          <p:nvPr>
            <p:ph type="subTitle" idx="1"/>
          </p:nvPr>
        </p:nvSpPr>
        <p:spPr>
          <a:xfrm>
            <a:off x="5273833" y="2544800"/>
            <a:ext cx="4815600" cy="1201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solidFill>
                  <a:schemeClr val="dk1"/>
                </a:solidFill>
              </a:defRPr>
            </a:lvl1pPr>
            <a:lvl2pPr lvl="1" rtl="0">
              <a:spcBef>
                <a:spcPts val="0"/>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14" name="Google Shape;114;p23"/>
          <p:cNvSpPr txBox="1">
            <a:spLocks noGrp="1"/>
          </p:cNvSpPr>
          <p:nvPr>
            <p:ph type="subTitle" idx="2"/>
          </p:nvPr>
        </p:nvSpPr>
        <p:spPr>
          <a:xfrm>
            <a:off x="5273833" y="1944100"/>
            <a:ext cx="4815600" cy="45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2133"/>
              </a:spcBef>
              <a:spcAft>
                <a:spcPts val="0"/>
              </a:spcAft>
              <a:buSzPts val="3000"/>
              <a:buNone/>
              <a:defRPr sz="4000"/>
            </a:lvl2pPr>
            <a:lvl3pPr lvl="2" rtl="0">
              <a:spcBef>
                <a:spcPts val="2133"/>
              </a:spcBef>
              <a:spcAft>
                <a:spcPts val="0"/>
              </a:spcAft>
              <a:buSzPts val="3000"/>
              <a:buNone/>
              <a:defRPr sz="4000"/>
            </a:lvl3pPr>
            <a:lvl4pPr lvl="3" rtl="0">
              <a:spcBef>
                <a:spcPts val="2133"/>
              </a:spcBef>
              <a:spcAft>
                <a:spcPts val="0"/>
              </a:spcAft>
              <a:buSzPts val="3000"/>
              <a:buNone/>
              <a:defRPr sz="4000"/>
            </a:lvl4pPr>
            <a:lvl5pPr lvl="4" rtl="0">
              <a:spcBef>
                <a:spcPts val="2133"/>
              </a:spcBef>
              <a:spcAft>
                <a:spcPts val="0"/>
              </a:spcAft>
              <a:buSzPts val="3000"/>
              <a:buNone/>
              <a:defRPr sz="4000"/>
            </a:lvl5pPr>
            <a:lvl6pPr lvl="5" rtl="0">
              <a:spcBef>
                <a:spcPts val="2133"/>
              </a:spcBef>
              <a:spcAft>
                <a:spcPts val="0"/>
              </a:spcAft>
              <a:buSzPts val="3000"/>
              <a:buNone/>
              <a:defRPr sz="4000"/>
            </a:lvl6pPr>
            <a:lvl7pPr lvl="6" rtl="0">
              <a:spcBef>
                <a:spcPts val="2133"/>
              </a:spcBef>
              <a:spcAft>
                <a:spcPts val="0"/>
              </a:spcAft>
              <a:buSzPts val="3000"/>
              <a:buNone/>
              <a:defRPr sz="4000"/>
            </a:lvl7pPr>
            <a:lvl8pPr lvl="7" rtl="0">
              <a:spcBef>
                <a:spcPts val="2133"/>
              </a:spcBef>
              <a:spcAft>
                <a:spcPts val="0"/>
              </a:spcAft>
              <a:buSzPts val="3000"/>
              <a:buNone/>
              <a:defRPr sz="4000"/>
            </a:lvl8pPr>
            <a:lvl9pPr lvl="8" rtl="0">
              <a:spcBef>
                <a:spcPts val="2133"/>
              </a:spcBef>
              <a:spcAft>
                <a:spcPts val="2133"/>
              </a:spcAft>
              <a:buSzPts val="3000"/>
              <a:buNone/>
              <a:defRPr sz="4000"/>
            </a:lvl9pPr>
          </a:lstStyle>
          <a:p>
            <a:endParaRPr/>
          </a:p>
        </p:txBody>
      </p:sp>
      <p:sp>
        <p:nvSpPr>
          <p:cNvPr id="115" name="Google Shape;115;p23"/>
          <p:cNvSpPr txBox="1"/>
          <p:nvPr/>
        </p:nvSpPr>
        <p:spPr>
          <a:xfrm>
            <a:off x="5273833" y="4650633"/>
            <a:ext cx="5379600" cy="762000"/>
          </a:xfrm>
          <a:prstGeom prst="rect">
            <a:avLst/>
          </a:prstGeom>
          <a:noFill/>
          <a:ln>
            <a:noFill/>
          </a:ln>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 sz="1467">
                <a:solidFill>
                  <a:schemeClr val="dk1"/>
                </a:solidFill>
                <a:latin typeface="Spectral"/>
                <a:ea typeface="Spectral"/>
                <a:cs typeface="Spectral"/>
                <a:sym typeface="Spectral"/>
              </a:rPr>
              <a:t>CRÉDITS: Ce modèle de présentation a été créé par </a:t>
            </a:r>
            <a:r>
              <a:rPr lang="en" sz="1467" b="1">
                <a:solidFill>
                  <a:schemeClr val="dk1"/>
                </a:solidFill>
                <a:uFill>
                  <a:noFill/>
                </a:uFill>
                <a:latin typeface="Spectral"/>
                <a:ea typeface="Spectral"/>
                <a:cs typeface="Spectral"/>
                <a:sym typeface="Spectral"/>
                <a:hlinkClick r:id="rId2">
                  <a:extLst>
                    <a:ext uri="{A12FA001-AC4F-418D-AE19-62706E023703}">
                      <ahyp:hlinkClr xmlns:ahyp="http://schemas.microsoft.com/office/drawing/2018/hyperlinkcolor" val="tx"/>
                    </a:ext>
                  </a:extLst>
                </a:hlinkClick>
              </a:rPr>
              <a:t>Slidesgo</a:t>
            </a:r>
            <a:r>
              <a:rPr lang="en" sz="1467">
                <a:solidFill>
                  <a:schemeClr val="dk1"/>
                </a:solidFill>
                <a:latin typeface="Spectral"/>
                <a:ea typeface="Spectral"/>
                <a:cs typeface="Spectral"/>
                <a:sym typeface="Spectral"/>
              </a:rPr>
              <a:t>, comprenant des icônes de </a:t>
            </a:r>
            <a:r>
              <a:rPr lang="en" sz="1467" b="1">
                <a:solidFill>
                  <a:schemeClr val="dk1"/>
                </a:solidFill>
                <a:uFill>
                  <a:noFill/>
                </a:uFill>
                <a:latin typeface="Spectral"/>
                <a:ea typeface="Spectral"/>
                <a:cs typeface="Spectral"/>
                <a:sym typeface="Spectral"/>
                <a:hlinkClick r:id="rId3">
                  <a:extLst>
                    <a:ext uri="{A12FA001-AC4F-418D-AE19-62706E023703}">
                      <ahyp:hlinkClr xmlns:ahyp="http://schemas.microsoft.com/office/drawing/2018/hyperlinkcolor" val="tx"/>
                    </a:ext>
                  </a:extLst>
                </a:hlinkClick>
              </a:rPr>
              <a:t>Flaticon</a:t>
            </a:r>
            <a:r>
              <a:rPr lang="en" sz="1467">
                <a:solidFill>
                  <a:schemeClr val="dk1"/>
                </a:solidFill>
                <a:latin typeface="Spectral"/>
                <a:ea typeface="Spectral"/>
                <a:cs typeface="Spectral"/>
                <a:sym typeface="Spectral"/>
              </a:rPr>
              <a:t>, des infographies et des images de </a:t>
            </a:r>
            <a:r>
              <a:rPr lang="en" sz="1467" b="1">
                <a:solidFill>
                  <a:schemeClr val="dk1"/>
                </a:solidFill>
                <a:uFill>
                  <a:noFill/>
                </a:uFill>
                <a:latin typeface="Spectral"/>
                <a:ea typeface="Spectral"/>
                <a:cs typeface="Spectral"/>
                <a:sym typeface="Spectral"/>
                <a:hlinkClick r:id="rId4">
                  <a:extLst>
                    <a:ext uri="{A12FA001-AC4F-418D-AE19-62706E023703}">
                      <ahyp:hlinkClr xmlns:ahyp="http://schemas.microsoft.com/office/drawing/2018/hyperlinkcolor" val="tx"/>
                    </a:ext>
                  </a:extLst>
                </a:hlinkClick>
              </a:rPr>
              <a:t>Freepik</a:t>
            </a:r>
            <a:r>
              <a:rPr lang="en" sz="1467">
                <a:solidFill>
                  <a:schemeClr val="dk1"/>
                </a:solidFill>
                <a:latin typeface="Spectral"/>
                <a:ea typeface="Spectral"/>
                <a:cs typeface="Spectral"/>
                <a:sym typeface="Spectral"/>
              </a:rPr>
              <a:t> et des illustrations de</a:t>
            </a:r>
            <a:r>
              <a:rPr lang="en" sz="1467" b="1">
                <a:solidFill>
                  <a:schemeClr val="dk1"/>
                </a:solidFill>
                <a:latin typeface="Spectral"/>
                <a:ea typeface="Spectral"/>
                <a:cs typeface="Spectral"/>
                <a:sym typeface="Spectral"/>
              </a:rPr>
              <a:t> </a:t>
            </a:r>
            <a:r>
              <a:rPr lang="en" sz="1467" b="1">
                <a:solidFill>
                  <a:schemeClr val="dk1"/>
                </a:solidFill>
                <a:uFill>
                  <a:noFill/>
                </a:uFill>
                <a:latin typeface="Spectral"/>
                <a:ea typeface="Spectral"/>
                <a:cs typeface="Spectral"/>
                <a:sym typeface="Spectral"/>
                <a:hlinkClick r:id="rId5">
                  <a:extLst>
                    <a:ext uri="{A12FA001-AC4F-418D-AE19-62706E023703}">
                      <ahyp:hlinkClr xmlns:ahyp="http://schemas.microsoft.com/office/drawing/2018/hyperlinkcolor" val="tx"/>
                    </a:ext>
                  </a:extLst>
                </a:hlinkClick>
              </a:rPr>
              <a:t>Storyset</a:t>
            </a:r>
            <a:endParaRPr sz="1467">
              <a:solidFill>
                <a:schemeClr val="dk1"/>
              </a:solidFill>
              <a:latin typeface="Spectral"/>
              <a:ea typeface="Spectral"/>
              <a:cs typeface="Spectral"/>
              <a:sym typeface="Spectral"/>
            </a:endParaRPr>
          </a:p>
        </p:txBody>
      </p:sp>
      <p:grpSp>
        <p:nvGrpSpPr>
          <p:cNvPr id="116" name="Google Shape;116;p23"/>
          <p:cNvGrpSpPr/>
          <p:nvPr/>
        </p:nvGrpSpPr>
        <p:grpSpPr>
          <a:xfrm>
            <a:off x="11636855" y="1015831"/>
            <a:ext cx="222400" cy="5842167"/>
            <a:chOff x="8727641" y="761873"/>
            <a:chExt cx="166800" cy="4381625"/>
          </a:xfrm>
        </p:grpSpPr>
        <p:cxnSp>
          <p:nvCxnSpPr>
            <p:cNvPr id="117" name="Google Shape;117;p23"/>
            <p:cNvCxnSpPr/>
            <p:nvPr/>
          </p:nvCxnSpPr>
          <p:spPr>
            <a:xfrm>
              <a:off x="8811041" y="1065898"/>
              <a:ext cx="0" cy="4077600"/>
            </a:xfrm>
            <a:prstGeom prst="straightConnector1">
              <a:avLst/>
            </a:prstGeom>
            <a:noFill/>
            <a:ln w="19050" cap="flat" cmpd="sng">
              <a:solidFill>
                <a:schemeClr val="accent2"/>
              </a:solidFill>
              <a:prstDash val="solid"/>
              <a:round/>
              <a:headEnd type="none" w="med" len="med"/>
              <a:tailEnd type="none" w="med" len="med"/>
            </a:ln>
          </p:spPr>
        </p:cxnSp>
        <p:grpSp>
          <p:nvGrpSpPr>
            <p:cNvPr id="118" name="Google Shape;118;p23"/>
            <p:cNvGrpSpPr/>
            <p:nvPr/>
          </p:nvGrpSpPr>
          <p:grpSpPr>
            <a:xfrm>
              <a:off x="8727641" y="761873"/>
              <a:ext cx="166800" cy="227075"/>
              <a:chOff x="8727641" y="761873"/>
              <a:chExt cx="166800" cy="227075"/>
            </a:xfrm>
          </p:grpSpPr>
          <p:sp>
            <p:nvSpPr>
              <p:cNvPr id="119" name="Google Shape;119;p23"/>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3"/>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83863076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123" name="Google Shape;123;p24"/>
          <p:cNvGrpSpPr/>
          <p:nvPr/>
        </p:nvGrpSpPr>
        <p:grpSpPr>
          <a:xfrm>
            <a:off x="11636855" y="1015831"/>
            <a:ext cx="222400" cy="5842167"/>
            <a:chOff x="8727641" y="761873"/>
            <a:chExt cx="166800" cy="4381625"/>
          </a:xfrm>
        </p:grpSpPr>
        <p:cxnSp>
          <p:nvCxnSpPr>
            <p:cNvPr id="124" name="Google Shape;124;p24"/>
            <p:cNvCxnSpPr/>
            <p:nvPr/>
          </p:nvCxnSpPr>
          <p:spPr>
            <a:xfrm>
              <a:off x="8811041" y="1065898"/>
              <a:ext cx="0" cy="4077600"/>
            </a:xfrm>
            <a:prstGeom prst="straightConnector1">
              <a:avLst/>
            </a:prstGeom>
            <a:noFill/>
            <a:ln w="19050" cap="flat" cmpd="sng">
              <a:solidFill>
                <a:schemeClr val="accent2"/>
              </a:solidFill>
              <a:prstDash val="solid"/>
              <a:round/>
              <a:headEnd type="none" w="med" len="med"/>
              <a:tailEnd type="none" w="med" len="med"/>
            </a:ln>
          </p:spPr>
        </p:cxnSp>
        <p:grpSp>
          <p:nvGrpSpPr>
            <p:cNvPr id="125" name="Google Shape;125;p24"/>
            <p:cNvGrpSpPr/>
            <p:nvPr/>
          </p:nvGrpSpPr>
          <p:grpSpPr>
            <a:xfrm>
              <a:off x="8727641" y="761873"/>
              <a:ext cx="166800" cy="227075"/>
              <a:chOff x="8727641" y="761873"/>
              <a:chExt cx="166800" cy="227075"/>
            </a:xfrm>
          </p:grpSpPr>
          <p:sp>
            <p:nvSpPr>
              <p:cNvPr id="126" name="Google Shape;126;p24"/>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4"/>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86270769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2"/>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950967" y="719333"/>
            <a:ext cx="10290000" cy="817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cxnSp>
        <p:nvCxnSpPr>
          <p:cNvPr id="130" name="Google Shape;130;p25"/>
          <p:cNvCxnSpPr/>
          <p:nvPr/>
        </p:nvCxnSpPr>
        <p:spPr>
          <a:xfrm>
            <a:off x="11748055" y="1421197"/>
            <a:ext cx="0" cy="5436800"/>
          </a:xfrm>
          <a:prstGeom prst="straightConnector1">
            <a:avLst/>
          </a:prstGeom>
          <a:noFill/>
          <a:ln w="19050" cap="flat" cmpd="sng">
            <a:solidFill>
              <a:schemeClr val="lt1"/>
            </a:solidFill>
            <a:prstDash val="solid"/>
            <a:round/>
            <a:headEnd type="none" w="med" len="med"/>
            <a:tailEnd type="none" w="med" len="med"/>
          </a:ln>
        </p:spPr>
      </p:cxnSp>
      <p:grpSp>
        <p:nvGrpSpPr>
          <p:cNvPr id="131" name="Google Shape;131;p25"/>
          <p:cNvGrpSpPr/>
          <p:nvPr/>
        </p:nvGrpSpPr>
        <p:grpSpPr>
          <a:xfrm>
            <a:off x="11636855" y="1015831"/>
            <a:ext cx="222400" cy="302767"/>
            <a:chOff x="8727641" y="761873"/>
            <a:chExt cx="166800" cy="227075"/>
          </a:xfrm>
        </p:grpSpPr>
        <p:sp>
          <p:nvSpPr>
            <p:cNvPr id="132" name="Google Shape;132;p25"/>
            <p:cNvSpPr/>
            <p:nvPr/>
          </p:nvSpPr>
          <p:spPr>
            <a:xfrm flipH="1">
              <a:off x="8727641" y="861148"/>
              <a:ext cx="166800" cy="1278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5"/>
            <p:cNvSpPr/>
            <p:nvPr/>
          </p:nvSpPr>
          <p:spPr>
            <a:xfrm flipH="1">
              <a:off x="8727641" y="761873"/>
              <a:ext cx="166800" cy="1278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05497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1.emf"/><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2.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1.xml"/><Relationship Id="rId2" Type="http://schemas.openxmlformats.org/officeDocument/2006/relationships/slideLayout" Target="../slideLayouts/slideLayout70.xml"/><Relationship Id="rId1" Type="http://schemas.openxmlformats.org/officeDocument/2006/relationships/slideLayout" Target="../slideLayouts/slideLayout69.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theme" Target="../theme/theme4.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36"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sp>
        <p:nvSpPr>
          <p:cNvPr id="4" name="MSIPCMContentMarking" descr="{&quot;HashCode&quot;:112702806,&quot;Placement&quot;:&quot;Footer&quot;,&quot;Top&quot;:516.65155,&quot;Left&quot;:0.0,&quot;SlideWidth&quot;:960,&quot;SlideHeight&quot;:540}">
            <a:extLst>
              <a:ext uri="{FF2B5EF4-FFF2-40B4-BE49-F238E27FC236}">
                <a16:creationId xmlns:a16="http://schemas.microsoft.com/office/drawing/2014/main" id="{A2380922-D91A-4551-A89C-F61ED2CA71AC}"/>
              </a:ext>
            </a:extLst>
          </p:cNvPr>
          <p:cNvSpPr txBox="1"/>
          <p:nvPr userDrawn="1"/>
        </p:nvSpPr>
        <p:spPr>
          <a:xfrm>
            <a:off x="0" y="6561475"/>
            <a:ext cx="1981607"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tr-TR" sz="1200">
                <a:solidFill>
                  <a:srgbClr val="C0C0C0"/>
                </a:solidFill>
                <a:latin typeface="Calibri" panose="020F0502020204030204" pitchFamily="34" charset="0"/>
              </a:rPr>
              <a:t>HİZMETE ÖZEL - INTERNAL</a:t>
            </a:r>
            <a:endParaRPr lang="tr-TR" sz="1200" dirty="0">
              <a:solidFill>
                <a:srgbClr val="C0C0C0"/>
              </a:solidFill>
              <a:latin typeface="Calibri" panose="020F0502020204030204" pitchFamily="34" charset="0"/>
            </a:endParaRPr>
          </a:p>
        </p:txBody>
      </p:sp>
    </p:spTree>
    <p:extLst>
      <p:ext uri="{BB962C8B-B14F-4D97-AF65-F5344CB8AC3E}">
        <p14:creationId xmlns:p14="http://schemas.microsoft.com/office/powerpoint/2010/main" val="21664040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36"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sp>
        <p:nvSpPr>
          <p:cNvPr id="4" name="MSIPCMContentMarking" descr="{&quot;HashCode&quot;:112702806,&quot;Placement&quot;:&quot;Footer&quot;,&quot;Top&quot;:516.65155,&quot;Left&quot;:0.0,&quot;SlideWidth&quot;:960,&quot;SlideHeight&quot;:540}">
            <a:extLst>
              <a:ext uri="{FF2B5EF4-FFF2-40B4-BE49-F238E27FC236}">
                <a16:creationId xmlns:a16="http://schemas.microsoft.com/office/drawing/2014/main" id="{5A466434-E173-4422-9883-69150A584114}"/>
              </a:ext>
            </a:extLst>
          </p:cNvPr>
          <p:cNvSpPr txBox="1"/>
          <p:nvPr userDrawn="1"/>
        </p:nvSpPr>
        <p:spPr>
          <a:xfrm>
            <a:off x="0" y="6561475"/>
            <a:ext cx="1981607"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tr-TR" sz="1200">
                <a:solidFill>
                  <a:srgbClr val="C0C0C0"/>
                </a:solidFill>
                <a:latin typeface="Calibri" panose="020F0502020204030204" pitchFamily="34" charset="0"/>
              </a:rPr>
              <a:t>HİZMETE ÖZEL - INTERNAL</a:t>
            </a:r>
            <a:endParaRPr lang="tr-TR" sz="1200" dirty="0">
              <a:solidFill>
                <a:srgbClr val="C0C0C0"/>
              </a:solidFill>
              <a:latin typeface="Calibri" panose="020F0502020204030204" pitchFamily="34" charset="0"/>
            </a:endParaRPr>
          </a:p>
        </p:txBody>
      </p:sp>
    </p:spTree>
    <p:extLst>
      <p:ext uri="{BB962C8B-B14F-4D97-AF65-F5344CB8AC3E}">
        <p14:creationId xmlns:p14="http://schemas.microsoft.com/office/powerpoint/2010/main" val="326745195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11/29/2022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89433304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817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1pPr>
            <a:lvl2pPr lvl="1"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2pPr>
            <a:lvl3pPr lvl="2"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3pPr>
            <a:lvl4pPr lvl="3"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4pPr>
            <a:lvl5pPr lvl="4"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5pPr>
            <a:lvl6pPr lvl="5"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6pPr>
            <a:lvl7pPr lvl="6"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7pPr>
            <a:lvl8pPr lvl="7"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8pPr>
            <a:lvl9pPr lvl="8" algn="ctr">
              <a:spcBef>
                <a:spcPts val="0"/>
              </a:spcBef>
              <a:spcAft>
                <a:spcPts val="0"/>
              </a:spcAft>
              <a:buClr>
                <a:schemeClr val="dk1"/>
              </a:buClr>
              <a:buSzPts val="3600"/>
              <a:buFont typeface="Libre Franklin ExtraBold"/>
              <a:buNone/>
              <a:defRPr sz="3600">
                <a:solidFill>
                  <a:schemeClr val="dk1"/>
                </a:solidFill>
                <a:latin typeface="Libre Franklin ExtraBold"/>
                <a:ea typeface="Libre Franklin ExtraBold"/>
                <a:cs typeface="Libre Franklin ExtraBold"/>
                <a:sym typeface="Libre Franklin ExtraBold"/>
              </a:defRPr>
            </a:lvl9pPr>
          </a:lstStyle>
          <a:p>
            <a:endParaRPr/>
          </a:p>
        </p:txBody>
      </p:sp>
      <p:sp>
        <p:nvSpPr>
          <p:cNvPr id="7" name="Google Shape;7;p1"/>
          <p:cNvSpPr txBox="1">
            <a:spLocks noGrp="1"/>
          </p:cNvSpPr>
          <p:nvPr>
            <p:ph type="body" idx="1"/>
          </p:nvPr>
        </p:nvSpPr>
        <p:spPr>
          <a:xfrm>
            <a:off x="950967" y="1536633"/>
            <a:ext cx="10290000" cy="4608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1pPr>
            <a:lvl2pPr marL="914400" lvl="1" indent="-317500">
              <a:lnSpc>
                <a:spcPct val="100000"/>
              </a:lnSpc>
              <a:spcBef>
                <a:spcPts val="1600"/>
              </a:spcBef>
              <a:spcAft>
                <a:spcPts val="0"/>
              </a:spcAft>
              <a:buClr>
                <a:schemeClr val="dk1"/>
              </a:buClr>
              <a:buSzPts val="1400"/>
              <a:buFont typeface="Spectral"/>
              <a:buChar char="○"/>
              <a:defRPr>
                <a:solidFill>
                  <a:schemeClr val="dk1"/>
                </a:solidFill>
                <a:latin typeface="Spectral"/>
                <a:ea typeface="Spectral"/>
                <a:cs typeface="Spectral"/>
                <a:sym typeface="Spectral"/>
              </a:defRPr>
            </a:lvl2pPr>
            <a:lvl3pPr marL="1371600" lvl="2" indent="-317500">
              <a:lnSpc>
                <a:spcPct val="100000"/>
              </a:lnSpc>
              <a:spcBef>
                <a:spcPts val="1600"/>
              </a:spcBef>
              <a:spcAft>
                <a:spcPts val="0"/>
              </a:spcAft>
              <a:buClr>
                <a:schemeClr val="dk1"/>
              </a:buClr>
              <a:buSzPts val="1400"/>
              <a:buFont typeface="Spectral"/>
              <a:buChar char="■"/>
              <a:defRPr>
                <a:solidFill>
                  <a:schemeClr val="dk1"/>
                </a:solidFill>
                <a:latin typeface="Spectral"/>
                <a:ea typeface="Spectral"/>
                <a:cs typeface="Spectral"/>
                <a:sym typeface="Spectral"/>
              </a:defRPr>
            </a:lvl3pPr>
            <a:lvl4pPr marL="1828800" lvl="3" indent="-317500">
              <a:lnSpc>
                <a:spcPct val="100000"/>
              </a:lnSpc>
              <a:spcBef>
                <a:spcPts val="1600"/>
              </a:spcBef>
              <a:spcAft>
                <a:spcPts val="0"/>
              </a:spcAft>
              <a:buClr>
                <a:schemeClr val="dk1"/>
              </a:buClr>
              <a:buSzPts val="1400"/>
              <a:buFont typeface="Spectral"/>
              <a:buChar char="●"/>
              <a:defRPr>
                <a:solidFill>
                  <a:schemeClr val="dk1"/>
                </a:solidFill>
                <a:latin typeface="Spectral"/>
                <a:ea typeface="Spectral"/>
                <a:cs typeface="Spectral"/>
                <a:sym typeface="Spectral"/>
              </a:defRPr>
            </a:lvl4pPr>
            <a:lvl5pPr marL="2286000" lvl="4" indent="-317500">
              <a:lnSpc>
                <a:spcPct val="100000"/>
              </a:lnSpc>
              <a:spcBef>
                <a:spcPts val="1600"/>
              </a:spcBef>
              <a:spcAft>
                <a:spcPts val="0"/>
              </a:spcAft>
              <a:buClr>
                <a:schemeClr val="dk1"/>
              </a:buClr>
              <a:buSzPts val="1400"/>
              <a:buFont typeface="Spectral"/>
              <a:buChar char="○"/>
              <a:defRPr>
                <a:solidFill>
                  <a:schemeClr val="dk1"/>
                </a:solidFill>
                <a:latin typeface="Spectral"/>
                <a:ea typeface="Spectral"/>
                <a:cs typeface="Spectral"/>
                <a:sym typeface="Spectral"/>
              </a:defRPr>
            </a:lvl5pPr>
            <a:lvl6pPr marL="2743200" lvl="5" indent="-317500">
              <a:lnSpc>
                <a:spcPct val="100000"/>
              </a:lnSpc>
              <a:spcBef>
                <a:spcPts val="1600"/>
              </a:spcBef>
              <a:spcAft>
                <a:spcPts val="0"/>
              </a:spcAft>
              <a:buClr>
                <a:schemeClr val="dk1"/>
              </a:buClr>
              <a:buSzPts val="1400"/>
              <a:buFont typeface="Spectral"/>
              <a:buChar char="■"/>
              <a:defRPr>
                <a:solidFill>
                  <a:schemeClr val="dk1"/>
                </a:solidFill>
                <a:latin typeface="Spectral"/>
                <a:ea typeface="Spectral"/>
                <a:cs typeface="Spectral"/>
                <a:sym typeface="Spectral"/>
              </a:defRPr>
            </a:lvl6pPr>
            <a:lvl7pPr marL="3200400" lvl="6" indent="-317500">
              <a:lnSpc>
                <a:spcPct val="100000"/>
              </a:lnSpc>
              <a:spcBef>
                <a:spcPts val="1600"/>
              </a:spcBef>
              <a:spcAft>
                <a:spcPts val="0"/>
              </a:spcAft>
              <a:buClr>
                <a:schemeClr val="dk1"/>
              </a:buClr>
              <a:buSzPts val="1400"/>
              <a:buFont typeface="Spectral"/>
              <a:buChar char="●"/>
              <a:defRPr>
                <a:solidFill>
                  <a:schemeClr val="dk1"/>
                </a:solidFill>
                <a:latin typeface="Spectral"/>
                <a:ea typeface="Spectral"/>
                <a:cs typeface="Spectral"/>
                <a:sym typeface="Spectral"/>
              </a:defRPr>
            </a:lvl7pPr>
            <a:lvl8pPr marL="3657600" lvl="7" indent="-317500">
              <a:lnSpc>
                <a:spcPct val="100000"/>
              </a:lnSpc>
              <a:spcBef>
                <a:spcPts val="1600"/>
              </a:spcBef>
              <a:spcAft>
                <a:spcPts val="0"/>
              </a:spcAft>
              <a:buClr>
                <a:schemeClr val="dk1"/>
              </a:buClr>
              <a:buSzPts val="1400"/>
              <a:buFont typeface="Spectral"/>
              <a:buChar char="○"/>
              <a:defRPr>
                <a:solidFill>
                  <a:schemeClr val="dk1"/>
                </a:solidFill>
                <a:latin typeface="Spectral"/>
                <a:ea typeface="Spectral"/>
                <a:cs typeface="Spectral"/>
                <a:sym typeface="Spectral"/>
              </a:defRPr>
            </a:lvl8pPr>
            <a:lvl9pPr marL="4114800" lvl="8" indent="-317500">
              <a:lnSpc>
                <a:spcPct val="100000"/>
              </a:lnSpc>
              <a:spcBef>
                <a:spcPts val="1600"/>
              </a:spcBef>
              <a:spcAft>
                <a:spcPts val="1600"/>
              </a:spcAft>
              <a:buClr>
                <a:schemeClr val="dk1"/>
              </a:buClr>
              <a:buSzPts val="1400"/>
              <a:buFont typeface="Spectral"/>
              <a:buChar char="■"/>
              <a:defRPr>
                <a:solidFill>
                  <a:schemeClr val="dk1"/>
                </a:solidFill>
                <a:latin typeface="Spectral"/>
                <a:ea typeface="Spectral"/>
                <a:cs typeface="Spectral"/>
                <a:sym typeface="Spectral"/>
              </a:defRPr>
            </a:lvl9pPr>
          </a:lstStyle>
          <a:p>
            <a:endParaRPr/>
          </a:p>
        </p:txBody>
      </p:sp>
    </p:spTree>
    <p:extLst>
      <p:ext uri="{BB962C8B-B14F-4D97-AF65-F5344CB8AC3E}">
        <p14:creationId xmlns:p14="http://schemas.microsoft.com/office/powerpoint/2010/main" val="3755708229"/>
      </p:ext>
    </p:extLst>
  </p:cSld>
  <p:clrMap bg1="lt1" tx1="dk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16.png"/><Relationship Id="rId12"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6.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7.png"/><Relationship Id="rId10" Type="http://schemas.openxmlformats.org/officeDocument/2006/relationships/image" Target="../media/image14.png"/><Relationship Id="rId4" Type="http://schemas.openxmlformats.org/officeDocument/2006/relationships/image" Target="../media/image18.png"/><Relationship Id="rId9" Type="http://schemas.openxmlformats.org/officeDocument/2006/relationships/image" Target="../media/image22.pn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6.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hyperlink" Target="https://www.freepik.com/free-photo/artist-props-photography_12976533.htm/?utm_source=slidesgo_template&amp;utm_medium=referral-link&amp;utm_campaign=sg_resources&amp;utm_content=freepik" TargetMode="External"/><Relationship Id="rId13" Type="http://schemas.openxmlformats.org/officeDocument/2006/relationships/hyperlink" Target="https://www.freepik.com/free-photo/artist-props-photography-studio_12976555.htm/?utm_source=slidesgo_template&amp;utm_medium=referral-link&amp;utm_campaign=sg_resources&amp;utm_content=freepik" TargetMode="External"/><Relationship Id="rId18" Type="http://schemas.openxmlformats.org/officeDocument/2006/relationships/hyperlink" Target="https://www.freepik.com/free-photo/studio-with-props-fashion-shoting_12976603.htm/?utm_source=slidesgo_template&amp;utm_medium=referral-link&amp;utm_campaign=sg_resources&amp;utm_content=freepik" TargetMode="External"/><Relationship Id="rId3" Type="http://schemas.openxmlformats.org/officeDocument/2006/relationships/hyperlink" Target="https://www.freepik.com/free-photo/studio-with-props-fashion-shoting_12976602.htm/?utm_source=slidesgo_template&amp;utm_medium=referral-link&amp;utm_campaign=sg_resources&amp;utm_content=freepik" TargetMode="External"/><Relationship Id="rId21" Type="http://schemas.openxmlformats.org/officeDocument/2006/relationships/hyperlink" Target="https://www.freepik.com/free-photo/studio-lamp-woman-medium-shot_8508725.htm/?utm_source=slidesgo_template&amp;utm_medium=referral-link&amp;utm_campaign=sg_resources&amp;utm_content=freepik" TargetMode="External"/><Relationship Id="rId7" Type="http://schemas.openxmlformats.org/officeDocument/2006/relationships/hyperlink" Target="https://www.freepik.com/free-photo/studio-with-props-fashion-shoting_12976601.htm/?utm_source=slidesgo_template&amp;utm_medium=referral-link&amp;utm_campaign=sg_resources&amp;utm_content=freepik" TargetMode="External"/><Relationship Id="rId12" Type="http://schemas.openxmlformats.org/officeDocument/2006/relationships/hyperlink" Target="https://www.freepik.com/free-photo/studio-with-props-photography_12976578.htm/?utm_source=slidesgo_template&amp;utm_medium=referral-link&amp;utm_campaign=sg_resources&amp;utm_content=freepik" TargetMode="External"/><Relationship Id="rId17" Type="http://schemas.openxmlformats.org/officeDocument/2006/relationships/hyperlink" Target="https://www.freepik.com/free-photo/artist-props-photography-studio_12976548.htm/?utm_source=slidesgo_template&amp;utm_medium=referral-link&amp;utm_campaign=sg_resources&amp;utm_content=freepik" TargetMode="External"/><Relationship Id="rId2" Type="http://schemas.openxmlformats.org/officeDocument/2006/relationships/notesSlide" Target="../notesSlides/notesSlide12.xml"/><Relationship Id="rId16" Type="http://schemas.openxmlformats.org/officeDocument/2006/relationships/hyperlink" Target="https://www.freepik.com/free-photo/artist-props-photography-studio_12976554.htm/?utm_source=slidesgo_template&amp;utm_medium=referral-link&amp;utm_campaign=sg_resources&amp;utm_content=freepik" TargetMode="External"/><Relationship Id="rId20" Type="http://schemas.openxmlformats.org/officeDocument/2006/relationships/hyperlink" Target="https://www.freepik.com/free-photo/medium-shot-man-with-device_7591753.htm/?utm_source=slidesgo_template&amp;utm_medium=referral-link&amp;utm_campaign=sg_resources&amp;utm_content=freepik" TargetMode="External"/><Relationship Id="rId1" Type="http://schemas.openxmlformats.org/officeDocument/2006/relationships/slideLayout" Target="../slideLayouts/slideLayout89.xml"/><Relationship Id="rId6" Type="http://schemas.openxmlformats.org/officeDocument/2006/relationships/hyperlink" Target="https://www.freepik.com/free-photo/studio-with-props-photography_12976584.htm/?utm_source=slidesgo_template&amp;utm_medium=referral-link&amp;utm_campaign=sg_resources&amp;utm_content=freepik" TargetMode="External"/><Relationship Id="rId11" Type="http://schemas.openxmlformats.org/officeDocument/2006/relationships/hyperlink" Target="https://www.freepik.com/free-photo/artist-props-photography_12976536.htm/?utm_source=slidesgo_template&amp;utm_medium=referral-link&amp;utm_campaign=sg_resources&amp;utm_content=freepik" TargetMode="External"/><Relationship Id="rId5" Type="http://schemas.openxmlformats.org/officeDocument/2006/relationships/hyperlink" Target="https://www.freepik.com/free-photo/artist-props-photography-studio_12976542.htm/?utm_source=slidesgo_template&amp;utm_medium=referral-link&amp;utm_campaign=sg_resources&amp;utm_content=freepik" TargetMode="External"/><Relationship Id="rId15" Type="http://schemas.openxmlformats.org/officeDocument/2006/relationships/hyperlink" Target="https://www.freepik.com/free-photo/artist-props-photography_12976531.htm/?utm_source=slidesgo_template&amp;utm_medium=referral-link&amp;utm_campaign=sg_resources&amp;utm_content=freepik" TargetMode="External"/><Relationship Id="rId23" Type="http://schemas.openxmlformats.org/officeDocument/2006/relationships/image" Target="../media/image30.jpg"/><Relationship Id="rId10" Type="http://schemas.openxmlformats.org/officeDocument/2006/relationships/hyperlink" Target="https://www.freepik.com/free-photo/studio-with-props-photography_12976579.htm/?utm_source=slidesgo_template&amp;utm_medium=referral-link&amp;utm_campaign=sg_resources&amp;utm_content=freepik" TargetMode="External"/><Relationship Id="rId19" Type="http://schemas.openxmlformats.org/officeDocument/2006/relationships/hyperlink" Target="https://www.freepik.com/free-photo/studio-with-props-photography_12976581.htm/?utm_source=slidesgo_template&amp;utm_medium=referral-link&amp;utm_campaign=sg_resources&amp;utm_content=freepik" TargetMode="External"/><Relationship Id="rId4" Type="http://schemas.openxmlformats.org/officeDocument/2006/relationships/hyperlink" Target="https://www.freepik.com/free-photo/studio-lamp-woman-holding-her-head_8508718.htm/?utm_source=slidesgo_template&amp;utm_medium=referral-link&amp;utm_campaign=sg_resources&amp;utm_content=freepik" TargetMode="External"/><Relationship Id="rId9" Type="http://schemas.openxmlformats.org/officeDocument/2006/relationships/hyperlink" Target="https://www.freepik.com/free-photo/artist-props-photography_12976534.htm/?utm_source=slidesgo_template&amp;utm_medium=referral-link&amp;utm_campaign=sg_resources&amp;utm_content=freepik" TargetMode="External"/><Relationship Id="rId14" Type="http://schemas.openxmlformats.org/officeDocument/2006/relationships/hyperlink" Target="https://www.freepik.com/free-photo/studio-with-props-photography_12976563.htm/?utm_source=slidesgo_template&amp;utm_medium=referral-link&amp;utm_campaign=sg_resources&amp;utm_content=freepik" TargetMode="External"/><Relationship Id="rId22" Type="http://schemas.openxmlformats.org/officeDocument/2006/relationships/hyperlink" Target="https://www.freepik.com/free-photo/creative-product-photographer-studio_14278593.htm/?utm_source=slidesgo_template&amp;utm_medium=referral-link&amp;utm_campaign=sg_resources&amp;utm_content=freepik"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freepik.com/free-photo/artist-props-photography-studio_12976554.htm/?utm_source=slidesgo_template&amp;utm_medium=referral-link&amp;utm_campaign=sg_resources&amp;utm_content=freepik" TargetMode="External"/><Relationship Id="rId13" Type="http://schemas.openxmlformats.org/officeDocument/2006/relationships/hyperlink" Target="https://www.freepik.com/free-photo/studio-lamp-woman-medium-shot_8508725.htm/?utm_source=slidesgo_template&amp;utm_medium=referral-link&amp;utm_campaign=sg_resources&amp;utm_content=freepik" TargetMode="External"/><Relationship Id="rId3" Type="http://schemas.openxmlformats.org/officeDocument/2006/relationships/hyperlink" Target="https://icons8.com/icon/13679/java" TargetMode="External"/><Relationship Id="rId7" Type="http://schemas.openxmlformats.org/officeDocument/2006/relationships/hyperlink" Target="https://www.freepik.com/free-photo/artist-props-photography_12976531.htm/?utm_source=slidesgo_template&amp;utm_medium=referral-link&amp;utm_campaign=sg_resources&amp;utm_content=freepik" TargetMode="External"/><Relationship Id="rId12" Type="http://schemas.openxmlformats.org/officeDocument/2006/relationships/hyperlink" Target="https://www.freepik.com/free-photo/medium-shot-man-with-device_7591753.htm/?utm_source=slidesgo_template&amp;utm_medium=referral-link&amp;utm_campaign=sg_resources&amp;utm_content=freepik" TargetMode="External"/><Relationship Id="rId2" Type="http://schemas.openxmlformats.org/officeDocument/2006/relationships/notesSlide" Target="../notesSlides/notesSlide13.xml"/><Relationship Id="rId1" Type="http://schemas.openxmlformats.org/officeDocument/2006/relationships/slideLayout" Target="../slideLayouts/slideLayout89.xml"/><Relationship Id="rId6" Type="http://schemas.openxmlformats.org/officeDocument/2006/relationships/hyperlink" Target="https://www.freepik.com/free-photo/studio-with-props-photography_12976563.htm/?utm_source=slidesgo_template&amp;utm_medium=referral-link&amp;utm_campaign=sg_resources&amp;utm_content=freepik" TargetMode="External"/><Relationship Id="rId11" Type="http://schemas.openxmlformats.org/officeDocument/2006/relationships/hyperlink" Target="https://www.freepik.com/free-photo/studio-with-props-photography_12976581.htm/?utm_source=slidesgo_template&amp;utm_medium=referral-link&amp;utm_campaign=sg_resources&amp;utm_content=freepik" TargetMode="External"/><Relationship Id="rId5" Type="http://schemas.openxmlformats.org/officeDocument/2006/relationships/hyperlink" Target="https://www.freepik.com/free-photo/artist-props-photography-studio_12976555.htm/?utm_source=slidesgo_template&amp;utm_medium=referral-link&amp;utm_campaign=sg_resources&amp;utm_content=freepik" TargetMode="External"/><Relationship Id="rId15" Type="http://schemas.openxmlformats.org/officeDocument/2006/relationships/image" Target="../media/image30.jpg"/><Relationship Id="rId10" Type="http://schemas.openxmlformats.org/officeDocument/2006/relationships/hyperlink" Target="https://www.freepik.com/free-photo/studio-with-props-fashion-shoting_12976603.htm/?utm_source=slidesgo_template&amp;utm_medium=referral-link&amp;utm_campaign=sg_resources&amp;utm_content=freepik" TargetMode="External"/><Relationship Id="rId4" Type="http://schemas.openxmlformats.org/officeDocument/2006/relationships/hyperlink" Target="https://icons8.com/icon/55251/c-sharp-logo" TargetMode="External"/><Relationship Id="rId9" Type="http://schemas.openxmlformats.org/officeDocument/2006/relationships/hyperlink" Target="https://www.freepik.com/free-photo/artist-props-photography-studio_12976548.htm/?utm_source=slidesgo_template&amp;utm_medium=referral-link&amp;utm_campaign=sg_resources&amp;utm_content=freepik" TargetMode="External"/><Relationship Id="rId14" Type="http://schemas.openxmlformats.org/officeDocument/2006/relationships/hyperlink" Target="https://www.freepik.com/free-photo/creative-product-photographer-studio_14278593.htm/?utm_source=slidesgo_template&amp;utm_medium=referral-link&amp;utm_campaign=sg_resources&amp;utm_content=freepi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90.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113-7D64-984E-A590-9521764EDE03}"/>
              </a:ext>
            </a:extLst>
          </p:cNvPr>
          <p:cNvSpPr>
            <a:spLocks noGrp="1"/>
          </p:cNvSpPr>
          <p:nvPr>
            <p:ph type="ctrTitle"/>
          </p:nvPr>
        </p:nvSpPr>
        <p:spPr/>
        <p:txBody>
          <a:bodyPr>
            <a:noAutofit/>
          </a:bodyPr>
          <a:lstStyle/>
          <a:p>
            <a:r>
              <a:rPr lang="tr-TR" sz="3200" dirty="0"/>
              <a:t>OI </a:t>
            </a:r>
            <a:r>
              <a:rPr lang="en-US" sz="3200" dirty="0"/>
              <a:t>Hackathon 2022</a:t>
            </a:r>
            <a:br>
              <a:rPr lang="tr-TR" sz="3200" dirty="0"/>
            </a:br>
            <a:br>
              <a:rPr lang="tr-TR" sz="3200" dirty="0"/>
            </a:br>
            <a:r>
              <a:rPr lang="en-US" sz="3200" dirty="0"/>
              <a:t>SUIT-UP</a:t>
            </a:r>
            <a:br>
              <a:rPr lang="tr-TR" sz="3200" dirty="0"/>
            </a:br>
            <a:r>
              <a:rPr lang="en-US" sz="3200" dirty="0"/>
              <a:t>VERTICES</a:t>
            </a:r>
          </a:p>
        </p:txBody>
      </p:sp>
      <p:sp>
        <p:nvSpPr>
          <p:cNvPr id="9" name="Text Placeholder 8">
            <a:extLst>
              <a:ext uri="{FF2B5EF4-FFF2-40B4-BE49-F238E27FC236}">
                <a16:creationId xmlns:a16="http://schemas.microsoft.com/office/drawing/2014/main" id="{9EA26E50-83CE-154C-A6E1-AC7D872EF708}"/>
              </a:ext>
            </a:extLst>
          </p:cNvPr>
          <p:cNvSpPr>
            <a:spLocks noGrp="1"/>
          </p:cNvSpPr>
          <p:nvPr>
            <p:ph type="body" sz="quarter" idx="10"/>
          </p:nvPr>
        </p:nvSpPr>
        <p:spPr/>
        <p:txBody>
          <a:bodyPr/>
          <a:lstStyle/>
          <a:p>
            <a:r>
              <a:rPr lang="tr-TR" dirty="0"/>
              <a:t>JURY PRESENTATIONS</a:t>
            </a:r>
            <a:endParaRPr lang="en-US" dirty="0"/>
          </a:p>
        </p:txBody>
      </p:sp>
      <p:sp>
        <p:nvSpPr>
          <p:cNvPr id="12" name="Text Placeholder 11">
            <a:extLst>
              <a:ext uri="{FF2B5EF4-FFF2-40B4-BE49-F238E27FC236}">
                <a16:creationId xmlns:a16="http://schemas.microsoft.com/office/drawing/2014/main" id="{130525A6-CB1C-9B43-853B-061F8D8A9E5F}"/>
              </a:ext>
            </a:extLst>
          </p:cNvPr>
          <p:cNvSpPr>
            <a:spLocks noGrp="1"/>
          </p:cNvSpPr>
          <p:nvPr>
            <p:ph type="body" sz="quarter" idx="11"/>
          </p:nvPr>
        </p:nvSpPr>
        <p:spPr/>
        <p:txBody>
          <a:bodyPr/>
          <a:lstStyle/>
          <a:p>
            <a:r>
              <a:rPr lang="tr-TR" dirty="0" err="1"/>
              <a:t>Dec</a:t>
            </a:r>
            <a:r>
              <a:rPr lang="en-US" dirty="0"/>
              <a:t>, 2022</a:t>
            </a:r>
          </a:p>
          <a:p>
            <a:endParaRPr lang="en-US" dirty="0"/>
          </a:p>
        </p:txBody>
      </p:sp>
    </p:spTree>
    <p:extLst>
      <p:ext uri="{BB962C8B-B14F-4D97-AF65-F5344CB8AC3E}">
        <p14:creationId xmlns:p14="http://schemas.microsoft.com/office/powerpoint/2010/main" val="324699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grpSp>
        <p:nvGrpSpPr>
          <p:cNvPr id="711" name="Google Shape;711;p46"/>
          <p:cNvGrpSpPr/>
          <p:nvPr/>
        </p:nvGrpSpPr>
        <p:grpSpPr>
          <a:xfrm>
            <a:off x="11636855" y="1015831"/>
            <a:ext cx="222400" cy="5850767"/>
            <a:chOff x="8727641" y="761873"/>
            <a:chExt cx="166800" cy="4388075"/>
          </a:xfrm>
        </p:grpSpPr>
        <p:grpSp>
          <p:nvGrpSpPr>
            <p:cNvPr id="712" name="Google Shape;712;p46"/>
            <p:cNvGrpSpPr/>
            <p:nvPr/>
          </p:nvGrpSpPr>
          <p:grpSpPr>
            <a:xfrm>
              <a:off x="8727641" y="761873"/>
              <a:ext cx="166800" cy="227075"/>
              <a:chOff x="8727641" y="761873"/>
              <a:chExt cx="166800" cy="227075"/>
            </a:xfrm>
          </p:grpSpPr>
          <p:sp>
            <p:nvSpPr>
              <p:cNvPr id="713" name="Google Shape;713;p46"/>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4" name="Google Shape;714;p46"/>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715" name="Google Shape;715;p46"/>
            <p:cNvCxnSpPr/>
            <p:nvPr/>
          </p:nvCxnSpPr>
          <p:spPr>
            <a:xfrm>
              <a:off x="8811041" y="1065148"/>
              <a:ext cx="0" cy="4084800"/>
            </a:xfrm>
            <a:prstGeom prst="straightConnector1">
              <a:avLst/>
            </a:prstGeom>
            <a:noFill/>
            <a:ln w="19050" cap="flat" cmpd="sng">
              <a:solidFill>
                <a:schemeClr val="accent2"/>
              </a:solidFill>
              <a:prstDash val="solid"/>
              <a:round/>
              <a:headEnd type="none" w="med" len="med"/>
              <a:tailEnd type="none" w="med" len="med"/>
            </a:ln>
          </p:spPr>
        </p:cxnSp>
      </p:grpSp>
      <p:grpSp>
        <p:nvGrpSpPr>
          <p:cNvPr id="4" name="Group 3">
            <a:extLst>
              <a:ext uri="{FF2B5EF4-FFF2-40B4-BE49-F238E27FC236}">
                <a16:creationId xmlns:a16="http://schemas.microsoft.com/office/drawing/2014/main" id="{B15EAE8A-7BA5-9115-AF75-0D9451665078}"/>
              </a:ext>
            </a:extLst>
          </p:cNvPr>
          <p:cNvGrpSpPr/>
          <p:nvPr/>
        </p:nvGrpSpPr>
        <p:grpSpPr>
          <a:xfrm>
            <a:off x="1145135" y="578511"/>
            <a:ext cx="1272021" cy="659809"/>
            <a:chOff x="1145135" y="578511"/>
            <a:chExt cx="1272021" cy="659809"/>
          </a:xfrm>
        </p:grpSpPr>
        <p:sp>
          <p:nvSpPr>
            <p:cNvPr id="5" name="Google Shape;179;p31">
              <a:extLst>
                <a:ext uri="{FF2B5EF4-FFF2-40B4-BE49-F238E27FC236}">
                  <a16:creationId xmlns:a16="http://schemas.microsoft.com/office/drawing/2014/main" id="{6DE9661E-2778-43B9-B9A9-7FD9CD42EC0F}"/>
                </a:ext>
              </a:extLst>
            </p:cNvPr>
            <p:cNvSpPr/>
            <p:nvPr/>
          </p:nvSpPr>
          <p:spPr>
            <a:xfrm>
              <a:off x="1145135" y="578511"/>
              <a:ext cx="1272021" cy="659809"/>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6" name="Google Shape;183;p31">
              <a:extLst>
                <a:ext uri="{FF2B5EF4-FFF2-40B4-BE49-F238E27FC236}">
                  <a16:creationId xmlns:a16="http://schemas.microsoft.com/office/drawing/2014/main" id="{61054ADA-E70F-0021-DE89-03A36C328F23}"/>
                </a:ext>
              </a:extLst>
            </p:cNvPr>
            <p:cNvSpPr/>
            <p:nvPr/>
          </p:nvSpPr>
          <p:spPr>
            <a:xfrm>
              <a:off x="1145601" y="578511"/>
              <a:ext cx="627064" cy="659809"/>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grpSp>
          <p:nvGrpSpPr>
            <p:cNvPr id="7" name="Google Shape;195;p31">
              <a:extLst>
                <a:ext uri="{FF2B5EF4-FFF2-40B4-BE49-F238E27FC236}">
                  <a16:creationId xmlns:a16="http://schemas.microsoft.com/office/drawing/2014/main" id="{8AA66005-629F-13AF-D228-11D974A5D671}"/>
                </a:ext>
              </a:extLst>
            </p:cNvPr>
            <p:cNvGrpSpPr/>
            <p:nvPr/>
          </p:nvGrpSpPr>
          <p:grpSpPr>
            <a:xfrm>
              <a:off x="1349540" y="807288"/>
              <a:ext cx="219185" cy="202073"/>
              <a:chOff x="338578" y="2164486"/>
              <a:chExt cx="180925" cy="166800"/>
            </a:xfrm>
          </p:grpSpPr>
          <p:sp>
            <p:nvSpPr>
              <p:cNvPr id="11" name="Google Shape;196;p31">
                <a:extLst>
                  <a:ext uri="{FF2B5EF4-FFF2-40B4-BE49-F238E27FC236}">
                    <a16:creationId xmlns:a16="http://schemas.microsoft.com/office/drawing/2014/main" id="{DCAC204C-1D61-F212-7BD9-827348F6F8B2}"/>
                  </a:ext>
                </a:extLst>
              </p:cNvPr>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197;p31">
                <a:extLst>
                  <a:ext uri="{FF2B5EF4-FFF2-40B4-BE49-F238E27FC236}">
                    <a16:creationId xmlns:a16="http://schemas.microsoft.com/office/drawing/2014/main" id="{D3141267-FFDE-C0BC-1526-10B34B479C70}"/>
                  </a:ext>
                </a:extLst>
              </p:cNvPr>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 name="Google Shape;209;p31">
              <a:extLst>
                <a:ext uri="{FF2B5EF4-FFF2-40B4-BE49-F238E27FC236}">
                  <a16:creationId xmlns:a16="http://schemas.microsoft.com/office/drawing/2014/main" id="{14B173CF-B74E-8DBF-BDF8-E2713F0B1E4F}"/>
                </a:ext>
              </a:extLst>
            </p:cNvPr>
            <p:cNvSpPr txBox="1">
              <a:spLocks/>
            </p:cNvSpPr>
            <p:nvPr/>
          </p:nvSpPr>
          <p:spPr>
            <a:xfrm>
              <a:off x="1781145" y="694063"/>
              <a:ext cx="624693" cy="466969"/>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 sz="2000" b="1" kern="0" dirty="0">
                  <a:solidFill>
                    <a:srgbClr val="434343"/>
                  </a:solidFill>
                  <a:latin typeface="Libre Franklin" panose="020B0604020202020204" pitchFamily="2" charset="0"/>
                </a:rPr>
                <a:t>04</a:t>
              </a:r>
              <a:endParaRPr lang="en" sz="1400" b="1" kern="0" dirty="0">
                <a:solidFill>
                  <a:srgbClr val="434343"/>
                </a:solidFill>
                <a:latin typeface="Libre Franklin" panose="020B0604020202020204" pitchFamily="2" charset="0"/>
              </a:endParaRPr>
            </a:p>
          </p:txBody>
        </p:sp>
      </p:grpSp>
      <p:sp>
        <p:nvSpPr>
          <p:cNvPr id="13" name="Google Shape;765;p48">
            <a:extLst>
              <a:ext uri="{FF2B5EF4-FFF2-40B4-BE49-F238E27FC236}">
                <a16:creationId xmlns:a16="http://schemas.microsoft.com/office/drawing/2014/main" id="{51B7D2F0-21A9-0DE5-F9B9-A09A7E71F3B9}"/>
              </a:ext>
            </a:extLst>
          </p:cNvPr>
          <p:cNvSpPr txBox="1">
            <a:spLocks noGrp="1"/>
          </p:cNvSpPr>
          <p:nvPr>
            <p:ph type="title"/>
          </p:nvPr>
        </p:nvSpPr>
        <p:spPr>
          <a:xfrm>
            <a:off x="2516319" y="578511"/>
            <a:ext cx="5268313" cy="659809"/>
          </a:xfrm>
          <a:prstGeom prst="rect">
            <a:avLst/>
          </a:prstGeom>
        </p:spPr>
        <p:txBody>
          <a:bodyPr spcFirstLastPara="1" wrap="square" lIns="121900" tIns="121900" rIns="121900" bIns="121900" anchor="t" anchorCtr="0">
            <a:noAutofit/>
          </a:bodyPr>
          <a:lstStyle/>
          <a:p>
            <a:r>
              <a:rPr lang="en" sz="2400" dirty="0"/>
              <a:t>Tech Details and Self-Assesment</a:t>
            </a:r>
            <a:endParaRPr sz="2400" dirty="0"/>
          </a:p>
        </p:txBody>
      </p:sp>
      <p:sp>
        <p:nvSpPr>
          <p:cNvPr id="804" name="Google Shape;765;p48">
            <a:extLst>
              <a:ext uri="{FF2B5EF4-FFF2-40B4-BE49-F238E27FC236}">
                <a16:creationId xmlns:a16="http://schemas.microsoft.com/office/drawing/2014/main" id="{4D795514-932D-6663-D8C9-E903E42FA1F7}"/>
              </a:ext>
            </a:extLst>
          </p:cNvPr>
          <p:cNvSpPr txBox="1">
            <a:spLocks/>
          </p:cNvSpPr>
          <p:nvPr/>
        </p:nvSpPr>
        <p:spPr>
          <a:xfrm>
            <a:off x="3722047" y="1428925"/>
            <a:ext cx="4525595" cy="578442"/>
          </a:xfrm>
          <a:prstGeom prst="rect">
            <a:avLst/>
          </a:prstGeom>
          <a:noFill/>
          <a:ln>
            <a:noFill/>
          </a:ln>
          <a:effectLst>
            <a:softEdge rad="0"/>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1pPr>
            <a:lvl2pPr marR="0" lvl="1"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9pPr>
          </a:lstStyle>
          <a:p>
            <a:pPr algn="ctr"/>
            <a:r>
              <a:rPr lang="en-US" sz="2400" b="1" kern="0" dirty="0">
                <a:latin typeface="Poppins" panose="00000500000000000000" pitchFamily="2" charset="0"/>
                <a:cs typeface="Poppins" panose="00000500000000000000" pitchFamily="2" charset="0"/>
              </a:rPr>
              <a:t>QR Code Reader Library</a:t>
            </a:r>
          </a:p>
        </p:txBody>
      </p:sp>
    </p:spTree>
    <p:extLst>
      <p:ext uri="{BB962C8B-B14F-4D97-AF65-F5344CB8AC3E}">
        <p14:creationId xmlns:p14="http://schemas.microsoft.com/office/powerpoint/2010/main" val="333711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64" name="Rectangle 763">
            <a:extLst>
              <a:ext uri="{FF2B5EF4-FFF2-40B4-BE49-F238E27FC236}">
                <a16:creationId xmlns:a16="http://schemas.microsoft.com/office/drawing/2014/main" id="{4149B7E7-F537-1B24-B886-CA1D4640CE4F}"/>
              </a:ext>
            </a:extLst>
          </p:cNvPr>
          <p:cNvSpPr/>
          <p:nvPr/>
        </p:nvSpPr>
        <p:spPr>
          <a:xfrm>
            <a:off x="3590487" y="4312421"/>
            <a:ext cx="7364373" cy="787083"/>
          </a:xfrm>
          <a:prstGeom prst="rect">
            <a:avLst/>
          </a:prstGeom>
          <a:gradFill>
            <a:gsLst>
              <a:gs pos="0">
                <a:srgbClr val="E6DDC6"/>
              </a:gs>
              <a:gs pos="60000">
                <a:srgbClr val="869FB2"/>
              </a:gs>
              <a:gs pos="100000">
                <a:srgbClr val="E6DDC6"/>
              </a:gs>
              <a:gs pos="40000">
                <a:srgbClr val="869FB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01" name="Flowchart: Manual Operation 800">
            <a:extLst>
              <a:ext uri="{FF2B5EF4-FFF2-40B4-BE49-F238E27FC236}">
                <a16:creationId xmlns:a16="http://schemas.microsoft.com/office/drawing/2014/main" id="{B34BFD6E-CC01-4020-3A29-CCACA2AE19AC}"/>
              </a:ext>
            </a:extLst>
          </p:cNvPr>
          <p:cNvSpPr/>
          <p:nvPr/>
        </p:nvSpPr>
        <p:spPr>
          <a:xfrm>
            <a:off x="3992004" y="3634290"/>
            <a:ext cx="6781799" cy="410879"/>
          </a:xfrm>
          <a:prstGeom prst="flowChartManualOperation">
            <a:avLst/>
          </a:prstGeom>
          <a:gradFill>
            <a:gsLst>
              <a:gs pos="0">
                <a:srgbClr val="CFD2CD"/>
              </a:gs>
              <a:gs pos="100000">
                <a:srgbClr val="E6DD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2060"/>
                </a:solidFill>
                <a:latin typeface="Poppins" panose="00000500000000000000" pitchFamily="2" charset="0"/>
                <a:cs typeface="Poppins" panose="00000500000000000000" pitchFamily="2" charset="0"/>
              </a:rPr>
              <a:t>Exporting Unity Project </a:t>
            </a:r>
          </a:p>
          <a:p>
            <a:pPr algn="ctr"/>
            <a:r>
              <a:rPr lang="en-US" sz="1300" dirty="0">
                <a:solidFill>
                  <a:srgbClr val="002060"/>
                </a:solidFill>
                <a:latin typeface="Poppins" panose="00000500000000000000" pitchFamily="2" charset="0"/>
                <a:cs typeface="Poppins" panose="00000500000000000000" pitchFamily="2" charset="0"/>
              </a:rPr>
              <a:t>As A Library To Android Studio</a:t>
            </a:r>
            <a:endParaRPr lang="tr-TR" sz="1300" dirty="0">
              <a:solidFill>
                <a:srgbClr val="002060"/>
              </a:solidFill>
              <a:latin typeface="Poppins" panose="00000500000000000000" pitchFamily="2" charset="0"/>
              <a:cs typeface="Poppins" panose="00000500000000000000" pitchFamily="2" charset="0"/>
            </a:endParaRPr>
          </a:p>
        </p:txBody>
      </p:sp>
      <p:sp>
        <p:nvSpPr>
          <p:cNvPr id="754" name="Flowchart: Manual Operation 753">
            <a:extLst>
              <a:ext uri="{FF2B5EF4-FFF2-40B4-BE49-F238E27FC236}">
                <a16:creationId xmlns:a16="http://schemas.microsoft.com/office/drawing/2014/main" id="{42D72FEF-D071-16CB-25E3-22AC2117CE01}"/>
              </a:ext>
            </a:extLst>
          </p:cNvPr>
          <p:cNvSpPr/>
          <p:nvPr/>
        </p:nvSpPr>
        <p:spPr>
          <a:xfrm rot="10800000">
            <a:off x="3990225" y="2293059"/>
            <a:ext cx="6781799" cy="410879"/>
          </a:xfrm>
          <a:prstGeom prst="flowChartManualOperation">
            <a:avLst/>
          </a:prstGeom>
          <a:gradFill>
            <a:gsLst>
              <a:gs pos="0">
                <a:srgbClr val="C1D0DB"/>
              </a:gs>
              <a:gs pos="100000">
                <a:srgbClr val="E6DD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3" name="Flowchart: Manual Operation 752">
            <a:extLst>
              <a:ext uri="{FF2B5EF4-FFF2-40B4-BE49-F238E27FC236}">
                <a16:creationId xmlns:a16="http://schemas.microsoft.com/office/drawing/2014/main" id="{73A5804C-6400-30B6-A7B4-307420DE41C6}"/>
              </a:ext>
            </a:extLst>
          </p:cNvPr>
          <p:cNvSpPr/>
          <p:nvPr/>
        </p:nvSpPr>
        <p:spPr>
          <a:xfrm>
            <a:off x="3990226" y="1693206"/>
            <a:ext cx="6781799" cy="410879"/>
          </a:xfrm>
          <a:prstGeom prst="flowChartManualOperation">
            <a:avLst/>
          </a:prstGeom>
          <a:gradFill>
            <a:gsLst>
              <a:gs pos="0">
                <a:srgbClr val="C5B17C"/>
              </a:gs>
              <a:gs pos="100000">
                <a:srgbClr val="E6DDC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0" name="Google Shape;710;p46"/>
          <p:cNvSpPr txBox="1">
            <a:spLocks noGrp="1"/>
          </p:cNvSpPr>
          <p:nvPr>
            <p:ph type="title"/>
          </p:nvPr>
        </p:nvSpPr>
        <p:spPr>
          <a:xfrm>
            <a:off x="1279937" y="267246"/>
            <a:ext cx="10290000" cy="644153"/>
          </a:xfrm>
          <a:prstGeom prst="rect">
            <a:avLst/>
          </a:prstGeom>
        </p:spPr>
        <p:txBody>
          <a:bodyPr spcFirstLastPara="1" wrap="square" lIns="121900" tIns="121900" rIns="121900" bIns="121900" anchor="t" anchorCtr="0">
            <a:noAutofit/>
          </a:bodyPr>
          <a:lstStyle/>
          <a:p>
            <a:r>
              <a:rPr lang="en" sz="2400" dirty="0"/>
              <a:t>Solution Architecture</a:t>
            </a:r>
            <a:endParaRPr sz="2400" dirty="0"/>
          </a:p>
        </p:txBody>
      </p:sp>
      <p:grpSp>
        <p:nvGrpSpPr>
          <p:cNvPr id="711" name="Google Shape;711;p46"/>
          <p:cNvGrpSpPr/>
          <p:nvPr/>
        </p:nvGrpSpPr>
        <p:grpSpPr>
          <a:xfrm>
            <a:off x="11636855" y="1015831"/>
            <a:ext cx="222400" cy="5850767"/>
            <a:chOff x="8727641" y="761873"/>
            <a:chExt cx="166800" cy="4388075"/>
          </a:xfrm>
        </p:grpSpPr>
        <p:grpSp>
          <p:nvGrpSpPr>
            <p:cNvPr id="712" name="Google Shape;712;p46"/>
            <p:cNvGrpSpPr/>
            <p:nvPr/>
          </p:nvGrpSpPr>
          <p:grpSpPr>
            <a:xfrm>
              <a:off x="8727641" y="761873"/>
              <a:ext cx="166800" cy="227075"/>
              <a:chOff x="8727641" y="761873"/>
              <a:chExt cx="166800" cy="227075"/>
            </a:xfrm>
          </p:grpSpPr>
          <p:sp>
            <p:nvSpPr>
              <p:cNvPr id="713" name="Google Shape;713;p46"/>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4" name="Google Shape;714;p46"/>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715" name="Google Shape;715;p46"/>
            <p:cNvCxnSpPr/>
            <p:nvPr/>
          </p:nvCxnSpPr>
          <p:spPr>
            <a:xfrm>
              <a:off x="8811041" y="1065148"/>
              <a:ext cx="0" cy="4084800"/>
            </a:xfrm>
            <a:prstGeom prst="straightConnector1">
              <a:avLst/>
            </a:prstGeom>
            <a:noFill/>
            <a:ln w="19050" cap="flat" cmpd="sng">
              <a:solidFill>
                <a:schemeClr val="accent2"/>
              </a:solidFill>
              <a:prstDash val="solid"/>
              <a:round/>
              <a:headEnd type="none" w="med" len="med"/>
              <a:tailEnd type="none" w="med" len="med"/>
            </a:ln>
          </p:spPr>
        </p:cxnSp>
      </p:grpSp>
      <p:grpSp>
        <p:nvGrpSpPr>
          <p:cNvPr id="42" name="Google Shape;5561;p83">
            <a:extLst>
              <a:ext uri="{FF2B5EF4-FFF2-40B4-BE49-F238E27FC236}">
                <a16:creationId xmlns:a16="http://schemas.microsoft.com/office/drawing/2014/main" id="{90655A66-4DE3-6D2F-3FF0-AF9FC3EB579C}"/>
              </a:ext>
            </a:extLst>
          </p:cNvPr>
          <p:cNvGrpSpPr/>
          <p:nvPr/>
        </p:nvGrpSpPr>
        <p:grpSpPr>
          <a:xfrm>
            <a:off x="259936" y="2501905"/>
            <a:ext cx="1780203" cy="2788098"/>
            <a:chOff x="7636442" y="1095137"/>
            <a:chExt cx="749841" cy="1174377"/>
          </a:xfrm>
        </p:grpSpPr>
        <p:sp>
          <p:nvSpPr>
            <p:cNvPr id="53" name="Google Shape;5563;p83">
              <a:extLst>
                <a:ext uri="{FF2B5EF4-FFF2-40B4-BE49-F238E27FC236}">
                  <a16:creationId xmlns:a16="http://schemas.microsoft.com/office/drawing/2014/main" id="{0EE7C189-8250-C3C4-3555-3FD3F0248ABC}"/>
                </a:ext>
              </a:extLst>
            </p:cNvPr>
            <p:cNvSpPr/>
            <p:nvPr/>
          </p:nvSpPr>
          <p:spPr>
            <a:xfrm>
              <a:off x="7636443" y="1896436"/>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a:scene3d>
              <a:camera prst="orthographicFront"/>
              <a:lightRig rig="threePt" dir="t">
                <a:rot lat="0" lon="0" rev="0"/>
              </a:lightRig>
            </a:scene3d>
            <a:sp3d prstMaterial="softEdge"/>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566;p83">
              <a:extLst>
                <a:ext uri="{FF2B5EF4-FFF2-40B4-BE49-F238E27FC236}">
                  <a16:creationId xmlns:a16="http://schemas.microsoft.com/office/drawing/2014/main" id="{CCECAFEB-FB96-740B-F6E5-8D2746D51743}"/>
                </a:ext>
              </a:extLst>
            </p:cNvPr>
            <p:cNvSpPr/>
            <p:nvPr/>
          </p:nvSpPr>
          <p:spPr>
            <a:xfrm>
              <a:off x="7636443" y="1629336"/>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a:scene3d>
              <a:camera prst="orthographicFront"/>
              <a:lightRig rig="threePt" dir="t">
                <a:rot lat="0" lon="0" rev="0"/>
              </a:lightRig>
            </a:scene3d>
            <a:sp3d prstMaterial="softEdge"/>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69;p83">
              <a:extLst>
                <a:ext uri="{FF2B5EF4-FFF2-40B4-BE49-F238E27FC236}">
                  <a16:creationId xmlns:a16="http://schemas.microsoft.com/office/drawing/2014/main" id="{91524F46-06AA-1007-26AC-82CB2B8D3EF1}"/>
                </a:ext>
              </a:extLst>
            </p:cNvPr>
            <p:cNvSpPr/>
            <p:nvPr/>
          </p:nvSpPr>
          <p:spPr>
            <a:xfrm>
              <a:off x="7636442" y="1362236"/>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a:scene3d>
              <a:camera prst="orthographicFront"/>
              <a:lightRig rig="threePt" dir="t">
                <a:rot lat="0" lon="0" rev="0"/>
              </a:lightRig>
            </a:scene3d>
            <a:sp3d prstMaterial="softEdge"/>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2;p83">
              <a:extLst>
                <a:ext uri="{FF2B5EF4-FFF2-40B4-BE49-F238E27FC236}">
                  <a16:creationId xmlns:a16="http://schemas.microsoft.com/office/drawing/2014/main" id="{539E74E5-DBE4-CFF4-DB27-DF08FA8EC341}"/>
                </a:ext>
              </a:extLst>
            </p:cNvPr>
            <p:cNvSpPr/>
            <p:nvPr/>
          </p:nvSpPr>
          <p:spPr>
            <a:xfrm>
              <a:off x="7636443" y="1095137"/>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C5B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0" name="Rectangle 719">
            <a:extLst>
              <a:ext uri="{FF2B5EF4-FFF2-40B4-BE49-F238E27FC236}">
                <a16:creationId xmlns:a16="http://schemas.microsoft.com/office/drawing/2014/main" id="{8AF34376-4007-AF34-0F06-46423DABF47E}"/>
              </a:ext>
            </a:extLst>
          </p:cNvPr>
          <p:cNvSpPr/>
          <p:nvPr/>
        </p:nvSpPr>
        <p:spPr>
          <a:xfrm>
            <a:off x="3648926" y="986038"/>
            <a:ext cx="2285155" cy="644153"/>
          </a:xfrm>
          <a:prstGeom prst="rect">
            <a:avLst/>
          </a:prstGeom>
          <a:gradFill>
            <a:gsLst>
              <a:gs pos="0">
                <a:srgbClr val="E6DDC6"/>
              </a:gs>
              <a:gs pos="60000">
                <a:srgbClr val="C5B17C"/>
              </a:gs>
              <a:gs pos="100000">
                <a:srgbClr val="E6DDC6"/>
              </a:gs>
              <a:gs pos="40000">
                <a:srgbClr val="C5B17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75000"/>
                  </a:schemeClr>
                </a:solidFill>
                <a:latin typeface="Poppins" panose="00000500000000000000" pitchFamily="2" charset="0"/>
                <a:cs typeface="Poppins" panose="00000500000000000000" pitchFamily="2" charset="0"/>
              </a:rPr>
              <a:t>Cloth</a:t>
            </a:r>
            <a:r>
              <a:rPr lang="en-US" dirty="0">
                <a:latin typeface="Poppins" panose="00000500000000000000" pitchFamily="2" charset="0"/>
                <a:cs typeface="Poppins" panose="00000500000000000000" pitchFamily="2" charset="0"/>
              </a:rPr>
              <a:t> </a:t>
            </a:r>
            <a:r>
              <a:rPr lang="en-US" dirty="0">
                <a:solidFill>
                  <a:schemeClr val="bg2">
                    <a:lumMod val="75000"/>
                  </a:schemeClr>
                </a:solidFill>
                <a:latin typeface="Poppins" panose="00000500000000000000" pitchFamily="2" charset="0"/>
                <a:cs typeface="Poppins" panose="00000500000000000000" pitchFamily="2" charset="0"/>
              </a:rPr>
              <a:t>Providers</a:t>
            </a:r>
            <a:r>
              <a:rPr lang="en-US" dirty="0">
                <a:latin typeface="Poppins" panose="00000500000000000000" pitchFamily="2" charset="0"/>
                <a:cs typeface="Poppins" panose="00000500000000000000" pitchFamily="2" charset="0"/>
              </a:rPr>
              <a:t> </a:t>
            </a:r>
            <a:endParaRPr lang="tr-TR" dirty="0">
              <a:latin typeface="Poppins" panose="00000500000000000000" pitchFamily="2" charset="0"/>
              <a:cs typeface="Poppins" panose="00000500000000000000" pitchFamily="2" charset="0"/>
            </a:endParaRPr>
          </a:p>
        </p:txBody>
      </p:sp>
      <p:sp>
        <p:nvSpPr>
          <p:cNvPr id="727" name="Rectangle 726">
            <a:extLst>
              <a:ext uri="{FF2B5EF4-FFF2-40B4-BE49-F238E27FC236}">
                <a16:creationId xmlns:a16="http://schemas.microsoft.com/office/drawing/2014/main" id="{62C34C2E-8648-8EF9-BB45-843264EE7C95}"/>
              </a:ext>
            </a:extLst>
          </p:cNvPr>
          <p:cNvSpPr/>
          <p:nvPr/>
        </p:nvSpPr>
        <p:spPr>
          <a:xfrm>
            <a:off x="3658428" y="2774962"/>
            <a:ext cx="7364373" cy="787083"/>
          </a:xfrm>
          <a:prstGeom prst="rect">
            <a:avLst/>
          </a:prstGeom>
          <a:gradFill>
            <a:gsLst>
              <a:gs pos="0">
                <a:srgbClr val="E6DDC6"/>
              </a:gs>
              <a:gs pos="60000">
                <a:srgbClr val="BAC8D3"/>
              </a:gs>
              <a:gs pos="100000">
                <a:srgbClr val="E6DDC6"/>
              </a:gs>
              <a:gs pos="40000">
                <a:srgbClr val="BAC8D3"/>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Poppins" panose="00000500000000000000" pitchFamily="2" charset="0"/>
                <a:cs typeface="Poppins" panose="00000500000000000000" pitchFamily="2" charset="0"/>
              </a:rPr>
              <a:t>                Unity</a:t>
            </a:r>
            <a:endParaRPr lang="tr-TR" dirty="0">
              <a:solidFill>
                <a:srgbClr val="002060"/>
              </a:solidFill>
              <a:latin typeface="Poppins" panose="00000500000000000000" pitchFamily="2" charset="0"/>
              <a:cs typeface="Poppins" panose="00000500000000000000" pitchFamily="2" charset="0"/>
            </a:endParaRPr>
          </a:p>
        </p:txBody>
      </p:sp>
      <p:sp>
        <p:nvSpPr>
          <p:cNvPr id="728" name="Rectangle 727">
            <a:extLst>
              <a:ext uri="{FF2B5EF4-FFF2-40B4-BE49-F238E27FC236}">
                <a16:creationId xmlns:a16="http://schemas.microsoft.com/office/drawing/2014/main" id="{9C9BF4FD-EE6C-1ED7-5151-8A7A32639787}"/>
              </a:ext>
            </a:extLst>
          </p:cNvPr>
          <p:cNvSpPr/>
          <p:nvPr/>
        </p:nvSpPr>
        <p:spPr>
          <a:xfrm>
            <a:off x="3730641" y="5902551"/>
            <a:ext cx="7364373" cy="787083"/>
          </a:xfrm>
          <a:prstGeom prst="rect">
            <a:avLst/>
          </a:prstGeom>
          <a:gradFill>
            <a:gsLst>
              <a:gs pos="0">
                <a:srgbClr val="E6DDC6"/>
              </a:gs>
              <a:gs pos="60000">
                <a:srgbClr val="466179"/>
              </a:gs>
              <a:gs pos="100000">
                <a:srgbClr val="E6DDC6"/>
              </a:gs>
              <a:gs pos="40000">
                <a:srgbClr val="466179"/>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34" name="Picture 733" descr="Shape&#10;&#10;Description automatically generated with low confidence">
            <a:extLst>
              <a:ext uri="{FF2B5EF4-FFF2-40B4-BE49-F238E27FC236}">
                <a16:creationId xmlns:a16="http://schemas.microsoft.com/office/drawing/2014/main" id="{FFEF357A-0474-7C30-8E4E-5F68D574B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904" y="1849433"/>
            <a:ext cx="644791" cy="644791"/>
          </a:xfrm>
          <a:prstGeom prst="rect">
            <a:avLst/>
          </a:prstGeom>
        </p:spPr>
      </p:pic>
      <p:pic>
        <p:nvPicPr>
          <p:cNvPr id="736" name="Picture 735" descr="Shape&#10;&#10;Description automatically generated with low confidence">
            <a:extLst>
              <a:ext uri="{FF2B5EF4-FFF2-40B4-BE49-F238E27FC236}">
                <a16:creationId xmlns:a16="http://schemas.microsoft.com/office/drawing/2014/main" id="{CDAED0BC-AEAE-3B10-D5B3-EA976EBF8F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0738" y="1985955"/>
            <a:ext cx="534560" cy="534560"/>
          </a:xfrm>
          <a:prstGeom prst="rect">
            <a:avLst/>
          </a:prstGeom>
        </p:spPr>
      </p:pic>
      <p:pic>
        <p:nvPicPr>
          <p:cNvPr id="738" name="Picture 737" descr="A picture containing text&#10;&#10;Description automatically generated">
            <a:extLst>
              <a:ext uri="{FF2B5EF4-FFF2-40B4-BE49-F238E27FC236}">
                <a16:creationId xmlns:a16="http://schemas.microsoft.com/office/drawing/2014/main" id="{A515432D-5892-6AE4-A07E-14BB8EC88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4241" y="1983038"/>
            <a:ext cx="578611" cy="578611"/>
          </a:xfrm>
          <a:prstGeom prst="rect">
            <a:avLst/>
          </a:prstGeom>
        </p:spPr>
      </p:pic>
      <p:pic>
        <p:nvPicPr>
          <p:cNvPr id="747" name="Picture 746" descr="Text&#10;&#10;Description automatically generated">
            <a:extLst>
              <a:ext uri="{FF2B5EF4-FFF2-40B4-BE49-F238E27FC236}">
                <a16:creationId xmlns:a16="http://schemas.microsoft.com/office/drawing/2014/main" id="{2CC58FB2-F5F9-75F2-5246-030734DEF4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9936" y="1833135"/>
            <a:ext cx="575829" cy="575829"/>
          </a:xfrm>
          <a:prstGeom prst="rect">
            <a:avLst/>
          </a:prstGeom>
        </p:spPr>
      </p:pic>
      <p:sp>
        <p:nvSpPr>
          <p:cNvPr id="748" name="Rectangle 747">
            <a:extLst>
              <a:ext uri="{FF2B5EF4-FFF2-40B4-BE49-F238E27FC236}">
                <a16:creationId xmlns:a16="http://schemas.microsoft.com/office/drawing/2014/main" id="{E5A1935A-B27B-FC8B-97FF-171343F9B036}"/>
              </a:ext>
            </a:extLst>
          </p:cNvPr>
          <p:cNvSpPr/>
          <p:nvPr/>
        </p:nvSpPr>
        <p:spPr>
          <a:xfrm>
            <a:off x="6169906" y="986038"/>
            <a:ext cx="2285153" cy="644153"/>
          </a:xfrm>
          <a:prstGeom prst="rect">
            <a:avLst/>
          </a:prstGeom>
          <a:gradFill>
            <a:gsLst>
              <a:gs pos="0">
                <a:srgbClr val="E6DDC6"/>
              </a:gs>
              <a:gs pos="60000">
                <a:srgbClr val="C5B17C"/>
              </a:gs>
              <a:gs pos="100000">
                <a:srgbClr val="E6DDC6"/>
              </a:gs>
              <a:gs pos="40000">
                <a:srgbClr val="C5B17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75000"/>
                  </a:schemeClr>
                </a:solidFill>
                <a:latin typeface="Poppins" panose="00000500000000000000" pitchFamily="2" charset="0"/>
                <a:cs typeface="Poppins" panose="00000500000000000000" pitchFamily="2" charset="0"/>
              </a:rPr>
              <a:t>Automatic Cloth Producer </a:t>
            </a:r>
            <a:endParaRPr lang="tr-TR" dirty="0">
              <a:solidFill>
                <a:schemeClr val="bg2">
                  <a:lumMod val="75000"/>
                </a:schemeClr>
              </a:solidFill>
              <a:latin typeface="Poppins" panose="00000500000000000000" pitchFamily="2" charset="0"/>
              <a:cs typeface="Poppins" panose="00000500000000000000" pitchFamily="2" charset="0"/>
            </a:endParaRPr>
          </a:p>
        </p:txBody>
      </p:sp>
      <p:sp>
        <p:nvSpPr>
          <p:cNvPr id="749" name="Rectangle 748">
            <a:extLst>
              <a:ext uri="{FF2B5EF4-FFF2-40B4-BE49-F238E27FC236}">
                <a16:creationId xmlns:a16="http://schemas.microsoft.com/office/drawing/2014/main" id="{545DB4A7-10B4-09FE-CD0D-FC0CF569FA52}"/>
              </a:ext>
            </a:extLst>
          </p:cNvPr>
          <p:cNvSpPr/>
          <p:nvPr/>
        </p:nvSpPr>
        <p:spPr>
          <a:xfrm>
            <a:off x="8669813" y="986038"/>
            <a:ext cx="2742969" cy="644153"/>
          </a:xfrm>
          <a:prstGeom prst="rect">
            <a:avLst/>
          </a:prstGeom>
          <a:gradFill>
            <a:gsLst>
              <a:gs pos="0">
                <a:srgbClr val="E6DDC6"/>
              </a:gs>
              <a:gs pos="60000">
                <a:srgbClr val="C5B17C"/>
              </a:gs>
              <a:gs pos="100000">
                <a:srgbClr val="E6DDC6"/>
              </a:gs>
              <a:gs pos="40000">
                <a:srgbClr val="C5B17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75000"/>
                  </a:schemeClr>
                </a:solidFill>
                <a:latin typeface="Poppins" panose="00000500000000000000" pitchFamily="2" charset="0"/>
                <a:cs typeface="Poppins" panose="00000500000000000000" pitchFamily="2" charset="0"/>
              </a:rPr>
              <a:t> Other Sources</a:t>
            </a:r>
          </a:p>
          <a:p>
            <a:pPr algn="ctr"/>
            <a:r>
              <a:rPr lang="en-US" dirty="0">
                <a:solidFill>
                  <a:schemeClr val="bg2">
                    <a:lumMod val="75000"/>
                  </a:schemeClr>
                </a:solidFill>
                <a:latin typeface="Poppins" panose="00000500000000000000" pitchFamily="2" charset="0"/>
                <a:cs typeface="Poppins" panose="00000500000000000000" pitchFamily="2" charset="0"/>
              </a:rPr>
              <a:t>(Individual Designers)</a:t>
            </a:r>
            <a:endParaRPr lang="tr-TR" dirty="0">
              <a:solidFill>
                <a:schemeClr val="bg2">
                  <a:lumMod val="75000"/>
                </a:schemeClr>
              </a:solidFill>
              <a:latin typeface="Poppins" panose="00000500000000000000" pitchFamily="2" charset="0"/>
              <a:cs typeface="Poppins" panose="00000500000000000000" pitchFamily="2" charset="0"/>
            </a:endParaRPr>
          </a:p>
        </p:txBody>
      </p:sp>
      <p:pic>
        <p:nvPicPr>
          <p:cNvPr id="756" name="Picture 755" descr="A picture containing text, sign, dark, clipart&#10;&#10;Description automatically generated">
            <a:extLst>
              <a:ext uri="{FF2B5EF4-FFF2-40B4-BE49-F238E27FC236}">
                <a16:creationId xmlns:a16="http://schemas.microsoft.com/office/drawing/2014/main" id="{17B94307-097E-0C59-5C6B-3DEA7B8A72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8174" y="2759713"/>
            <a:ext cx="861692" cy="861692"/>
          </a:xfrm>
          <a:prstGeom prst="rect">
            <a:avLst/>
          </a:prstGeom>
        </p:spPr>
      </p:pic>
      <p:pic>
        <p:nvPicPr>
          <p:cNvPr id="759" name="Picture 758" descr="Shape&#10;&#10;Description automatically generated with low confidence">
            <a:extLst>
              <a:ext uri="{FF2B5EF4-FFF2-40B4-BE49-F238E27FC236}">
                <a16:creationId xmlns:a16="http://schemas.microsoft.com/office/drawing/2014/main" id="{EEDF34D3-C6E0-8171-DAE4-F8D74CA1C0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8700" y="4498020"/>
            <a:ext cx="452474" cy="452474"/>
          </a:xfrm>
          <a:prstGeom prst="rect">
            <a:avLst/>
          </a:prstGeom>
        </p:spPr>
      </p:pic>
      <p:pic>
        <p:nvPicPr>
          <p:cNvPr id="761" name="Picture 760" descr="A picture containing tool, toy, clipart&#10;&#10;Description automatically generated">
            <a:extLst>
              <a:ext uri="{FF2B5EF4-FFF2-40B4-BE49-F238E27FC236}">
                <a16:creationId xmlns:a16="http://schemas.microsoft.com/office/drawing/2014/main" id="{B6C6A7D9-0AB8-DE7C-0434-6A931A53E6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9131" y="4358954"/>
            <a:ext cx="671723" cy="671723"/>
          </a:xfrm>
          <a:prstGeom prst="rect">
            <a:avLst/>
          </a:prstGeom>
        </p:spPr>
      </p:pic>
      <p:pic>
        <p:nvPicPr>
          <p:cNvPr id="763" name="Picture 762" descr="Icon&#10;&#10;Description automatically generated">
            <a:extLst>
              <a:ext uri="{FF2B5EF4-FFF2-40B4-BE49-F238E27FC236}">
                <a16:creationId xmlns:a16="http://schemas.microsoft.com/office/drawing/2014/main" id="{6CE88CBF-C666-14A2-6037-DC1A5F1AD4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37565" y="4404028"/>
            <a:ext cx="573720" cy="573720"/>
          </a:xfrm>
          <a:prstGeom prst="rect">
            <a:avLst/>
          </a:prstGeom>
        </p:spPr>
      </p:pic>
      <p:pic>
        <p:nvPicPr>
          <p:cNvPr id="768" name="Picture 767" descr="Shape&#10;&#10;Description automatically generated with low confidence">
            <a:extLst>
              <a:ext uri="{FF2B5EF4-FFF2-40B4-BE49-F238E27FC236}">
                <a16:creationId xmlns:a16="http://schemas.microsoft.com/office/drawing/2014/main" id="{3B30630F-44E7-BDC2-26AD-75A3ABA22B7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09020" y="4444739"/>
            <a:ext cx="568169" cy="568169"/>
          </a:xfrm>
          <a:prstGeom prst="rect">
            <a:avLst/>
          </a:prstGeom>
        </p:spPr>
      </p:pic>
      <p:sp>
        <p:nvSpPr>
          <p:cNvPr id="773" name="TextBox 772">
            <a:extLst>
              <a:ext uri="{FF2B5EF4-FFF2-40B4-BE49-F238E27FC236}">
                <a16:creationId xmlns:a16="http://schemas.microsoft.com/office/drawing/2014/main" id="{54A4AD04-3919-D157-30B9-738B13B09DB9}"/>
              </a:ext>
            </a:extLst>
          </p:cNvPr>
          <p:cNvSpPr txBox="1"/>
          <p:nvPr/>
        </p:nvSpPr>
        <p:spPr>
          <a:xfrm>
            <a:off x="6617682" y="6049869"/>
            <a:ext cx="2287537" cy="492443"/>
          </a:xfrm>
          <a:prstGeom prst="rect">
            <a:avLst/>
          </a:prstGeom>
          <a:noFill/>
        </p:spPr>
        <p:txBody>
          <a:bodyPr wrap="square" rtlCol="0">
            <a:spAutoFit/>
          </a:bodyPr>
          <a:lstStyle/>
          <a:p>
            <a:pPr algn="ctr"/>
            <a:r>
              <a:rPr lang="en-US" sz="1300" dirty="0">
                <a:solidFill>
                  <a:schemeClr val="accent6">
                    <a:lumMod val="95000"/>
                  </a:schemeClr>
                </a:solidFill>
                <a:latin typeface="Poppins" panose="00000500000000000000" pitchFamily="2" charset="0"/>
                <a:cs typeface="Poppins" panose="00000500000000000000" pitchFamily="2" charset="0"/>
              </a:rPr>
              <a:t>Display Via Android Graphic Stack</a:t>
            </a:r>
            <a:endParaRPr lang="tr-TR" sz="1300" dirty="0">
              <a:solidFill>
                <a:schemeClr val="accent6">
                  <a:lumMod val="95000"/>
                </a:schemeClr>
              </a:solidFill>
              <a:latin typeface="Poppins" panose="00000500000000000000" pitchFamily="2" charset="0"/>
              <a:cs typeface="Poppins" panose="00000500000000000000" pitchFamily="2" charset="0"/>
            </a:endParaRPr>
          </a:p>
        </p:txBody>
      </p:sp>
      <p:pic>
        <p:nvPicPr>
          <p:cNvPr id="775" name="Picture 774" descr="Logo&#10;&#10;Description automatically generated with medium confidence">
            <a:extLst>
              <a:ext uri="{FF2B5EF4-FFF2-40B4-BE49-F238E27FC236}">
                <a16:creationId xmlns:a16="http://schemas.microsoft.com/office/drawing/2014/main" id="{583BE717-591E-302F-AE89-5649F6709D0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59677" y="4578694"/>
            <a:ext cx="982914" cy="303775"/>
          </a:xfrm>
          <a:prstGeom prst="rect">
            <a:avLst/>
          </a:prstGeom>
        </p:spPr>
      </p:pic>
      <p:pic>
        <p:nvPicPr>
          <p:cNvPr id="777" name="Picture 776">
            <a:extLst>
              <a:ext uri="{FF2B5EF4-FFF2-40B4-BE49-F238E27FC236}">
                <a16:creationId xmlns:a16="http://schemas.microsoft.com/office/drawing/2014/main" id="{C8CE3E1A-1814-D759-A71C-5A5B7A57D6E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35035" y="4504102"/>
            <a:ext cx="457200" cy="457200"/>
          </a:xfrm>
          <a:prstGeom prst="rect">
            <a:avLst/>
          </a:prstGeom>
        </p:spPr>
      </p:pic>
      <p:pic>
        <p:nvPicPr>
          <p:cNvPr id="772" name="Picture 771" descr="Shape&#10;&#10;Description automatically generated with low confidence">
            <a:extLst>
              <a:ext uri="{FF2B5EF4-FFF2-40B4-BE49-F238E27FC236}">
                <a16:creationId xmlns:a16="http://schemas.microsoft.com/office/drawing/2014/main" id="{E828C614-5953-BCFA-BF22-1C19DF6D16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28707" y="5959958"/>
            <a:ext cx="672266" cy="672266"/>
          </a:xfrm>
          <a:prstGeom prst="rect">
            <a:avLst/>
          </a:prstGeom>
        </p:spPr>
      </p:pic>
      <p:cxnSp>
        <p:nvCxnSpPr>
          <p:cNvPr id="798" name="Connector: Elbow 797">
            <a:extLst>
              <a:ext uri="{FF2B5EF4-FFF2-40B4-BE49-F238E27FC236}">
                <a16:creationId xmlns:a16="http://schemas.microsoft.com/office/drawing/2014/main" id="{6EC81831-9837-807E-3A13-902DD4751E78}"/>
              </a:ext>
            </a:extLst>
          </p:cNvPr>
          <p:cNvCxnSpPr>
            <a:cxnSpLocks/>
            <a:stCxn id="801" idx="2"/>
            <a:endCxn id="806" idx="0"/>
          </p:cNvCxnSpPr>
          <p:nvPr/>
        </p:nvCxnSpPr>
        <p:spPr>
          <a:xfrm rot="16200000" flipH="1">
            <a:off x="8010377" y="3417696"/>
            <a:ext cx="324931" cy="1579876"/>
          </a:xfrm>
          <a:prstGeom prst="bentConnector3">
            <a:avLst>
              <a:gd name="adj1" fmla="val 29480"/>
            </a:avLst>
          </a:prstGeom>
          <a:ln w="41275">
            <a:gradFill>
              <a:gsLst>
                <a:gs pos="0">
                  <a:srgbClr val="BAC8D3"/>
                </a:gs>
                <a:gs pos="100000">
                  <a:srgbClr val="00206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806" name="Rectangle 805">
            <a:extLst>
              <a:ext uri="{FF2B5EF4-FFF2-40B4-BE49-F238E27FC236}">
                <a16:creationId xmlns:a16="http://schemas.microsoft.com/office/drawing/2014/main" id="{9EF68C47-DA78-CC6E-D8DD-63F9D4F7174E}"/>
              </a:ext>
            </a:extLst>
          </p:cNvPr>
          <p:cNvSpPr/>
          <p:nvPr/>
        </p:nvSpPr>
        <p:spPr>
          <a:xfrm>
            <a:off x="8610824" y="4370100"/>
            <a:ext cx="703911" cy="671723"/>
          </a:xfrm>
          <a:prstGeom prst="rect">
            <a:avLst/>
          </a:prstGeom>
          <a:noFill/>
          <a:ln w="41275">
            <a:solidFill>
              <a:srgbClr val="002060"/>
            </a:solidFill>
            <a:prstDash val="sysDash"/>
            <a:extLst>
              <a:ext uri="{C807C97D-BFC1-408E-A445-0C87EB9F89A2}">
                <ask:lineSketchStyleProps xmlns:ask="http://schemas.microsoft.com/office/drawing/2018/sketchyshapes" sd="1219033472">
                  <a:custGeom>
                    <a:avLst/>
                    <a:gdLst>
                      <a:gd name="connsiteX0" fmla="*/ 0 w 703911"/>
                      <a:gd name="connsiteY0" fmla="*/ 0 h 671723"/>
                      <a:gd name="connsiteX1" fmla="*/ 703911 w 703911"/>
                      <a:gd name="connsiteY1" fmla="*/ 0 h 671723"/>
                      <a:gd name="connsiteX2" fmla="*/ 703911 w 703911"/>
                      <a:gd name="connsiteY2" fmla="*/ 671723 h 671723"/>
                      <a:gd name="connsiteX3" fmla="*/ 0 w 703911"/>
                      <a:gd name="connsiteY3" fmla="*/ 671723 h 671723"/>
                      <a:gd name="connsiteX4" fmla="*/ 0 w 703911"/>
                      <a:gd name="connsiteY4" fmla="*/ 0 h 67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911" h="671723" extrusionOk="0">
                        <a:moveTo>
                          <a:pt x="0" y="0"/>
                        </a:moveTo>
                        <a:cubicBezTo>
                          <a:pt x="283241" y="31202"/>
                          <a:pt x="439662" y="19427"/>
                          <a:pt x="703911" y="0"/>
                        </a:cubicBezTo>
                        <a:cubicBezTo>
                          <a:pt x="658434" y="190444"/>
                          <a:pt x="653622" y="561742"/>
                          <a:pt x="703911" y="671723"/>
                        </a:cubicBezTo>
                        <a:cubicBezTo>
                          <a:pt x="527883" y="730457"/>
                          <a:pt x="225562" y="726411"/>
                          <a:pt x="0" y="671723"/>
                        </a:cubicBezTo>
                        <a:cubicBezTo>
                          <a:pt x="-10734" y="533288"/>
                          <a:pt x="-10888" y="14739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70" name="Picture 769" descr="Icon&#10;&#10;Description automatically generated">
            <a:extLst>
              <a:ext uri="{FF2B5EF4-FFF2-40B4-BE49-F238E27FC236}">
                <a16:creationId xmlns:a16="http://schemas.microsoft.com/office/drawing/2014/main" id="{48EEB688-181C-F8B7-5E46-79E1653A5F3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50081" y="4463428"/>
            <a:ext cx="451749" cy="530430"/>
          </a:xfrm>
          <a:prstGeom prst="rect">
            <a:avLst/>
          </a:prstGeom>
        </p:spPr>
      </p:pic>
      <p:sp>
        <p:nvSpPr>
          <p:cNvPr id="862" name="Trapezoid 861">
            <a:extLst>
              <a:ext uri="{FF2B5EF4-FFF2-40B4-BE49-F238E27FC236}">
                <a16:creationId xmlns:a16="http://schemas.microsoft.com/office/drawing/2014/main" id="{EDC160F2-611A-5896-871D-B95CA24C286D}"/>
              </a:ext>
            </a:extLst>
          </p:cNvPr>
          <p:cNvSpPr/>
          <p:nvPr/>
        </p:nvSpPr>
        <p:spPr>
          <a:xfrm>
            <a:off x="3990226" y="5404383"/>
            <a:ext cx="6781798" cy="445498"/>
          </a:xfrm>
          <a:prstGeom prst="trapezoid">
            <a:avLst>
              <a:gd name="adj" fmla="val 620114"/>
            </a:avLst>
          </a:prstGeom>
          <a:gradFill>
            <a:gsLst>
              <a:gs pos="0">
                <a:srgbClr val="E6DDC6"/>
              </a:gs>
              <a:gs pos="100000">
                <a:srgbClr val="869FB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63" name="Trapezoid 862">
            <a:extLst>
              <a:ext uri="{FF2B5EF4-FFF2-40B4-BE49-F238E27FC236}">
                <a16:creationId xmlns:a16="http://schemas.microsoft.com/office/drawing/2014/main" id="{0171467F-9E91-D828-DD28-2F3CEAAA3488}"/>
              </a:ext>
            </a:extLst>
          </p:cNvPr>
          <p:cNvSpPr/>
          <p:nvPr/>
        </p:nvSpPr>
        <p:spPr>
          <a:xfrm rot="16200000">
            <a:off x="2667006" y="1387236"/>
            <a:ext cx="1239527" cy="419716"/>
          </a:xfrm>
          <a:prstGeom prst="trapezoid">
            <a:avLst>
              <a:gd name="adj" fmla="val 620114"/>
            </a:avLst>
          </a:prstGeom>
          <a:gradFill>
            <a:gsLst>
              <a:gs pos="0">
                <a:srgbClr val="E6DDC6"/>
              </a:gs>
              <a:gs pos="100000">
                <a:srgbClr val="C5B17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6" name="Trapezoid 875">
            <a:extLst>
              <a:ext uri="{FF2B5EF4-FFF2-40B4-BE49-F238E27FC236}">
                <a16:creationId xmlns:a16="http://schemas.microsoft.com/office/drawing/2014/main" id="{15F89DE2-B400-44A6-2886-0BD23B0C23F8}"/>
              </a:ext>
            </a:extLst>
          </p:cNvPr>
          <p:cNvSpPr/>
          <p:nvPr/>
        </p:nvSpPr>
        <p:spPr>
          <a:xfrm rot="16200000">
            <a:off x="2681338" y="2953937"/>
            <a:ext cx="1239527" cy="419716"/>
          </a:xfrm>
          <a:prstGeom prst="trapezoid">
            <a:avLst>
              <a:gd name="adj" fmla="val 620114"/>
            </a:avLst>
          </a:prstGeom>
          <a:gradFill>
            <a:gsLst>
              <a:gs pos="0">
                <a:srgbClr val="E6DDC6"/>
              </a:gs>
              <a:gs pos="100000">
                <a:srgbClr val="C1D0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77" name="Connector: Elbow 876">
            <a:extLst>
              <a:ext uri="{FF2B5EF4-FFF2-40B4-BE49-F238E27FC236}">
                <a16:creationId xmlns:a16="http://schemas.microsoft.com/office/drawing/2014/main" id="{E3976B60-C2B3-11DA-AE97-120E976F6D16}"/>
              </a:ext>
            </a:extLst>
          </p:cNvPr>
          <p:cNvCxnSpPr>
            <a:cxnSpLocks/>
            <a:stCxn id="886" idx="6"/>
            <a:endCxn id="863" idx="0"/>
          </p:cNvCxnSpPr>
          <p:nvPr/>
        </p:nvCxnSpPr>
        <p:spPr>
          <a:xfrm flipV="1">
            <a:off x="2260950" y="1597094"/>
            <a:ext cx="815962" cy="1336723"/>
          </a:xfrm>
          <a:prstGeom prst="bent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84" name="Trapezoid 883">
            <a:extLst>
              <a:ext uri="{FF2B5EF4-FFF2-40B4-BE49-F238E27FC236}">
                <a16:creationId xmlns:a16="http://schemas.microsoft.com/office/drawing/2014/main" id="{FA659B24-B057-2910-5082-388E07D75CC4}"/>
              </a:ext>
            </a:extLst>
          </p:cNvPr>
          <p:cNvSpPr/>
          <p:nvPr/>
        </p:nvSpPr>
        <p:spPr>
          <a:xfrm rot="16200000">
            <a:off x="2681339" y="4386382"/>
            <a:ext cx="1239527" cy="419716"/>
          </a:xfrm>
          <a:prstGeom prst="trapezoid">
            <a:avLst>
              <a:gd name="adj" fmla="val 620114"/>
            </a:avLst>
          </a:prstGeom>
          <a:gradFill>
            <a:gsLst>
              <a:gs pos="0">
                <a:srgbClr val="E6DDC6"/>
              </a:gs>
              <a:gs pos="100000">
                <a:srgbClr val="8BA5B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86" name="Flowchart: Connector 885">
            <a:extLst>
              <a:ext uri="{FF2B5EF4-FFF2-40B4-BE49-F238E27FC236}">
                <a16:creationId xmlns:a16="http://schemas.microsoft.com/office/drawing/2014/main" id="{858B74D1-5EF8-0D6F-1BC5-F00812EF5655}"/>
              </a:ext>
            </a:extLst>
          </p:cNvPr>
          <p:cNvSpPr/>
          <p:nvPr/>
        </p:nvSpPr>
        <p:spPr>
          <a:xfrm>
            <a:off x="2114722" y="2860703"/>
            <a:ext cx="146228" cy="14622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89" name="Connector: Elbow 888">
            <a:extLst>
              <a:ext uri="{FF2B5EF4-FFF2-40B4-BE49-F238E27FC236}">
                <a16:creationId xmlns:a16="http://schemas.microsoft.com/office/drawing/2014/main" id="{688CE32C-A680-DE91-A2D0-DC36243AE094}"/>
              </a:ext>
            </a:extLst>
          </p:cNvPr>
          <p:cNvCxnSpPr>
            <a:cxnSpLocks/>
            <a:stCxn id="890" idx="6"/>
            <a:endCxn id="876" idx="0"/>
          </p:cNvCxnSpPr>
          <p:nvPr/>
        </p:nvCxnSpPr>
        <p:spPr>
          <a:xfrm flipV="1">
            <a:off x="2268566" y="3163795"/>
            <a:ext cx="822678" cy="381761"/>
          </a:xfrm>
          <a:prstGeom prst="bentConnector3">
            <a:avLst>
              <a:gd name="adj1" fmla="val 50000"/>
            </a:avLst>
          </a:prstGeom>
          <a:ln w="44450">
            <a:solidFill>
              <a:srgbClr val="C1D0DB"/>
            </a:solidFill>
            <a:tailEnd type="triangle"/>
          </a:ln>
        </p:spPr>
        <p:style>
          <a:lnRef idx="1">
            <a:schemeClr val="accent1"/>
          </a:lnRef>
          <a:fillRef idx="0">
            <a:schemeClr val="accent1"/>
          </a:fillRef>
          <a:effectRef idx="0">
            <a:schemeClr val="accent1"/>
          </a:effectRef>
          <a:fontRef idx="minor">
            <a:schemeClr val="tx1"/>
          </a:fontRef>
        </p:style>
      </p:cxnSp>
      <p:sp>
        <p:nvSpPr>
          <p:cNvPr id="890" name="Flowchart: Connector 889">
            <a:extLst>
              <a:ext uri="{FF2B5EF4-FFF2-40B4-BE49-F238E27FC236}">
                <a16:creationId xmlns:a16="http://schemas.microsoft.com/office/drawing/2014/main" id="{38B420CE-9538-B1C4-47AE-F40264A758E7}"/>
              </a:ext>
            </a:extLst>
          </p:cNvPr>
          <p:cNvSpPr/>
          <p:nvPr/>
        </p:nvSpPr>
        <p:spPr>
          <a:xfrm>
            <a:off x="2122338" y="3472442"/>
            <a:ext cx="146228" cy="146228"/>
          </a:xfrm>
          <a:prstGeom prst="flowChartConnector">
            <a:avLst/>
          </a:prstGeom>
          <a:solidFill>
            <a:srgbClr val="C1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93" name="Connector: Elbow 892">
            <a:extLst>
              <a:ext uri="{FF2B5EF4-FFF2-40B4-BE49-F238E27FC236}">
                <a16:creationId xmlns:a16="http://schemas.microsoft.com/office/drawing/2014/main" id="{CD1A1D6C-6128-5A7B-1AD7-51F822D08A2A}"/>
              </a:ext>
            </a:extLst>
          </p:cNvPr>
          <p:cNvCxnSpPr>
            <a:cxnSpLocks/>
            <a:stCxn id="894" idx="6"/>
            <a:endCxn id="884" idx="0"/>
          </p:cNvCxnSpPr>
          <p:nvPr/>
        </p:nvCxnSpPr>
        <p:spPr>
          <a:xfrm>
            <a:off x="2227561" y="4223193"/>
            <a:ext cx="863684" cy="373047"/>
          </a:xfrm>
          <a:prstGeom prst="bentConnector3">
            <a:avLst>
              <a:gd name="adj1" fmla="val 50000"/>
            </a:avLst>
          </a:prstGeom>
          <a:ln w="44450">
            <a:solidFill>
              <a:srgbClr val="8BA5B9"/>
            </a:solidFill>
            <a:tailEnd type="triangle"/>
          </a:ln>
        </p:spPr>
        <p:style>
          <a:lnRef idx="1">
            <a:schemeClr val="accent1"/>
          </a:lnRef>
          <a:fillRef idx="0">
            <a:schemeClr val="accent1"/>
          </a:fillRef>
          <a:effectRef idx="0">
            <a:schemeClr val="accent1"/>
          </a:effectRef>
          <a:fontRef idx="minor">
            <a:schemeClr val="tx1"/>
          </a:fontRef>
        </p:style>
      </p:cxnSp>
      <p:sp>
        <p:nvSpPr>
          <p:cNvPr id="894" name="Flowchart: Connector 893">
            <a:extLst>
              <a:ext uri="{FF2B5EF4-FFF2-40B4-BE49-F238E27FC236}">
                <a16:creationId xmlns:a16="http://schemas.microsoft.com/office/drawing/2014/main" id="{562987CF-BD7F-32BA-C271-0305A9967DD8}"/>
              </a:ext>
            </a:extLst>
          </p:cNvPr>
          <p:cNvSpPr/>
          <p:nvPr/>
        </p:nvSpPr>
        <p:spPr>
          <a:xfrm>
            <a:off x="2081333" y="4150079"/>
            <a:ext cx="146228" cy="146228"/>
          </a:xfrm>
          <a:prstGeom prst="flowChartConnector">
            <a:avLst/>
          </a:prstGeom>
          <a:solidFill>
            <a:srgbClr val="8BA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96" name="Connector: Elbow 895">
            <a:extLst>
              <a:ext uri="{FF2B5EF4-FFF2-40B4-BE49-F238E27FC236}">
                <a16:creationId xmlns:a16="http://schemas.microsoft.com/office/drawing/2014/main" id="{5FA4A984-24EC-3085-38C1-2ADE00AC7A5F}"/>
              </a:ext>
            </a:extLst>
          </p:cNvPr>
          <p:cNvCxnSpPr>
            <a:cxnSpLocks/>
            <a:stCxn id="897" idx="0"/>
            <a:endCxn id="898" idx="0"/>
          </p:cNvCxnSpPr>
          <p:nvPr/>
        </p:nvCxnSpPr>
        <p:spPr>
          <a:xfrm rot="16200000" flipH="1">
            <a:off x="1933461" y="4976129"/>
            <a:ext cx="1374889" cy="940677"/>
          </a:xfrm>
          <a:prstGeom prst="bentConnector4">
            <a:avLst>
              <a:gd name="adj1" fmla="val 4434"/>
              <a:gd name="adj2" fmla="val 55590"/>
            </a:avLst>
          </a:prstGeom>
          <a:ln w="44450">
            <a:solidFill>
              <a:srgbClr val="466179"/>
            </a:solidFill>
            <a:tailEnd type="triangle"/>
          </a:ln>
        </p:spPr>
        <p:style>
          <a:lnRef idx="1">
            <a:schemeClr val="accent1"/>
          </a:lnRef>
          <a:fillRef idx="0">
            <a:schemeClr val="accent1"/>
          </a:fillRef>
          <a:effectRef idx="0">
            <a:schemeClr val="accent1"/>
          </a:effectRef>
          <a:fontRef idx="minor">
            <a:schemeClr val="tx1"/>
          </a:fontRef>
        </p:style>
      </p:cxnSp>
      <p:sp>
        <p:nvSpPr>
          <p:cNvPr id="897" name="Flowchart: Connector 896">
            <a:extLst>
              <a:ext uri="{FF2B5EF4-FFF2-40B4-BE49-F238E27FC236}">
                <a16:creationId xmlns:a16="http://schemas.microsoft.com/office/drawing/2014/main" id="{60287F57-1F49-AB51-0952-55282A103103}"/>
              </a:ext>
            </a:extLst>
          </p:cNvPr>
          <p:cNvSpPr/>
          <p:nvPr/>
        </p:nvSpPr>
        <p:spPr>
          <a:xfrm>
            <a:off x="2077454" y="4759023"/>
            <a:ext cx="146228" cy="146228"/>
          </a:xfrm>
          <a:prstGeom prst="flowChartConnector">
            <a:avLst/>
          </a:prstGeom>
          <a:solidFill>
            <a:srgbClr val="466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98" name="Trapezoid 897">
            <a:extLst>
              <a:ext uri="{FF2B5EF4-FFF2-40B4-BE49-F238E27FC236}">
                <a16:creationId xmlns:a16="http://schemas.microsoft.com/office/drawing/2014/main" id="{3C9B7E59-5FBC-7C38-20D4-6261E468E511}"/>
              </a:ext>
            </a:extLst>
          </p:cNvPr>
          <p:cNvSpPr/>
          <p:nvPr/>
        </p:nvSpPr>
        <p:spPr>
          <a:xfrm rot="16200000">
            <a:off x="2681339" y="5924054"/>
            <a:ext cx="1239527" cy="419716"/>
          </a:xfrm>
          <a:prstGeom prst="trapezoid">
            <a:avLst>
              <a:gd name="adj" fmla="val 620114"/>
            </a:avLst>
          </a:prstGeom>
          <a:gradFill>
            <a:gsLst>
              <a:gs pos="0">
                <a:srgbClr val="E6DDC6"/>
              </a:gs>
              <a:gs pos="100000">
                <a:srgbClr val="46617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47" name="Connector: Elbow 846">
            <a:extLst>
              <a:ext uri="{FF2B5EF4-FFF2-40B4-BE49-F238E27FC236}">
                <a16:creationId xmlns:a16="http://schemas.microsoft.com/office/drawing/2014/main" id="{A798249A-3DD2-BBB8-7D18-599A3166BFAB}"/>
              </a:ext>
            </a:extLst>
          </p:cNvPr>
          <p:cNvCxnSpPr>
            <a:cxnSpLocks/>
            <a:stCxn id="806" idx="2"/>
            <a:endCxn id="862" idx="0"/>
          </p:cNvCxnSpPr>
          <p:nvPr/>
        </p:nvCxnSpPr>
        <p:spPr>
          <a:xfrm rot="5400000">
            <a:off x="7990673" y="4432276"/>
            <a:ext cx="362560" cy="1581655"/>
          </a:xfrm>
          <a:prstGeom prst="bentConnector3">
            <a:avLst>
              <a:gd name="adj1" fmla="val 50000"/>
            </a:avLst>
          </a:prstGeom>
          <a:ln w="41275">
            <a:gradFill>
              <a:gsLst>
                <a:gs pos="100000">
                  <a:srgbClr val="BAC8D3"/>
                </a:gs>
                <a:gs pos="0">
                  <a:srgbClr val="002060"/>
                </a:gs>
              </a:gsLst>
              <a:lin ang="7200000" scaled="0"/>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51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CF962E-056B-413F-8252-156195FD5EEC}"/>
              </a:ext>
            </a:extLst>
          </p:cNvPr>
          <p:cNvSpPr>
            <a:spLocks noGrp="1"/>
          </p:cNvSpPr>
          <p:nvPr>
            <p:ph type="body" sz="quarter" idx="13"/>
          </p:nvPr>
        </p:nvSpPr>
        <p:spPr/>
        <p:txBody>
          <a:bodyPr/>
          <a:lstStyle/>
          <a:p>
            <a:pPr marL="7937" indent="0">
              <a:buNone/>
            </a:pPr>
            <a:r>
              <a:rPr lang="tr-TR" sz="1400" i="1" dirty="0" err="1"/>
              <a:t>Your</a:t>
            </a:r>
            <a:r>
              <a:rPr lang="tr-TR" sz="1400" i="1" dirty="0"/>
              <a:t> Project </a:t>
            </a:r>
            <a:r>
              <a:rPr lang="tr-TR" sz="1400" i="1" dirty="0" err="1"/>
              <a:t>will</a:t>
            </a:r>
            <a:r>
              <a:rPr lang="tr-TR" sz="1400" i="1" dirty="0"/>
              <a:t> be </a:t>
            </a:r>
            <a:r>
              <a:rPr lang="tr-TR" sz="1400" i="1" dirty="0" err="1"/>
              <a:t>judged</a:t>
            </a:r>
            <a:r>
              <a:rPr lang="tr-TR" sz="1400" i="1" dirty="0"/>
              <a:t> </a:t>
            </a:r>
            <a:r>
              <a:rPr lang="tr-TR" sz="1400" i="1" dirty="0" err="1"/>
              <a:t>against</a:t>
            </a:r>
            <a:r>
              <a:rPr lang="tr-TR" sz="1400" i="1" dirty="0"/>
              <a:t> </a:t>
            </a:r>
            <a:r>
              <a:rPr lang="tr-TR" sz="1400" i="1" dirty="0" err="1"/>
              <a:t>the</a:t>
            </a:r>
            <a:r>
              <a:rPr lang="tr-TR" sz="1400" i="1" dirty="0"/>
              <a:t> </a:t>
            </a:r>
            <a:r>
              <a:rPr lang="tr-TR" sz="1400" i="1" dirty="0" err="1"/>
              <a:t>following</a:t>
            </a:r>
            <a:r>
              <a:rPr lang="tr-TR" sz="1400" i="1" dirty="0"/>
              <a:t> </a:t>
            </a:r>
            <a:r>
              <a:rPr lang="tr-TR" sz="1400" i="1" dirty="0" err="1"/>
              <a:t>criterias</a:t>
            </a:r>
            <a:r>
              <a:rPr lang="tr-TR" sz="1400" i="1" dirty="0"/>
              <a:t>:</a:t>
            </a:r>
          </a:p>
          <a:p>
            <a:r>
              <a:rPr lang="en-US" sz="1400" i="1" dirty="0"/>
              <a:t>Technology Level</a:t>
            </a:r>
          </a:p>
          <a:p>
            <a:r>
              <a:rPr lang="en-US" sz="1400" i="1" dirty="0"/>
              <a:t>Originality/Creativity</a:t>
            </a:r>
          </a:p>
          <a:p>
            <a:r>
              <a:rPr lang="en-US" sz="1400" i="1" dirty="0"/>
              <a:t>Marketability</a:t>
            </a:r>
          </a:p>
          <a:p>
            <a:r>
              <a:rPr lang="en-US" sz="1400" i="1" dirty="0"/>
              <a:t>Feasibility/Realizability</a:t>
            </a:r>
          </a:p>
          <a:p>
            <a:r>
              <a:rPr lang="en-US" sz="1400" i="1" dirty="0"/>
              <a:t>Competitiveness</a:t>
            </a:r>
          </a:p>
          <a:p>
            <a:r>
              <a:rPr lang="en-US" sz="1400" i="1" dirty="0"/>
              <a:t>Presentation Quality</a:t>
            </a:r>
            <a:endParaRPr lang="tr-TR" sz="1400" i="1" dirty="0"/>
          </a:p>
          <a:p>
            <a:pPr marL="7937" indent="0">
              <a:buNone/>
            </a:pPr>
            <a:r>
              <a:rPr lang="tr-TR" sz="1400" i="1" dirty="0" err="1"/>
              <a:t>Assess</a:t>
            </a:r>
            <a:r>
              <a:rPr lang="tr-TR" sz="1400" i="1" dirty="0"/>
              <a:t> </a:t>
            </a:r>
            <a:r>
              <a:rPr lang="tr-TR" sz="1400" i="1" dirty="0" err="1"/>
              <a:t>your</a:t>
            </a:r>
            <a:r>
              <a:rPr lang="tr-TR" sz="1400" i="1" dirty="0"/>
              <a:t> Project </a:t>
            </a:r>
            <a:r>
              <a:rPr lang="tr-TR" sz="1400" i="1" dirty="0" err="1"/>
              <a:t>against</a:t>
            </a:r>
            <a:r>
              <a:rPr lang="tr-TR" sz="1400" i="1" dirty="0"/>
              <a:t> </a:t>
            </a:r>
            <a:r>
              <a:rPr lang="tr-TR" sz="1400" i="1" dirty="0" err="1"/>
              <a:t>these</a:t>
            </a:r>
            <a:r>
              <a:rPr lang="tr-TR" sz="1400" i="1" dirty="0"/>
              <a:t> </a:t>
            </a:r>
            <a:r>
              <a:rPr lang="tr-TR" sz="1400" i="1" dirty="0" err="1"/>
              <a:t>criterias</a:t>
            </a:r>
            <a:r>
              <a:rPr lang="tr-TR" sz="1400" i="1" dirty="0"/>
              <a:t>, </a:t>
            </a:r>
            <a:r>
              <a:rPr lang="tr-TR" sz="1400" i="1" dirty="0" err="1"/>
              <a:t>add</a:t>
            </a:r>
            <a:r>
              <a:rPr lang="tr-TR" sz="1400" i="1" dirty="0"/>
              <a:t> </a:t>
            </a:r>
            <a:r>
              <a:rPr lang="tr-TR" sz="1400" i="1" dirty="0" err="1"/>
              <a:t>some</a:t>
            </a:r>
            <a:r>
              <a:rPr lang="tr-TR" sz="1400" i="1" dirty="0"/>
              <a:t> </a:t>
            </a:r>
            <a:r>
              <a:rPr lang="tr-TR" sz="1400" i="1" dirty="0" err="1"/>
              <a:t>research</a:t>
            </a:r>
            <a:r>
              <a:rPr lang="tr-TR" sz="1400" i="1" dirty="0"/>
              <a:t> </a:t>
            </a:r>
            <a:r>
              <a:rPr lang="tr-TR" sz="1400" i="1" dirty="0" err="1"/>
              <a:t>info</a:t>
            </a:r>
            <a:r>
              <a:rPr lang="tr-TR" sz="1400" i="1" dirty="0"/>
              <a:t> </a:t>
            </a:r>
            <a:r>
              <a:rPr lang="tr-TR" sz="1400" i="1" dirty="0" err="1"/>
              <a:t>explaining</a:t>
            </a:r>
            <a:r>
              <a:rPr lang="tr-TR" sz="1400" i="1" dirty="0"/>
              <a:t> </a:t>
            </a:r>
            <a:r>
              <a:rPr lang="tr-TR" sz="1400" i="1" dirty="0" err="1"/>
              <a:t>your</a:t>
            </a:r>
            <a:r>
              <a:rPr lang="tr-TR" sz="1400" i="1" dirty="0"/>
              <a:t> </a:t>
            </a:r>
            <a:r>
              <a:rPr lang="tr-TR" sz="1400" i="1" dirty="0" err="1"/>
              <a:t>Project’s</a:t>
            </a:r>
            <a:r>
              <a:rPr lang="tr-TR" sz="1400" i="1" dirty="0"/>
              <a:t> </a:t>
            </a:r>
            <a:r>
              <a:rPr lang="tr-TR" sz="1400" i="1" dirty="0" err="1"/>
              <a:t>differences</a:t>
            </a:r>
            <a:r>
              <a:rPr lang="tr-TR" sz="1400" i="1" dirty="0"/>
              <a:t>/</a:t>
            </a:r>
            <a:r>
              <a:rPr lang="tr-TR" sz="1400" i="1" dirty="0" err="1"/>
              <a:t>strengths</a:t>
            </a:r>
            <a:r>
              <a:rPr lang="tr-TR" sz="1400" i="1" dirty="0"/>
              <a:t> </a:t>
            </a:r>
            <a:r>
              <a:rPr lang="tr-TR" sz="1400" i="1" dirty="0" err="1"/>
              <a:t>from</a:t>
            </a:r>
            <a:r>
              <a:rPr lang="tr-TR" sz="1400" i="1" dirty="0"/>
              <a:t> </a:t>
            </a:r>
            <a:r>
              <a:rPr lang="tr-TR" sz="1400" i="1" dirty="0" err="1"/>
              <a:t>similar</a:t>
            </a:r>
            <a:r>
              <a:rPr lang="tr-TR" sz="1400" i="1" dirty="0"/>
              <a:t> </a:t>
            </a:r>
            <a:r>
              <a:rPr lang="tr-TR" sz="1400" i="1" dirty="0" err="1"/>
              <a:t>solutions</a:t>
            </a:r>
            <a:r>
              <a:rPr lang="tr-TR" sz="1400" i="1" dirty="0"/>
              <a:t> in </a:t>
            </a:r>
            <a:r>
              <a:rPr lang="tr-TR" sz="1400" i="1" dirty="0" err="1"/>
              <a:t>the</a:t>
            </a:r>
            <a:r>
              <a:rPr lang="tr-TR" sz="1400" i="1" dirty="0"/>
              <a:t> market.</a:t>
            </a:r>
          </a:p>
          <a:p>
            <a:pPr marL="7937" indent="0">
              <a:buNone/>
            </a:pPr>
            <a:endParaRPr lang="en-US" dirty="0"/>
          </a:p>
        </p:txBody>
      </p:sp>
      <p:sp>
        <p:nvSpPr>
          <p:cNvPr id="3" name="Title 2">
            <a:extLst>
              <a:ext uri="{FF2B5EF4-FFF2-40B4-BE49-F238E27FC236}">
                <a16:creationId xmlns:a16="http://schemas.microsoft.com/office/drawing/2014/main" id="{A232D0EE-BC25-4F76-AE5D-637A32841BF2}"/>
              </a:ext>
            </a:extLst>
          </p:cNvPr>
          <p:cNvSpPr>
            <a:spLocks noGrp="1"/>
          </p:cNvSpPr>
          <p:nvPr>
            <p:ph type="title"/>
          </p:nvPr>
        </p:nvSpPr>
        <p:spPr/>
        <p:txBody>
          <a:bodyPr/>
          <a:lstStyle/>
          <a:p>
            <a:r>
              <a:rPr lang="tr-TR" dirty="0"/>
              <a:t>SELF-ASSESSMENT AGAINST JUDGING CRITERIAS</a:t>
            </a:r>
            <a:endParaRPr lang="en-US" dirty="0"/>
          </a:p>
        </p:txBody>
      </p:sp>
      <p:sp>
        <p:nvSpPr>
          <p:cNvPr id="4" name="TextBox 3">
            <a:extLst>
              <a:ext uri="{FF2B5EF4-FFF2-40B4-BE49-F238E27FC236}">
                <a16:creationId xmlns:a16="http://schemas.microsoft.com/office/drawing/2014/main" id="{43681F0E-7284-4CC1-9ED5-9BA29B1846A7}"/>
              </a:ext>
            </a:extLst>
          </p:cNvPr>
          <p:cNvSpPr txBox="1"/>
          <p:nvPr/>
        </p:nvSpPr>
        <p:spPr>
          <a:xfrm>
            <a:off x="8744505" y="988839"/>
            <a:ext cx="2574524" cy="729806"/>
          </a:xfrm>
          <a:prstGeom prst="rect">
            <a:avLst/>
          </a:prstGeom>
          <a:noFill/>
          <a:ln>
            <a:noFill/>
          </a:ln>
        </p:spPr>
        <p:txBody>
          <a:bodyPr wrap="square" lIns="36000" tIns="36000" rIns="36000" bIns="36000" rtlCol="0">
            <a:spAutoFit/>
          </a:bodyPr>
          <a:lstStyle/>
          <a:p>
            <a:pPr marL="7937" marR="0" lvl="0" indent="0"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None/>
              <a:tabLst/>
              <a:defRPr/>
            </a:pPr>
            <a:r>
              <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2 </a:t>
            </a:r>
            <a:r>
              <a:rPr kumimoji="0" lang="tr-TR" b="0" i="1"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slides</a:t>
            </a:r>
            <a:r>
              <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a:t>
            </a:r>
            <a:r>
              <a:rPr kumimoji="0" lang="tr-TR" b="0" i="1"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max</a:t>
            </a:r>
            <a:r>
              <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a:t>
            </a:r>
          </a:p>
          <a:p>
            <a:pPr marL="183600" indent="-183600" algn="l">
              <a:lnSpc>
                <a:spcPct val="110000"/>
              </a:lnSpc>
              <a:spcBef>
                <a:spcPts val="400"/>
              </a:spcBef>
              <a:spcAft>
                <a:spcPts val="400"/>
              </a:spcAft>
              <a:buClr>
                <a:schemeClr val="bg2"/>
              </a:buClr>
              <a:buFont typeface="Arial" panose="020B0604020202020204" pitchFamily="34" charset="0"/>
              <a:buChar char="•"/>
            </a:pPr>
            <a:endParaRPr lang="en-US" sz="1600" dirty="0"/>
          </a:p>
        </p:txBody>
      </p:sp>
      <p:sp>
        <p:nvSpPr>
          <p:cNvPr id="5" name="Rectangle 4">
            <a:extLst>
              <a:ext uri="{FF2B5EF4-FFF2-40B4-BE49-F238E27FC236}">
                <a16:creationId xmlns:a16="http://schemas.microsoft.com/office/drawing/2014/main" id="{4FA2DAF7-F8E9-4CCA-8EEE-ABC9AF18A2E1}"/>
              </a:ext>
            </a:extLst>
          </p:cNvPr>
          <p:cNvSpPr/>
          <p:nvPr/>
        </p:nvSpPr>
        <p:spPr>
          <a:xfrm>
            <a:off x="6647081" y="265832"/>
            <a:ext cx="2938625" cy="584775"/>
          </a:xfrm>
          <a:prstGeom prst="rect">
            <a:avLst/>
          </a:prstGeom>
          <a:noFill/>
        </p:spPr>
        <p:txBody>
          <a:bodyPr wrap="none" lIns="91440" tIns="45720" rIns="91440" bIns="45720">
            <a:spAutoFit/>
          </a:bodyPr>
          <a:lstStyle/>
          <a:p>
            <a:pPr algn="ctr"/>
            <a:r>
              <a:rPr lang="tr-TR" sz="3200"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Optional</a:t>
            </a:r>
            <a:r>
              <a:rPr lang="tr-TR"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tr-TR" sz="3200"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Slide</a:t>
            </a:r>
            <a:endParaRPr 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79504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grpSp>
        <p:nvGrpSpPr>
          <p:cNvPr id="711" name="Google Shape;711;p46"/>
          <p:cNvGrpSpPr/>
          <p:nvPr/>
        </p:nvGrpSpPr>
        <p:grpSpPr>
          <a:xfrm>
            <a:off x="11636855" y="1015831"/>
            <a:ext cx="222400" cy="5850767"/>
            <a:chOff x="8727641" y="761873"/>
            <a:chExt cx="166800" cy="4388075"/>
          </a:xfrm>
        </p:grpSpPr>
        <p:grpSp>
          <p:nvGrpSpPr>
            <p:cNvPr id="712" name="Google Shape;712;p46"/>
            <p:cNvGrpSpPr/>
            <p:nvPr/>
          </p:nvGrpSpPr>
          <p:grpSpPr>
            <a:xfrm>
              <a:off x="8727641" y="761873"/>
              <a:ext cx="166800" cy="227075"/>
              <a:chOff x="8727641" y="761873"/>
              <a:chExt cx="166800" cy="227075"/>
            </a:xfrm>
          </p:grpSpPr>
          <p:sp>
            <p:nvSpPr>
              <p:cNvPr id="713" name="Google Shape;713;p46"/>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4" name="Google Shape;714;p46"/>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cxnSp>
          <p:nvCxnSpPr>
            <p:cNvPr id="715" name="Google Shape;715;p46"/>
            <p:cNvCxnSpPr/>
            <p:nvPr/>
          </p:nvCxnSpPr>
          <p:spPr>
            <a:xfrm>
              <a:off x="8811041" y="1065148"/>
              <a:ext cx="0" cy="4084800"/>
            </a:xfrm>
            <a:prstGeom prst="straightConnector1">
              <a:avLst/>
            </a:prstGeom>
            <a:noFill/>
            <a:ln w="19050" cap="flat" cmpd="sng">
              <a:solidFill>
                <a:schemeClr val="accent2"/>
              </a:solidFill>
              <a:prstDash val="solid"/>
              <a:round/>
              <a:headEnd type="none" w="med" len="med"/>
              <a:tailEnd type="none" w="med" len="med"/>
            </a:ln>
          </p:spPr>
        </p:cxnSp>
      </p:grpSp>
      <p:sp>
        <p:nvSpPr>
          <p:cNvPr id="32" name="Rectangle 31">
            <a:extLst>
              <a:ext uri="{FF2B5EF4-FFF2-40B4-BE49-F238E27FC236}">
                <a16:creationId xmlns:a16="http://schemas.microsoft.com/office/drawing/2014/main" id="{FCDE7312-305A-1ACC-9B2A-5AF17702C39D}"/>
              </a:ext>
            </a:extLst>
          </p:cNvPr>
          <p:cNvSpPr/>
          <p:nvPr/>
        </p:nvSpPr>
        <p:spPr>
          <a:xfrm>
            <a:off x="-15519" y="-4110"/>
            <a:ext cx="6111519" cy="6866598"/>
          </a:xfrm>
          <a:prstGeom prst="rect">
            <a:avLst/>
          </a:prstGeom>
          <a:solidFill>
            <a:schemeClr val="accent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Rectangle 33">
            <a:extLst>
              <a:ext uri="{FF2B5EF4-FFF2-40B4-BE49-F238E27FC236}">
                <a16:creationId xmlns:a16="http://schemas.microsoft.com/office/drawing/2014/main" id="{D48EA926-21EF-2C48-D19E-D883805825C4}"/>
              </a:ext>
            </a:extLst>
          </p:cNvPr>
          <p:cNvSpPr/>
          <p:nvPr/>
        </p:nvSpPr>
        <p:spPr>
          <a:xfrm>
            <a:off x="6071131" y="-7738"/>
            <a:ext cx="6111519" cy="6866598"/>
          </a:xfrm>
          <a:prstGeom prst="rect">
            <a:avLst/>
          </a:prstGeom>
          <a:solidFill>
            <a:srgbClr val="43434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Google Shape;856;p48">
            <a:extLst>
              <a:ext uri="{FF2B5EF4-FFF2-40B4-BE49-F238E27FC236}">
                <a16:creationId xmlns:a16="http://schemas.microsoft.com/office/drawing/2014/main" id="{7928FD52-0AE0-3BE9-6909-171A8F7D029B}"/>
              </a:ext>
            </a:extLst>
          </p:cNvPr>
          <p:cNvSpPr txBox="1">
            <a:spLocks/>
          </p:cNvSpPr>
          <p:nvPr/>
        </p:nvSpPr>
        <p:spPr>
          <a:xfrm>
            <a:off x="1278557" y="4248482"/>
            <a:ext cx="3473042" cy="13117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kern="0" dirty="0">
                <a:latin typeface="Poppins" panose="020B0502040204020203" pitchFamily="2" charset="0"/>
                <a:cs typeface="Poppins" panose="020B0502040204020203" pitchFamily="2" charset="0"/>
              </a:rPr>
              <a:t>Most of the similar applications on the market take care of the customers physical appearance.</a:t>
            </a:r>
          </a:p>
        </p:txBody>
      </p:sp>
      <p:sp>
        <p:nvSpPr>
          <p:cNvPr id="19" name="Google Shape;857;p48">
            <a:extLst>
              <a:ext uri="{FF2B5EF4-FFF2-40B4-BE49-F238E27FC236}">
                <a16:creationId xmlns:a16="http://schemas.microsoft.com/office/drawing/2014/main" id="{EA5D603E-F541-1B78-5A4B-4EB6553B6F3F}"/>
              </a:ext>
            </a:extLst>
          </p:cNvPr>
          <p:cNvSpPr/>
          <p:nvPr/>
        </p:nvSpPr>
        <p:spPr>
          <a:xfrm>
            <a:off x="2123672" y="807419"/>
            <a:ext cx="1651470" cy="2159892"/>
          </a:xfrm>
          <a:prstGeom prst="rect">
            <a:avLst/>
          </a:prstGeom>
          <a:solidFill>
            <a:schemeClr val="dk1"/>
          </a:solidFill>
          <a:ln>
            <a:noFill/>
          </a:ln>
          <a:effectLst>
            <a:softEdge rad="2540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8;p48">
            <a:extLst>
              <a:ext uri="{FF2B5EF4-FFF2-40B4-BE49-F238E27FC236}">
                <a16:creationId xmlns:a16="http://schemas.microsoft.com/office/drawing/2014/main" id="{AEA9F373-6E0B-82E2-2FC3-BB538935320A}"/>
              </a:ext>
            </a:extLst>
          </p:cNvPr>
          <p:cNvSpPr txBox="1">
            <a:spLocks/>
          </p:cNvSpPr>
          <p:nvPr/>
        </p:nvSpPr>
        <p:spPr>
          <a:xfrm>
            <a:off x="7971455" y="3429000"/>
            <a:ext cx="2668200" cy="56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1pPr>
            <a:lvl2pPr marL="914400" marR="0" lvl="1"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2pPr>
            <a:lvl3pPr marL="1371600" marR="0" lvl="2"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3pPr>
            <a:lvl4pPr marL="1828800" marR="0" lvl="3"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4pPr>
            <a:lvl5pPr marL="2286000" marR="0" lvl="4"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5pPr>
            <a:lvl6pPr marL="2743200" marR="0" lvl="5"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6pPr>
            <a:lvl7pPr marL="3200400" marR="0" lvl="6"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7pPr>
            <a:lvl8pPr marL="3657600" marR="0" lvl="7"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8pPr>
            <a:lvl9pPr marL="4114800" marR="0" lvl="8" indent="-317500" algn="l" rtl="0">
              <a:lnSpc>
                <a:spcPct val="100000"/>
              </a:lnSpc>
              <a:spcBef>
                <a:spcPts val="1600"/>
              </a:spcBef>
              <a:spcAft>
                <a:spcPts val="160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9pPr>
          </a:lstStyle>
          <a:p>
            <a:pPr marL="0" indent="0" algn="ctr">
              <a:buFont typeface="Spectral"/>
              <a:buNone/>
            </a:pPr>
            <a:r>
              <a:rPr lang="tr-TR" sz="3300" b="1" kern="0" dirty="0">
                <a:solidFill>
                  <a:schemeClr val="lt1"/>
                </a:solidFill>
                <a:latin typeface="Poppins"/>
                <a:ea typeface="Poppins"/>
                <a:cs typeface="Poppins"/>
                <a:sym typeface="Poppins"/>
              </a:rPr>
              <a:t>Us</a:t>
            </a:r>
          </a:p>
        </p:txBody>
      </p:sp>
      <p:grpSp>
        <p:nvGrpSpPr>
          <p:cNvPr id="38" name="Google Shape;871;p48">
            <a:extLst>
              <a:ext uri="{FF2B5EF4-FFF2-40B4-BE49-F238E27FC236}">
                <a16:creationId xmlns:a16="http://schemas.microsoft.com/office/drawing/2014/main" id="{B63B7CD6-4070-6B00-090C-C38417651314}"/>
              </a:ext>
            </a:extLst>
          </p:cNvPr>
          <p:cNvGrpSpPr/>
          <p:nvPr/>
        </p:nvGrpSpPr>
        <p:grpSpPr>
          <a:xfrm>
            <a:off x="9082822" y="2631202"/>
            <a:ext cx="445456" cy="440731"/>
            <a:chOff x="-1182750" y="3962900"/>
            <a:chExt cx="294575" cy="291450"/>
          </a:xfrm>
        </p:grpSpPr>
        <p:sp>
          <p:nvSpPr>
            <p:cNvPr id="39" name="Google Shape;872;p48">
              <a:extLst>
                <a:ext uri="{FF2B5EF4-FFF2-40B4-BE49-F238E27FC236}">
                  <a16:creationId xmlns:a16="http://schemas.microsoft.com/office/drawing/2014/main" id="{9B5B33F3-7418-71CA-3816-2D4C065BC220}"/>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73;p48">
              <a:extLst>
                <a:ext uri="{FF2B5EF4-FFF2-40B4-BE49-F238E27FC236}">
                  <a16:creationId xmlns:a16="http://schemas.microsoft.com/office/drawing/2014/main" id="{5FD17950-630E-FFC8-6586-A073FBBFBD0E}"/>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74;p48">
              <a:extLst>
                <a:ext uri="{FF2B5EF4-FFF2-40B4-BE49-F238E27FC236}">
                  <a16:creationId xmlns:a16="http://schemas.microsoft.com/office/drawing/2014/main" id="{49560903-E312-7B34-D97F-75DB6EA33B15}"/>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75;p48">
              <a:extLst>
                <a:ext uri="{FF2B5EF4-FFF2-40B4-BE49-F238E27FC236}">
                  <a16:creationId xmlns:a16="http://schemas.microsoft.com/office/drawing/2014/main" id="{E76340B5-83B7-DAA6-CAD9-2FF607E188DD}"/>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76;p48">
              <a:extLst>
                <a:ext uri="{FF2B5EF4-FFF2-40B4-BE49-F238E27FC236}">
                  <a16:creationId xmlns:a16="http://schemas.microsoft.com/office/drawing/2014/main" id="{E89E498E-2D0E-56E0-40ED-2BA5DD2C4DFF}"/>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77;p48">
              <a:extLst>
                <a:ext uri="{FF2B5EF4-FFF2-40B4-BE49-F238E27FC236}">
                  <a16:creationId xmlns:a16="http://schemas.microsoft.com/office/drawing/2014/main" id="{8A91C1E7-E09D-006F-21F8-7DCAE030CB66}"/>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78;p48">
              <a:extLst>
                <a:ext uri="{FF2B5EF4-FFF2-40B4-BE49-F238E27FC236}">
                  <a16:creationId xmlns:a16="http://schemas.microsoft.com/office/drawing/2014/main" id="{CAE90D5C-2954-483D-0B4C-FDC40256C291}"/>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857;p48">
            <a:extLst>
              <a:ext uri="{FF2B5EF4-FFF2-40B4-BE49-F238E27FC236}">
                <a16:creationId xmlns:a16="http://schemas.microsoft.com/office/drawing/2014/main" id="{E7B7B63A-AF10-F9B9-AC73-7C7EAC7C322E}"/>
              </a:ext>
            </a:extLst>
          </p:cNvPr>
          <p:cNvSpPr/>
          <p:nvPr/>
        </p:nvSpPr>
        <p:spPr>
          <a:xfrm>
            <a:off x="8416858" y="747725"/>
            <a:ext cx="1651470" cy="2159892"/>
          </a:xfrm>
          <a:prstGeom prst="rect">
            <a:avLst/>
          </a:prstGeom>
          <a:solidFill>
            <a:srgbClr val="E6DDC6"/>
          </a:solidFill>
          <a:ln>
            <a:noFill/>
          </a:ln>
          <a:effectLst>
            <a:softEdge rad="2540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8;p48">
            <a:extLst>
              <a:ext uri="{FF2B5EF4-FFF2-40B4-BE49-F238E27FC236}">
                <a16:creationId xmlns:a16="http://schemas.microsoft.com/office/drawing/2014/main" id="{B4EBC9C8-2DAE-65AF-4867-47EEAE3C20AB}"/>
              </a:ext>
            </a:extLst>
          </p:cNvPr>
          <p:cNvSpPr txBox="1">
            <a:spLocks/>
          </p:cNvSpPr>
          <p:nvPr/>
        </p:nvSpPr>
        <p:spPr>
          <a:xfrm>
            <a:off x="1693706" y="3429000"/>
            <a:ext cx="2668200" cy="56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1pPr>
            <a:lvl2pPr marL="914400" marR="0" lvl="1"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2pPr>
            <a:lvl3pPr marL="1371600" marR="0" lvl="2"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3pPr>
            <a:lvl4pPr marL="1828800" marR="0" lvl="3"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4pPr>
            <a:lvl5pPr marL="2286000" marR="0" lvl="4"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5pPr>
            <a:lvl6pPr marL="2743200" marR="0" lvl="5"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6pPr>
            <a:lvl7pPr marL="3200400" marR="0" lvl="6"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7pPr>
            <a:lvl8pPr marL="3657600" marR="0" lvl="7" indent="-317500" algn="l" rtl="0">
              <a:lnSpc>
                <a:spcPct val="100000"/>
              </a:lnSpc>
              <a:spcBef>
                <a:spcPts val="1600"/>
              </a:spcBef>
              <a:spcAft>
                <a:spcPts val="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8pPr>
            <a:lvl9pPr marL="4114800" marR="0" lvl="8" indent="-317500" algn="l" rtl="0">
              <a:lnSpc>
                <a:spcPct val="100000"/>
              </a:lnSpc>
              <a:spcBef>
                <a:spcPts val="1600"/>
              </a:spcBef>
              <a:spcAft>
                <a:spcPts val="1600"/>
              </a:spcAft>
              <a:buClr>
                <a:schemeClr val="dk1"/>
              </a:buClr>
              <a:buSzPts val="1400"/>
              <a:buFont typeface="Spectral"/>
              <a:buChar char="■"/>
              <a:defRPr sz="1867" b="0" i="0" u="none" strike="noStrike" cap="none">
                <a:solidFill>
                  <a:schemeClr val="dk1"/>
                </a:solidFill>
                <a:latin typeface="Spectral"/>
                <a:ea typeface="Spectral"/>
                <a:cs typeface="Spectral"/>
                <a:sym typeface="Spectral"/>
              </a:defRPr>
            </a:lvl9pPr>
          </a:lstStyle>
          <a:p>
            <a:pPr marL="0" indent="0" algn="ctr">
              <a:buFont typeface="Spectral"/>
              <a:buNone/>
            </a:pPr>
            <a:r>
              <a:rPr lang="en-US" sz="3300" b="1" kern="0" dirty="0">
                <a:solidFill>
                  <a:srgbClr val="434343"/>
                </a:solidFill>
                <a:latin typeface="Poppins"/>
                <a:ea typeface="Poppins"/>
                <a:cs typeface="Poppins"/>
                <a:sym typeface="Poppins"/>
              </a:rPr>
              <a:t>Them</a:t>
            </a:r>
            <a:endParaRPr lang="tr-TR" sz="3300" b="1" kern="0" dirty="0">
              <a:solidFill>
                <a:srgbClr val="434343"/>
              </a:solidFill>
              <a:latin typeface="Poppins"/>
              <a:ea typeface="Poppins"/>
              <a:cs typeface="Poppins"/>
              <a:sym typeface="Poppins"/>
            </a:endParaRPr>
          </a:p>
        </p:txBody>
      </p:sp>
      <p:sp>
        <p:nvSpPr>
          <p:cNvPr id="58" name="Google Shape;856;p48">
            <a:extLst>
              <a:ext uri="{FF2B5EF4-FFF2-40B4-BE49-F238E27FC236}">
                <a16:creationId xmlns:a16="http://schemas.microsoft.com/office/drawing/2014/main" id="{E8AE6A30-A6D0-36A5-B997-21AC2D0608E0}"/>
              </a:ext>
            </a:extLst>
          </p:cNvPr>
          <p:cNvSpPr txBox="1">
            <a:spLocks/>
          </p:cNvSpPr>
          <p:nvPr/>
        </p:nvSpPr>
        <p:spPr>
          <a:xfrm>
            <a:off x="7283885" y="4143398"/>
            <a:ext cx="3967153" cy="15219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kern="0" dirty="0">
                <a:solidFill>
                  <a:srgbClr val="E6DDC6"/>
                </a:solidFill>
                <a:latin typeface="Poppins" panose="020B0502040204020203" pitchFamily="2" charset="0"/>
                <a:cs typeface="Poppins" panose="020B0502040204020203" pitchFamily="2" charset="0"/>
              </a:rPr>
              <a:t>On the other side, we want to provide a point of view that a customer can decide the size of the product as well as its physical appearance. </a:t>
            </a:r>
          </a:p>
        </p:txBody>
      </p:sp>
      <p:pic>
        <p:nvPicPr>
          <p:cNvPr id="710" name="Picture 709" descr="Icon&#10;&#10;Description automatically generated">
            <a:extLst>
              <a:ext uri="{FF2B5EF4-FFF2-40B4-BE49-F238E27FC236}">
                <a16:creationId xmlns:a16="http://schemas.microsoft.com/office/drawing/2014/main" id="{9764701C-1BFC-9E77-A460-BF585247E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3309" y="1162719"/>
            <a:ext cx="1295831" cy="1295831"/>
          </a:xfrm>
          <a:prstGeom prst="rect">
            <a:avLst/>
          </a:prstGeom>
        </p:spPr>
      </p:pic>
      <p:pic>
        <p:nvPicPr>
          <p:cNvPr id="723" name="Picture 722" descr="Icon&#10;&#10;Description automatically generated">
            <a:extLst>
              <a:ext uri="{FF2B5EF4-FFF2-40B4-BE49-F238E27FC236}">
                <a16:creationId xmlns:a16="http://schemas.microsoft.com/office/drawing/2014/main" id="{F2EDD3EA-B805-8BE9-388E-C2B4C8862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1460" y="1074995"/>
            <a:ext cx="1477791" cy="1477791"/>
          </a:xfrm>
          <a:prstGeom prst="rect">
            <a:avLst/>
          </a:prstGeom>
        </p:spPr>
      </p:pic>
    </p:spTree>
    <p:extLst>
      <p:ext uri="{BB962C8B-B14F-4D97-AF65-F5344CB8AC3E}">
        <p14:creationId xmlns:p14="http://schemas.microsoft.com/office/powerpoint/2010/main" val="23312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53"/>
          <p:cNvSpPr txBox="1">
            <a:spLocks noGrp="1"/>
          </p:cNvSpPr>
          <p:nvPr>
            <p:ph type="title"/>
          </p:nvPr>
        </p:nvSpPr>
        <p:spPr>
          <a:xfrm>
            <a:off x="950967" y="719333"/>
            <a:ext cx="10290000" cy="817200"/>
          </a:xfrm>
          <a:prstGeom prst="rect">
            <a:avLst/>
          </a:prstGeom>
        </p:spPr>
        <p:txBody>
          <a:bodyPr spcFirstLastPara="1" wrap="square" lIns="121900" tIns="121900" rIns="121900" bIns="121900" anchor="t" anchorCtr="0">
            <a:noAutofit/>
          </a:bodyPr>
          <a:lstStyle/>
          <a:p>
            <a:r>
              <a:rPr lang="en" dirty="0"/>
              <a:t>References</a:t>
            </a:r>
            <a:endParaRPr dirty="0"/>
          </a:p>
        </p:txBody>
      </p:sp>
      <p:sp>
        <p:nvSpPr>
          <p:cNvPr id="990" name="Google Shape;990;p53"/>
          <p:cNvSpPr txBox="1">
            <a:spLocks noGrp="1"/>
          </p:cNvSpPr>
          <p:nvPr>
            <p:ph type="subTitle" idx="1"/>
          </p:nvPr>
        </p:nvSpPr>
        <p:spPr>
          <a:xfrm>
            <a:off x="951000" y="1841700"/>
            <a:ext cx="4979200" cy="3635200"/>
          </a:xfrm>
          <a:prstGeom prst="rect">
            <a:avLst/>
          </a:prstGeom>
        </p:spPr>
        <p:txBody>
          <a:bodyPr spcFirstLastPara="1" wrap="square" lIns="121900" tIns="121900" rIns="121900" bIns="121900" anchor="t" anchorCtr="0">
            <a:noAutofit/>
          </a:bodyPr>
          <a:lstStyle/>
          <a:p>
            <a:pPr marL="0" indent="0">
              <a:buNone/>
            </a:pPr>
            <a:r>
              <a:rPr lang="en" sz="2667" dirty="0">
                <a:latin typeface="Libre Franklin ExtraBold"/>
                <a:sym typeface="Libre Franklin ExtraBold"/>
              </a:rPr>
              <a:t>Code Resources</a:t>
            </a:r>
            <a:endParaRPr dirty="0"/>
          </a:p>
          <a:p>
            <a:pPr marL="304792" indent="-253994">
              <a:spcBef>
                <a:spcPts val="1333"/>
              </a:spcBef>
            </a:pPr>
            <a:r>
              <a:rPr lang="en" dirty="0">
                <a:uFill>
                  <a:noFill/>
                </a:uFill>
                <a:hlinkClick r:id="rId3"/>
              </a:rPr>
              <a:t>Studio with props for fashion shoting</a:t>
            </a:r>
            <a:endParaRPr dirty="0"/>
          </a:p>
          <a:p>
            <a:pPr marL="304792" indent="-253994"/>
            <a:r>
              <a:rPr lang="en" dirty="0">
                <a:uFill>
                  <a:noFill/>
                </a:uFill>
                <a:hlinkClick r:id="rId4"/>
              </a:rPr>
              <a:t>Studio lamp and woman holding her head</a:t>
            </a:r>
            <a:endParaRPr dirty="0"/>
          </a:p>
          <a:p>
            <a:pPr marL="304792" indent="-253994"/>
            <a:r>
              <a:rPr lang="en" dirty="0">
                <a:uFill>
                  <a:noFill/>
                </a:uFill>
                <a:hlinkClick r:id="rId5"/>
              </a:rPr>
              <a:t>Artist props for photography in studio</a:t>
            </a:r>
            <a:endParaRPr dirty="0"/>
          </a:p>
          <a:p>
            <a:pPr marL="304792" indent="-253994"/>
            <a:r>
              <a:rPr lang="en" dirty="0">
                <a:uFill>
                  <a:noFill/>
                </a:uFill>
                <a:hlinkClick r:id="rId6"/>
              </a:rPr>
              <a:t>Studio with props for photography</a:t>
            </a:r>
            <a:endParaRPr dirty="0"/>
          </a:p>
          <a:p>
            <a:pPr marL="304792" indent="-253994"/>
            <a:r>
              <a:rPr lang="en" dirty="0">
                <a:uFill>
                  <a:noFill/>
                </a:uFill>
                <a:hlinkClick r:id="rId7"/>
              </a:rPr>
              <a:t>Studio with props for fashion shoting</a:t>
            </a:r>
            <a:endParaRPr dirty="0"/>
          </a:p>
          <a:p>
            <a:pPr marL="304792" indent="-253994"/>
            <a:r>
              <a:rPr lang="en" dirty="0">
                <a:uFill>
                  <a:noFill/>
                </a:uFill>
                <a:hlinkClick r:id="rId8"/>
              </a:rPr>
              <a:t>Artist props for photography</a:t>
            </a:r>
            <a:r>
              <a:rPr lang="en" dirty="0"/>
              <a:t> I</a:t>
            </a:r>
            <a:endParaRPr dirty="0"/>
          </a:p>
          <a:p>
            <a:pPr marL="304792" indent="-253994"/>
            <a:r>
              <a:rPr lang="en" dirty="0">
                <a:uFill>
                  <a:noFill/>
                </a:uFill>
                <a:hlinkClick r:id="rId9"/>
              </a:rPr>
              <a:t>Artist props for photography</a:t>
            </a:r>
            <a:r>
              <a:rPr lang="en" dirty="0"/>
              <a:t> II</a:t>
            </a:r>
            <a:endParaRPr dirty="0"/>
          </a:p>
          <a:p>
            <a:pPr marL="304792" indent="-253994"/>
            <a:r>
              <a:rPr lang="en" dirty="0">
                <a:uFill>
                  <a:noFill/>
                </a:uFill>
                <a:hlinkClick r:id="rId10"/>
              </a:rPr>
              <a:t>Studio with props for photography</a:t>
            </a:r>
            <a:endParaRPr dirty="0"/>
          </a:p>
          <a:p>
            <a:pPr marL="304792" indent="-253994"/>
            <a:r>
              <a:rPr lang="en" dirty="0">
                <a:uFill>
                  <a:noFill/>
                </a:uFill>
                <a:hlinkClick r:id="rId11"/>
              </a:rPr>
              <a:t>Artist props for photography</a:t>
            </a:r>
            <a:endParaRPr dirty="0"/>
          </a:p>
          <a:p>
            <a:pPr marL="304792" indent="-253994"/>
            <a:r>
              <a:rPr lang="en" dirty="0">
                <a:uFill>
                  <a:noFill/>
                </a:uFill>
                <a:hlinkClick r:id="rId12"/>
              </a:rPr>
              <a:t>Studio with props for photography</a:t>
            </a:r>
            <a:endParaRPr dirty="0"/>
          </a:p>
        </p:txBody>
      </p:sp>
      <p:sp>
        <p:nvSpPr>
          <p:cNvPr id="991" name="Google Shape;991;p53"/>
          <p:cNvSpPr txBox="1">
            <a:spLocks noGrp="1"/>
          </p:cNvSpPr>
          <p:nvPr>
            <p:ph type="subTitle" idx="2"/>
          </p:nvPr>
        </p:nvSpPr>
        <p:spPr>
          <a:xfrm>
            <a:off x="6261767" y="2419367"/>
            <a:ext cx="4979200" cy="3058000"/>
          </a:xfrm>
          <a:prstGeom prst="rect">
            <a:avLst/>
          </a:prstGeom>
        </p:spPr>
        <p:txBody>
          <a:bodyPr spcFirstLastPara="1" wrap="square" lIns="121900" tIns="121900" rIns="121900" bIns="121900" anchor="t" anchorCtr="0">
            <a:noAutofit/>
          </a:bodyPr>
          <a:lstStyle/>
          <a:p>
            <a:pPr marL="304792" indent="-253994"/>
            <a:r>
              <a:rPr lang="en">
                <a:uFill>
                  <a:noFill/>
                </a:uFill>
                <a:hlinkClick r:id="rId13"/>
              </a:rPr>
              <a:t>Artist props for photography in studio</a:t>
            </a:r>
            <a:endParaRPr/>
          </a:p>
          <a:p>
            <a:pPr marL="304792" indent="-253994"/>
            <a:r>
              <a:rPr lang="en">
                <a:uFill>
                  <a:noFill/>
                </a:uFill>
                <a:hlinkClick r:id="rId14"/>
              </a:rPr>
              <a:t>Studio with props for photography</a:t>
            </a:r>
            <a:endParaRPr/>
          </a:p>
          <a:p>
            <a:pPr marL="304792" indent="-253994"/>
            <a:r>
              <a:rPr lang="en">
                <a:uFill>
                  <a:noFill/>
                </a:uFill>
                <a:hlinkClick r:id="rId15"/>
              </a:rPr>
              <a:t>Artist props for photography</a:t>
            </a:r>
            <a:endParaRPr/>
          </a:p>
          <a:p>
            <a:pPr marL="304792" indent="-253994"/>
            <a:r>
              <a:rPr lang="en">
                <a:uFill>
                  <a:noFill/>
                </a:uFill>
                <a:hlinkClick r:id="rId16"/>
              </a:rPr>
              <a:t>Artist props for photography in studio</a:t>
            </a:r>
            <a:r>
              <a:rPr lang="en"/>
              <a:t> I</a:t>
            </a:r>
            <a:endParaRPr/>
          </a:p>
          <a:p>
            <a:pPr marL="304792" indent="-253994"/>
            <a:r>
              <a:rPr lang="en">
                <a:uFill>
                  <a:noFill/>
                </a:uFill>
                <a:hlinkClick r:id="rId17"/>
              </a:rPr>
              <a:t>Artist props for photography in studio</a:t>
            </a:r>
            <a:r>
              <a:rPr lang="en"/>
              <a:t> II</a:t>
            </a:r>
            <a:endParaRPr/>
          </a:p>
          <a:p>
            <a:pPr marL="304792" indent="-253994"/>
            <a:r>
              <a:rPr lang="en">
                <a:uFill>
                  <a:noFill/>
                </a:uFill>
                <a:hlinkClick r:id="rId18"/>
              </a:rPr>
              <a:t>Studio with props for fashion shoting</a:t>
            </a:r>
            <a:endParaRPr/>
          </a:p>
          <a:p>
            <a:pPr marL="304792" indent="-253994"/>
            <a:r>
              <a:rPr lang="en">
                <a:uFill>
                  <a:noFill/>
                </a:uFill>
                <a:hlinkClick r:id="rId19"/>
              </a:rPr>
              <a:t>Studio with props for photography</a:t>
            </a:r>
            <a:endParaRPr/>
          </a:p>
          <a:p>
            <a:pPr marL="304792" indent="-253994"/>
            <a:r>
              <a:rPr lang="en">
                <a:uFill>
                  <a:noFill/>
                </a:uFill>
                <a:hlinkClick r:id="rId20"/>
              </a:rPr>
              <a:t>Medium shot man with device</a:t>
            </a:r>
            <a:endParaRPr/>
          </a:p>
          <a:p>
            <a:pPr marL="304792" indent="-253994"/>
            <a:r>
              <a:rPr lang="en">
                <a:uFill>
                  <a:noFill/>
                </a:uFill>
                <a:hlinkClick r:id="rId21"/>
              </a:rPr>
              <a:t>Studio lamp and woman medium shot</a:t>
            </a:r>
            <a:endParaRPr/>
          </a:p>
          <a:p>
            <a:pPr marL="304792" indent="-253994"/>
            <a:r>
              <a:rPr lang="en">
                <a:uFill>
                  <a:noFill/>
                </a:uFill>
                <a:hlinkClick r:id="rId22"/>
              </a:rPr>
              <a:t>Creative product photographer in studio</a:t>
            </a:r>
            <a:endParaRPr/>
          </a:p>
        </p:txBody>
      </p:sp>
      <p:pic>
        <p:nvPicPr>
          <p:cNvPr id="992" name="Google Shape;992;p53"/>
          <p:cNvPicPr preferRelativeResize="0"/>
          <p:nvPr/>
        </p:nvPicPr>
        <p:blipFill rotWithShape="1">
          <a:blip r:embed="rId23">
            <a:alphaModFix/>
          </a:blip>
          <a:srcRect r="289" b="83056"/>
          <a:stretch/>
        </p:blipFill>
        <p:spPr>
          <a:xfrm>
            <a:off x="0" y="5476797"/>
            <a:ext cx="12192000" cy="1381235"/>
          </a:xfrm>
          <a:prstGeom prst="rect">
            <a:avLst/>
          </a:prstGeom>
          <a:noFill/>
          <a:ln>
            <a:noFill/>
          </a:ln>
        </p:spPr>
      </p:pic>
      <p:grpSp>
        <p:nvGrpSpPr>
          <p:cNvPr id="993" name="Google Shape;993;p53"/>
          <p:cNvGrpSpPr/>
          <p:nvPr/>
        </p:nvGrpSpPr>
        <p:grpSpPr>
          <a:xfrm flipH="1">
            <a:off x="449033" y="5307875"/>
            <a:ext cx="170400" cy="340800"/>
            <a:chOff x="140100" y="179023"/>
            <a:chExt cx="127800" cy="255600"/>
          </a:xfrm>
        </p:grpSpPr>
        <p:sp>
          <p:nvSpPr>
            <p:cNvPr id="994" name="Google Shape;994;p53"/>
            <p:cNvSpPr/>
            <p:nvPr/>
          </p:nvSpPr>
          <p:spPr>
            <a:xfrm rot="5400000" flipH="1">
              <a:off x="140100" y="179023"/>
              <a:ext cx="127800" cy="1278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5" name="Google Shape;995;p53"/>
            <p:cNvSpPr/>
            <p:nvPr/>
          </p:nvSpPr>
          <p:spPr>
            <a:xfrm rot="5400000" flipH="1">
              <a:off x="140100" y="306823"/>
              <a:ext cx="127800" cy="1278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96" name="Google Shape;996;p53"/>
          <p:cNvGrpSpPr/>
          <p:nvPr/>
        </p:nvGrpSpPr>
        <p:grpSpPr>
          <a:xfrm>
            <a:off x="11636855" y="1015831"/>
            <a:ext cx="222400" cy="5850967"/>
            <a:chOff x="8727641" y="761873"/>
            <a:chExt cx="166800" cy="4388225"/>
          </a:xfrm>
        </p:grpSpPr>
        <p:cxnSp>
          <p:nvCxnSpPr>
            <p:cNvPr id="997" name="Google Shape;997;p53"/>
            <p:cNvCxnSpPr/>
            <p:nvPr/>
          </p:nvCxnSpPr>
          <p:spPr>
            <a:xfrm>
              <a:off x="8811041" y="1065898"/>
              <a:ext cx="0" cy="4084200"/>
            </a:xfrm>
            <a:prstGeom prst="straightConnector1">
              <a:avLst/>
            </a:prstGeom>
            <a:noFill/>
            <a:ln w="19050" cap="flat" cmpd="sng">
              <a:solidFill>
                <a:schemeClr val="accent2"/>
              </a:solidFill>
              <a:prstDash val="solid"/>
              <a:round/>
              <a:headEnd type="none" w="med" len="med"/>
              <a:tailEnd type="none" w="med" len="med"/>
            </a:ln>
          </p:spPr>
        </p:cxnSp>
        <p:grpSp>
          <p:nvGrpSpPr>
            <p:cNvPr id="998" name="Google Shape;998;p53"/>
            <p:cNvGrpSpPr/>
            <p:nvPr/>
          </p:nvGrpSpPr>
          <p:grpSpPr>
            <a:xfrm>
              <a:off x="8727641" y="761873"/>
              <a:ext cx="166800" cy="227075"/>
              <a:chOff x="8727641" y="761873"/>
              <a:chExt cx="166800" cy="227075"/>
            </a:xfrm>
          </p:grpSpPr>
          <p:sp>
            <p:nvSpPr>
              <p:cNvPr id="999" name="Google Shape;999;p53"/>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0" name="Google Shape;1000;p53"/>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extLst>
      <p:ext uri="{BB962C8B-B14F-4D97-AF65-F5344CB8AC3E}">
        <p14:creationId xmlns:p14="http://schemas.microsoft.com/office/powerpoint/2010/main" val="7893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53"/>
          <p:cNvSpPr txBox="1">
            <a:spLocks noGrp="1"/>
          </p:cNvSpPr>
          <p:nvPr>
            <p:ph type="title"/>
          </p:nvPr>
        </p:nvSpPr>
        <p:spPr>
          <a:xfrm>
            <a:off x="950967" y="719333"/>
            <a:ext cx="10290000" cy="817200"/>
          </a:xfrm>
          <a:prstGeom prst="rect">
            <a:avLst/>
          </a:prstGeom>
        </p:spPr>
        <p:txBody>
          <a:bodyPr spcFirstLastPara="1" wrap="square" lIns="121900" tIns="121900" rIns="121900" bIns="121900" anchor="t" anchorCtr="0">
            <a:noAutofit/>
          </a:bodyPr>
          <a:lstStyle/>
          <a:p>
            <a:r>
              <a:rPr lang="en" dirty="0"/>
              <a:t>References</a:t>
            </a:r>
            <a:endParaRPr dirty="0"/>
          </a:p>
        </p:txBody>
      </p:sp>
      <p:sp>
        <p:nvSpPr>
          <p:cNvPr id="990" name="Google Shape;990;p53"/>
          <p:cNvSpPr txBox="1">
            <a:spLocks noGrp="1"/>
          </p:cNvSpPr>
          <p:nvPr>
            <p:ph type="subTitle" idx="1"/>
          </p:nvPr>
        </p:nvSpPr>
        <p:spPr>
          <a:xfrm>
            <a:off x="951000" y="1841700"/>
            <a:ext cx="4979200" cy="3635200"/>
          </a:xfrm>
          <a:prstGeom prst="rect">
            <a:avLst/>
          </a:prstGeom>
        </p:spPr>
        <p:txBody>
          <a:bodyPr spcFirstLastPara="1" wrap="square" lIns="121900" tIns="121900" rIns="121900" bIns="121900" anchor="t" anchorCtr="0">
            <a:noAutofit/>
          </a:bodyPr>
          <a:lstStyle/>
          <a:p>
            <a:pPr marL="0" indent="0">
              <a:buNone/>
            </a:pPr>
            <a:r>
              <a:rPr lang="en" sz="2667" dirty="0">
                <a:latin typeface="Libre Franklin ExtraBold"/>
                <a:ea typeface="Libre Franklin ExtraBold"/>
                <a:cs typeface="Libre Franklin ExtraBold"/>
                <a:sym typeface="Libre Franklin ExtraBold"/>
              </a:rPr>
              <a:t>Icons</a:t>
            </a:r>
            <a:endParaRPr dirty="0"/>
          </a:p>
          <a:p>
            <a:pPr marL="50798" indent="0">
              <a:spcBef>
                <a:spcPts val="1333"/>
              </a:spcBef>
              <a:buNone/>
            </a:pPr>
            <a:endParaRPr dirty="0"/>
          </a:p>
          <a:p>
            <a:pPr marL="0">
              <a:lnSpc>
                <a:spcPct val="107000"/>
              </a:lnSpc>
              <a:spcAft>
                <a:spcPts val="800"/>
              </a:spcAft>
            </a:pPr>
            <a:r>
              <a:rPr lang="en-US" dirty="0">
                <a:solidFill>
                  <a:schemeClr val="bg1">
                    <a:lumMod val="10000"/>
                  </a:schemeClr>
                </a:solidFill>
                <a:latin typeface="Calibri" panose="020F0502020204030204" pitchFamily="34" charset="0"/>
                <a:ea typeface="Calibri" panose="020F0502020204030204" pitchFamily="34" charset="0"/>
                <a:cs typeface="Arial" panose="020B0604020202020204" pitchFamily="34" charset="0"/>
              </a:rPr>
              <a:t>Java Icon: </a:t>
            </a:r>
            <a:r>
              <a:rPr lang="tr-TR" u="sng" dirty="0">
                <a:solidFill>
                  <a:schemeClr val="bg1">
                    <a:lumMod val="1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https://icons8.com/icon/13679/java</a:t>
            </a:r>
            <a:r>
              <a:rPr lang="tr-TR" dirty="0">
                <a:solidFill>
                  <a:schemeClr val="bg1">
                    <a:lumMod val="10000"/>
                  </a:schemeClr>
                </a:solidFill>
                <a:effectLst/>
                <a:latin typeface="Calibri" panose="020F0502020204030204" pitchFamily="34" charset="0"/>
                <a:ea typeface="Calibri" panose="020F0502020204030204" pitchFamily="34" charset="0"/>
                <a:cs typeface="Arial" panose="020B0604020202020204" pitchFamily="34" charset="0"/>
              </a:rPr>
              <a:t> </a:t>
            </a:r>
            <a:endParaRPr lang="en-US" dirty="0">
              <a:solidFill>
                <a:schemeClr val="bg1">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Aft>
                <a:spcPts val="800"/>
              </a:spcAft>
            </a:pPr>
            <a:r>
              <a:rPr lang="en-US" dirty="0">
                <a:solidFill>
                  <a:schemeClr val="bg1">
                    <a:lumMod val="10000"/>
                  </a:schemeClr>
                </a:solidFill>
                <a:latin typeface="Calibri" panose="020F0502020204030204" pitchFamily="34" charset="0"/>
                <a:ea typeface="Calibri" panose="020F0502020204030204" pitchFamily="34" charset="0"/>
                <a:cs typeface="Arial" panose="020B0604020202020204" pitchFamily="34" charset="0"/>
              </a:rPr>
              <a:t>C# Icon: </a:t>
            </a:r>
            <a:r>
              <a:rPr lang="tr-TR" u="sng" dirty="0">
                <a:solidFill>
                  <a:schemeClr val="bg1">
                    <a:lumMod val="10000"/>
                  </a:schemeClr>
                </a:solidFill>
                <a:effectLst/>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https://icons8.com/icon/55251/c-sharp-logo</a:t>
            </a:r>
            <a:endParaRPr lang="tr-TR" dirty="0">
              <a:solidFill>
                <a:schemeClr val="bg1">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Aft>
                <a:spcPts val="800"/>
              </a:spcAft>
            </a:pPr>
            <a:endParaRPr lang="tr-TR"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91" name="Google Shape;991;p53"/>
          <p:cNvSpPr txBox="1">
            <a:spLocks noGrp="1"/>
          </p:cNvSpPr>
          <p:nvPr>
            <p:ph type="subTitle" idx="2"/>
          </p:nvPr>
        </p:nvSpPr>
        <p:spPr>
          <a:xfrm>
            <a:off x="6261767" y="2419367"/>
            <a:ext cx="4979200" cy="3058000"/>
          </a:xfrm>
          <a:prstGeom prst="rect">
            <a:avLst/>
          </a:prstGeom>
        </p:spPr>
        <p:txBody>
          <a:bodyPr spcFirstLastPara="1" wrap="square" lIns="121900" tIns="121900" rIns="121900" bIns="121900" anchor="t" anchorCtr="0">
            <a:noAutofit/>
          </a:bodyPr>
          <a:lstStyle/>
          <a:p>
            <a:pPr marL="304792" indent="-253994"/>
            <a:r>
              <a:rPr lang="en" dirty="0">
                <a:uFill>
                  <a:noFill/>
                </a:uFill>
                <a:hlinkClick r:id="rId5"/>
              </a:rPr>
              <a:t>Artist props for photography in studio</a:t>
            </a:r>
            <a:endParaRPr dirty="0"/>
          </a:p>
          <a:p>
            <a:pPr marL="304792" indent="-253994"/>
            <a:r>
              <a:rPr lang="en" dirty="0">
                <a:uFill>
                  <a:noFill/>
                </a:uFill>
                <a:hlinkClick r:id="rId6"/>
              </a:rPr>
              <a:t>Studio with props for photography</a:t>
            </a:r>
            <a:endParaRPr dirty="0"/>
          </a:p>
          <a:p>
            <a:pPr marL="304792" indent="-253994"/>
            <a:r>
              <a:rPr lang="en" dirty="0">
                <a:uFill>
                  <a:noFill/>
                </a:uFill>
                <a:hlinkClick r:id="rId7"/>
              </a:rPr>
              <a:t>Artist props for photography</a:t>
            </a:r>
            <a:endParaRPr dirty="0"/>
          </a:p>
          <a:p>
            <a:pPr marL="304792" indent="-253994"/>
            <a:r>
              <a:rPr lang="en" dirty="0">
                <a:uFill>
                  <a:noFill/>
                </a:uFill>
                <a:hlinkClick r:id="rId8"/>
              </a:rPr>
              <a:t>Artist props for photography in studio</a:t>
            </a:r>
            <a:r>
              <a:rPr lang="en" dirty="0"/>
              <a:t> I</a:t>
            </a:r>
            <a:endParaRPr dirty="0"/>
          </a:p>
          <a:p>
            <a:pPr marL="304792" indent="-253994"/>
            <a:r>
              <a:rPr lang="en" dirty="0">
                <a:uFill>
                  <a:noFill/>
                </a:uFill>
                <a:hlinkClick r:id="rId9"/>
              </a:rPr>
              <a:t>Artist props for photography in studio</a:t>
            </a:r>
            <a:r>
              <a:rPr lang="en" dirty="0"/>
              <a:t> II</a:t>
            </a:r>
            <a:endParaRPr dirty="0"/>
          </a:p>
          <a:p>
            <a:pPr marL="304792" indent="-253994"/>
            <a:r>
              <a:rPr lang="en" dirty="0">
                <a:uFill>
                  <a:noFill/>
                </a:uFill>
                <a:hlinkClick r:id="rId10"/>
              </a:rPr>
              <a:t>Studio with props for fashion shoting</a:t>
            </a:r>
            <a:endParaRPr dirty="0"/>
          </a:p>
          <a:p>
            <a:pPr marL="304792" indent="-253994"/>
            <a:r>
              <a:rPr lang="en" dirty="0">
                <a:uFill>
                  <a:noFill/>
                </a:uFill>
                <a:hlinkClick r:id="rId11"/>
              </a:rPr>
              <a:t>Studio with props for photography</a:t>
            </a:r>
            <a:endParaRPr dirty="0"/>
          </a:p>
          <a:p>
            <a:pPr marL="304792" indent="-253994"/>
            <a:r>
              <a:rPr lang="en" dirty="0">
                <a:uFill>
                  <a:noFill/>
                </a:uFill>
                <a:hlinkClick r:id="rId12"/>
              </a:rPr>
              <a:t>Medium shot man with device</a:t>
            </a:r>
            <a:endParaRPr dirty="0"/>
          </a:p>
          <a:p>
            <a:pPr marL="304792" indent="-253994"/>
            <a:r>
              <a:rPr lang="en" dirty="0">
                <a:uFill>
                  <a:noFill/>
                </a:uFill>
                <a:hlinkClick r:id="rId13"/>
              </a:rPr>
              <a:t>Studio lamp and woman medium shot</a:t>
            </a:r>
            <a:endParaRPr dirty="0"/>
          </a:p>
          <a:p>
            <a:pPr marL="304792" indent="-253994"/>
            <a:r>
              <a:rPr lang="en" dirty="0">
                <a:uFill>
                  <a:noFill/>
                </a:uFill>
                <a:hlinkClick r:id="rId14"/>
              </a:rPr>
              <a:t>Creative product photographer in studio</a:t>
            </a:r>
            <a:endParaRPr dirty="0"/>
          </a:p>
        </p:txBody>
      </p:sp>
      <p:pic>
        <p:nvPicPr>
          <p:cNvPr id="992" name="Google Shape;992;p53"/>
          <p:cNvPicPr preferRelativeResize="0"/>
          <p:nvPr/>
        </p:nvPicPr>
        <p:blipFill rotWithShape="1">
          <a:blip r:embed="rId15">
            <a:alphaModFix/>
          </a:blip>
          <a:srcRect r="289" b="83056"/>
          <a:stretch/>
        </p:blipFill>
        <p:spPr>
          <a:xfrm>
            <a:off x="0" y="5476797"/>
            <a:ext cx="12192000" cy="1381235"/>
          </a:xfrm>
          <a:prstGeom prst="rect">
            <a:avLst/>
          </a:prstGeom>
          <a:noFill/>
          <a:ln>
            <a:noFill/>
          </a:ln>
        </p:spPr>
      </p:pic>
      <p:grpSp>
        <p:nvGrpSpPr>
          <p:cNvPr id="993" name="Google Shape;993;p53"/>
          <p:cNvGrpSpPr/>
          <p:nvPr/>
        </p:nvGrpSpPr>
        <p:grpSpPr>
          <a:xfrm flipH="1">
            <a:off x="449033" y="5307875"/>
            <a:ext cx="170400" cy="340800"/>
            <a:chOff x="140100" y="179023"/>
            <a:chExt cx="127800" cy="255600"/>
          </a:xfrm>
        </p:grpSpPr>
        <p:sp>
          <p:nvSpPr>
            <p:cNvPr id="994" name="Google Shape;994;p53"/>
            <p:cNvSpPr/>
            <p:nvPr/>
          </p:nvSpPr>
          <p:spPr>
            <a:xfrm rot="5400000" flipH="1">
              <a:off x="140100" y="179023"/>
              <a:ext cx="127800" cy="1278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5" name="Google Shape;995;p53"/>
            <p:cNvSpPr/>
            <p:nvPr/>
          </p:nvSpPr>
          <p:spPr>
            <a:xfrm rot="5400000" flipH="1">
              <a:off x="140100" y="306823"/>
              <a:ext cx="127800" cy="1278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96" name="Google Shape;996;p53"/>
          <p:cNvGrpSpPr/>
          <p:nvPr/>
        </p:nvGrpSpPr>
        <p:grpSpPr>
          <a:xfrm>
            <a:off x="11636855" y="1015831"/>
            <a:ext cx="222400" cy="5850967"/>
            <a:chOff x="8727641" y="761873"/>
            <a:chExt cx="166800" cy="4388225"/>
          </a:xfrm>
        </p:grpSpPr>
        <p:cxnSp>
          <p:nvCxnSpPr>
            <p:cNvPr id="997" name="Google Shape;997;p53"/>
            <p:cNvCxnSpPr/>
            <p:nvPr/>
          </p:nvCxnSpPr>
          <p:spPr>
            <a:xfrm>
              <a:off x="8811041" y="1065898"/>
              <a:ext cx="0" cy="4084200"/>
            </a:xfrm>
            <a:prstGeom prst="straightConnector1">
              <a:avLst/>
            </a:prstGeom>
            <a:noFill/>
            <a:ln w="19050" cap="flat" cmpd="sng">
              <a:solidFill>
                <a:schemeClr val="accent2"/>
              </a:solidFill>
              <a:prstDash val="solid"/>
              <a:round/>
              <a:headEnd type="none" w="med" len="med"/>
              <a:tailEnd type="none" w="med" len="med"/>
            </a:ln>
          </p:spPr>
        </p:cxnSp>
        <p:grpSp>
          <p:nvGrpSpPr>
            <p:cNvPr id="998" name="Google Shape;998;p53"/>
            <p:cNvGrpSpPr/>
            <p:nvPr/>
          </p:nvGrpSpPr>
          <p:grpSpPr>
            <a:xfrm>
              <a:off x="8727641" y="761873"/>
              <a:ext cx="166800" cy="227075"/>
              <a:chOff x="8727641" y="761873"/>
              <a:chExt cx="166800" cy="227075"/>
            </a:xfrm>
          </p:grpSpPr>
          <p:sp>
            <p:nvSpPr>
              <p:cNvPr id="999" name="Google Shape;999;p53"/>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0" name="Google Shape;1000;p53"/>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92A7E4-E6EC-42E9-9E11-BBBD6CC71B9E}"/>
              </a:ext>
            </a:extLst>
          </p:cNvPr>
          <p:cNvSpPr>
            <a:spLocks noGrp="1"/>
          </p:cNvSpPr>
          <p:nvPr>
            <p:ph type="body" sz="quarter" idx="13"/>
          </p:nvPr>
        </p:nvSpPr>
        <p:spPr/>
        <p:txBody>
          <a:bodyPr/>
          <a:lstStyle/>
          <a:p>
            <a:r>
              <a:rPr lang="tr-TR" sz="1600" dirty="0" err="1"/>
              <a:t>This</a:t>
            </a:r>
            <a:r>
              <a:rPr lang="tr-TR" sz="1600" dirty="0"/>
              <a:t> </a:t>
            </a:r>
            <a:r>
              <a:rPr lang="tr-TR" sz="1600" dirty="0" err="1"/>
              <a:t>template</a:t>
            </a:r>
            <a:r>
              <a:rPr lang="tr-TR" sz="1600" dirty="0"/>
              <a:t> is </a:t>
            </a:r>
            <a:r>
              <a:rPr lang="tr-TR" sz="1600" dirty="0" err="1"/>
              <a:t>only</a:t>
            </a:r>
            <a:r>
              <a:rPr lang="tr-TR" sz="1600" dirty="0"/>
              <a:t> </a:t>
            </a:r>
            <a:r>
              <a:rPr lang="tr-TR" sz="1600" dirty="0" err="1"/>
              <a:t>intended</a:t>
            </a:r>
            <a:r>
              <a:rPr lang="tr-TR" sz="1600" dirty="0"/>
              <a:t> </a:t>
            </a:r>
            <a:r>
              <a:rPr lang="tr-TR" sz="1600" dirty="0" err="1"/>
              <a:t>to</a:t>
            </a:r>
            <a:r>
              <a:rPr lang="tr-TR" sz="1600" dirty="0"/>
              <a:t> </a:t>
            </a:r>
            <a:r>
              <a:rPr lang="tr-TR" sz="1600" dirty="0" err="1"/>
              <a:t>provide</a:t>
            </a:r>
            <a:r>
              <a:rPr lang="tr-TR" sz="1600" dirty="0"/>
              <a:t> </a:t>
            </a:r>
            <a:r>
              <a:rPr lang="tr-TR" sz="1600" dirty="0" err="1"/>
              <a:t>you</a:t>
            </a:r>
            <a:r>
              <a:rPr lang="tr-TR" sz="1600" dirty="0"/>
              <a:t> </a:t>
            </a:r>
            <a:r>
              <a:rPr lang="tr-TR" sz="1600" dirty="0" err="1"/>
              <a:t>with</a:t>
            </a:r>
            <a:r>
              <a:rPr lang="tr-TR" sz="1600" dirty="0"/>
              <a:t> a </a:t>
            </a:r>
            <a:r>
              <a:rPr lang="tr-TR" sz="1600" dirty="0" err="1"/>
              <a:t>reference</a:t>
            </a:r>
            <a:r>
              <a:rPr lang="tr-TR" sz="1600" dirty="0"/>
              <a:t> of </a:t>
            </a:r>
            <a:r>
              <a:rPr lang="tr-TR" sz="1600" dirty="0" err="1"/>
              <a:t>the</a:t>
            </a:r>
            <a:r>
              <a:rPr lang="tr-TR" sz="1600" dirty="0"/>
              <a:t> </a:t>
            </a:r>
            <a:r>
              <a:rPr lang="tr-TR" sz="1600" dirty="0" err="1"/>
              <a:t>recommended</a:t>
            </a:r>
            <a:r>
              <a:rPr lang="tr-TR" sz="1600" dirty="0"/>
              <a:t> </a:t>
            </a:r>
            <a:r>
              <a:rPr lang="tr-TR" sz="1600" dirty="0" err="1"/>
              <a:t>content</a:t>
            </a:r>
            <a:r>
              <a:rPr lang="tr-TR" sz="1600" dirty="0"/>
              <a:t> </a:t>
            </a:r>
            <a:r>
              <a:rPr lang="tr-TR" sz="1600" dirty="0" err="1"/>
              <a:t>for</a:t>
            </a:r>
            <a:r>
              <a:rPr lang="tr-TR" sz="1600" dirty="0"/>
              <a:t> </a:t>
            </a:r>
            <a:r>
              <a:rPr lang="tr-TR" sz="1600" dirty="0" err="1"/>
              <a:t>your</a:t>
            </a:r>
            <a:r>
              <a:rPr lang="tr-TR" sz="1600" dirty="0"/>
              <a:t> Project </a:t>
            </a:r>
            <a:r>
              <a:rPr lang="tr-TR" sz="1600" dirty="0" err="1"/>
              <a:t>presentations</a:t>
            </a:r>
            <a:endParaRPr lang="tr-TR" sz="1600" dirty="0"/>
          </a:p>
          <a:p>
            <a:r>
              <a:rPr lang="tr-TR" sz="1600" dirty="0" err="1"/>
              <a:t>You</a:t>
            </a:r>
            <a:r>
              <a:rPr lang="tr-TR" sz="1600" dirty="0"/>
              <a:t> </a:t>
            </a:r>
            <a:r>
              <a:rPr lang="tr-TR" sz="1600" dirty="0" err="1"/>
              <a:t>are</a:t>
            </a:r>
            <a:r>
              <a:rPr lang="tr-TR" sz="1600" dirty="0"/>
              <a:t> </a:t>
            </a:r>
            <a:r>
              <a:rPr lang="tr-TR" sz="1600" dirty="0" err="1"/>
              <a:t>free</a:t>
            </a:r>
            <a:r>
              <a:rPr lang="tr-TR" sz="1600" dirty="0"/>
              <a:t> </a:t>
            </a:r>
            <a:r>
              <a:rPr lang="tr-TR" sz="1600" dirty="0" err="1"/>
              <a:t>to</a:t>
            </a:r>
            <a:r>
              <a:rPr lang="tr-TR" sz="1600" dirty="0"/>
              <a:t> </a:t>
            </a:r>
            <a:r>
              <a:rPr lang="tr-TR" sz="1600" dirty="0" err="1"/>
              <a:t>make</a:t>
            </a:r>
            <a:r>
              <a:rPr lang="tr-TR" sz="1600" dirty="0"/>
              <a:t> </a:t>
            </a:r>
            <a:r>
              <a:rPr lang="tr-TR" sz="1600" dirty="0" err="1"/>
              <a:t>your</a:t>
            </a:r>
            <a:r>
              <a:rPr lang="tr-TR" sz="1600" dirty="0"/>
              <a:t> </a:t>
            </a:r>
            <a:r>
              <a:rPr lang="tr-TR" sz="1600" dirty="0" err="1"/>
              <a:t>presentations</a:t>
            </a:r>
            <a:r>
              <a:rPr lang="tr-TR" sz="1600" dirty="0"/>
              <a:t> in </a:t>
            </a:r>
            <a:r>
              <a:rPr lang="tr-TR" sz="1600" dirty="0" err="1"/>
              <a:t>the</a:t>
            </a:r>
            <a:r>
              <a:rPr lang="tr-TR" sz="1600" dirty="0"/>
              <a:t> </a:t>
            </a:r>
            <a:r>
              <a:rPr lang="tr-TR" sz="1600" dirty="0" err="1"/>
              <a:t>way</a:t>
            </a:r>
            <a:r>
              <a:rPr lang="tr-TR" sz="1600" dirty="0"/>
              <a:t> </a:t>
            </a:r>
            <a:r>
              <a:rPr lang="tr-TR" sz="1600" dirty="0" err="1"/>
              <a:t>you</a:t>
            </a:r>
            <a:r>
              <a:rPr lang="tr-TR" sz="1600" dirty="0"/>
              <a:t> </a:t>
            </a:r>
            <a:r>
              <a:rPr lang="tr-TR" sz="1600" dirty="0" err="1"/>
              <a:t>think</a:t>
            </a:r>
            <a:r>
              <a:rPr lang="tr-TR" sz="1600" dirty="0"/>
              <a:t> </a:t>
            </a:r>
            <a:r>
              <a:rPr lang="tr-TR" sz="1600" dirty="0" err="1"/>
              <a:t>it’s</a:t>
            </a:r>
            <a:r>
              <a:rPr lang="tr-TR" sz="1600" dirty="0"/>
              <a:t> </a:t>
            </a:r>
            <a:r>
              <a:rPr lang="tr-TR" sz="1600" dirty="0" err="1"/>
              <a:t>best</a:t>
            </a:r>
            <a:r>
              <a:rPr lang="tr-TR" sz="1600" dirty="0"/>
              <a:t> </a:t>
            </a:r>
            <a:r>
              <a:rPr lang="tr-TR" sz="1600" dirty="0" err="1"/>
              <a:t>for</a:t>
            </a:r>
            <a:r>
              <a:rPr lang="tr-TR" sz="1600" dirty="0"/>
              <a:t> </a:t>
            </a:r>
            <a:r>
              <a:rPr lang="tr-TR" sz="1600" dirty="0" err="1"/>
              <a:t>your</a:t>
            </a:r>
            <a:r>
              <a:rPr lang="tr-TR" sz="1600" dirty="0"/>
              <a:t> Project as </a:t>
            </a:r>
            <a:r>
              <a:rPr lang="tr-TR" sz="1600" dirty="0" err="1"/>
              <a:t>long</a:t>
            </a:r>
            <a:r>
              <a:rPr lang="tr-TR" sz="1600" dirty="0"/>
              <a:t> as </a:t>
            </a:r>
            <a:r>
              <a:rPr lang="tr-TR" sz="1600" dirty="0" err="1"/>
              <a:t>you</a:t>
            </a:r>
            <a:r>
              <a:rPr lang="tr-TR" sz="1600" dirty="0"/>
              <a:t> :</a:t>
            </a:r>
          </a:p>
          <a:p>
            <a:pPr lvl="1"/>
            <a:r>
              <a:rPr lang="tr-TR" sz="1600" dirty="0" err="1"/>
              <a:t>stay</a:t>
            </a:r>
            <a:r>
              <a:rPr lang="tr-TR" sz="1600" dirty="0"/>
              <a:t> </a:t>
            </a:r>
            <a:r>
              <a:rPr lang="tr-TR" sz="1600" dirty="0" err="1"/>
              <a:t>within</a:t>
            </a:r>
            <a:r>
              <a:rPr lang="tr-TR" sz="1600" dirty="0"/>
              <a:t> </a:t>
            </a:r>
            <a:r>
              <a:rPr lang="tr-TR" sz="1600" dirty="0" err="1"/>
              <a:t>the</a:t>
            </a:r>
            <a:r>
              <a:rPr lang="tr-TR" sz="1600" dirty="0"/>
              <a:t> time limit </a:t>
            </a:r>
          </a:p>
          <a:p>
            <a:pPr lvl="1"/>
            <a:r>
              <a:rPr lang="tr-TR" sz="1600" dirty="0" err="1"/>
              <a:t>make</a:t>
            </a:r>
            <a:r>
              <a:rPr lang="tr-TR" sz="1600" dirty="0"/>
              <a:t> a </a:t>
            </a:r>
            <a:r>
              <a:rPr lang="tr-TR" sz="1600" dirty="0" err="1"/>
              <a:t>demo</a:t>
            </a:r>
            <a:r>
              <a:rPr lang="tr-TR" sz="1600" dirty="0"/>
              <a:t> of </a:t>
            </a:r>
            <a:r>
              <a:rPr lang="tr-TR" sz="1600" dirty="0" err="1"/>
              <a:t>the</a:t>
            </a:r>
            <a:r>
              <a:rPr lang="tr-TR" sz="1600" dirty="0"/>
              <a:t> Project</a:t>
            </a:r>
          </a:p>
          <a:p>
            <a:r>
              <a:rPr lang="en-US" sz="1600" dirty="0"/>
              <a:t>For the first round of jury evaluations (theme jury)</a:t>
            </a:r>
            <a:r>
              <a:rPr lang="tr-TR" sz="1600"/>
              <a:t>:</a:t>
            </a:r>
          </a:p>
          <a:p>
            <a:pPr lvl="1"/>
            <a:r>
              <a:rPr lang="en-US" sz="1600"/>
              <a:t>each </a:t>
            </a:r>
            <a:r>
              <a:rPr lang="en-US" sz="1600" dirty="0"/>
              <a:t>team will have 15 min. to present their project including demo</a:t>
            </a:r>
            <a:endParaRPr lang="tr-TR" sz="1600" dirty="0"/>
          </a:p>
          <a:p>
            <a:pPr lvl="1"/>
            <a:r>
              <a:rPr lang="en-US" sz="1600" dirty="0"/>
              <a:t>you are free to split your time between demo and chart deck presentation as you wish without exceeding 15 min.</a:t>
            </a:r>
          </a:p>
          <a:p>
            <a:r>
              <a:rPr lang="en-US" sz="1600" dirty="0"/>
              <a:t>Top 3 projects from each theme evaluation will be competing in the final round (grand finale)</a:t>
            </a:r>
            <a:endParaRPr lang="tr-TR" sz="1600" dirty="0"/>
          </a:p>
          <a:p>
            <a:pPr lvl="1"/>
            <a:r>
              <a:rPr lang="en-US" sz="1600" dirty="0"/>
              <a:t>you will then have 20 min. to present your project including demo</a:t>
            </a:r>
          </a:p>
          <a:p>
            <a:endParaRPr lang="en-US" sz="1800" dirty="0"/>
          </a:p>
        </p:txBody>
      </p:sp>
      <p:sp>
        <p:nvSpPr>
          <p:cNvPr id="3" name="Title 2">
            <a:extLst>
              <a:ext uri="{FF2B5EF4-FFF2-40B4-BE49-F238E27FC236}">
                <a16:creationId xmlns:a16="http://schemas.microsoft.com/office/drawing/2014/main" id="{87F871BF-ADA9-48CA-8054-20160410850C}"/>
              </a:ext>
            </a:extLst>
          </p:cNvPr>
          <p:cNvSpPr>
            <a:spLocks noGrp="1"/>
          </p:cNvSpPr>
          <p:nvPr>
            <p:ph type="title"/>
          </p:nvPr>
        </p:nvSpPr>
        <p:spPr/>
        <p:txBody>
          <a:bodyPr/>
          <a:lstStyle/>
          <a:p>
            <a:r>
              <a:rPr lang="tr-TR" dirty="0"/>
              <a:t>GUIDELINES ON TIMING AND TEMPLATE USAGE</a:t>
            </a:r>
            <a:endParaRPr lang="en-US" dirty="0"/>
          </a:p>
        </p:txBody>
      </p:sp>
    </p:spTree>
    <p:extLst>
      <p:ext uri="{BB962C8B-B14F-4D97-AF65-F5344CB8AC3E}">
        <p14:creationId xmlns:p14="http://schemas.microsoft.com/office/powerpoint/2010/main" val="307594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F20A1A-32DA-455C-803E-9A72AD2A6FA5}"/>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2569E94C-F81B-4D81-B306-1B0AC8C13FAD}"/>
              </a:ext>
            </a:extLst>
          </p:cNvPr>
          <p:cNvSpPr>
            <a:spLocks noGrp="1"/>
          </p:cNvSpPr>
          <p:nvPr>
            <p:ph type="ctrTitle"/>
          </p:nvPr>
        </p:nvSpPr>
        <p:spPr/>
        <p:txBody>
          <a:bodyPr/>
          <a:lstStyle/>
          <a:p>
            <a:r>
              <a:rPr lang="tr-TR" dirty="0"/>
              <a:t>THANK YOU</a:t>
            </a:r>
            <a:endParaRPr lang="en-US" dirty="0"/>
          </a:p>
        </p:txBody>
      </p:sp>
      <p:sp>
        <p:nvSpPr>
          <p:cNvPr id="5" name="Text Placeholder 4">
            <a:extLst>
              <a:ext uri="{FF2B5EF4-FFF2-40B4-BE49-F238E27FC236}">
                <a16:creationId xmlns:a16="http://schemas.microsoft.com/office/drawing/2014/main" id="{B909FD53-9495-4220-9F75-A9575429E64E}"/>
              </a:ext>
            </a:extLst>
          </p:cNvPr>
          <p:cNvSpPr>
            <a:spLocks noGrp="1"/>
          </p:cNvSpPr>
          <p:nvPr>
            <p:ph type="body" idx="11"/>
          </p:nvPr>
        </p:nvSpPr>
        <p:spPr/>
        <p:txBody>
          <a:bodyPr/>
          <a:lstStyle/>
          <a:p>
            <a:endParaRPr lang="en-US"/>
          </a:p>
        </p:txBody>
      </p:sp>
      <p:sp>
        <p:nvSpPr>
          <p:cNvPr id="6" name="Text Placeholder 5">
            <a:extLst>
              <a:ext uri="{FF2B5EF4-FFF2-40B4-BE49-F238E27FC236}">
                <a16:creationId xmlns:a16="http://schemas.microsoft.com/office/drawing/2014/main" id="{EBF47F89-D3A2-4508-B331-F5EFEA3F9669}"/>
              </a:ext>
            </a:extLst>
          </p:cNvPr>
          <p:cNvSpPr>
            <a:spLocks noGrp="1"/>
          </p:cNvSpPr>
          <p:nvPr>
            <p:ph type="body" idx="12"/>
          </p:nvPr>
        </p:nvSpPr>
        <p:spPr/>
        <p:txBody>
          <a:bodyPr/>
          <a:lstStyle/>
          <a:p>
            <a:endParaRPr lang="en-US"/>
          </a:p>
        </p:txBody>
      </p:sp>
      <p:sp>
        <p:nvSpPr>
          <p:cNvPr id="7" name="Text Placeholder 6">
            <a:extLst>
              <a:ext uri="{FF2B5EF4-FFF2-40B4-BE49-F238E27FC236}">
                <a16:creationId xmlns:a16="http://schemas.microsoft.com/office/drawing/2014/main" id="{D1E2AECD-579E-4F53-A9D6-DF36881EE176}"/>
              </a:ext>
            </a:extLst>
          </p:cNvPr>
          <p:cNvSpPr>
            <a:spLocks noGrp="1"/>
          </p:cNvSpPr>
          <p:nvPr>
            <p:ph type="body" idx="13"/>
          </p:nvPr>
        </p:nvSpPr>
        <p:spPr/>
        <p:txBody>
          <a:bodyPr/>
          <a:lstStyle/>
          <a:p>
            <a:endParaRPr lang="en-US"/>
          </a:p>
        </p:txBody>
      </p:sp>
    </p:spTree>
    <p:extLst>
      <p:ext uri="{BB962C8B-B14F-4D97-AF65-F5344CB8AC3E}">
        <p14:creationId xmlns:p14="http://schemas.microsoft.com/office/powerpoint/2010/main" val="415397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DC6"/>
        </a:solidFill>
        <a:effectLst/>
      </p:bgPr>
    </p:bg>
    <p:spTree>
      <p:nvGrpSpPr>
        <p:cNvPr id="1" name="Shape 174"/>
        <p:cNvGrpSpPr/>
        <p:nvPr/>
      </p:nvGrpSpPr>
      <p:grpSpPr>
        <a:xfrm>
          <a:off x="0" y="0"/>
          <a:ext cx="0" cy="0"/>
          <a:chOff x="0" y="0"/>
          <a:chExt cx="0" cy="0"/>
        </a:xfrm>
      </p:grpSpPr>
      <p:pic>
        <p:nvPicPr>
          <p:cNvPr id="175" name="Google Shape;175;p31"/>
          <p:cNvPicPr preferRelativeResize="0"/>
          <p:nvPr/>
        </p:nvPicPr>
        <p:blipFill rotWithShape="1">
          <a:blip r:embed="rId3">
            <a:alphaModFix/>
          </a:blip>
          <a:srcRect l="62226" t="11355" r="1567"/>
          <a:stretch/>
        </p:blipFill>
        <p:spPr>
          <a:xfrm>
            <a:off x="-1" y="0"/>
            <a:ext cx="1876800" cy="6858000"/>
          </a:xfrm>
          <a:prstGeom prst="rect">
            <a:avLst/>
          </a:prstGeom>
          <a:noFill/>
          <a:ln>
            <a:noFill/>
          </a:ln>
        </p:spPr>
      </p:pic>
      <p:sp>
        <p:nvSpPr>
          <p:cNvPr id="176" name="Google Shape;176;p31"/>
          <p:cNvSpPr/>
          <p:nvPr/>
        </p:nvSpPr>
        <p:spPr>
          <a:xfrm>
            <a:off x="7237300" y="4426767"/>
            <a:ext cx="925200" cy="9344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sp>
        <p:nvSpPr>
          <p:cNvPr id="177" name="Google Shape;177;p31"/>
          <p:cNvSpPr/>
          <p:nvPr/>
        </p:nvSpPr>
        <p:spPr>
          <a:xfrm>
            <a:off x="7237300" y="2458267"/>
            <a:ext cx="925200" cy="9344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sp>
        <p:nvSpPr>
          <p:cNvPr id="178" name="Google Shape;178;p31"/>
          <p:cNvSpPr/>
          <p:nvPr/>
        </p:nvSpPr>
        <p:spPr>
          <a:xfrm>
            <a:off x="950967" y="4426767"/>
            <a:ext cx="1876800" cy="9344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179" name="Google Shape;179;p31"/>
          <p:cNvSpPr/>
          <p:nvPr/>
        </p:nvSpPr>
        <p:spPr>
          <a:xfrm>
            <a:off x="950967" y="2458267"/>
            <a:ext cx="1876800" cy="9344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180" name="Google Shape;180;p31"/>
          <p:cNvSpPr txBox="1">
            <a:spLocks noGrp="1"/>
          </p:cNvSpPr>
          <p:nvPr>
            <p:ph type="title" idx="2"/>
          </p:nvPr>
        </p:nvSpPr>
        <p:spPr>
          <a:xfrm>
            <a:off x="7276616" y="2609267"/>
            <a:ext cx="846000" cy="632400"/>
          </a:xfrm>
          <a:prstGeom prst="rect">
            <a:avLst/>
          </a:prstGeom>
        </p:spPr>
        <p:txBody>
          <a:bodyPr spcFirstLastPara="1" wrap="square" lIns="121900" tIns="121900" rIns="121900" bIns="121900" anchor="ctr" anchorCtr="0">
            <a:noAutofit/>
          </a:bodyPr>
          <a:lstStyle/>
          <a:p>
            <a:r>
              <a:rPr lang="en"/>
              <a:t>02</a:t>
            </a:r>
            <a:endParaRPr/>
          </a:p>
        </p:txBody>
      </p:sp>
      <p:sp>
        <p:nvSpPr>
          <p:cNvPr id="181" name="Google Shape;181;p31"/>
          <p:cNvSpPr txBox="1">
            <a:spLocks noGrp="1"/>
          </p:cNvSpPr>
          <p:nvPr>
            <p:ph type="title" idx="4"/>
          </p:nvPr>
        </p:nvSpPr>
        <p:spPr>
          <a:xfrm>
            <a:off x="7276640" y="4577767"/>
            <a:ext cx="846000" cy="632400"/>
          </a:xfrm>
          <a:prstGeom prst="rect">
            <a:avLst/>
          </a:prstGeom>
        </p:spPr>
        <p:txBody>
          <a:bodyPr spcFirstLastPara="1" wrap="square" lIns="121900" tIns="121900" rIns="121900" bIns="121900" anchor="ctr" anchorCtr="0">
            <a:noAutofit/>
          </a:bodyPr>
          <a:lstStyle/>
          <a:p>
            <a:r>
              <a:rPr lang="en"/>
              <a:t>04</a:t>
            </a:r>
            <a:endParaRPr/>
          </a:p>
        </p:txBody>
      </p:sp>
      <p:sp>
        <p:nvSpPr>
          <p:cNvPr id="182" name="Google Shape;182;p31"/>
          <p:cNvSpPr/>
          <p:nvPr/>
        </p:nvSpPr>
        <p:spPr>
          <a:xfrm>
            <a:off x="951433" y="4426767"/>
            <a:ext cx="925200" cy="934400"/>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sp>
        <p:nvSpPr>
          <p:cNvPr id="183" name="Google Shape;183;p31"/>
          <p:cNvSpPr/>
          <p:nvPr/>
        </p:nvSpPr>
        <p:spPr>
          <a:xfrm>
            <a:off x="951433" y="2458267"/>
            <a:ext cx="925200" cy="934400"/>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sp>
        <p:nvSpPr>
          <p:cNvPr id="184" name="Google Shape;184;p31"/>
          <p:cNvSpPr txBox="1">
            <a:spLocks noGrp="1"/>
          </p:cNvSpPr>
          <p:nvPr>
            <p:ph type="title"/>
          </p:nvPr>
        </p:nvSpPr>
        <p:spPr>
          <a:xfrm>
            <a:off x="1876633" y="719333"/>
            <a:ext cx="9364400" cy="817200"/>
          </a:xfrm>
          <a:prstGeom prst="rect">
            <a:avLst/>
          </a:prstGeom>
        </p:spPr>
        <p:txBody>
          <a:bodyPr spcFirstLastPara="1" wrap="square" lIns="121900" tIns="121900" rIns="121900" bIns="121900" anchor="t" anchorCtr="0">
            <a:noAutofit/>
          </a:bodyPr>
          <a:lstStyle/>
          <a:p>
            <a:r>
              <a:rPr lang="en" dirty="0"/>
              <a:t>Table of Contents</a:t>
            </a:r>
            <a:endParaRPr dirty="0">
              <a:solidFill>
                <a:schemeClr val="accent2"/>
              </a:solidFill>
            </a:endParaRPr>
          </a:p>
        </p:txBody>
      </p:sp>
      <p:sp>
        <p:nvSpPr>
          <p:cNvPr id="185" name="Google Shape;185;p31"/>
          <p:cNvSpPr txBox="1">
            <a:spLocks noGrp="1"/>
          </p:cNvSpPr>
          <p:nvPr>
            <p:ph type="subTitle" idx="1"/>
          </p:nvPr>
        </p:nvSpPr>
        <p:spPr>
          <a:xfrm>
            <a:off x="2828232" y="3303664"/>
            <a:ext cx="2850041" cy="817200"/>
          </a:xfrm>
          <a:prstGeom prst="rect">
            <a:avLst/>
          </a:prstGeom>
        </p:spPr>
        <p:txBody>
          <a:bodyPr spcFirstLastPara="1" wrap="square" lIns="121900" tIns="121900" rIns="121900" bIns="121900" anchor="t" anchorCtr="0">
            <a:noAutofit/>
          </a:bodyPr>
          <a:lstStyle/>
          <a:p>
            <a:pPr marL="0" indent="0">
              <a:spcAft>
                <a:spcPts val="2133"/>
              </a:spcAft>
            </a:pPr>
            <a:r>
              <a:rPr lang="en" dirty="0"/>
              <a:t>General Info about our Team.</a:t>
            </a:r>
            <a:endParaRPr dirty="0"/>
          </a:p>
        </p:txBody>
      </p:sp>
      <p:sp>
        <p:nvSpPr>
          <p:cNvPr id="186" name="Google Shape;186;p31"/>
          <p:cNvSpPr txBox="1">
            <a:spLocks noGrp="1"/>
          </p:cNvSpPr>
          <p:nvPr>
            <p:ph type="subTitle" idx="3"/>
          </p:nvPr>
        </p:nvSpPr>
        <p:spPr>
          <a:xfrm>
            <a:off x="2867083" y="2347067"/>
            <a:ext cx="1989600" cy="934400"/>
          </a:xfrm>
          <a:prstGeom prst="rect">
            <a:avLst/>
          </a:prstGeom>
        </p:spPr>
        <p:txBody>
          <a:bodyPr spcFirstLastPara="1" wrap="square" lIns="121900" tIns="121900" rIns="121900" bIns="121900" anchor="t" anchorCtr="0">
            <a:noAutofit/>
          </a:bodyPr>
          <a:lstStyle/>
          <a:p>
            <a:pPr marL="0" indent="0">
              <a:spcAft>
                <a:spcPts val="2133"/>
              </a:spcAft>
            </a:pPr>
            <a:r>
              <a:rPr lang="en" dirty="0"/>
              <a:t>Team </a:t>
            </a:r>
            <a:r>
              <a:rPr lang="en" dirty="0">
                <a:solidFill>
                  <a:srgbClr val="434343"/>
                </a:solidFill>
              </a:rPr>
              <a:t>Info</a:t>
            </a:r>
          </a:p>
        </p:txBody>
      </p:sp>
      <p:sp>
        <p:nvSpPr>
          <p:cNvPr id="187" name="Google Shape;187;p31"/>
          <p:cNvSpPr txBox="1">
            <a:spLocks noGrp="1"/>
          </p:cNvSpPr>
          <p:nvPr>
            <p:ph type="subTitle" idx="5"/>
          </p:nvPr>
        </p:nvSpPr>
        <p:spPr>
          <a:xfrm>
            <a:off x="2883248" y="5251111"/>
            <a:ext cx="2756400" cy="817200"/>
          </a:xfrm>
          <a:prstGeom prst="rect">
            <a:avLst/>
          </a:prstGeom>
        </p:spPr>
        <p:txBody>
          <a:bodyPr spcFirstLastPara="1" wrap="square" lIns="121900" tIns="121900" rIns="121900" bIns="121900" anchor="t" anchorCtr="0">
            <a:noAutofit/>
          </a:bodyPr>
          <a:lstStyle/>
          <a:p>
            <a:pPr marL="0" indent="0">
              <a:spcAft>
                <a:spcPts val="2133"/>
              </a:spcAft>
            </a:pPr>
            <a:r>
              <a:rPr lang="en" dirty="0"/>
              <a:t>Demonstration for the SUIT-UP.</a:t>
            </a:r>
            <a:endParaRPr dirty="0"/>
          </a:p>
        </p:txBody>
      </p:sp>
      <p:sp>
        <p:nvSpPr>
          <p:cNvPr id="188" name="Google Shape;188;p31"/>
          <p:cNvSpPr txBox="1">
            <a:spLocks noGrp="1"/>
          </p:cNvSpPr>
          <p:nvPr>
            <p:ph type="subTitle" idx="6"/>
          </p:nvPr>
        </p:nvSpPr>
        <p:spPr>
          <a:xfrm>
            <a:off x="2867083" y="4395050"/>
            <a:ext cx="2595105" cy="934400"/>
          </a:xfrm>
          <a:prstGeom prst="rect">
            <a:avLst/>
          </a:prstGeom>
        </p:spPr>
        <p:txBody>
          <a:bodyPr spcFirstLastPara="1" wrap="square" lIns="121900" tIns="121900" rIns="121900" bIns="121900" anchor="t" anchorCtr="0">
            <a:noAutofit/>
          </a:bodyPr>
          <a:lstStyle/>
          <a:p>
            <a:pPr marL="0" indent="0">
              <a:spcAft>
                <a:spcPts val="2133"/>
              </a:spcAft>
            </a:pPr>
            <a:r>
              <a:rPr lang="en" dirty="0"/>
              <a:t>Project Demo</a:t>
            </a:r>
            <a:endParaRPr dirty="0"/>
          </a:p>
        </p:txBody>
      </p:sp>
      <p:sp>
        <p:nvSpPr>
          <p:cNvPr id="189" name="Google Shape;189;p31"/>
          <p:cNvSpPr txBox="1">
            <a:spLocks noGrp="1"/>
          </p:cNvSpPr>
          <p:nvPr>
            <p:ph type="subTitle" idx="7"/>
          </p:nvPr>
        </p:nvSpPr>
        <p:spPr>
          <a:xfrm>
            <a:off x="8243864" y="3306064"/>
            <a:ext cx="2756400" cy="812400"/>
          </a:xfrm>
          <a:prstGeom prst="rect">
            <a:avLst/>
          </a:prstGeom>
        </p:spPr>
        <p:txBody>
          <a:bodyPr spcFirstLastPara="1" wrap="square" lIns="121900" tIns="121900" rIns="121900" bIns="121900" anchor="t" anchorCtr="0">
            <a:noAutofit/>
          </a:bodyPr>
          <a:lstStyle/>
          <a:p>
            <a:pPr marL="0" indent="0">
              <a:spcAft>
                <a:spcPts val="2133"/>
              </a:spcAft>
            </a:pPr>
            <a:r>
              <a:rPr lang="en" dirty="0"/>
              <a:t>Briefing of the project.</a:t>
            </a:r>
            <a:endParaRPr dirty="0"/>
          </a:p>
        </p:txBody>
      </p:sp>
      <p:sp>
        <p:nvSpPr>
          <p:cNvPr id="190" name="Google Shape;190;p31"/>
          <p:cNvSpPr txBox="1">
            <a:spLocks noGrp="1"/>
          </p:cNvSpPr>
          <p:nvPr>
            <p:ph type="subTitle" idx="8"/>
          </p:nvPr>
        </p:nvSpPr>
        <p:spPr>
          <a:xfrm>
            <a:off x="8215467" y="2404394"/>
            <a:ext cx="2500091" cy="934400"/>
          </a:xfrm>
          <a:prstGeom prst="rect">
            <a:avLst/>
          </a:prstGeom>
        </p:spPr>
        <p:txBody>
          <a:bodyPr spcFirstLastPara="1" wrap="square" lIns="121900" tIns="121900" rIns="121900" bIns="121900" anchor="t" anchorCtr="0">
            <a:noAutofit/>
          </a:bodyPr>
          <a:lstStyle/>
          <a:p>
            <a:pPr marL="0" indent="0">
              <a:spcAft>
                <a:spcPts val="2133"/>
              </a:spcAft>
            </a:pPr>
            <a:r>
              <a:rPr lang="en" dirty="0"/>
              <a:t>Project Info</a:t>
            </a:r>
            <a:endParaRPr dirty="0"/>
          </a:p>
        </p:txBody>
      </p:sp>
      <p:sp>
        <p:nvSpPr>
          <p:cNvPr id="191" name="Google Shape;191;p31"/>
          <p:cNvSpPr txBox="1">
            <a:spLocks noGrp="1"/>
          </p:cNvSpPr>
          <p:nvPr>
            <p:ph type="subTitle" idx="9"/>
          </p:nvPr>
        </p:nvSpPr>
        <p:spPr>
          <a:xfrm>
            <a:off x="8215467" y="5305484"/>
            <a:ext cx="2756400" cy="812400"/>
          </a:xfrm>
          <a:prstGeom prst="rect">
            <a:avLst/>
          </a:prstGeom>
        </p:spPr>
        <p:txBody>
          <a:bodyPr spcFirstLastPara="1" wrap="square" lIns="121900" tIns="121900" rIns="121900" bIns="121900" anchor="t" anchorCtr="0">
            <a:noAutofit/>
          </a:bodyPr>
          <a:lstStyle/>
          <a:p>
            <a:pPr marL="0" indent="0"/>
            <a:r>
              <a:rPr lang="en" dirty="0"/>
              <a:t>Detailing the project.</a:t>
            </a:r>
            <a:endParaRPr dirty="0"/>
          </a:p>
        </p:txBody>
      </p:sp>
      <p:sp>
        <p:nvSpPr>
          <p:cNvPr id="192" name="Google Shape;192;p31"/>
          <p:cNvSpPr txBox="1">
            <a:spLocks noGrp="1"/>
          </p:cNvSpPr>
          <p:nvPr>
            <p:ph type="subTitle" idx="13"/>
          </p:nvPr>
        </p:nvSpPr>
        <p:spPr>
          <a:xfrm>
            <a:off x="8215467" y="4276238"/>
            <a:ext cx="3157059" cy="934400"/>
          </a:xfrm>
          <a:prstGeom prst="rect">
            <a:avLst/>
          </a:prstGeom>
        </p:spPr>
        <p:txBody>
          <a:bodyPr spcFirstLastPara="1" wrap="square" lIns="121900" tIns="121900" rIns="121900" bIns="121900" anchor="t" anchorCtr="0">
            <a:noAutofit/>
          </a:bodyPr>
          <a:lstStyle/>
          <a:p>
            <a:pPr marL="0" indent="0">
              <a:spcAft>
                <a:spcPts val="2133"/>
              </a:spcAft>
            </a:pPr>
            <a:r>
              <a:rPr lang="en" dirty="0"/>
              <a:t>Tech Details and Self-Assesment</a:t>
            </a:r>
            <a:endParaRPr dirty="0"/>
          </a:p>
        </p:txBody>
      </p:sp>
      <p:sp>
        <p:nvSpPr>
          <p:cNvPr id="193" name="Google Shape;193;p31"/>
          <p:cNvSpPr/>
          <p:nvPr/>
        </p:nvSpPr>
        <p:spPr>
          <a:xfrm flipH="1">
            <a:off x="1703416" y="6450315"/>
            <a:ext cx="186000" cy="1860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31"/>
          <p:cNvSpPr/>
          <p:nvPr/>
        </p:nvSpPr>
        <p:spPr>
          <a:xfrm flipH="1">
            <a:off x="1889333" y="6450315"/>
            <a:ext cx="186000" cy="186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95" name="Google Shape;195;p31"/>
          <p:cNvGrpSpPr/>
          <p:nvPr/>
        </p:nvGrpSpPr>
        <p:grpSpPr>
          <a:xfrm>
            <a:off x="1405605" y="2814267"/>
            <a:ext cx="241233" cy="222400"/>
            <a:chOff x="338578" y="2164486"/>
            <a:chExt cx="180925" cy="166800"/>
          </a:xfrm>
        </p:grpSpPr>
        <p:sp>
          <p:nvSpPr>
            <p:cNvPr id="196" name="Google Shape;196;p31"/>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 name="Google Shape;197;p31"/>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98" name="Google Shape;198;p31"/>
          <p:cNvGrpSpPr/>
          <p:nvPr/>
        </p:nvGrpSpPr>
        <p:grpSpPr>
          <a:xfrm>
            <a:off x="1405605" y="4782767"/>
            <a:ext cx="241233" cy="222400"/>
            <a:chOff x="338578" y="2164486"/>
            <a:chExt cx="180925" cy="166800"/>
          </a:xfrm>
        </p:grpSpPr>
        <p:sp>
          <p:nvSpPr>
            <p:cNvPr id="199" name="Google Shape;199;p31"/>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 name="Google Shape;200;p31"/>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01" name="Google Shape;201;p31"/>
          <p:cNvSpPr/>
          <p:nvPr/>
        </p:nvSpPr>
        <p:spPr>
          <a:xfrm>
            <a:off x="6286167" y="4426767"/>
            <a:ext cx="925200" cy="934400"/>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202" name="Google Shape;202;p31"/>
          <p:cNvSpPr/>
          <p:nvPr/>
        </p:nvSpPr>
        <p:spPr>
          <a:xfrm>
            <a:off x="6286167" y="2458267"/>
            <a:ext cx="925200" cy="934400"/>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grpSp>
        <p:nvGrpSpPr>
          <p:cNvPr id="203" name="Google Shape;203;p31"/>
          <p:cNvGrpSpPr/>
          <p:nvPr/>
        </p:nvGrpSpPr>
        <p:grpSpPr>
          <a:xfrm>
            <a:off x="6740338" y="2814267"/>
            <a:ext cx="241233" cy="222400"/>
            <a:chOff x="338578" y="2164486"/>
            <a:chExt cx="180925" cy="166800"/>
          </a:xfrm>
        </p:grpSpPr>
        <p:sp>
          <p:nvSpPr>
            <p:cNvPr id="204" name="Google Shape;204;p31"/>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 name="Google Shape;205;p31"/>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06" name="Google Shape;206;p31"/>
          <p:cNvGrpSpPr/>
          <p:nvPr/>
        </p:nvGrpSpPr>
        <p:grpSpPr>
          <a:xfrm>
            <a:off x="6740338" y="4782767"/>
            <a:ext cx="241233" cy="222400"/>
            <a:chOff x="338578" y="2164486"/>
            <a:chExt cx="180925" cy="166800"/>
          </a:xfrm>
        </p:grpSpPr>
        <p:sp>
          <p:nvSpPr>
            <p:cNvPr id="207" name="Google Shape;207;p31"/>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 name="Google Shape;208;p31"/>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09" name="Google Shape;209;p31"/>
          <p:cNvSpPr txBox="1">
            <a:spLocks noGrp="1"/>
          </p:cNvSpPr>
          <p:nvPr>
            <p:ph type="title" idx="14"/>
          </p:nvPr>
        </p:nvSpPr>
        <p:spPr>
          <a:xfrm>
            <a:off x="1928883" y="2609267"/>
            <a:ext cx="846000" cy="6324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0" name="Google Shape;210;p31"/>
          <p:cNvSpPr txBox="1">
            <a:spLocks noGrp="1"/>
          </p:cNvSpPr>
          <p:nvPr>
            <p:ph type="title" idx="15"/>
          </p:nvPr>
        </p:nvSpPr>
        <p:spPr>
          <a:xfrm>
            <a:off x="1928907" y="4577767"/>
            <a:ext cx="846000" cy="632400"/>
          </a:xfrm>
          <a:prstGeom prst="rect">
            <a:avLst/>
          </a:prstGeom>
        </p:spPr>
        <p:txBody>
          <a:bodyPr spcFirstLastPara="1" wrap="square" lIns="121900" tIns="121900" rIns="121900" bIns="121900" anchor="ctr" anchorCtr="0">
            <a:noAutofit/>
          </a:bodyPr>
          <a:lstStyle/>
          <a:p>
            <a:r>
              <a:rPr lang="en"/>
              <a:t>03</a:t>
            </a:r>
            <a:endParaRPr/>
          </a:p>
        </p:txBody>
      </p:sp>
      <p:grpSp>
        <p:nvGrpSpPr>
          <p:cNvPr id="211" name="Google Shape;211;p31"/>
          <p:cNvGrpSpPr/>
          <p:nvPr/>
        </p:nvGrpSpPr>
        <p:grpSpPr>
          <a:xfrm>
            <a:off x="11636855" y="1015831"/>
            <a:ext cx="222400" cy="5849567"/>
            <a:chOff x="8727641" y="761873"/>
            <a:chExt cx="166800" cy="4387175"/>
          </a:xfrm>
        </p:grpSpPr>
        <p:cxnSp>
          <p:nvCxnSpPr>
            <p:cNvPr id="212" name="Google Shape;212;p31"/>
            <p:cNvCxnSpPr/>
            <p:nvPr/>
          </p:nvCxnSpPr>
          <p:spPr>
            <a:xfrm>
              <a:off x="8811041" y="1065148"/>
              <a:ext cx="0" cy="4083900"/>
            </a:xfrm>
            <a:prstGeom prst="straightConnector1">
              <a:avLst/>
            </a:prstGeom>
            <a:noFill/>
            <a:ln w="19050" cap="flat" cmpd="sng">
              <a:solidFill>
                <a:schemeClr val="accent2"/>
              </a:solidFill>
              <a:prstDash val="solid"/>
              <a:round/>
              <a:headEnd type="none" w="med" len="med"/>
              <a:tailEnd type="none" w="med" len="med"/>
            </a:ln>
          </p:spPr>
        </p:cxnSp>
        <p:grpSp>
          <p:nvGrpSpPr>
            <p:cNvPr id="213" name="Google Shape;213;p31"/>
            <p:cNvGrpSpPr/>
            <p:nvPr/>
          </p:nvGrpSpPr>
          <p:grpSpPr>
            <a:xfrm>
              <a:off x="8727641" y="761873"/>
              <a:ext cx="166800" cy="227075"/>
              <a:chOff x="8727641" y="761873"/>
              <a:chExt cx="166800" cy="227075"/>
            </a:xfrm>
          </p:grpSpPr>
          <p:sp>
            <p:nvSpPr>
              <p:cNvPr id="214" name="Google Shape;214;p31"/>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5" name="Google Shape;215;p31"/>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title"/>
          </p:nvPr>
        </p:nvSpPr>
        <p:spPr>
          <a:xfrm>
            <a:off x="2516319" y="578511"/>
            <a:ext cx="4286143" cy="659809"/>
          </a:xfrm>
          <a:prstGeom prst="rect">
            <a:avLst/>
          </a:prstGeom>
        </p:spPr>
        <p:txBody>
          <a:bodyPr spcFirstLastPara="1" wrap="square" lIns="121900" tIns="121900" rIns="121900" bIns="121900" anchor="t" anchorCtr="0">
            <a:noAutofit/>
          </a:bodyPr>
          <a:lstStyle/>
          <a:p>
            <a:r>
              <a:rPr lang="en" sz="2400" dirty="0"/>
              <a:t>Team Info:  VERTICES</a:t>
            </a:r>
            <a:endParaRPr sz="2400" dirty="0"/>
          </a:p>
        </p:txBody>
      </p:sp>
      <p:sp>
        <p:nvSpPr>
          <p:cNvPr id="767" name="Google Shape;767;p48"/>
          <p:cNvSpPr txBox="1">
            <a:spLocks noGrp="1"/>
          </p:cNvSpPr>
          <p:nvPr>
            <p:ph type="subTitle" idx="2"/>
          </p:nvPr>
        </p:nvSpPr>
        <p:spPr>
          <a:xfrm>
            <a:off x="2404130" y="1938303"/>
            <a:ext cx="3112065" cy="940059"/>
          </a:xfrm>
          <a:prstGeom prst="rect">
            <a:avLst/>
          </a:prstGeom>
        </p:spPr>
        <p:txBody>
          <a:bodyPr spcFirstLastPara="1" wrap="square" lIns="121900" tIns="121900" rIns="121900" bIns="121900" anchor="t" anchorCtr="0">
            <a:noAutofit/>
          </a:bodyPr>
          <a:lstStyle/>
          <a:p>
            <a:pPr marL="0" indent="0">
              <a:spcAft>
                <a:spcPts val="2133"/>
              </a:spcAft>
            </a:pPr>
            <a:r>
              <a:rPr lang="en" dirty="0"/>
              <a:t>AHMET FURKAN YENİPINAR</a:t>
            </a:r>
            <a:endParaRPr dirty="0"/>
          </a:p>
        </p:txBody>
      </p:sp>
      <p:sp>
        <p:nvSpPr>
          <p:cNvPr id="775" name="Google Shape;775;p48"/>
          <p:cNvSpPr/>
          <p:nvPr/>
        </p:nvSpPr>
        <p:spPr>
          <a:xfrm flipH="1">
            <a:off x="4659391" y="2547812"/>
            <a:ext cx="170400" cy="1704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776" name="Google Shape;776;p48"/>
          <p:cNvSpPr/>
          <p:nvPr/>
        </p:nvSpPr>
        <p:spPr>
          <a:xfrm flipH="1">
            <a:off x="9213594" y="2586814"/>
            <a:ext cx="170400" cy="1704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4" name="Google Shape;767;p48">
            <a:extLst>
              <a:ext uri="{FF2B5EF4-FFF2-40B4-BE49-F238E27FC236}">
                <a16:creationId xmlns:a16="http://schemas.microsoft.com/office/drawing/2014/main" id="{B5C9F517-5C4C-3DA2-CB58-0BC3C84E7703}"/>
              </a:ext>
            </a:extLst>
          </p:cNvPr>
          <p:cNvSpPr txBox="1">
            <a:spLocks/>
          </p:cNvSpPr>
          <p:nvPr/>
        </p:nvSpPr>
        <p:spPr>
          <a:xfrm>
            <a:off x="7726997" y="1981332"/>
            <a:ext cx="2969392" cy="854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ibeye"/>
              <a:buNone/>
              <a:defRPr sz="2667" b="0" i="0" u="none" strike="noStrike" cap="none">
                <a:solidFill>
                  <a:schemeClr val="dk1"/>
                </a:solidFill>
                <a:latin typeface="Libre Franklin ExtraBold"/>
                <a:ea typeface="Libre Franklin ExtraBold"/>
                <a:cs typeface="Libre Franklin ExtraBold"/>
                <a:sym typeface="Libre Franklin ExtraBold"/>
              </a:defRPr>
            </a:lvl1pPr>
            <a:lvl2pPr marL="914400" marR="0" lvl="1" indent="-317500" algn="l" rtl="0">
              <a:lnSpc>
                <a:spcPct val="100000"/>
              </a:lnSpc>
              <a:spcBef>
                <a:spcPts val="2133"/>
              </a:spcBef>
              <a:spcAft>
                <a:spcPts val="0"/>
              </a:spcAft>
              <a:buClr>
                <a:schemeClr val="dk1"/>
              </a:buClr>
              <a:buSzPts val="3000"/>
              <a:buFont typeface="Ribeye"/>
              <a:buNone/>
              <a:defRPr sz="4000" b="0" i="0" u="none" strike="noStrike" cap="none">
                <a:solidFill>
                  <a:schemeClr val="dk1"/>
                </a:solidFill>
                <a:latin typeface="Ribeye"/>
                <a:ea typeface="Ribeye"/>
                <a:cs typeface="Ribeye"/>
                <a:sym typeface="Ribeye"/>
              </a:defRPr>
            </a:lvl2pPr>
            <a:lvl3pPr marL="1371600" marR="0" lvl="2" indent="-317500" algn="l" rtl="0">
              <a:lnSpc>
                <a:spcPct val="100000"/>
              </a:lnSpc>
              <a:spcBef>
                <a:spcPts val="2133"/>
              </a:spcBef>
              <a:spcAft>
                <a:spcPts val="0"/>
              </a:spcAft>
              <a:buClr>
                <a:schemeClr val="dk1"/>
              </a:buClr>
              <a:buSzPts val="3000"/>
              <a:buFont typeface="Ribeye"/>
              <a:buNone/>
              <a:defRPr sz="4000" b="0" i="0" u="none" strike="noStrike" cap="none">
                <a:solidFill>
                  <a:schemeClr val="dk1"/>
                </a:solidFill>
                <a:latin typeface="Ribeye"/>
                <a:ea typeface="Ribeye"/>
                <a:cs typeface="Ribeye"/>
                <a:sym typeface="Ribeye"/>
              </a:defRPr>
            </a:lvl3pPr>
            <a:lvl4pPr marL="1828800" marR="0" lvl="3" indent="-317500" algn="l" rtl="0">
              <a:lnSpc>
                <a:spcPct val="100000"/>
              </a:lnSpc>
              <a:spcBef>
                <a:spcPts val="2133"/>
              </a:spcBef>
              <a:spcAft>
                <a:spcPts val="0"/>
              </a:spcAft>
              <a:buClr>
                <a:schemeClr val="dk1"/>
              </a:buClr>
              <a:buSzPts val="3000"/>
              <a:buFont typeface="Ribeye"/>
              <a:buNone/>
              <a:defRPr sz="4000" b="0" i="0" u="none" strike="noStrike" cap="none">
                <a:solidFill>
                  <a:schemeClr val="dk1"/>
                </a:solidFill>
                <a:latin typeface="Ribeye"/>
                <a:ea typeface="Ribeye"/>
                <a:cs typeface="Ribeye"/>
                <a:sym typeface="Ribeye"/>
              </a:defRPr>
            </a:lvl4pPr>
            <a:lvl5pPr marL="2286000" marR="0" lvl="4" indent="-317500" algn="l" rtl="0">
              <a:lnSpc>
                <a:spcPct val="100000"/>
              </a:lnSpc>
              <a:spcBef>
                <a:spcPts val="2133"/>
              </a:spcBef>
              <a:spcAft>
                <a:spcPts val="0"/>
              </a:spcAft>
              <a:buClr>
                <a:schemeClr val="dk1"/>
              </a:buClr>
              <a:buSzPts val="3000"/>
              <a:buFont typeface="Ribeye"/>
              <a:buNone/>
              <a:defRPr sz="4000" b="0" i="0" u="none" strike="noStrike" cap="none">
                <a:solidFill>
                  <a:schemeClr val="dk1"/>
                </a:solidFill>
                <a:latin typeface="Ribeye"/>
                <a:ea typeface="Ribeye"/>
                <a:cs typeface="Ribeye"/>
                <a:sym typeface="Ribeye"/>
              </a:defRPr>
            </a:lvl5pPr>
            <a:lvl6pPr marL="2743200" marR="0" lvl="5" indent="-317500" algn="l" rtl="0">
              <a:lnSpc>
                <a:spcPct val="100000"/>
              </a:lnSpc>
              <a:spcBef>
                <a:spcPts val="2133"/>
              </a:spcBef>
              <a:spcAft>
                <a:spcPts val="0"/>
              </a:spcAft>
              <a:buClr>
                <a:schemeClr val="dk1"/>
              </a:buClr>
              <a:buSzPts val="3000"/>
              <a:buFont typeface="Ribeye"/>
              <a:buNone/>
              <a:defRPr sz="4000" b="0" i="0" u="none" strike="noStrike" cap="none">
                <a:solidFill>
                  <a:schemeClr val="dk1"/>
                </a:solidFill>
                <a:latin typeface="Ribeye"/>
                <a:ea typeface="Ribeye"/>
                <a:cs typeface="Ribeye"/>
                <a:sym typeface="Ribeye"/>
              </a:defRPr>
            </a:lvl6pPr>
            <a:lvl7pPr marL="3200400" marR="0" lvl="6" indent="-317500" algn="l" rtl="0">
              <a:lnSpc>
                <a:spcPct val="100000"/>
              </a:lnSpc>
              <a:spcBef>
                <a:spcPts val="2133"/>
              </a:spcBef>
              <a:spcAft>
                <a:spcPts val="0"/>
              </a:spcAft>
              <a:buClr>
                <a:schemeClr val="dk1"/>
              </a:buClr>
              <a:buSzPts val="3000"/>
              <a:buFont typeface="Ribeye"/>
              <a:buNone/>
              <a:defRPr sz="4000" b="0" i="0" u="none" strike="noStrike" cap="none">
                <a:solidFill>
                  <a:schemeClr val="dk1"/>
                </a:solidFill>
                <a:latin typeface="Ribeye"/>
                <a:ea typeface="Ribeye"/>
                <a:cs typeface="Ribeye"/>
                <a:sym typeface="Ribeye"/>
              </a:defRPr>
            </a:lvl7pPr>
            <a:lvl8pPr marL="3657600" marR="0" lvl="7" indent="-317500" algn="l" rtl="0">
              <a:lnSpc>
                <a:spcPct val="100000"/>
              </a:lnSpc>
              <a:spcBef>
                <a:spcPts val="2133"/>
              </a:spcBef>
              <a:spcAft>
                <a:spcPts val="0"/>
              </a:spcAft>
              <a:buClr>
                <a:schemeClr val="dk1"/>
              </a:buClr>
              <a:buSzPts val="3000"/>
              <a:buFont typeface="Ribeye"/>
              <a:buNone/>
              <a:defRPr sz="4000" b="0" i="0" u="none" strike="noStrike" cap="none">
                <a:solidFill>
                  <a:schemeClr val="dk1"/>
                </a:solidFill>
                <a:latin typeface="Ribeye"/>
                <a:ea typeface="Ribeye"/>
                <a:cs typeface="Ribeye"/>
                <a:sym typeface="Ribeye"/>
              </a:defRPr>
            </a:lvl8pPr>
            <a:lvl9pPr marL="4114800" marR="0" lvl="8" indent="-317500" algn="l" rtl="0">
              <a:lnSpc>
                <a:spcPct val="100000"/>
              </a:lnSpc>
              <a:spcBef>
                <a:spcPts val="2133"/>
              </a:spcBef>
              <a:spcAft>
                <a:spcPts val="2133"/>
              </a:spcAft>
              <a:buClr>
                <a:schemeClr val="dk1"/>
              </a:buClr>
              <a:buSzPts val="3000"/>
              <a:buFont typeface="Ribeye"/>
              <a:buNone/>
              <a:defRPr sz="4000" b="0" i="0" u="none" strike="noStrike" cap="none">
                <a:solidFill>
                  <a:schemeClr val="dk1"/>
                </a:solidFill>
                <a:latin typeface="Ribeye"/>
                <a:ea typeface="Ribeye"/>
                <a:cs typeface="Ribeye"/>
                <a:sym typeface="Ribeye"/>
              </a:defRPr>
            </a:lvl9pPr>
          </a:lstStyle>
          <a:p>
            <a:pPr marL="0" indent="0">
              <a:spcAft>
                <a:spcPts val="2133"/>
              </a:spcAft>
            </a:pPr>
            <a:r>
              <a:rPr lang="en-US" kern="0" dirty="0"/>
              <a:t>YUSUF</a:t>
            </a:r>
            <a:r>
              <a:rPr lang="tr-TR" kern="0" dirty="0"/>
              <a:t> </a:t>
            </a:r>
            <a:r>
              <a:rPr lang="en-US" kern="0" dirty="0"/>
              <a:t>  </a:t>
            </a:r>
            <a:r>
              <a:rPr lang="tr-TR" kern="0" dirty="0"/>
              <a:t> </a:t>
            </a:r>
            <a:r>
              <a:rPr lang="en-US" kern="0" dirty="0"/>
              <a:t>AKBAŞ</a:t>
            </a:r>
            <a:endParaRPr lang="tr-TR" kern="0" dirty="0"/>
          </a:p>
        </p:txBody>
      </p:sp>
      <p:pic>
        <p:nvPicPr>
          <p:cNvPr id="9" name="Google Shape;773;p48">
            <a:extLst>
              <a:ext uri="{FF2B5EF4-FFF2-40B4-BE49-F238E27FC236}">
                <a16:creationId xmlns:a16="http://schemas.microsoft.com/office/drawing/2014/main" id="{511E1E64-40FA-48FF-0F0E-24854A679993}"/>
              </a:ext>
            </a:extLst>
          </p:cNvPr>
          <p:cNvPicPr preferRelativeResize="0"/>
          <p:nvPr/>
        </p:nvPicPr>
        <p:blipFill>
          <a:blip r:embed="rId3">
            <a:extLst>
              <a:ext uri="{28A0092B-C50C-407E-A947-70E740481C1C}">
                <a14:useLocalDpi xmlns:a14="http://schemas.microsoft.com/office/drawing/2010/main" val="0"/>
              </a:ext>
            </a:extLst>
          </a:blip>
          <a:srcRect l="24673" r="24673"/>
          <a:stretch/>
        </p:blipFill>
        <p:spPr>
          <a:xfrm>
            <a:off x="1152616" y="2048137"/>
            <a:ext cx="990401" cy="1955252"/>
          </a:xfrm>
          <a:prstGeom prst="rect">
            <a:avLst/>
          </a:prstGeom>
          <a:noFill/>
          <a:ln>
            <a:noFill/>
          </a:ln>
        </p:spPr>
      </p:pic>
      <p:pic>
        <p:nvPicPr>
          <p:cNvPr id="10" name="Google Shape;773;p48">
            <a:extLst>
              <a:ext uri="{FF2B5EF4-FFF2-40B4-BE49-F238E27FC236}">
                <a16:creationId xmlns:a16="http://schemas.microsoft.com/office/drawing/2014/main" id="{147E3DE6-9EFC-3872-CAE3-30CCB9E2E9DD}"/>
              </a:ext>
            </a:extLst>
          </p:cNvPr>
          <p:cNvPicPr preferRelativeResize="0"/>
          <p:nvPr/>
        </p:nvPicPr>
        <p:blipFill>
          <a:blip r:embed="rId4">
            <a:extLst>
              <a:ext uri="{28A0092B-C50C-407E-A947-70E740481C1C}">
                <a14:useLocalDpi xmlns:a14="http://schemas.microsoft.com/office/drawing/2010/main" val="0"/>
              </a:ext>
            </a:extLst>
          </a:blip>
          <a:srcRect l="12423" r="12423"/>
          <a:stretch/>
        </p:blipFill>
        <p:spPr>
          <a:xfrm>
            <a:off x="6593923" y="2085703"/>
            <a:ext cx="990401" cy="1955252"/>
          </a:xfrm>
          <a:prstGeom prst="rect">
            <a:avLst/>
          </a:prstGeom>
          <a:noFill/>
          <a:ln>
            <a:noFill/>
          </a:ln>
        </p:spPr>
      </p:pic>
      <p:sp>
        <p:nvSpPr>
          <p:cNvPr id="14" name="Google Shape;768;p48">
            <a:extLst>
              <a:ext uri="{FF2B5EF4-FFF2-40B4-BE49-F238E27FC236}">
                <a16:creationId xmlns:a16="http://schemas.microsoft.com/office/drawing/2014/main" id="{20FB43A6-462F-D03D-071E-58CCC3535C74}"/>
              </a:ext>
            </a:extLst>
          </p:cNvPr>
          <p:cNvSpPr txBox="1">
            <a:spLocks/>
          </p:cNvSpPr>
          <p:nvPr/>
        </p:nvSpPr>
        <p:spPr>
          <a:xfrm>
            <a:off x="2428348" y="2961661"/>
            <a:ext cx="3328285" cy="11727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Spectral"/>
              <a:buNone/>
              <a:defRPr sz="1867" b="0" i="0" u="none" strike="noStrike" cap="none">
                <a:solidFill>
                  <a:schemeClr val="dk1"/>
                </a:solidFill>
                <a:latin typeface="Spectral"/>
                <a:ea typeface="Spectral"/>
                <a:cs typeface="Spectral"/>
                <a:sym typeface="Spectral"/>
              </a:defRPr>
            </a:lvl1pPr>
            <a:lvl2pPr marL="914400" marR="0" lvl="1"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2pPr>
            <a:lvl3pPr marL="1371600" marR="0" lvl="2"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3pPr>
            <a:lvl4pPr marL="1828800" marR="0" lvl="3"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4pPr>
            <a:lvl5pPr marL="2286000" marR="0" lvl="4"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5pPr>
            <a:lvl6pPr marL="2743200" marR="0" lvl="5"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6pPr>
            <a:lvl7pPr marL="3200400" marR="0" lvl="6"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7pPr>
            <a:lvl8pPr marL="3657600" marR="0" lvl="7"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8pPr>
            <a:lvl9pPr marL="4114800" marR="0" lvl="8" indent="-317500" algn="l" rtl="0">
              <a:lnSpc>
                <a:spcPct val="100000"/>
              </a:lnSpc>
              <a:spcBef>
                <a:spcPts val="2133"/>
              </a:spcBef>
              <a:spcAft>
                <a:spcPts val="2133"/>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9pPr>
          </a:lstStyle>
          <a:p>
            <a:pPr marL="0" indent="0"/>
            <a:r>
              <a:rPr lang="fr-FR" sz="1600" kern="0" dirty="0"/>
              <a:t>He </a:t>
            </a:r>
            <a:r>
              <a:rPr lang="fr-FR" sz="1600" kern="0" dirty="0" err="1"/>
              <a:t>is</a:t>
            </a:r>
            <a:r>
              <a:rPr lang="fr-FR" sz="1600" kern="0" dirty="0"/>
              <a:t> a software </a:t>
            </a:r>
            <a:r>
              <a:rPr lang="fr-FR" sz="1600" kern="0" dirty="0" err="1"/>
              <a:t>engineer</a:t>
            </a:r>
            <a:r>
              <a:rPr lang="fr-FR" sz="1600" kern="0" dirty="0"/>
              <a:t> in Orion Innovation </a:t>
            </a:r>
            <a:r>
              <a:rPr lang="fr-FR" sz="1600" kern="0" dirty="0" err="1"/>
              <a:t>Turkey</a:t>
            </a:r>
            <a:r>
              <a:rPr lang="fr-FR" sz="1600" kern="0" dirty="0"/>
              <a:t>. Team Leader for the </a:t>
            </a:r>
            <a:r>
              <a:rPr lang="fr-FR" sz="1600" kern="0" dirty="0" err="1"/>
              <a:t>Vertices</a:t>
            </a:r>
            <a:r>
              <a:rPr lang="fr-FR" sz="1600" kern="0" dirty="0"/>
              <a:t> team for Hackathon.</a:t>
            </a:r>
          </a:p>
          <a:p>
            <a:pPr marL="0" indent="0"/>
            <a:endParaRPr lang="fr-FR" kern="0" dirty="0"/>
          </a:p>
          <a:p>
            <a:pPr marL="0" indent="0"/>
            <a:endParaRPr lang="fr-FR" kern="0" dirty="0"/>
          </a:p>
          <a:p>
            <a:pPr marL="0" indent="0">
              <a:spcBef>
                <a:spcPts val="2133"/>
              </a:spcBef>
              <a:spcAft>
                <a:spcPts val="2133"/>
              </a:spcAft>
            </a:pPr>
            <a:endParaRPr lang="fr-FR" kern="0" dirty="0"/>
          </a:p>
        </p:txBody>
      </p:sp>
      <p:cxnSp>
        <p:nvCxnSpPr>
          <p:cNvPr id="16" name="Straight Connector 15">
            <a:extLst>
              <a:ext uri="{FF2B5EF4-FFF2-40B4-BE49-F238E27FC236}">
                <a16:creationId xmlns:a16="http://schemas.microsoft.com/office/drawing/2014/main" id="{C7206FE0-1BA7-F74E-4E26-9F41EAACED88}"/>
              </a:ext>
            </a:extLst>
          </p:cNvPr>
          <p:cNvCxnSpPr>
            <a:cxnSpLocks/>
          </p:cNvCxnSpPr>
          <p:nvPr/>
        </p:nvCxnSpPr>
        <p:spPr>
          <a:xfrm>
            <a:off x="6037818" y="1767753"/>
            <a:ext cx="0" cy="2741185"/>
          </a:xfrm>
          <a:prstGeom prst="line">
            <a:avLst/>
          </a:prstGeom>
          <a:ln w="19050">
            <a:solidFill>
              <a:schemeClr val="bg2">
                <a:lumMod val="60000"/>
                <a:lumOff val="40000"/>
              </a:schemeClr>
            </a:solidFill>
          </a:ln>
        </p:spPr>
        <p:style>
          <a:lnRef idx="1">
            <a:schemeClr val="dk1"/>
          </a:lnRef>
          <a:fillRef idx="0">
            <a:schemeClr val="dk1"/>
          </a:fillRef>
          <a:effectRef idx="0">
            <a:schemeClr val="dk1"/>
          </a:effectRef>
          <a:fontRef idx="minor">
            <a:schemeClr val="tx1"/>
          </a:fontRef>
        </p:style>
      </p:cxnSp>
      <p:sp>
        <p:nvSpPr>
          <p:cNvPr id="27" name="Google Shape;768;p48">
            <a:extLst>
              <a:ext uri="{FF2B5EF4-FFF2-40B4-BE49-F238E27FC236}">
                <a16:creationId xmlns:a16="http://schemas.microsoft.com/office/drawing/2014/main" id="{2C081080-F304-42E4-06A2-470611A41434}"/>
              </a:ext>
            </a:extLst>
          </p:cNvPr>
          <p:cNvSpPr txBox="1">
            <a:spLocks/>
          </p:cNvSpPr>
          <p:nvPr/>
        </p:nvSpPr>
        <p:spPr>
          <a:xfrm>
            <a:off x="7726997" y="2980396"/>
            <a:ext cx="3328285" cy="11727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Spectral"/>
              <a:buNone/>
              <a:defRPr sz="1867" b="0" i="0" u="none" strike="noStrike" cap="none">
                <a:solidFill>
                  <a:schemeClr val="dk1"/>
                </a:solidFill>
                <a:latin typeface="Spectral"/>
                <a:ea typeface="Spectral"/>
                <a:cs typeface="Spectral"/>
                <a:sym typeface="Spectral"/>
              </a:defRPr>
            </a:lvl1pPr>
            <a:lvl2pPr marL="914400" marR="0" lvl="1"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2pPr>
            <a:lvl3pPr marL="1371600" marR="0" lvl="2"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3pPr>
            <a:lvl4pPr marL="1828800" marR="0" lvl="3"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4pPr>
            <a:lvl5pPr marL="2286000" marR="0" lvl="4"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5pPr>
            <a:lvl6pPr marL="2743200" marR="0" lvl="5"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6pPr>
            <a:lvl7pPr marL="3200400" marR="0" lvl="6"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7pPr>
            <a:lvl8pPr marL="3657600" marR="0" lvl="7" indent="-317500" algn="l" rtl="0">
              <a:lnSpc>
                <a:spcPct val="100000"/>
              </a:lnSpc>
              <a:spcBef>
                <a:spcPts val="2133"/>
              </a:spcBef>
              <a:spcAft>
                <a:spcPts val="0"/>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8pPr>
            <a:lvl9pPr marL="4114800" marR="0" lvl="8" indent="-317500" algn="l" rtl="0">
              <a:lnSpc>
                <a:spcPct val="100000"/>
              </a:lnSpc>
              <a:spcBef>
                <a:spcPts val="2133"/>
              </a:spcBef>
              <a:spcAft>
                <a:spcPts val="2133"/>
              </a:spcAft>
              <a:buClr>
                <a:schemeClr val="dk1"/>
              </a:buClr>
              <a:buSzPts val="1600"/>
              <a:buFont typeface="Spectral"/>
              <a:buNone/>
              <a:defRPr sz="2133" b="0" i="0" u="none" strike="noStrike" cap="none">
                <a:solidFill>
                  <a:schemeClr val="dk1"/>
                </a:solidFill>
                <a:latin typeface="Spectral"/>
                <a:ea typeface="Spectral"/>
                <a:cs typeface="Spectral"/>
                <a:sym typeface="Spectral"/>
              </a:defRPr>
            </a:lvl9pPr>
          </a:lstStyle>
          <a:p>
            <a:pPr marL="0" indent="0"/>
            <a:r>
              <a:rPr lang="fr-FR" sz="1600" kern="0" dirty="0"/>
              <a:t>He </a:t>
            </a:r>
            <a:r>
              <a:rPr lang="fr-FR" sz="1600" kern="0" dirty="0" err="1"/>
              <a:t>is</a:t>
            </a:r>
            <a:r>
              <a:rPr lang="fr-FR" sz="1600" kern="0" dirty="0"/>
              <a:t> </a:t>
            </a:r>
            <a:r>
              <a:rPr lang="fr-FR" sz="1600" kern="0" dirty="0" err="1"/>
              <a:t>also</a:t>
            </a:r>
            <a:r>
              <a:rPr lang="fr-FR" sz="1600" kern="0" dirty="0"/>
              <a:t> a software </a:t>
            </a:r>
            <a:r>
              <a:rPr lang="fr-FR" sz="1600" kern="0" dirty="0" err="1"/>
              <a:t>engineer</a:t>
            </a:r>
            <a:r>
              <a:rPr lang="fr-FR" sz="1600" kern="0" dirty="0"/>
              <a:t> in Orion Innovation </a:t>
            </a:r>
            <a:r>
              <a:rPr lang="fr-FR" sz="1600" kern="0" dirty="0" err="1"/>
              <a:t>Turkey</a:t>
            </a:r>
            <a:r>
              <a:rPr lang="fr-FR" sz="1600" kern="0" dirty="0"/>
              <a:t>. Second team </a:t>
            </a:r>
            <a:r>
              <a:rPr lang="fr-FR" sz="1600" kern="0" dirty="0" err="1"/>
              <a:t>member</a:t>
            </a:r>
            <a:r>
              <a:rPr lang="fr-FR" sz="1600" kern="0" dirty="0"/>
              <a:t> of the </a:t>
            </a:r>
            <a:r>
              <a:rPr lang="fr-FR" sz="1600" kern="0" dirty="0" err="1"/>
              <a:t>Vertices</a:t>
            </a:r>
            <a:r>
              <a:rPr lang="fr-FR" sz="1600" kern="0" dirty="0"/>
              <a:t> team.</a:t>
            </a:r>
          </a:p>
          <a:p>
            <a:pPr marL="0" indent="0"/>
            <a:endParaRPr lang="fr-FR" kern="0" dirty="0"/>
          </a:p>
          <a:p>
            <a:pPr marL="0" indent="0"/>
            <a:endParaRPr lang="fr-FR" kern="0" dirty="0"/>
          </a:p>
          <a:p>
            <a:pPr marL="0" indent="0">
              <a:spcBef>
                <a:spcPts val="2133"/>
              </a:spcBef>
              <a:spcAft>
                <a:spcPts val="2133"/>
              </a:spcAft>
            </a:pPr>
            <a:endParaRPr lang="fr-FR" kern="0" dirty="0"/>
          </a:p>
        </p:txBody>
      </p:sp>
      <p:cxnSp>
        <p:nvCxnSpPr>
          <p:cNvPr id="30" name="Straight Connector 29">
            <a:extLst>
              <a:ext uri="{FF2B5EF4-FFF2-40B4-BE49-F238E27FC236}">
                <a16:creationId xmlns:a16="http://schemas.microsoft.com/office/drawing/2014/main" id="{7858858B-9EAA-8B80-D11A-7DBE48432CCA}"/>
              </a:ext>
            </a:extLst>
          </p:cNvPr>
          <p:cNvCxnSpPr>
            <a:cxnSpLocks/>
          </p:cNvCxnSpPr>
          <p:nvPr/>
        </p:nvCxnSpPr>
        <p:spPr>
          <a:xfrm flipH="1">
            <a:off x="1118049" y="4703372"/>
            <a:ext cx="9902666" cy="0"/>
          </a:xfrm>
          <a:prstGeom prst="line">
            <a:avLst/>
          </a:prstGeom>
          <a:ln w="19050">
            <a:solidFill>
              <a:schemeClr val="bg2">
                <a:lumMod val="60000"/>
                <a:lumOff val="40000"/>
              </a:schemeClr>
            </a:solidFill>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5F5DBC6C-3289-4A7E-283B-4E04A5AC8CD0}"/>
              </a:ext>
            </a:extLst>
          </p:cNvPr>
          <p:cNvSpPr txBox="1"/>
          <p:nvPr/>
        </p:nvSpPr>
        <p:spPr>
          <a:xfrm>
            <a:off x="2428348" y="5036090"/>
            <a:ext cx="8487143" cy="923330"/>
          </a:xfrm>
          <a:prstGeom prst="rect">
            <a:avLst/>
          </a:prstGeom>
          <a:noFill/>
        </p:spPr>
        <p:txBody>
          <a:bodyPr wrap="square" rtlCol="0">
            <a:spAutoFit/>
          </a:bodyPr>
          <a:lstStyle/>
          <a:p>
            <a:r>
              <a:rPr lang="en-US" dirty="0"/>
              <a:t>We have named our team </a:t>
            </a:r>
            <a:r>
              <a:rPr lang="en-US" b="1" i="1" dirty="0"/>
              <a:t>Vertices. </a:t>
            </a:r>
            <a:r>
              <a:rPr lang="en-US" dirty="0"/>
              <a:t>Vertices have a lot of meaning in the </a:t>
            </a:r>
            <a:r>
              <a:rPr lang="en-US" b="1" i="1" dirty="0"/>
              <a:t>3D Programming</a:t>
            </a:r>
            <a:r>
              <a:rPr lang="en-US" i="1" dirty="0"/>
              <a:t> </a:t>
            </a:r>
            <a:r>
              <a:rPr lang="en-US" dirty="0"/>
              <a:t>and are </a:t>
            </a:r>
            <a:r>
              <a:rPr lang="en-US" b="1" i="1" dirty="0"/>
              <a:t>fundamental building blocks</a:t>
            </a:r>
            <a:r>
              <a:rPr lang="en-US" dirty="0"/>
              <a:t>.</a:t>
            </a:r>
          </a:p>
          <a:p>
            <a:r>
              <a:rPr lang="en-US" dirty="0"/>
              <a:t>Therefore we called our team to be relevant to we want to achieve.</a:t>
            </a:r>
          </a:p>
        </p:txBody>
      </p:sp>
      <p:pic>
        <p:nvPicPr>
          <p:cNvPr id="11" name="Picture 10" descr="A picture containing icon&#10;&#10;Description automatically generated">
            <a:extLst>
              <a:ext uri="{FF2B5EF4-FFF2-40B4-BE49-F238E27FC236}">
                <a16:creationId xmlns:a16="http://schemas.microsoft.com/office/drawing/2014/main" id="{5413E2E4-5F50-1B9B-C130-81BF0137E4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2081" y="5057287"/>
            <a:ext cx="880936" cy="880936"/>
          </a:xfrm>
          <a:prstGeom prst="rect">
            <a:avLst/>
          </a:prstGeom>
        </p:spPr>
      </p:pic>
      <p:grpSp>
        <p:nvGrpSpPr>
          <p:cNvPr id="2" name="Group 1">
            <a:extLst>
              <a:ext uri="{FF2B5EF4-FFF2-40B4-BE49-F238E27FC236}">
                <a16:creationId xmlns:a16="http://schemas.microsoft.com/office/drawing/2014/main" id="{185AC502-3304-910D-D195-279F1B502694}"/>
              </a:ext>
            </a:extLst>
          </p:cNvPr>
          <p:cNvGrpSpPr/>
          <p:nvPr/>
        </p:nvGrpSpPr>
        <p:grpSpPr>
          <a:xfrm>
            <a:off x="1145135" y="578511"/>
            <a:ext cx="1272021" cy="659809"/>
            <a:chOff x="1145135" y="578511"/>
            <a:chExt cx="1272021" cy="659809"/>
          </a:xfrm>
        </p:grpSpPr>
        <p:sp>
          <p:nvSpPr>
            <p:cNvPr id="12" name="Google Shape;179;p31">
              <a:extLst>
                <a:ext uri="{FF2B5EF4-FFF2-40B4-BE49-F238E27FC236}">
                  <a16:creationId xmlns:a16="http://schemas.microsoft.com/office/drawing/2014/main" id="{540C9DCA-B4AB-4A47-D163-6C2F839964BD}"/>
                </a:ext>
              </a:extLst>
            </p:cNvPr>
            <p:cNvSpPr/>
            <p:nvPr/>
          </p:nvSpPr>
          <p:spPr>
            <a:xfrm>
              <a:off x="1145135" y="578511"/>
              <a:ext cx="1272021" cy="659809"/>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13" name="Google Shape;183;p31">
              <a:extLst>
                <a:ext uri="{FF2B5EF4-FFF2-40B4-BE49-F238E27FC236}">
                  <a16:creationId xmlns:a16="http://schemas.microsoft.com/office/drawing/2014/main" id="{F691A069-1814-A623-2548-087D364298F8}"/>
                </a:ext>
              </a:extLst>
            </p:cNvPr>
            <p:cNvSpPr/>
            <p:nvPr/>
          </p:nvSpPr>
          <p:spPr>
            <a:xfrm>
              <a:off x="1145601" y="578511"/>
              <a:ext cx="627064" cy="659809"/>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grpSp>
          <p:nvGrpSpPr>
            <p:cNvPr id="17" name="Google Shape;195;p31">
              <a:extLst>
                <a:ext uri="{FF2B5EF4-FFF2-40B4-BE49-F238E27FC236}">
                  <a16:creationId xmlns:a16="http://schemas.microsoft.com/office/drawing/2014/main" id="{7DEDAE98-C832-87BD-0EAB-6168AC8492CE}"/>
                </a:ext>
              </a:extLst>
            </p:cNvPr>
            <p:cNvGrpSpPr/>
            <p:nvPr/>
          </p:nvGrpSpPr>
          <p:grpSpPr>
            <a:xfrm>
              <a:off x="1349540" y="807288"/>
              <a:ext cx="219185" cy="202073"/>
              <a:chOff x="338578" y="2164486"/>
              <a:chExt cx="180925" cy="166800"/>
            </a:xfrm>
          </p:grpSpPr>
          <p:sp>
            <p:nvSpPr>
              <p:cNvPr id="18" name="Google Shape;196;p31">
                <a:extLst>
                  <a:ext uri="{FF2B5EF4-FFF2-40B4-BE49-F238E27FC236}">
                    <a16:creationId xmlns:a16="http://schemas.microsoft.com/office/drawing/2014/main" id="{BCCD4F17-8A2C-6422-E281-46B120181D82}"/>
                  </a:ext>
                </a:extLst>
              </p:cNvPr>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197;p31">
                <a:extLst>
                  <a:ext uri="{FF2B5EF4-FFF2-40B4-BE49-F238E27FC236}">
                    <a16:creationId xmlns:a16="http://schemas.microsoft.com/office/drawing/2014/main" id="{C50724B9-8D2C-FB97-7322-C177D5973DBA}"/>
                  </a:ext>
                </a:extLst>
              </p:cNvPr>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0" name="Google Shape;209;p31">
              <a:extLst>
                <a:ext uri="{FF2B5EF4-FFF2-40B4-BE49-F238E27FC236}">
                  <a16:creationId xmlns:a16="http://schemas.microsoft.com/office/drawing/2014/main" id="{37AE97AD-D9E0-9BFA-9934-4200B6F6E6EC}"/>
                </a:ext>
              </a:extLst>
            </p:cNvPr>
            <p:cNvSpPr txBox="1">
              <a:spLocks/>
            </p:cNvSpPr>
            <p:nvPr/>
          </p:nvSpPr>
          <p:spPr>
            <a:xfrm>
              <a:off x="1781145" y="694063"/>
              <a:ext cx="624693" cy="466969"/>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 sz="2000" b="1" kern="0" dirty="0">
                  <a:solidFill>
                    <a:srgbClr val="434343"/>
                  </a:solidFill>
                  <a:latin typeface="Libre Franklin" panose="020B0604020202020204" pitchFamily="2" charset="0"/>
                </a:rPr>
                <a:t>01</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34" name="Google Shape;615;p45">
            <a:extLst>
              <a:ext uri="{FF2B5EF4-FFF2-40B4-BE49-F238E27FC236}">
                <a16:creationId xmlns:a16="http://schemas.microsoft.com/office/drawing/2014/main" id="{5D9DEEE3-96DA-33AC-F36C-A1C8641BB90C}"/>
              </a:ext>
            </a:extLst>
          </p:cNvPr>
          <p:cNvSpPr/>
          <p:nvPr/>
        </p:nvSpPr>
        <p:spPr>
          <a:xfrm>
            <a:off x="1848035" y="3669904"/>
            <a:ext cx="9879151" cy="2680096"/>
          </a:xfrm>
          <a:prstGeom prst="rect">
            <a:avLst/>
          </a:prstGeom>
          <a:gradFill>
            <a:gsLst>
              <a:gs pos="0">
                <a:srgbClr val="CDC3A6"/>
              </a:gs>
              <a:gs pos="100000">
                <a:srgbClr val="E6DDC6"/>
              </a:gs>
            </a:gsLst>
            <a:lin ang="0" scaled="1"/>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5" name="Google Shape;615;p45"/>
          <p:cNvSpPr/>
          <p:nvPr/>
        </p:nvSpPr>
        <p:spPr>
          <a:xfrm>
            <a:off x="1114902" y="3669904"/>
            <a:ext cx="751360" cy="2680096"/>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7" name="Google Shape;617;p45"/>
          <p:cNvSpPr/>
          <p:nvPr/>
        </p:nvSpPr>
        <p:spPr>
          <a:xfrm>
            <a:off x="1114902" y="1579461"/>
            <a:ext cx="751360" cy="1502269"/>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 name="Google Shape;9484;p66">
            <a:extLst>
              <a:ext uri="{FF2B5EF4-FFF2-40B4-BE49-F238E27FC236}">
                <a16:creationId xmlns:a16="http://schemas.microsoft.com/office/drawing/2014/main" id="{EC27E4F8-0E4F-67AF-D6A1-961937A71B00}"/>
              </a:ext>
            </a:extLst>
          </p:cNvPr>
          <p:cNvGrpSpPr/>
          <p:nvPr/>
        </p:nvGrpSpPr>
        <p:grpSpPr>
          <a:xfrm>
            <a:off x="1308601" y="3815643"/>
            <a:ext cx="400782" cy="557659"/>
            <a:chOff x="910723" y="1508212"/>
            <a:chExt cx="251660" cy="350166"/>
          </a:xfrm>
        </p:grpSpPr>
        <p:sp>
          <p:nvSpPr>
            <p:cNvPr id="7" name="Google Shape;9485;p66">
              <a:extLst>
                <a:ext uri="{FF2B5EF4-FFF2-40B4-BE49-F238E27FC236}">
                  <a16:creationId xmlns:a16="http://schemas.microsoft.com/office/drawing/2014/main" id="{1B03F296-0CB6-64BD-0970-263A8C9120BA}"/>
                </a:ext>
              </a:extLst>
            </p:cNvPr>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6;p66">
              <a:extLst>
                <a:ext uri="{FF2B5EF4-FFF2-40B4-BE49-F238E27FC236}">
                  <a16:creationId xmlns:a16="http://schemas.microsoft.com/office/drawing/2014/main" id="{3FED6CD2-9BB9-8CBF-E8A3-EFBBA0B3EFF1}"/>
                </a:ext>
              </a:extLst>
            </p:cNvPr>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7;p66">
              <a:extLst>
                <a:ext uri="{FF2B5EF4-FFF2-40B4-BE49-F238E27FC236}">
                  <a16:creationId xmlns:a16="http://schemas.microsoft.com/office/drawing/2014/main" id="{71850CE6-DB40-0D7C-B26D-653F27E0E384}"/>
                </a:ext>
              </a:extLst>
            </p:cNvPr>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88;p66">
              <a:extLst>
                <a:ext uri="{FF2B5EF4-FFF2-40B4-BE49-F238E27FC236}">
                  <a16:creationId xmlns:a16="http://schemas.microsoft.com/office/drawing/2014/main" id="{C81BADEA-62BE-252D-5FAB-1D54492BD544}"/>
                </a:ext>
              </a:extLst>
            </p:cNvPr>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89;p66">
              <a:extLst>
                <a:ext uri="{FF2B5EF4-FFF2-40B4-BE49-F238E27FC236}">
                  <a16:creationId xmlns:a16="http://schemas.microsoft.com/office/drawing/2014/main" id="{3AEA6D17-8281-649D-F77C-D8FCB5124D6F}"/>
                </a:ext>
              </a:extLst>
            </p:cNvPr>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90;p66">
              <a:extLst>
                <a:ext uri="{FF2B5EF4-FFF2-40B4-BE49-F238E27FC236}">
                  <a16:creationId xmlns:a16="http://schemas.microsoft.com/office/drawing/2014/main" id="{81E4E1F3-9705-599C-AC38-03864EF5EE30}"/>
                </a:ext>
              </a:extLst>
            </p:cNvPr>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91;p66">
              <a:extLst>
                <a:ext uri="{FF2B5EF4-FFF2-40B4-BE49-F238E27FC236}">
                  <a16:creationId xmlns:a16="http://schemas.microsoft.com/office/drawing/2014/main" id="{5D398847-40C4-81D9-D781-15870889CC1C}"/>
                </a:ext>
              </a:extLst>
            </p:cNvPr>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92;p66">
              <a:extLst>
                <a:ext uri="{FF2B5EF4-FFF2-40B4-BE49-F238E27FC236}">
                  <a16:creationId xmlns:a16="http://schemas.microsoft.com/office/drawing/2014/main" id="{AD5E6136-E86B-1265-5F52-D73CF4DED6E1}"/>
                </a:ext>
              </a:extLst>
            </p:cNvPr>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93;p66">
              <a:extLst>
                <a:ext uri="{FF2B5EF4-FFF2-40B4-BE49-F238E27FC236}">
                  <a16:creationId xmlns:a16="http://schemas.microsoft.com/office/drawing/2014/main" id="{3333EEE4-5F5D-E3C3-7F1F-4BABD0D88B96}"/>
                </a:ext>
              </a:extLst>
            </p:cNvPr>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94;p66">
              <a:extLst>
                <a:ext uri="{FF2B5EF4-FFF2-40B4-BE49-F238E27FC236}">
                  <a16:creationId xmlns:a16="http://schemas.microsoft.com/office/drawing/2014/main" id="{4822E8E4-CAC8-600E-993D-C5802C768C31}"/>
                </a:ext>
              </a:extLst>
            </p:cNvPr>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95;p66">
              <a:extLst>
                <a:ext uri="{FF2B5EF4-FFF2-40B4-BE49-F238E27FC236}">
                  <a16:creationId xmlns:a16="http://schemas.microsoft.com/office/drawing/2014/main" id="{7CA87ECD-24B0-457D-B2BA-5F9ACEA6E1F1}"/>
                </a:ext>
              </a:extLst>
            </p:cNvPr>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496;p66">
              <a:extLst>
                <a:ext uri="{FF2B5EF4-FFF2-40B4-BE49-F238E27FC236}">
                  <a16:creationId xmlns:a16="http://schemas.microsoft.com/office/drawing/2014/main" id="{CB98AD90-4D69-1ED7-284D-610B2313903A}"/>
                </a:ext>
              </a:extLst>
            </p:cNvPr>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97;p66">
              <a:extLst>
                <a:ext uri="{FF2B5EF4-FFF2-40B4-BE49-F238E27FC236}">
                  <a16:creationId xmlns:a16="http://schemas.microsoft.com/office/drawing/2014/main" id="{5BF60417-6E57-5EEE-A06F-1F37A15236E6}"/>
                </a:ext>
              </a:extLst>
            </p:cNvPr>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498;p66">
              <a:extLst>
                <a:ext uri="{FF2B5EF4-FFF2-40B4-BE49-F238E27FC236}">
                  <a16:creationId xmlns:a16="http://schemas.microsoft.com/office/drawing/2014/main" id="{47B04E76-94DD-7839-5830-D681792C7287}"/>
                </a:ext>
              </a:extLst>
            </p:cNvPr>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99;p66">
              <a:extLst>
                <a:ext uri="{FF2B5EF4-FFF2-40B4-BE49-F238E27FC236}">
                  <a16:creationId xmlns:a16="http://schemas.microsoft.com/office/drawing/2014/main" id="{E188CEC5-14C5-4F9C-E9DB-31C0791C5571}"/>
                </a:ext>
              </a:extLst>
            </p:cNvPr>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00;p66">
              <a:extLst>
                <a:ext uri="{FF2B5EF4-FFF2-40B4-BE49-F238E27FC236}">
                  <a16:creationId xmlns:a16="http://schemas.microsoft.com/office/drawing/2014/main" id="{D0DB0889-D99B-7F52-C804-4F3A553F95C8}"/>
                </a:ext>
              </a:extLst>
            </p:cNvPr>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01;p66">
              <a:extLst>
                <a:ext uri="{FF2B5EF4-FFF2-40B4-BE49-F238E27FC236}">
                  <a16:creationId xmlns:a16="http://schemas.microsoft.com/office/drawing/2014/main" id="{AE45F3C9-ABE2-9C60-62D9-504433779530}"/>
                </a:ext>
              </a:extLst>
            </p:cNvPr>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descr="A picture containing text&#10;&#10;Description automatically generated">
            <a:extLst>
              <a:ext uri="{FF2B5EF4-FFF2-40B4-BE49-F238E27FC236}">
                <a16:creationId xmlns:a16="http://schemas.microsoft.com/office/drawing/2014/main" id="{667AB4AD-A1A4-EF85-3264-D576E7BFD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158" y="1715759"/>
            <a:ext cx="466184" cy="466184"/>
          </a:xfrm>
          <a:prstGeom prst="rect">
            <a:avLst/>
          </a:prstGeom>
        </p:spPr>
      </p:pic>
      <p:sp>
        <p:nvSpPr>
          <p:cNvPr id="26" name="Google Shape;605;p45">
            <a:extLst>
              <a:ext uri="{FF2B5EF4-FFF2-40B4-BE49-F238E27FC236}">
                <a16:creationId xmlns:a16="http://schemas.microsoft.com/office/drawing/2014/main" id="{1995F92C-257D-E30A-0373-339C08DDBFE6}"/>
              </a:ext>
            </a:extLst>
          </p:cNvPr>
          <p:cNvSpPr txBox="1">
            <a:spLocks/>
          </p:cNvSpPr>
          <p:nvPr/>
        </p:nvSpPr>
        <p:spPr>
          <a:xfrm>
            <a:off x="1952001" y="3686416"/>
            <a:ext cx="4206488" cy="67738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Spectral"/>
              <a:buNone/>
              <a:defRPr sz="2667" b="0" i="0" u="none" strike="noStrike" cap="none">
                <a:solidFill>
                  <a:schemeClr val="dk1"/>
                </a:solidFill>
                <a:latin typeface="Libre Franklin ExtraBold"/>
                <a:ea typeface="Libre Franklin ExtraBold"/>
                <a:cs typeface="Libre Franklin ExtraBold"/>
                <a:sym typeface="Libre Franklin ExtraBold"/>
              </a:defRPr>
            </a:lvl1pPr>
            <a:lvl2pPr marL="914400" marR="0" lvl="1" indent="-317500" algn="l" rtl="0">
              <a:lnSpc>
                <a:spcPct val="100000"/>
              </a:lnSpc>
              <a:spcBef>
                <a:spcPts val="2133"/>
              </a:spcBef>
              <a:spcAft>
                <a:spcPts val="0"/>
              </a:spcAft>
              <a:buClr>
                <a:schemeClr val="dk1"/>
              </a:buClr>
              <a:buSzPts val="3000"/>
              <a:buFont typeface="Spectral"/>
              <a:buNone/>
              <a:defRPr sz="4000" b="0" i="0" u="none" strike="noStrike" cap="none">
                <a:solidFill>
                  <a:schemeClr val="dk1"/>
                </a:solidFill>
                <a:latin typeface="Spectral"/>
                <a:ea typeface="Spectral"/>
                <a:cs typeface="Spectral"/>
                <a:sym typeface="Spectral"/>
              </a:defRPr>
            </a:lvl2pPr>
            <a:lvl3pPr marL="1371600" marR="0" lvl="2" indent="-317500" algn="l" rtl="0">
              <a:lnSpc>
                <a:spcPct val="100000"/>
              </a:lnSpc>
              <a:spcBef>
                <a:spcPts val="2133"/>
              </a:spcBef>
              <a:spcAft>
                <a:spcPts val="0"/>
              </a:spcAft>
              <a:buClr>
                <a:schemeClr val="dk1"/>
              </a:buClr>
              <a:buSzPts val="3000"/>
              <a:buFont typeface="Spectral"/>
              <a:buNone/>
              <a:defRPr sz="4000" b="0" i="0" u="none" strike="noStrike" cap="none">
                <a:solidFill>
                  <a:schemeClr val="dk1"/>
                </a:solidFill>
                <a:latin typeface="Spectral"/>
                <a:ea typeface="Spectral"/>
                <a:cs typeface="Spectral"/>
                <a:sym typeface="Spectral"/>
              </a:defRPr>
            </a:lvl3pPr>
            <a:lvl4pPr marL="1828800" marR="0" lvl="3" indent="-317500" algn="l" rtl="0">
              <a:lnSpc>
                <a:spcPct val="100000"/>
              </a:lnSpc>
              <a:spcBef>
                <a:spcPts val="2133"/>
              </a:spcBef>
              <a:spcAft>
                <a:spcPts val="0"/>
              </a:spcAft>
              <a:buClr>
                <a:schemeClr val="dk1"/>
              </a:buClr>
              <a:buSzPts val="3000"/>
              <a:buFont typeface="Spectral"/>
              <a:buNone/>
              <a:defRPr sz="4000" b="0" i="0" u="none" strike="noStrike" cap="none">
                <a:solidFill>
                  <a:schemeClr val="dk1"/>
                </a:solidFill>
                <a:latin typeface="Spectral"/>
                <a:ea typeface="Spectral"/>
                <a:cs typeface="Spectral"/>
                <a:sym typeface="Spectral"/>
              </a:defRPr>
            </a:lvl4pPr>
            <a:lvl5pPr marL="2286000" marR="0" lvl="4" indent="-317500" algn="l" rtl="0">
              <a:lnSpc>
                <a:spcPct val="100000"/>
              </a:lnSpc>
              <a:spcBef>
                <a:spcPts val="2133"/>
              </a:spcBef>
              <a:spcAft>
                <a:spcPts val="0"/>
              </a:spcAft>
              <a:buClr>
                <a:schemeClr val="dk1"/>
              </a:buClr>
              <a:buSzPts val="3000"/>
              <a:buFont typeface="Spectral"/>
              <a:buNone/>
              <a:defRPr sz="4000" b="0" i="0" u="none" strike="noStrike" cap="none">
                <a:solidFill>
                  <a:schemeClr val="dk1"/>
                </a:solidFill>
                <a:latin typeface="Spectral"/>
                <a:ea typeface="Spectral"/>
                <a:cs typeface="Spectral"/>
                <a:sym typeface="Spectral"/>
              </a:defRPr>
            </a:lvl5pPr>
            <a:lvl6pPr marL="2743200" marR="0" lvl="5" indent="-317500" algn="l" rtl="0">
              <a:lnSpc>
                <a:spcPct val="100000"/>
              </a:lnSpc>
              <a:spcBef>
                <a:spcPts val="2133"/>
              </a:spcBef>
              <a:spcAft>
                <a:spcPts val="0"/>
              </a:spcAft>
              <a:buClr>
                <a:schemeClr val="dk1"/>
              </a:buClr>
              <a:buSzPts val="3000"/>
              <a:buFont typeface="Spectral"/>
              <a:buNone/>
              <a:defRPr sz="4000" b="0" i="0" u="none" strike="noStrike" cap="none">
                <a:solidFill>
                  <a:schemeClr val="dk1"/>
                </a:solidFill>
                <a:latin typeface="Spectral"/>
                <a:ea typeface="Spectral"/>
                <a:cs typeface="Spectral"/>
                <a:sym typeface="Spectral"/>
              </a:defRPr>
            </a:lvl6pPr>
            <a:lvl7pPr marL="3200400" marR="0" lvl="6" indent="-317500" algn="l" rtl="0">
              <a:lnSpc>
                <a:spcPct val="100000"/>
              </a:lnSpc>
              <a:spcBef>
                <a:spcPts val="2133"/>
              </a:spcBef>
              <a:spcAft>
                <a:spcPts val="0"/>
              </a:spcAft>
              <a:buClr>
                <a:schemeClr val="dk1"/>
              </a:buClr>
              <a:buSzPts val="3000"/>
              <a:buFont typeface="Spectral"/>
              <a:buNone/>
              <a:defRPr sz="4000" b="0" i="0" u="none" strike="noStrike" cap="none">
                <a:solidFill>
                  <a:schemeClr val="dk1"/>
                </a:solidFill>
                <a:latin typeface="Spectral"/>
                <a:ea typeface="Spectral"/>
                <a:cs typeface="Spectral"/>
                <a:sym typeface="Spectral"/>
              </a:defRPr>
            </a:lvl7pPr>
            <a:lvl8pPr marL="3657600" marR="0" lvl="7" indent="-317500" algn="l" rtl="0">
              <a:lnSpc>
                <a:spcPct val="100000"/>
              </a:lnSpc>
              <a:spcBef>
                <a:spcPts val="2133"/>
              </a:spcBef>
              <a:spcAft>
                <a:spcPts val="0"/>
              </a:spcAft>
              <a:buClr>
                <a:schemeClr val="dk1"/>
              </a:buClr>
              <a:buSzPts val="3000"/>
              <a:buFont typeface="Spectral"/>
              <a:buNone/>
              <a:defRPr sz="4000" b="0" i="0" u="none" strike="noStrike" cap="none">
                <a:solidFill>
                  <a:schemeClr val="dk1"/>
                </a:solidFill>
                <a:latin typeface="Spectral"/>
                <a:ea typeface="Spectral"/>
                <a:cs typeface="Spectral"/>
                <a:sym typeface="Spectral"/>
              </a:defRPr>
            </a:lvl8pPr>
            <a:lvl9pPr marL="4114800" marR="0" lvl="8" indent="-317500" algn="l" rtl="0">
              <a:lnSpc>
                <a:spcPct val="100000"/>
              </a:lnSpc>
              <a:spcBef>
                <a:spcPts val="2133"/>
              </a:spcBef>
              <a:spcAft>
                <a:spcPts val="2133"/>
              </a:spcAft>
              <a:buClr>
                <a:schemeClr val="dk1"/>
              </a:buClr>
              <a:buSzPts val="3000"/>
              <a:buFont typeface="Spectral"/>
              <a:buNone/>
              <a:defRPr sz="4000" b="0" i="0" u="none" strike="noStrike" cap="none">
                <a:solidFill>
                  <a:schemeClr val="dk1"/>
                </a:solidFill>
                <a:latin typeface="Spectral"/>
                <a:ea typeface="Spectral"/>
                <a:cs typeface="Spectral"/>
                <a:sym typeface="Spectral"/>
              </a:defRPr>
            </a:lvl9pPr>
          </a:lstStyle>
          <a:p>
            <a:pPr marL="0" indent="0">
              <a:spcAft>
                <a:spcPts val="2133"/>
              </a:spcAft>
            </a:pPr>
            <a:r>
              <a:rPr lang="tr-TR" sz="2000" dirty="0"/>
              <a:t>Project </a:t>
            </a:r>
            <a:r>
              <a:rPr lang="en-US" sz="2000" dirty="0"/>
              <a:t>Description</a:t>
            </a:r>
            <a:endParaRPr lang="tr-TR" sz="2000" dirty="0"/>
          </a:p>
        </p:txBody>
      </p:sp>
      <p:cxnSp>
        <p:nvCxnSpPr>
          <p:cNvPr id="55" name="Straight Connector 54">
            <a:extLst>
              <a:ext uri="{FF2B5EF4-FFF2-40B4-BE49-F238E27FC236}">
                <a16:creationId xmlns:a16="http://schemas.microsoft.com/office/drawing/2014/main" id="{E1E51E54-4D45-B7D1-C557-E94E1367E7CC}"/>
              </a:ext>
            </a:extLst>
          </p:cNvPr>
          <p:cNvCxnSpPr>
            <a:cxnSpLocks/>
          </p:cNvCxnSpPr>
          <p:nvPr/>
        </p:nvCxnSpPr>
        <p:spPr>
          <a:xfrm flipH="1">
            <a:off x="1126181" y="3390681"/>
            <a:ext cx="9060901" cy="0"/>
          </a:xfrm>
          <a:prstGeom prst="line">
            <a:avLst/>
          </a:prstGeom>
          <a:ln w="19050">
            <a:solidFill>
              <a:schemeClr val="bg2">
                <a:lumMod val="60000"/>
                <a:lumOff val="40000"/>
              </a:schemeClr>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3F07D72-9DB5-199B-C1CF-B57F7CA63A0D}"/>
              </a:ext>
            </a:extLst>
          </p:cNvPr>
          <p:cNvSpPr txBox="1"/>
          <p:nvPr/>
        </p:nvSpPr>
        <p:spPr>
          <a:xfrm>
            <a:off x="2004915" y="4419655"/>
            <a:ext cx="8182169" cy="1323439"/>
          </a:xfrm>
          <a:prstGeom prst="rect">
            <a:avLst/>
          </a:prstGeom>
          <a:noFill/>
        </p:spPr>
        <p:txBody>
          <a:bodyPr wrap="square" rtlCol="0">
            <a:spAutoFit/>
          </a:bodyPr>
          <a:lstStyle/>
          <a:p>
            <a:pPr algn="just"/>
            <a:r>
              <a:rPr lang="en-US" sz="1600" dirty="0"/>
              <a:t>The SUIT-UP aims to create a 3D model which will be as accurate as possible from 2D images that are taken by mobile device of the camera.</a:t>
            </a:r>
          </a:p>
          <a:p>
            <a:pPr algn="just"/>
            <a:endParaRPr lang="en-US" sz="1600" dirty="0"/>
          </a:p>
          <a:p>
            <a:pPr algn="just"/>
            <a:r>
              <a:rPr lang="en-US" sz="1600" dirty="0"/>
              <a:t>Thanks to this approach, the customer can try clothes on a 3D created model of himself/herself and be able to have a point of view that a selected cloth will fit or not.</a:t>
            </a:r>
            <a:endParaRPr lang="tr-TR" sz="1600" dirty="0"/>
          </a:p>
        </p:txBody>
      </p:sp>
      <p:sp>
        <p:nvSpPr>
          <p:cNvPr id="28" name="Google Shape;617;p45">
            <a:extLst>
              <a:ext uri="{FF2B5EF4-FFF2-40B4-BE49-F238E27FC236}">
                <a16:creationId xmlns:a16="http://schemas.microsoft.com/office/drawing/2014/main" id="{999D863B-28C5-6695-14F6-2F94624E52A7}"/>
              </a:ext>
            </a:extLst>
          </p:cNvPr>
          <p:cNvSpPr/>
          <p:nvPr/>
        </p:nvSpPr>
        <p:spPr>
          <a:xfrm>
            <a:off x="1866261" y="1579460"/>
            <a:ext cx="9902663" cy="1502269"/>
          </a:xfrm>
          <a:prstGeom prst="rect">
            <a:avLst/>
          </a:prstGeom>
          <a:gradFill flip="none" rotWithShape="1">
            <a:gsLst>
              <a:gs pos="0">
                <a:srgbClr val="B0AB9F"/>
              </a:gs>
              <a:gs pos="100000">
                <a:srgbClr val="E6DDC6"/>
              </a:gs>
            </a:gsLst>
            <a:lin ang="0" scaled="1"/>
            <a:tileRect/>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 name="TextBox 3">
            <a:extLst>
              <a:ext uri="{FF2B5EF4-FFF2-40B4-BE49-F238E27FC236}">
                <a16:creationId xmlns:a16="http://schemas.microsoft.com/office/drawing/2014/main" id="{A187D067-A0E0-A1EC-C5BB-54958AACE504}"/>
              </a:ext>
            </a:extLst>
          </p:cNvPr>
          <p:cNvSpPr txBox="1"/>
          <p:nvPr/>
        </p:nvSpPr>
        <p:spPr>
          <a:xfrm>
            <a:off x="2004517" y="2170643"/>
            <a:ext cx="8182565" cy="584775"/>
          </a:xfrm>
          <a:prstGeom prst="rect">
            <a:avLst/>
          </a:prstGeom>
          <a:noFill/>
        </p:spPr>
        <p:txBody>
          <a:bodyPr wrap="square" rtlCol="0">
            <a:spAutoFit/>
          </a:bodyPr>
          <a:lstStyle/>
          <a:p>
            <a:pPr algn="just"/>
            <a:r>
              <a:rPr lang="en-US" sz="1600" dirty="0"/>
              <a:t>We choose to name of the project as </a:t>
            </a:r>
            <a:r>
              <a:rPr lang="en-US" sz="1600" b="1" i="1" dirty="0"/>
              <a:t>Suit-Up</a:t>
            </a:r>
            <a:r>
              <a:rPr lang="en-US" sz="1600" dirty="0"/>
              <a:t>. It is because short and easy to visualize in mind.</a:t>
            </a:r>
            <a:endParaRPr lang="tr-TR" sz="1600" dirty="0"/>
          </a:p>
        </p:txBody>
      </p:sp>
      <p:sp>
        <p:nvSpPr>
          <p:cNvPr id="605" name="Google Shape;605;p45"/>
          <p:cNvSpPr txBox="1">
            <a:spLocks noGrp="1"/>
          </p:cNvSpPr>
          <p:nvPr>
            <p:ph type="subTitle" idx="4"/>
          </p:nvPr>
        </p:nvSpPr>
        <p:spPr>
          <a:xfrm>
            <a:off x="1950900" y="1575133"/>
            <a:ext cx="4206488" cy="677386"/>
          </a:xfrm>
          <a:prstGeom prst="rect">
            <a:avLst/>
          </a:prstGeom>
        </p:spPr>
        <p:txBody>
          <a:bodyPr spcFirstLastPara="1" wrap="square" lIns="121900" tIns="121900" rIns="121900" bIns="121900" anchor="t" anchorCtr="0">
            <a:noAutofit/>
          </a:bodyPr>
          <a:lstStyle/>
          <a:p>
            <a:pPr marL="0" indent="0">
              <a:spcAft>
                <a:spcPts val="2133"/>
              </a:spcAft>
            </a:pPr>
            <a:r>
              <a:rPr lang="en" sz="2000" dirty="0"/>
              <a:t>Project Name: Suit-Up</a:t>
            </a:r>
            <a:endParaRPr sz="2000" dirty="0"/>
          </a:p>
        </p:txBody>
      </p:sp>
      <p:cxnSp>
        <p:nvCxnSpPr>
          <p:cNvPr id="29" name="Straight Connector 28">
            <a:extLst>
              <a:ext uri="{FF2B5EF4-FFF2-40B4-BE49-F238E27FC236}">
                <a16:creationId xmlns:a16="http://schemas.microsoft.com/office/drawing/2014/main" id="{3107854E-BAC9-381B-1AED-2236E7AF42B9}"/>
              </a:ext>
            </a:extLst>
          </p:cNvPr>
          <p:cNvCxnSpPr>
            <a:cxnSpLocks/>
          </p:cNvCxnSpPr>
          <p:nvPr/>
        </p:nvCxnSpPr>
        <p:spPr>
          <a:xfrm flipH="1">
            <a:off x="2004518" y="2094377"/>
            <a:ext cx="8182564" cy="0"/>
          </a:xfrm>
          <a:prstGeom prst="line">
            <a:avLst/>
          </a:prstGeom>
          <a:ln w="19050">
            <a:solidFill>
              <a:schemeClr val="bg2">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79A08D1-FFC5-4517-341C-0A573DFB5B05}"/>
              </a:ext>
            </a:extLst>
          </p:cNvPr>
          <p:cNvCxnSpPr>
            <a:cxnSpLocks/>
          </p:cNvCxnSpPr>
          <p:nvPr/>
        </p:nvCxnSpPr>
        <p:spPr>
          <a:xfrm flipH="1">
            <a:off x="2004718" y="4185188"/>
            <a:ext cx="8182564" cy="0"/>
          </a:xfrm>
          <a:prstGeom prst="line">
            <a:avLst/>
          </a:prstGeom>
          <a:ln w="19050">
            <a:solidFill>
              <a:schemeClr val="bg2">
                <a:lumMod val="60000"/>
                <a:lumOff val="40000"/>
              </a:schemeClr>
            </a:solidFill>
          </a:ln>
        </p:spPr>
        <p:style>
          <a:lnRef idx="1">
            <a:schemeClr val="dk1"/>
          </a:lnRef>
          <a:fillRef idx="0">
            <a:schemeClr val="dk1"/>
          </a:fillRef>
          <a:effectRef idx="0">
            <a:schemeClr val="dk1"/>
          </a:effectRef>
          <a:fontRef idx="minor">
            <a:schemeClr val="tx1"/>
          </a:fontRef>
        </p:style>
      </p:cxnSp>
      <p:grpSp>
        <p:nvGrpSpPr>
          <p:cNvPr id="696" name="Google Shape;696;p45"/>
          <p:cNvGrpSpPr/>
          <p:nvPr/>
        </p:nvGrpSpPr>
        <p:grpSpPr>
          <a:xfrm>
            <a:off x="11636855" y="1015831"/>
            <a:ext cx="222400" cy="5847767"/>
            <a:chOff x="8727641" y="761873"/>
            <a:chExt cx="166800" cy="4385825"/>
          </a:xfrm>
        </p:grpSpPr>
        <p:cxnSp>
          <p:nvCxnSpPr>
            <p:cNvPr id="697" name="Google Shape;697;p45"/>
            <p:cNvCxnSpPr/>
            <p:nvPr/>
          </p:nvCxnSpPr>
          <p:spPr>
            <a:xfrm>
              <a:off x="8811041" y="1065898"/>
              <a:ext cx="0" cy="4081800"/>
            </a:xfrm>
            <a:prstGeom prst="straightConnector1">
              <a:avLst/>
            </a:prstGeom>
            <a:noFill/>
            <a:ln w="19050" cap="flat" cmpd="sng">
              <a:solidFill>
                <a:schemeClr val="accent2"/>
              </a:solidFill>
              <a:prstDash val="solid"/>
              <a:round/>
              <a:headEnd type="none" w="med" len="med"/>
              <a:tailEnd type="none" w="med" len="med"/>
            </a:ln>
          </p:spPr>
        </p:cxnSp>
        <p:grpSp>
          <p:nvGrpSpPr>
            <p:cNvPr id="698" name="Google Shape;698;p45"/>
            <p:cNvGrpSpPr/>
            <p:nvPr/>
          </p:nvGrpSpPr>
          <p:grpSpPr>
            <a:xfrm>
              <a:off x="8727641" y="761873"/>
              <a:ext cx="166800" cy="227075"/>
              <a:chOff x="8727641" y="761873"/>
              <a:chExt cx="166800" cy="227075"/>
            </a:xfrm>
          </p:grpSpPr>
          <p:sp>
            <p:nvSpPr>
              <p:cNvPr id="699" name="Google Shape;699;p45"/>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0" name="Google Shape;700;p45"/>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62" name="Group 61">
            <a:extLst>
              <a:ext uri="{FF2B5EF4-FFF2-40B4-BE49-F238E27FC236}">
                <a16:creationId xmlns:a16="http://schemas.microsoft.com/office/drawing/2014/main" id="{53456190-4B8E-FCD6-E205-79619F0D82D9}"/>
              </a:ext>
            </a:extLst>
          </p:cNvPr>
          <p:cNvGrpSpPr/>
          <p:nvPr/>
        </p:nvGrpSpPr>
        <p:grpSpPr>
          <a:xfrm>
            <a:off x="1145135" y="578511"/>
            <a:ext cx="1272021" cy="659809"/>
            <a:chOff x="1145135" y="578511"/>
            <a:chExt cx="1272021" cy="659809"/>
          </a:xfrm>
        </p:grpSpPr>
        <p:sp>
          <p:nvSpPr>
            <p:cNvPr id="63" name="Google Shape;179;p31">
              <a:extLst>
                <a:ext uri="{FF2B5EF4-FFF2-40B4-BE49-F238E27FC236}">
                  <a16:creationId xmlns:a16="http://schemas.microsoft.com/office/drawing/2014/main" id="{7E7DF816-A79E-BB53-78CE-65683359545F}"/>
                </a:ext>
              </a:extLst>
            </p:cNvPr>
            <p:cNvSpPr/>
            <p:nvPr/>
          </p:nvSpPr>
          <p:spPr>
            <a:xfrm>
              <a:off x="1145135" y="578511"/>
              <a:ext cx="1272021" cy="659809"/>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576" name="Google Shape;183;p31">
              <a:extLst>
                <a:ext uri="{FF2B5EF4-FFF2-40B4-BE49-F238E27FC236}">
                  <a16:creationId xmlns:a16="http://schemas.microsoft.com/office/drawing/2014/main" id="{F946A924-C682-B3A1-6134-C6452E0E6116}"/>
                </a:ext>
              </a:extLst>
            </p:cNvPr>
            <p:cNvSpPr/>
            <p:nvPr/>
          </p:nvSpPr>
          <p:spPr>
            <a:xfrm>
              <a:off x="1145601" y="578511"/>
              <a:ext cx="627064" cy="659809"/>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grpSp>
          <p:nvGrpSpPr>
            <p:cNvPr id="577" name="Google Shape;195;p31">
              <a:extLst>
                <a:ext uri="{FF2B5EF4-FFF2-40B4-BE49-F238E27FC236}">
                  <a16:creationId xmlns:a16="http://schemas.microsoft.com/office/drawing/2014/main" id="{54EF8CCE-BCFF-264F-B108-E8E07DBE3CE4}"/>
                </a:ext>
              </a:extLst>
            </p:cNvPr>
            <p:cNvGrpSpPr/>
            <p:nvPr/>
          </p:nvGrpSpPr>
          <p:grpSpPr>
            <a:xfrm>
              <a:off x="1349540" y="807288"/>
              <a:ext cx="219185" cy="202073"/>
              <a:chOff x="338578" y="2164486"/>
              <a:chExt cx="180925" cy="166800"/>
            </a:xfrm>
          </p:grpSpPr>
          <p:sp>
            <p:nvSpPr>
              <p:cNvPr id="579" name="Google Shape;196;p31">
                <a:extLst>
                  <a:ext uri="{FF2B5EF4-FFF2-40B4-BE49-F238E27FC236}">
                    <a16:creationId xmlns:a16="http://schemas.microsoft.com/office/drawing/2014/main" id="{72D55F1E-BE11-E7E0-0E69-1300BA3239B1}"/>
                  </a:ext>
                </a:extLst>
              </p:cNvPr>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197;p31">
                <a:extLst>
                  <a:ext uri="{FF2B5EF4-FFF2-40B4-BE49-F238E27FC236}">
                    <a16:creationId xmlns:a16="http://schemas.microsoft.com/office/drawing/2014/main" id="{8C870109-FE57-7685-A552-56EF1B28AACF}"/>
                  </a:ext>
                </a:extLst>
              </p:cNvPr>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78" name="Google Shape;209;p31">
              <a:extLst>
                <a:ext uri="{FF2B5EF4-FFF2-40B4-BE49-F238E27FC236}">
                  <a16:creationId xmlns:a16="http://schemas.microsoft.com/office/drawing/2014/main" id="{D27BE83F-6203-B88B-2740-E459B473A16A}"/>
                </a:ext>
              </a:extLst>
            </p:cNvPr>
            <p:cNvSpPr txBox="1">
              <a:spLocks/>
            </p:cNvSpPr>
            <p:nvPr/>
          </p:nvSpPr>
          <p:spPr>
            <a:xfrm>
              <a:off x="1781145" y="694063"/>
              <a:ext cx="624693" cy="466969"/>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 sz="2000" b="1" kern="0" dirty="0">
                  <a:solidFill>
                    <a:srgbClr val="434343"/>
                  </a:solidFill>
                  <a:latin typeface="Libre Franklin" panose="020B0604020202020204" pitchFamily="2" charset="0"/>
                </a:rPr>
                <a:t>02</a:t>
              </a:r>
              <a:endParaRPr lang="en" sz="1400" b="1" kern="0" dirty="0">
                <a:solidFill>
                  <a:srgbClr val="434343"/>
                </a:solidFill>
                <a:latin typeface="Libre Franklin" panose="020B0604020202020204" pitchFamily="2" charset="0"/>
              </a:endParaRPr>
            </a:p>
          </p:txBody>
        </p:sp>
      </p:grpSp>
      <p:sp>
        <p:nvSpPr>
          <p:cNvPr id="583" name="Google Shape;765;p48">
            <a:extLst>
              <a:ext uri="{FF2B5EF4-FFF2-40B4-BE49-F238E27FC236}">
                <a16:creationId xmlns:a16="http://schemas.microsoft.com/office/drawing/2014/main" id="{77EEE586-30E9-8896-51CB-64485495ED0A}"/>
              </a:ext>
            </a:extLst>
          </p:cNvPr>
          <p:cNvSpPr txBox="1">
            <a:spLocks noGrp="1"/>
          </p:cNvSpPr>
          <p:nvPr>
            <p:ph type="title"/>
          </p:nvPr>
        </p:nvSpPr>
        <p:spPr>
          <a:xfrm>
            <a:off x="2516319" y="578511"/>
            <a:ext cx="4286143" cy="659809"/>
          </a:xfrm>
          <a:prstGeom prst="rect">
            <a:avLst/>
          </a:prstGeom>
        </p:spPr>
        <p:txBody>
          <a:bodyPr spcFirstLastPara="1" wrap="square" lIns="121900" tIns="121900" rIns="121900" bIns="121900" anchor="t" anchorCtr="0">
            <a:noAutofit/>
          </a:bodyPr>
          <a:lstStyle/>
          <a:p>
            <a:r>
              <a:rPr lang="en" sz="2400" dirty="0"/>
              <a:t>Project Info:  SUIT-UP</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9"/>
        <p:cNvGrpSpPr/>
        <p:nvPr/>
      </p:nvGrpSpPr>
      <p:grpSpPr>
        <a:xfrm>
          <a:off x="0" y="0"/>
          <a:ext cx="0" cy="0"/>
          <a:chOff x="0" y="0"/>
          <a:chExt cx="0" cy="0"/>
        </a:xfrm>
      </p:grpSpPr>
      <p:grpSp>
        <p:nvGrpSpPr>
          <p:cNvPr id="696" name="Google Shape;696;p45"/>
          <p:cNvGrpSpPr/>
          <p:nvPr/>
        </p:nvGrpSpPr>
        <p:grpSpPr>
          <a:xfrm>
            <a:off x="11636855" y="1015831"/>
            <a:ext cx="222400" cy="5847767"/>
            <a:chOff x="8727641" y="761873"/>
            <a:chExt cx="166800" cy="4385825"/>
          </a:xfrm>
        </p:grpSpPr>
        <p:cxnSp>
          <p:nvCxnSpPr>
            <p:cNvPr id="697" name="Google Shape;697;p45"/>
            <p:cNvCxnSpPr/>
            <p:nvPr/>
          </p:nvCxnSpPr>
          <p:spPr>
            <a:xfrm>
              <a:off x="8811041" y="1065898"/>
              <a:ext cx="0" cy="4081800"/>
            </a:xfrm>
            <a:prstGeom prst="straightConnector1">
              <a:avLst/>
            </a:prstGeom>
            <a:noFill/>
            <a:ln w="19050" cap="flat" cmpd="sng">
              <a:solidFill>
                <a:schemeClr val="accent2"/>
              </a:solidFill>
              <a:prstDash val="solid"/>
              <a:round/>
              <a:headEnd type="none" w="med" len="med"/>
              <a:tailEnd type="none" w="med" len="med"/>
            </a:ln>
          </p:spPr>
        </p:cxnSp>
        <p:grpSp>
          <p:nvGrpSpPr>
            <p:cNvPr id="698" name="Google Shape;698;p45"/>
            <p:cNvGrpSpPr/>
            <p:nvPr/>
          </p:nvGrpSpPr>
          <p:grpSpPr>
            <a:xfrm>
              <a:off x="8727641" y="761873"/>
              <a:ext cx="166800" cy="227075"/>
              <a:chOff x="8727641" y="761873"/>
              <a:chExt cx="166800" cy="227075"/>
            </a:xfrm>
          </p:grpSpPr>
          <p:sp>
            <p:nvSpPr>
              <p:cNvPr id="699" name="Google Shape;699;p45"/>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0" name="Google Shape;700;p45"/>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5" name="Google Shape;9107;p36">
            <a:extLst>
              <a:ext uri="{FF2B5EF4-FFF2-40B4-BE49-F238E27FC236}">
                <a16:creationId xmlns:a16="http://schemas.microsoft.com/office/drawing/2014/main" id="{75020F3D-62B4-73BD-83C9-4A005EEFDD87}"/>
              </a:ext>
            </a:extLst>
          </p:cNvPr>
          <p:cNvSpPr txBox="1">
            <a:spLocks/>
          </p:cNvSpPr>
          <p:nvPr/>
        </p:nvSpPr>
        <p:spPr>
          <a:xfrm>
            <a:off x="2218136" y="4136158"/>
            <a:ext cx="2036363" cy="64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400"/>
              <a:buFont typeface="Rajdhani"/>
              <a:buNone/>
              <a:defRPr sz="3000" b="1" i="0" u="none" strike="noStrike" cap="none">
                <a:solidFill>
                  <a:schemeClr val="dk1"/>
                </a:solidFill>
                <a:latin typeface="Rajdhani"/>
                <a:ea typeface="Rajdhani"/>
                <a:cs typeface="Rajdhani"/>
                <a:sym typeface="Rajdhani"/>
              </a:defRPr>
            </a:lvl1pPr>
            <a:lvl2pPr marL="914400" marR="0" lvl="1"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2pPr>
            <a:lvl3pPr marL="1371600" marR="0" lvl="2"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3pPr>
            <a:lvl4pPr marL="1828800" marR="0" lvl="3"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4pPr>
            <a:lvl5pPr marL="2286000" marR="0" lvl="4"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5pPr>
            <a:lvl6pPr marL="2743200" marR="0" lvl="5"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6pPr>
            <a:lvl7pPr marL="3200400" marR="0" lvl="6"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7pPr>
            <a:lvl8pPr marL="3657600" marR="0" lvl="7"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8pPr>
            <a:lvl9pPr marL="4114800" marR="0" lvl="8" indent="-330200" algn="l" rtl="0">
              <a:lnSpc>
                <a:spcPct val="100000"/>
              </a:lnSpc>
              <a:spcBef>
                <a:spcPts val="1600"/>
              </a:spcBef>
              <a:spcAft>
                <a:spcPts val="160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9pPr>
          </a:lstStyle>
          <a:p>
            <a:pPr marL="0" marR="0" lvl="0" indent="0" algn="ctr" defTabSz="914400" rtl="0" eaLnBrk="1" fontAlgn="auto" latinLnBrk="0" hangingPunct="1">
              <a:lnSpc>
                <a:spcPct val="100000"/>
              </a:lnSpc>
              <a:spcBef>
                <a:spcPts val="0"/>
              </a:spcBef>
              <a:spcAft>
                <a:spcPts val="1600"/>
              </a:spcAft>
              <a:buClr>
                <a:srgbClr val="000A39"/>
              </a:buClr>
              <a:buSzPts val="2400"/>
              <a:buFont typeface="Rajdhani"/>
              <a:buNone/>
              <a:tabLst/>
              <a:defRPr/>
            </a:pPr>
            <a:r>
              <a:rPr kumimoji="0" lang="tr-TR" sz="3000" b="1" i="0" u="none" strike="noStrike" kern="0" cap="none" spc="0" normalizeH="0" baseline="0" noProof="0" dirty="0">
                <a:ln>
                  <a:noFill/>
                </a:ln>
                <a:solidFill>
                  <a:srgbClr val="000A39"/>
                </a:solidFill>
                <a:effectLst/>
                <a:uLnTx/>
                <a:uFillTx/>
                <a:latin typeface="Rajdhani"/>
                <a:sym typeface="Rajdhani"/>
              </a:rPr>
              <a:t>PROBLEM</a:t>
            </a:r>
          </a:p>
        </p:txBody>
      </p:sp>
      <p:sp>
        <p:nvSpPr>
          <p:cNvPr id="7" name="Google Shape;9109;p36">
            <a:extLst>
              <a:ext uri="{FF2B5EF4-FFF2-40B4-BE49-F238E27FC236}">
                <a16:creationId xmlns:a16="http://schemas.microsoft.com/office/drawing/2014/main" id="{87294143-5154-2739-DB79-F731EB5BBDFE}"/>
              </a:ext>
            </a:extLst>
          </p:cNvPr>
          <p:cNvSpPr txBox="1">
            <a:spLocks/>
          </p:cNvSpPr>
          <p:nvPr/>
        </p:nvSpPr>
        <p:spPr>
          <a:xfrm>
            <a:off x="8158204" y="4136158"/>
            <a:ext cx="2021700" cy="64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400"/>
              <a:buFont typeface="Rajdhani"/>
              <a:buNone/>
              <a:defRPr sz="3000" b="1" i="0" u="none" strike="noStrike" cap="none">
                <a:solidFill>
                  <a:schemeClr val="dk1"/>
                </a:solidFill>
                <a:latin typeface="Rajdhani"/>
                <a:ea typeface="Rajdhani"/>
                <a:cs typeface="Rajdhani"/>
                <a:sym typeface="Rajdhani"/>
              </a:defRPr>
            </a:lvl1pPr>
            <a:lvl2pPr marL="914400" marR="0" lvl="1"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2pPr>
            <a:lvl3pPr marL="1371600" marR="0" lvl="2"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3pPr>
            <a:lvl4pPr marL="1828800" marR="0" lvl="3"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4pPr>
            <a:lvl5pPr marL="2286000" marR="0" lvl="4"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5pPr>
            <a:lvl6pPr marL="2743200" marR="0" lvl="5"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6pPr>
            <a:lvl7pPr marL="3200400" marR="0" lvl="6"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7pPr>
            <a:lvl8pPr marL="3657600" marR="0" lvl="7" indent="-330200" algn="l" rtl="0">
              <a:lnSpc>
                <a:spcPct val="100000"/>
              </a:lnSpc>
              <a:spcBef>
                <a:spcPts val="1600"/>
              </a:spcBef>
              <a:spcAft>
                <a:spcPts val="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8pPr>
            <a:lvl9pPr marL="4114800" marR="0" lvl="8" indent="-330200" algn="l" rtl="0">
              <a:lnSpc>
                <a:spcPct val="100000"/>
              </a:lnSpc>
              <a:spcBef>
                <a:spcPts val="1600"/>
              </a:spcBef>
              <a:spcAft>
                <a:spcPts val="1600"/>
              </a:spcAft>
              <a:buClr>
                <a:schemeClr val="dk1"/>
              </a:buClr>
              <a:buSzPts val="2400"/>
              <a:buFont typeface="Rajdhani"/>
              <a:buNone/>
              <a:defRPr sz="2400" b="1" i="0" u="none" strike="noStrike" cap="none">
                <a:solidFill>
                  <a:schemeClr val="dk1"/>
                </a:solidFill>
                <a:latin typeface="Rajdhani"/>
                <a:ea typeface="Rajdhani"/>
                <a:cs typeface="Rajdhani"/>
                <a:sym typeface="Rajdhani"/>
              </a:defRPr>
            </a:lvl9pPr>
          </a:lstStyle>
          <a:p>
            <a:pPr marL="0" marR="0" lvl="0" indent="0" algn="l" defTabSz="914400" rtl="0" eaLnBrk="1" fontAlgn="auto" latinLnBrk="0" hangingPunct="1">
              <a:lnSpc>
                <a:spcPct val="100000"/>
              </a:lnSpc>
              <a:spcBef>
                <a:spcPts val="0"/>
              </a:spcBef>
              <a:spcAft>
                <a:spcPts val="1600"/>
              </a:spcAft>
              <a:buClr>
                <a:srgbClr val="000A39"/>
              </a:buClr>
              <a:buSzPts val="2400"/>
              <a:buFont typeface="Rajdhani"/>
              <a:buNone/>
              <a:tabLst/>
              <a:defRPr/>
            </a:pPr>
            <a:r>
              <a:rPr kumimoji="0" lang="tr-TR" sz="3000" b="1" i="0" u="none" strike="noStrike" kern="0" cap="none" spc="0" normalizeH="0" baseline="0" noProof="0" dirty="0">
                <a:ln>
                  <a:noFill/>
                </a:ln>
                <a:solidFill>
                  <a:srgbClr val="000A39"/>
                </a:solidFill>
                <a:effectLst/>
                <a:uLnTx/>
                <a:uFillTx/>
                <a:latin typeface="Rajdhani"/>
                <a:sym typeface="Rajdhani"/>
              </a:rPr>
              <a:t>SOLUTION</a:t>
            </a:r>
          </a:p>
        </p:txBody>
      </p:sp>
      <p:grpSp>
        <p:nvGrpSpPr>
          <p:cNvPr id="626" name="Google Shape;9205;p36">
            <a:extLst>
              <a:ext uri="{FF2B5EF4-FFF2-40B4-BE49-F238E27FC236}">
                <a16:creationId xmlns:a16="http://schemas.microsoft.com/office/drawing/2014/main" id="{A28EF2FF-E0DC-32C4-8F0C-A6A8C4916DC7}"/>
              </a:ext>
            </a:extLst>
          </p:cNvPr>
          <p:cNvGrpSpPr/>
          <p:nvPr/>
        </p:nvGrpSpPr>
        <p:grpSpPr>
          <a:xfrm>
            <a:off x="5735613" y="2302168"/>
            <a:ext cx="1291893" cy="1325828"/>
            <a:chOff x="3969713" y="3209925"/>
            <a:chExt cx="1109111" cy="1138245"/>
          </a:xfrm>
        </p:grpSpPr>
        <p:grpSp>
          <p:nvGrpSpPr>
            <p:cNvPr id="627" name="Google Shape;9206;p36">
              <a:extLst>
                <a:ext uri="{FF2B5EF4-FFF2-40B4-BE49-F238E27FC236}">
                  <a16:creationId xmlns:a16="http://schemas.microsoft.com/office/drawing/2014/main" id="{58F416BC-5EC9-D578-6457-0F375015C733}"/>
                </a:ext>
              </a:extLst>
            </p:cNvPr>
            <p:cNvGrpSpPr/>
            <p:nvPr/>
          </p:nvGrpSpPr>
          <p:grpSpPr>
            <a:xfrm>
              <a:off x="4176555" y="3211191"/>
              <a:ext cx="902269" cy="1136979"/>
              <a:chOff x="-315319" y="3310089"/>
              <a:chExt cx="853694" cy="1075768"/>
            </a:xfrm>
          </p:grpSpPr>
          <p:sp>
            <p:nvSpPr>
              <p:cNvPr id="629" name="Google Shape;9207;p36">
                <a:extLst>
                  <a:ext uri="{FF2B5EF4-FFF2-40B4-BE49-F238E27FC236}">
                    <a16:creationId xmlns:a16="http://schemas.microsoft.com/office/drawing/2014/main" id="{75E4265E-8EDD-B9E0-4BFF-DB42CE8E8084}"/>
                  </a:ext>
                </a:extLst>
              </p:cNvPr>
              <p:cNvSpPr/>
              <p:nvPr/>
            </p:nvSpPr>
            <p:spPr>
              <a:xfrm>
                <a:off x="17156" y="4361811"/>
                <a:ext cx="22632" cy="23866"/>
              </a:xfrm>
              <a:custGeom>
                <a:avLst/>
                <a:gdLst/>
                <a:ahLst/>
                <a:cxnLst/>
                <a:rect l="l" t="t" r="r" b="b"/>
                <a:pathLst>
                  <a:path w="132" h="132" extrusionOk="0">
                    <a:moveTo>
                      <a:pt x="65" y="1"/>
                    </a:moveTo>
                    <a:cubicBezTo>
                      <a:pt x="29" y="1"/>
                      <a:pt x="0" y="30"/>
                      <a:pt x="0" y="67"/>
                    </a:cubicBezTo>
                    <a:cubicBezTo>
                      <a:pt x="0" y="103"/>
                      <a:pt x="29" y="132"/>
                      <a:pt x="65" y="132"/>
                    </a:cubicBezTo>
                    <a:cubicBezTo>
                      <a:pt x="102" y="132"/>
                      <a:pt x="131" y="103"/>
                      <a:pt x="131" y="67"/>
                    </a:cubicBezTo>
                    <a:cubicBezTo>
                      <a:pt x="131" y="30"/>
                      <a:pt x="102"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0" name="Google Shape;9208;p36">
                <a:extLst>
                  <a:ext uri="{FF2B5EF4-FFF2-40B4-BE49-F238E27FC236}">
                    <a16:creationId xmlns:a16="http://schemas.microsoft.com/office/drawing/2014/main" id="{134F5E63-FE40-218B-4576-D62CADF6FF6E}"/>
                  </a:ext>
                </a:extLst>
              </p:cNvPr>
              <p:cNvSpPr/>
              <p:nvPr/>
            </p:nvSpPr>
            <p:spPr>
              <a:xfrm>
                <a:off x="-38223" y="4361811"/>
                <a:ext cx="26233" cy="24046"/>
              </a:xfrm>
              <a:custGeom>
                <a:avLst/>
                <a:gdLst/>
                <a:ahLst/>
                <a:cxnLst/>
                <a:rect l="l" t="t" r="r" b="b"/>
                <a:pathLst>
                  <a:path w="153" h="133" extrusionOk="0">
                    <a:moveTo>
                      <a:pt x="66" y="1"/>
                    </a:moveTo>
                    <a:cubicBezTo>
                      <a:pt x="30" y="1"/>
                      <a:pt x="1" y="30"/>
                      <a:pt x="1" y="67"/>
                    </a:cubicBezTo>
                    <a:cubicBezTo>
                      <a:pt x="1" y="106"/>
                      <a:pt x="32" y="132"/>
                      <a:pt x="66" y="132"/>
                    </a:cubicBezTo>
                    <a:cubicBezTo>
                      <a:pt x="82" y="132"/>
                      <a:pt x="98" y="126"/>
                      <a:pt x="112"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1" name="Google Shape;9209;p36">
                <a:extLst>
                  <a:ext uri="{FF2B5EF4-FFF2-40B4-BE49-F238E27FC236}">
                    <a16:creationId xmlns:a16="http://schemas.microsoft.com/office/drawing/2014/main" id="{0BF2256C-5DA7-610C-414C-48F1F601CC0D}"/>
                  </a:ext>
                </a:extLst>
              </p:cNvPr>
              <p:cNvSpPr/>
              <p:nvPr/>
            </p:nvSpPr>
            <p:spPr>
              <a:xfrm>
                <a:off x="-93774" y="4361811"/>
                <a:ext cx="26576" cy="24046"/>
              </a:xfrm>
              <a:custGeom>
                <a:avLst/>
                <a:gdLst/>
                <a:ahLst/>
                <a:cxnLst/>
                <a:rect l="l" t="t" r="r" b="b"/>
                <a:pathLst>
                  <a:path w="155" h="133" extrusionOk="0">
                    <a:moveTo>
                      <a:pt x="67" y="1"/>
                    </a:moveTo>
                    <a:cubicBezTo>
                      <a:pt x="30" y="1"/>
                      <a:pt x="1" y="30"/>
                      <a:pt x="1" y="67"/>
                    </a:cubicBezTo>
                    <a:cubicBezTo>
                      <a:pt x="1" y="106"/>
                      <a:pt x="33" y="132"/>
                      <a:pt x="67" y="132"/>
                    </a:cubicBezTo>
                    <a:cubicBezTo>
                      <a:pt x="83" y="132"/>
                      <a:pt x="99" y="126"/>
                      <a:pt x="113" y="113"/>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2" name="Google Shape;9210;p36">
                <a:extLst>
                  <a:ext uri="{FF2B5EF4-FFF2-40B4-BE49-F238E27FC236}">
                    <a16:creationId xmlns:a16="http://schemas.microsoft.com/office/drawing/2014/main" id="{D31C1731-8515-AEE9-88BD-CABB2D22D7BB}"/>
                  </a:ext>
                </a:extLst>
              </p:cNvPr>
              <p:cNvSpPr/>
              <p:nvPr/>
            </p:nvSpPr>
            <p:spPr>
              <a:xfrm>
                <a:off x="-149154" y="4361811"/>
                <a:ext cx="22804" cy="23866"/>
              </a:xfrm>
              <a:custGeom>
                <a:avLst/>
                <a:gdLst/>
                <a:ahLst/>
                <a:cxnLst/>
                <a:rect l="l" t="t" r="r" b="b"/>
                <a:pathLst>
                  <a:path w="133" h="132" extrusionOk="0">
                    <a:moveTo>
                      <a:pt x="66" y="1"/>
                    </a:moveTo>
                    <a:cubicBezTo>
                      <a:pt x="30" y="1"/>
                      <a:pt x="1" y="30"/>
                      <a:pt x="1" y="67"/>
                    </a:cubicBezTo>
                    <a:cubicBezTo>
                      <a:pt x="1" y="103"/>
                      <a:pt x="30" y="132"/>
                      <a:pt x="66" y="132"/>
                    </a:cubicBezTo>
                    <a:cubicBezTo>
                      <a:pt x="102" y="132"/>
                      <a:pt x="132" y="103"/>
                      <a:pt x="132" y="67"/>
                    </a:cubicBezTo>
                    <a:cubicBezTo>
                      <a:pt x="132" y="30"/>
                      <a:pt x="102"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3" name="Google Shape;9211;p36">
                <a:extLst>
                  <a:ext uri="{FF2B5EF4-FFF2-40B4-BE49-F238E27FC236}">
                    <a16:creationId xmlns:a16="http://schemas.microsoft.com/office/drawing/2014/main" id="{632415FD-25A6-D095-735E-C1EF0CA4151C}"/>
                  </a:ext>
                </a:extLst>
              </p:cNvPr>
              <p:cNvSpPr/>
              <p:nvPr/>
            </p:nvSpPr>
            <p:spPr>
              <a:xfrm>
                <a:off x="-204362" y="4361811"/>
                <a:ext cx="26233" cy="24046"/>
              </a:xfrm>
              <a:custGeom>
                <a:avLst/>
                <a:gdLst/>
                <a:ahLst/>
                <a:cxnLst/>
                <a:rect l="l" t="t" r="r" b="b"/>
                <a:pathLst>
                  <a:path w="153" h="133" extrusionOk="0">
                    <a:moveTo>
                      <a:pt x="65" y="1"/>
                    </a:moveTo>
                    <a:cubicBezTo>
                      <a:pt x="29" y="1"/>
                      <a:pt x="0" y="30"/>
                      <a:pt x="0" y="67"/>
                    </a:cubicBezTo>
                    <a:cubicBezTo>
                      <a:pt x="0" y="106"/>
                      <a:pt x="32" y="132"/>
                      <a:pt x="65" y="132"/>
                    </a:cubicBezTo>
                    <a:cubicBezTo>
                      <a:pt x="81" y="132"/>
                      <a:pt x="98" y="126"/>
                      <a:pt x="111" y="113"/>
                    </a:cubicBezTo>
                    <a:cubicBezTo>
                      <a:pt x="153" y="71"/>
                      <a:pt x="123"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4" name="Google Shape;9212;p36">
                <a:extLst>
                  <a:ext uri="{FF2B5EF4-FFF2-40B4-BE49-F238E27FC236}">
                    <a16:creationId xmlns:a16="http://schemas.microsoft.com/office/drawing/2014/main" id="{C5B8A51A-96CB-E735-4275-060D1EF2D168}"/>
                  </a:ext>
                </a:extLst>
              </p:cNvPr>
              <p:cNvSpPr/>
              <p:nvPr/>
            </p:nvSpPr>
            <p:spPr>
              <a:xfrm>
                <a:off x="-259913" y="4361811"/>
                <a:ext cx="22632" cy="23866"/>
              </a:xfrm>
              <a:custGeom>
                <a:avLst/>
                <a:gdLst/>
                <a:ahLst/>
                <a:cxnLst/>
                <a:rect l="l" t="t" r="r" b="b"/>
                <a:pathLst>
                  <a:path w="132" h="132" extrusionOk="0">
                    <a:moveTo>
                      <a:pt x="66" y="1"/>
                    </a:moveTo>
                    <a:cubicBezTo>
                      <a:pt x="29" y="1"/>
                      <a:pt x="0" y="30"/>
                      <a:pt x="0" y="67"/>
                    </a:cubicBezTo>
                    <a:cubicBezTo>
                      <a:pt x="0" y="103"/>
                      <a:pt x="29" y="132"/>
                      <a:pt x="66" y="132"/>
                    </a:cubicBezTo>
                    <a:cubicBezTo>
                      <a:pt x="102" y="132"/>
                      <a:pt x="131" y="103"/>
                      <a:pt x="131" y="67"/>
                    </a:cubicBezTo>
                    <a:cubicBezTo>
                      <a:pt x="131" y="30"/>
                      <a:pt x="102"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5" name="Google Shape;9213;p36">
                <a:extLst>
                  <a:ext uri="{FF2B5EF4-FFF2-40B4-BE49-F238E27FC236}">
                    <a16:creationId xmlns:a16="http://schemas.microsoft.com/office/drawing/2014/main" id="{64D81730-6D56-0636-DCD2-9854D0D664A1}"/>
                  </a:ext>
                </a:extLst>
              </p:cNvPr>
              <p:cNvSpPr/>
              <p:nvPr/>
            </p:nvSpPr>
            <p:spPr>
              <a:xfrm>
                <a:off x="-315292" y="4361811"/>
                <a:ext cx="26233" cy="24046"/>
              </a:xfrm>
              <a:custGeom>
                <a:avLst/>
                <a:gdLst/>
                <a:ahLst/>
                <a:cxnLst/>
                <a:rect l="l" t="t" r="r" b="b"/>
                <a:pathLst>
                  <a:path w="153" h="133" extrusionOk="0">
                    <a:moveTo>
                      <a:pt x="66" y="1"/>
                    </a:moveTo>
                    <a:cubicBezTo>
                      <a:pt x="30" y="1"/>
                      <a:pt x="1" y="30"/>
                      <a:pt x="1" y="67"/>
                    </a:cubicBezTo>
                    <a:cubicBezTo>
                      <a:pt x="1" y="106"/>
                      <a:pt x="33" y="132"/>
                      <a:pt x="66" y="132"/>
                    </a:cubicBezTo>
                    <a:cubicBezTo>
                      <a:pt x="82" y="132"/>
                      <a:pt x="98" y="126"/>
                      <a:pt x="112"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6" name="Google Shape;9214;p36">
                <a:extLst>
                  <a:ext uri="{FF2B5EF4-FFF2-40B4-BE49-F238E27FC236}">
                    <a16:creationId xmlns:a16="http://schemas.microsoft.com/office/drawing/2014/main" id="{27D6D5B2-D8EC-EFC3-4DCA-D78159DE1912}"/>
                  </a:ext>
                </a:extLst>
              </p:cNvPr>
              <p:cNvSpPr/>
              <p:nvPr/>
            </p:nvSpPr>
            <p:spPr>
              <a:xfrm>
                <a:off x="72536" y="4303412"/>
                <a:ext cx="26404" cy="23866"/>
              </a:xfrm>
              <a:custGeom>
                <a:avLst/>
                <a:gdLst/>
                <a:ahLst/>
                <a:cxnLst/>
                <a:rect l="l" t="t" r="r" b="b"/>
                <a:pathLst>
                  <a:path w="154" h="132" extrusionOk="0">
                    <a:moveTo>
                      <a:pt x="66" y="1"/>
                    </a:moveTo>
                    <a:cubicBezTo>
                      <a:pt x="29" y="1"/>
                      <a:pt x="0" y="30"/>
                      <a:pt x="0" y="66"/>
                    </a:cubicBezTo>
                    <a:cubicBezTo>
                      <a:pt x="0" y="105"/>
                      <a:pt x="32" y="131"/>
                      <a:pt x="66" y="131"/>
                    </a:cubicBezTo>
                    <a:cubicBezTo>
                      <a:pt x="82" y="131"/>
                      <a:pt x="99" y="125"/>
                      <a:pt x="112" y="112"/>
                    </a:cubicBezTo>
                    <a:cubicBezTo>
                      <a:pt x="154" y="72"/>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7" name="Google Shape;9215;p36">
                <a:extLst>
                  <a:ext uri="{FF2B5EF4-FFF2-40B4-BE49-F238E27FC236}">
                    <a16:creationId xmlns:a16="http://schemas.microsoft.com/office/drawing/2014/main" id="{B88C220E-02D8-2424-196A-EDA07AC95950}"/>
                  </a:ext>
                </a:extLst>
              </p:cNvPr>
              <p:cNvSpPr/>
              <p:nvPr/>
            </p:nvSpPr>
            <p:spPr>
              <a:xfrm>
                <a:off x="17156" y="4303412"/>
                <a:ext cx="26233" cy="23866"/>
              </a:xfrm>
              <a:custGeom>
                <a:avLst/>
                <a:gdLst/>
                <a:ahLst/>
                <a:cxnLst/>
                <a:rect l="l" t="t" r="r" b="b"/>
                <a:pathLst>
                  <a:path w="153" h="132" extrusionOk="0">
                    <a:moveTo>
                      <a:pt x="65" y="1"/>
                    </a:moveTo>
                    <a:cubicBezTo>
                      <a:pt x="29" y="1"/>
                      <a:pt x="0" y="30"/>
                      <a:pt x="0" y="66"/>
                    </a:cubicBezTo>
                    <a:cubicBezTo>
                      <a:pt x="0" y="105"/>
                      <a:pt x="33" y="131"/>
                      <a:pt x="66" y="131"/>
                    </a:cubicBezTo>
                    <a:cubicBezTo>
                      <a:pt x="82" y="131"/>
                      <a:pt x="99" y="125"/>
                      <a:pt x="112" y="112"/>
                    </a:cubicBezTo>
                    <a:cubicBezTo>
                      <a:pt x="153" y="72"/>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8" name="Google Shape;9216;p36">
                <a:extLst>
                  <a:ext uri="{FF2B5EF4-FFF2-40B4-BE49-F238E27FC236}">
                    <a16:creationId xmlns:a16="http://schemas.microsoft.com/office/drawing/2014/main" id="{97470565-6042-8366-A5AE-2B3373E320E5}"/>
                  </a:ext>
                </a:extLst>
              </p:cNvPr>
              <p:cNvSpPr/>
              <p:nvPr/>
            </p:nvSpPr>
            <p:spPr>
              <a:xfrm>
                <a:off x="-38223" y="4303412"/>
                <a:ext cx="26233" cy="23866"/>
              </a:xfrm>
              <a:custGeom>
                <a:avLst/>
                <a:gdLst/>
                <a:ahLst/>
                <a:cxnLst/>
                <a:rect l="l" t="t" r="r" b="b"/>
                <a:pathLst>
                  <a:path w="153" h="132" extrusionOk="0">
                    <a:moveTo>
                      <a:pt x="66" y="1"/>
                    </a:moveTo>
                    <a:cubicBezTo>
                      <a:pt x="30" y="1"/>
                      <a:pt x="1" y="30"/>
                      <a:pt x="1" y="66"/>
                    </a:cubicBezTo>
                    <a:cubicBezTo>
                      <a:pt x="1" y="105"/>
                      <a:pt x="32" y="131"/>
                      <a:pt x="66" y="131"/>
                    </a:cubicBezTo>
                    <a:cubicBezTo>
                      <a:pt x="82" y="131"/>
                      <a:pt x="98" y="125"/>
                      <a:pt x="112" y="112"/>
                    </a:cubicBezTo>
                    <a:cubicBezTo>
                      <a:pt x="153" y="72"/>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9" name="Google Shape;9217;p36">
                <a:extLst>
                  <a:ext uri="{FF2B5EF4-FFF2-40B4-BE49-F238E27FC236}">
                    <a16:creationId xmlns:a16="http://schemas.microsoft.com/office/drawing/2014/main" id="{973CD13A-3590-359E-0617-F382AA068B5D}"/>
                  </a:ext>
                </a:extLst>
              </p:cNvPr>
              <p:cNvSpPr/>
              <p:nvPr/>
            </p:nvSpPr>
            <p:spPr>
              <a:xfrm>
                <a:off x="-93774" y="4303412"/>
                <a:ext cx="26576" cy="23866"/>
              </a:xfrm>
              <a:custGeom>
                <a:avLst/>
                <a:gdLst/>
                <a:ahLst/>
                <a:cxnLst/>
                <a:rect l="l" t="t" r="r" b="b"/>
                <a:pathLst>
                  <a:path w="155" h="132" extrusionOk="0">
                    <a:moveTo>
                      <a:pt x="67" y="1"/>
                    </a:moveTo>
                    <a:cubicBezTo>
                      <a:pt x="30" y="1"/>
                      <a:pt x="1" y="30"/>
                      <a:pt x="1" y="66"/>
                    </a:cubicBezTo>
                    <a:cubicBezTo>
                      <a:pt x="1" y="105"/>
                      <a:pt x="33" y="131"/>
                      <a:pt x="67" y="131"/>
                    </a:cubicBezTo>
                    <a:cubicBezTo>
                      <a:pt x="83" y="131"/>
                      <a:pt x="99" y="125"/>
                      <a:pt x="113" y="112"/>
                    </a:cubicBezTo>
                    <a:cubicBezTo>
                      <a:pt x="154" y="72"/>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0" name="Google Shape;9218;p36">
                <a:extLst>
                  <a:ext uri="{FF2B5EF4-FFF2-40B4-BE49-F238E27FC236}">
                    <a16:creationId xmlns:a16="http://schemas.microsoft.com/office/drawing/2014/main" id="{840AC4E2-AF61-A6E4-D630-476E42DE7BF0}"/>
                  </a:ext>
                </a:extLst>
              </p:cNvPr>
              <p:cNvSpPr/>
              <p:nvPr/>
            </p:nvSpPr>
            <p:spPr>
              <a:xfrm>
                <a:off x="-149154" y="4303412"/>
                <a:ext cx="26404" cy="23866"/>
              </a:xfrm>
              <a:custGeom>
                <a:avLst/>
                <a:gdLst/>
                <a:ahLst/>
                <a:cxnLst/>
                <a:rect l="l" t="t" r="r" b="b"/>
                <a:pathLst>
                  <a:path w="154" h="132" extrusionOk="0">
                    <a:moveTo>
                      <a:pt x="66" y="1"/>
                    </a:moveTo>
                    <a:cubicBezTo>
                      <a:pt x="30" y="1"/>
                      <a:pt x="1" y="30"/>
                      <a:pt x="1" y="66"/>
                    </a:cubicBezTo>
                    <a:cubicBezTo>
                      <a:pt x="1" y="105"/>
                      <a:pt x="33" y="131"/>
                      <a:pt x="67" y="131"/>
                    </a:cubicBezTo>
                    <a:cubicBezTo>
                      <a:pt x="83" y="131"/>
                      <a:pt x="99" y="125"/>
                      <a:pt x="112" y="112"/>
                    </a:cubicBezTo>
                    <a:cubicBezTo>
                      <a:pt x="153" y="72"/>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1" name="Google Shape;9219;p36">
                <a:extLst>
                  <a:ext uri="{FF2B5EF4-FFF2-40B4-BE49-F238E27FC236}">
                    <a16:creationId xmlns:a16="http://schemas.microsoft.com/office/drawing/2014/main" id="{F0C60F79-7AA6-40F8-15C1-81598A481EC6}"/>
                  </a:ext>
                </a:extLst>
              </p:cNvPr>
              <p:cNvSpPr/>
              <p:nvPr/>
            </p:nvSpPr>
            <p:spPr>
              <a:xfrm>
                <a:off x="-204362" y="4303412"/>
                <a:ext cx="26233" cy="23866"/>
              </a:xfrm>
              <a:custGeom>
                <a:avLst/>
                <a:gdLst/>
                <a:ahLst/>
                <a:cxnLst/>
                <a:rect l="l" t="t" r="r" b="b"/>
                <a:pathLst>
                  <a:path w="153" h="132" extrusionOk="0">
                    <a:moveTo>
                      <a:pt x="65" y="1"/>
                    </a:moveTo>
                    <a:cubicBezTo>
                      <a:pt x="29" y="1"/>
                      <a:pt x="0" y="30"/>
                      <a:pt x="0" y="66"/>
                    </a:cubicBezTo>
                    <a:cubicBezTo>
                      <a:pt x="0" y="105"/>
                      <a:pt x="32" y="131"/>
                      <a:pt x="65" y="131"/>
                    </a:cubicBezTo>
                    <a:cubicBezTo>
                      <a:pt x="81" y="131"/>
                      <a:pt x="98" y="125"/>
                      <a:pt x="111" y="112"/>
                    </a:cubicBezTo>
                    <a:cubicBezTo>
                      <a:pt x="153" y="72"/>
                      <a:pt x="123"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2" name="Google Shape;9220;p36">
                <a:extLst>
                  <a:ext uri="{FF2B5EF4-FFF2-40B4-BE49-F238E27FC236}">
                    <a16:creationId xmlns:a16="http://schemas.microsoft.com/office/drawing/2014/main" id="{81BC7CAE-A10D-37F6-24B7-6003FACD61CA}"/>
                  </a:ext>
                </a:extLst>
              </p:cNvPr>
              <p:cNvSpPr/>
              <p:nvPr/>
            </p:nvSpPr>
            <p:spPr>
              <a:xfrm>
                <a:off x="-259913" y="4303412"/>
                <a:ext cx="26404" cy="23866"/>
              </a:xfrm>
              <a:custGeom>
                <a:avLst/>
                <a:gdLst/>
                <a:ahLst/>
                <a:cxnLst/>
                <a:rect l="l" t="t" r="r" b="b"/>
                <a:pathLst>
                  <a:path w="154" h="132" extrusionOk="0">
                    <a:moveTo>
                      <a:pt x="66" y="1"/>
                    </a:moveTo>
                    <a:cubicBezTo>
                      <a:pt x="29" y="1"/>
                      <a:pt x="0" y="30"/>
                      <a:pt x="0" y="66"/>
                    </a:cubicBezTo>
                    <a:cubicBezTo>
                      <a:pt x="0" y="105"/>
                      <a:pt x="33" y="131"/>
                      <a:pt x="66" y="131"/>
                    </a:cubicBezTo>
                    <a:cubicBezTo>
                      <a:pt x="82" y="131"/>
                      <a:pt x="99" y="125"/>
                      <a:pt x="112" y="112"/>
                    </a:cubicBezTo>
                    <a:cubicBezTo>
                      <a:pt x="154" y="72"/>
                      <a:pt x="125"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3" name="Google Shape;9221;p36">
                <a:extLst>
                  <a:ext uri="{FF2B5EF4-FFF2-40B4-BE49-F238E27FC236}">
                    <a16:creationId xmlns:a16="http://schemas.microsoft.com/office/drawing/2014/main" id="{67FE3BF2-70D9-55CC-5DC6-95E3E5F033E7}"/>
                  </a:ext>
                </a:extLst>
              </p:cNvPr>
              <p:cNvSpPr/>
              <p:nvPr/>
            </p:nvSpPr>
            <p:spPr>
              <a:xfrm>
                <a:off x="127915" y="4245194"/>
                <a:ext cx="26404" cy="23685"/>
              </a:xfrm>
              <a:custGeom>
                <a:avLst/>
                <a:gdLst/>
                <a:ahLst/>
                <a:cxnLst/>
                <a:rect l="l" t="t" r="r" b="b"/>
                <a:pathLst>
                  <a:path w="154" h="131" extrusionOk="0">
                    <a:moveTo>
                      <a:pt x="66" y="0"/>
                    </a:moveTo>
                    <a:cubicBezTo>
                      <a:pt x="30" y="0"/>
                      <a:pt x="1" y="29"/>
                      <a:pt x="1" y="65"/>
                    </a:cubicBezTo>
                    <a:cubicBezTo>
                      <a:pt x="1" y="105"/>
                      <a:pt x="33" y="131"/>
                      <a:pt x="66" y="131"/>
                    </a:cubicBezTo>
                    <a:cubicBezTo>
                      <a:pt x="82" y="131"/>
                      <a:pt x="99" y="125"/>
                      <a:pt x="112"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4" name="Google Shape;9222;p36">
                <a:extLst>
                  <a:ext uri="{FF2B5EF4-FFF2-40B4-BE49-F238E27FC236}">
                    <a16:creationId xmlns:a16="http://schemas.microsoft.com/office/drawing/2014/main" id="{BA7F787F-85F1-8647-859C-F4CCEE22AF91}"/>
                  </a:ext>
                </a:extLst>
              </p:cNvPr>
              <p:cNvSpPr/>
              <p:nvPr/>
            </p:nvSpPr>
            <p:spPr>
              <a:xfrm>
                <a:off x="72536" y="4245194"/>
                <a:ext cx="26404" cy="23685"/>
              </a:xfrm>
              <a:custGeom>
                <a:avLst/>
                <a:gdLst/>
                <a:ahLst/>
                <a:cxnLst/>
                <a:rect l="l" t="t" r="r" b="b"/>
                <a:pathLst>
                  <a:path w="154" h="131" extrusionOk="0">
                    <a:moveTo>
                      <a:pt x="66" y="0"/>
                    </a:moveTo>
                    <a:cubicBezTo>
                      <a:pt x="29" y="0"/>
                      <a:pt x="0" y="29"/>
                      <a:pt x="0" y="65"/>
                    </a:cubicBezTo>
                    <a:cubicBezTo>
                      <a:pt x="0" y="105"/>
                      <a:pt x="32" y="131"/>
                      <a:pt x="66" y="131"/>
                    </a:cubicBezTo>
                    <a:cubicBezTo>
                      <a:pt x="82" y="131"/>
                      <a:pt x="99" y="125"/>
                      <a:pt x="112" y="111"/>
                    </a:cubicBezTo>
                    <a:cubicBezTo>
                      <a:pt x="154"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5" name="Google Shape;9223;p36">
                <a:extLst>
                  <a:ext uri="{FF2B5EF4-FFF2-40B4-BE49-F238E27FC236}">
                    <a16:creationId xmlns:a16="http://schemas.microsoft.com/office/drawing/2014/main" id="{7BF4F5E5-D21F-4515-A6DC-2159624AFF8B}"/>
                  </a:ext>
                </a:extLst>
              </p:cNvPr>
              <p:cNvSpPr/>
              <p:nvPr/>
            </p:nvSpPr>
            <p:spPr>
              <a:xfrm>
                <a:off x="17156" y="4245194"/>
                <a:ext cx="26233" cy="23685"/>
              </a:xfrm>
              <a:custGeom>
                <a:avLst/>
                <a:gdLst/>
                <a:ahLst/>
                <a:cxnLst/>
                <a:rect l="l" t="t" r="r" b="b"/>
                <a:pathLst>
                  <a:path w="153" h="131" extrusionOk="0">
                    <a:moveTo>
                      <a:pt x="65" y="0"/>
                    </a:moveTo>
                    <a:cubicBezTo>
                      <a:pt x="29" y="0"/>
                      <a:pt x="0" y="29"/>
                      <a:pt x="0" y="65"/>
                    </a:cubicBezTo>
                    <a:cubicBezTo>
                      <a:pt x="0" y="105"/>
                      <a:pt x="33" y="131"/>
                      <a:pt x="66" y="131"/>
                    </a:cubicBezTo>
                    <a:cubicBezTo>
                      <a:pt x="82" y="131"/>
                      <a:pt x="99" y="125"/>
                      <a:pt x="112" y="111"/>
                    </a:cubicBezTo>
                    <a:cubicBezTo>
                      <a:pt x="153" y="70"/>
                      <a:pt x="124"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6" name="Google Shape;9224;p36">
                <a:extLst>
                  <a:ext uri="{FF2B5EF4-FFF2-40B4-BE49-F238E27FC236}">
                    <a16:creationId xmlns:a16="http://schemas.microsoft.com/office/drawing/2014/main" id="{454D329E-CF76-FB4E-A4B6-F4D0C59941BC}"/>
                  </a:ext>
                </a:extLst>
              </p:cNvPr>
              <p:cNvSpPr/>
              <p:nvPr/>
            </p:nvSpPr>
            <p:spPr>
              <a:xfrm>
                <a:off x="-38223" y="4245194"/>
                <a:ext cx="26233" cy="23685"/>
              </a:xfrm>
              <a:custGeom>
                <a:avLst/>
                <a:gdLst/>
                <a:ahLst/>
                <a:cxnLst/>
                <a:rect l="l" t="t" r="r" b="b"/>
                <a:pathLst>
                  <a:path w="153" h="131" extrusionOk="0">
                    <a:moveTo>
                      <a:pt x="66" y="0"/>
                    </a:moveTo>
                    <a:cubicBezTo>
                      <a:pt x="30" y="0"/>
                      <a:pt x="1" y="29"/>
                      <a:pt x="1" y="65"/>
                    </a:cubicBezTo>
                    <a:cubicBezTo>
                      <a:pt x="1" y="105"/>
                      <a:pt x="32" y="131"/>
                      <a:pt x="66" y="131"/>
                    </a:cubicBezTo>
                    <a:cubicBezTo>
                      <a:pt x="82" y="131"/>
                      <a:pt x="98" y="125"/>
                      <a:pt x="112"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7" name="Google Shape;9225;p36">
                <a:extLst>
                  <a:ext uri="{FF2B5EF4-FFF2-40B4-BE49-F238E27FC236}">
                    <a16:creationId xmlns:a16="http://schemas.microsoft.com/office/drawing/2014/main" id="{63971237-6DD8-7F89-124F-B641A4C50B9E}"/>
                  </a:ext>
                </a:extLst>
              </p:cNvPr>
              <p:cNvSpPr/>
              <p:nvPr/>
            </p:nvSpPr>
            <p:spPr>
              <a:xfrm>
                <a:off x="-93774" y="4245194"/>
                <a:ext cx="26576" cy="23685"/>
              </a:xfrm>
              <a:custGeom>
                <a:avLst/>
                <a:gdLst/>
                <a:ahLst/>
                <a:cxnLst/>
                <a:rect l="l" t="t" r="r" b="b"/>
                <a:pathLst>
                  <a:path w="155" h="131" extrusionOk="0">
                    <a:moveTo>
                      <a:pt x="67" y="0"/>
                    </a:moveTo>
                    <a:cubicBezTo>
                      <a:pt x="30" y="0"/>
                      <a:pt x="1" y="29"/>
                      <a:pt x="1" y="65"/>
                    </a:cubicBezTo>
                    <a:cubicBezTo>
                      <a:pt x="1" y="105"/>
                      <a:pt x="33" y="131"/>
                      <a:pt x="67" y="131"/>
                    </a:cubicBezTo>
                    <a:cubicBezTo>
                      <a:pt x="83" y="131"/>
                      <a:pt x="99" y="125"/>
                      <a:pt x="113" y="111"/>
                    </a:cubicBezTo>
                    <a:cubicBezTo>
                      <a:pt x="154" y="70"/>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8" name="Google Shape;9226;p36">
                <a:extLst>
                  <a:ext uri="{FF2B5EF4-FFF2-40B4-BE49-F238E27FC236}">
                    <a16:creationId xmlns:a16="http://schemas.microsoft.com/office/drawing/2014/main" id="{653689C6-2933-C699-27B2-C75DAA39B97D}"/>
                  </a:ext>
                </a:extLst>
              </p:cNvPr>
              <p:cNvSpPr/>
              <p:nvPr/>
            </p:nvSpPr>
            <p:spPr>
              <a:xfrm>
                <a:off x="-149154" y="4245194"/>
                <a:ext cx="26404" cy="23685"/>
              </a:xfrm>
              <a:custGeom>
                <a:avLst/>
                <a:gdLst/>
                <a:ahLst/>
                <a:cxnLst/>
                <a:rect l="l" t="t" r="r" b="b"/>
                <a:pathLst>
                  <a:path w="154" h="131" extrusionOk="0">
                    <a:moveTo>
                      <a:pt x="66" y="0"/>
                    </a:moveTo>
                    <a:cubicBezTo>
                      <a:pt x="30" y="0"/>
                      <a:pt x="1" y="29"/>
                      <a:pt x="1" y="65"/>
                    </a:cubicBezTo>
                    <a:cubicBezTo>
                      <a:pt x="1" y="105"/>
                      <a:pt x="33" y="131"/>
                      <a:pt x="67" y="131"/>
                    </a:cubicBezTo>
                    <a:cubicBezTo>
                      <a:pt x="83" y="131"/>
                      <a:pt x="99" y="125"/>
                      <a:pt x="112"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9" name="Google Shape;9227;p36">
                <a:extLst>
                  <a:ext uri="{FF2B5EF4-FFF2-40B4-BE49-F238E27FC236}">
                    <a16:creationId xmlns:a16="http://schemas.microsoft.com/office/drawing/2014/main" id="{E7A4746B-2A73-D82D-3D4A-63466A1DE78B}"/>
                  </a:ext>
                </a:extLst>
              </p:cNvPr>
              <p:cNvSpPr/>
              <p:nvPr/>
            </p:nvSpPr>
            <p:spPr>
              <a:xfrm>
                <a:off x="-204362" y="4245194"/>
                <a:ext cx="26233" cy="23685"/>
              </a:xfrm>
              <a:custGeom>
                <a:avLst/>
                <a:gdLst/>
                <a:ahLst/>
                <a:cxnLst/>
                <a:rect l="l" t="t" r="r" b="b"/>
                <a:pathLst>
                  <a:path w="153" h="131" extrusionOk="0">
                    <a:moveTo>
                      <a:pt x="65" y="0"/>
                    </a:moveTo>
                    <a:cubicBezTo>
                      <a:pt x="29" y="0"/>
                      <a:pt x="0" y="29"/>
                      <a:pt x="0" y="65"/>
                    </a:cubicBezTo>
                    <a:cubicBezTo>
                      <a:pt x="0" y="105"/>
                      <a:pt x="32" y="131"/>
                      <a:pt x="65" y="131"/>
                    </a:cubicBezTo>
                    <a:cubicBezTo>
                      <a:pt x="81" y="131"/>
                      <a:pt x="98" y="125"/>
                      <a:pt x="111" y="111"/>
                    </a:cubicBezTo>
                    <a:cubicBezTo>
                      <a:pt x="153" y="70"/>
                      <a:pt x="123"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0" name="Google Shape;9228;p36">
                <a:extLst>
                  <a:ext uri="{FF2B5EF4-FFF2-40B4-BE49-F238E27FC236}">
                    <a16:creationId xmlns:a16="http://schemas.microsoft.com/office/drawing/2014/main" id="{F18E1746-29D7-3FD3-A839-B356FAD91220}"/>
                  </a:ext>
                </a:extLst>
              </p:cNvPr>
              <p:cNvSpPr/>
              <p:nvPr/>
            </p:nvSpPr>
            <p:spPr>
              <a:xfrm>
                <a:off x="183295" y="4186615"/>
                <a:ext cx="22632" cy="23866"/>
              </a:xfrm>
              <a:custGeom>
                <a:avLst/>
                <a:gdLst/>
                <a:ahLst/>
                <a:cxnLst/>
                <a:rect l="l" t="t" r="r" b="b"/>
                <a:pathLst>
                  <a:path w="132" h="132" extrusionOk="0">
                    <a:moveTo>
                      <a:pt x="66" y="0"/>
                    </a:moveTo>
                    <a:cubicBezTo>
                      <a:pt x="30" y="0"/>
                      <a:pt x="1" y="29"/>
                      <a:pt x="1" y="66"/>
                    </a:cubicBezTo>
                    <a:cubicBezTo>
                      <a:pt x="1" y="102"/>
                      <a:pt x="30" y="131"/>
                      <a:pt x="66" y="131"/>
                    </a:cubicBezTo>
                    <a:cubicBezTo>
                      <a:pt x="103" y="131"/>
                      <a:pt x="132" y="102"/>
                      <a:pt x="132" y="66"/>
                    </a:cubicBezTo>
                    <a:cubicBezTo>
                      <a:pt x="132" y="29"/>
                      <a:pt x="103"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1" name="Google Shape;9229;p36">
                <a:extLst>
                  <a:ext uri="{FF2B5EF4-FFF2-40B4-BE49-F238E27FC236}">
                    <a16:creationId xmlns:a16="http://schemas.microsoft.com/office/drawing/2014/main" id="{3BF4664E-A2F1-FA3B-1876-6B46120AEF8D}"/>
                  </a:ext>
                </a:extLst>
              </p:cNvPr>
              <p:cNvSpPr/>
              <p:nvPr/>
            </p:nvSpPr>
            <p:spPr>
              <a:xfrm>
                <a:off x="127915" y="4186615"/>
                <a:ext cx="26404" cy="23866"/>
              </a:xfrm>
              <a:custGeom>
                <a:avLst/>
                <a:gdLst/>
                <a:ahLst/>
                <a:cxnLst/>
                <a:rect l="l" t="t" r="r" b="b"/>
                <a:pathLst>
                  <a:path w="154" h="132" extrusionOk="0">
                    <a:moveTo>
                      <a:pt x="66" y="0"/>
                    </a:moveTo>
                    <a:cubicBezTo>
                      <a:pt x="30" y="0"/>
                      <a:pt x="1" y="29"/>
                      <a:pt x="1" y="66"/>
                    </a:cubicBezTo>
                    <a:cubicBezTo>
                      <a:pt x="1" y="105"/>
                      <a:pt x="33" y="132"/>
                      <a:pt x="67" y="132"/>
                    </a:cubicBezTo>
                    <a:cubicBezTo>
                      <a:pt x="83" y="132"/>
                      <a:pt x="99" y="126"/>
                      <a:pt x="112" y="112"/>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2" name="Google Shape;9230;p36">
                <a:extLst>
                  <a:ext uri="{FF2B5EF4-FFF2-40B4-BE49-F238E27FC236}">
                    <a16:creationId xmlns:a16="http://schemas.microsoft.com/office/drawing/2014/main" id="{33AFC4A0-48E3-B5C4-B74C-C7CE6C1AF24A}"/>
                  </a:ext>
                </a:extLst>
              </p:cNvPr>
              <p:cNvSpPr/>
              <p:nvPr/>
            </p:nvSpPr>
            <p:spPr>
              <a:xfrm>
                <a:off x="72536" y="4186615"/>
                <a:ext cx="26404" cy="23866"/>
              </a:xfrm>
              <a:custGeom>
                <a:avLst/>
                <a:gdLst/>
                <a:ahLst/>
                <a:cxnLst/>
                <a:rect l="l" t="t" r="r" b="b"/>
                <a:pathLst>
                  <a:path w="154" h="132" extrusionOk="0">
                    <a:moveTo>
                      <a:pt x="66" y="0"/>
                    </a:moveTo>
                    <a:cubicBezTo>
                      <a:pt x="29" y="0"/>
                      <a:pt x="0" y="29"/>
                      <a:pt x="0" y="66"/>
                    </a:cubicBezTo>
                    <a:cubicBezTo>
                      <a:pt x="0" y="105"/>
                      <a:pt x="33" y="132"/>
                      <a:pt x="66" y="132"/>
                    </a:cubicBezTo>
                    <a:cubicBezTo>
                      <a:pt x="82" y="132"/>
                      <a:pt x="99" y="126"/>
                      <a:pt x="112" y="112"/>
                    </a:cubicBezTo>
                    <a:cubicBezTo>
                      <a:pt x="154"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3" name="Google Shape;9231;p36">
                <a:extLst>
                  <a:ext uri="{FF2B5EF4-FFF2-40B4-BE49-F238E27FC236}">
                    <a16:creationId xmlns:a16="http://schemas.microsoft.com/office/drawing/2014/main" id="{971379C7-8518-B797-F78E-F0E04D89077A}"/>
                  </a:ext>
                </a:extLst>
              </p:cNvPr>
              <p:cNvSpPr/>
              <p:nvPr/>
            </p:nvSpPr>
            <p:spPr>
              <a:xfrm>
                <a:off x="17156" y="4186615"/>
                <a:ext cx="22632" cy="23866"/>
              </a:xfrm>
              <a:custGeom>
                <a:avLst/>
                <a:gdLst/>
                <a:ahLst/>
                <a:cxnLst/>
                <a:rect l="l" t="t" r="r" b="b"/>
                <a:pathLst>
                  <a:path w="132" h="132" extrusionOk="0">
                    <a:moveTo>
                      <a:pt x="65" y="0"/>
                    </a:moveTo>
                    <a:cubicBezTo>
                      <a:pt x="29" y="0"/>
                      <a:pt x="0" y="29"/>
                      <a:pt x="0" y="66"/>
                    </a:cubicBezTo>
                    <a:cubicBezTo>
                      <a:pt x="0" y="102"/>
                      <a:pt x="29" y="131"/>
                      <a:pt x="65" y="131"/>
                    </a:cubicBezTo>
                    <a:cubicBezTo>
                      <a:pt x="102" y="131"/>
                      <a:pt x="131" y="102"/>
                      <a:pt x="131" y="66"/>
                    </a:cubicBezTo>
                    <a:cubicBezTo>
                      <a:pt x="131" y="29"/>
                      <a:pt x="102"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4" name="Google Shape;9232;p36">
                <a:extLst>
                  <a:ext uri="{FF2B5EF4-FFF2-40B4-BE49-F238E27FC236}">
                    <a16:creationId xmlns:a16="http://schemas.microsoft.com/office/drawing/2014/main" id="{7072AB99-1013-0D5D-8A1A-49A96252C76D}"/>
                  </a:ext>
                </a:extLst>
              </p:cNvPr>
              <p:cNvSpPr/>
              <p:nvPr/>
            </p:nvSpPr>
            <p:spPr>
              <a:xfrm>
                <a:off x="-38223" y="4186615"/>
                <a:ext cx="26233" cy="23866"/>
              </a:xfrm>
              <a:custGeom>
                <a:avLst/>
                <a:gdLst/>
                <a:ahLst/>
                <a:cxnLst/>
                <a:rect l="l" t="t" r="r" b="b"/>
                <a:pathLst>
                  <a:path w="153" h="132" extrusionOk="0">
                    <a:moveTo>
                      <a:pt x="66" y="0"/>
                    </a:moveTo>
                    <a:cubicBezTo>
                      <a:pt x="30" y="0"/>
                      <a:pt x="1" y="29"/>
                      <a:pt x="1" y="66"/>
                    </a:cubicBezTo>
                    <a:cubicBezTo>
                      <a:pt x="1" y="105"/>
                      <a:pt x="33" y="132"/>
                      <a:pt x="66" y="132"/>
                    </a:cubicBezTo>
                    <a:cubicBezTo>
                      <a:pt x="82" y="132"/>
                      <a:pt x="98" y="126"/>
                      <a:pt x="112" y="112"/>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5" name="Google Shape;9233;p36">
                <a:extLst>
                  <a:ext uri="{FF2B5EF4-FFF2-40B4-BE49-F238E27FC236}">
                    <a16:creationId xmlns:a16="http://schemas.microsoft.com/office/drawing/2014/main" id="{83B07A96-0C1C-81E5-E1C4-84FE40D086E4}"/>
                  </a:ext>
                </a:extLst>
              </p:cNvPr>
              <p:cNvSpPr/>
              <p:nvPr/>
            </p:nvSpPr>
            <p:spPr>
              <a:xfrm>
                <a:off x="-93774" y="4186615"/>
                <a:ext cx="26576" cy="23866"/>
              </a:xfrm>
              <a:custGeom>
                <a:avLst/>
                <a:gdLst/>
                <a:ahLst/>
                <a:cxnLst/>
                <a:rect l="l" t="t" r="r" b="b"/>
                <a:pathLst>
                  <a:path w="155" h="132" extrusionOk="0">
                    <a:moveTo>
                      <a:pt x="67" y="0"/>
                    </a:moveTo>
                    <a:cubicBezTo>
                      <a:pt x="30" y="0"/>
                      <a:pt x="1" y="29"/>
                      <a:pt x="1" y="66"/>
                    </a:cubicBezTo>
                    <a:cubicBezTo>
                      <a:pt x="1" y="105"/>
                      <a:pt x="33" y="132"/>
                      <a:pt x="67" y="132"/>
                    </a:cubicBezTo>
                    <a:cubicBezTo>
                      <a:pt x="83" y="132"/>
                      <a:pt x="99" y="126"/>
                      <a:pt x="113" y="112"/>
                    </a:cubicBezTo>
                    <a:cubicBezTo>
                      <a:pt x="154" y="71"/>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6" name="Google Shape;9234;p36">
                <a:extLst>
                  <a:ext uri="{FF2B5EF4-FFF2-40B4-BE49-F238E27FC236}">
                    <a16:creationId xmlns:a16="http://schemas.microsoft.com/office/drawing/2014/main" id="{56D96E48-20E0-D203-62C2-6E2852FA5DF5}"/>
                  </a:ext>
                </a:extLst>
              </p:cNvPr>
              <p:cNvSpPr/>
              <p:nvPr/>
            </p:nvSpPr>
            <p:spPr>
              <a:xfrm>
                <a:off x="-149154" y="4186615"/>
                <a:ext cx="22804" cy="23866"/>
              </a:xfrm>
              <a:custGeom>
                <a:avLst/>
                <a:gdLst/>
                <a:ahLst/>
                <a:cxnLst/>
                <a:rect l="l" t="t" r="r" b="b"/>
                <a:pathLst>
                  <a:path w="133" h="132" extrusionOk="0">
                    <a:moveTo>
                      <a:pt x="66" y="0"/>
                    </a:moveTo>
                    <a:cubicBezTo>
                      <a:pt x="30" y="0"/>
                      <a:pt x="1" y="29"/>
                      <a:pt x="1" y="66"/>
                    </a:cubicBezTo>
                    <a:cubicBezTo>
                      <a:pt x="1" y="102"/>
                      <a:pt x="30" y="131"/>
                      <a:pt x="66" y="131"/>
                    </a:cubicBezTo>
                    <a:cubicBezTo>
                      <a:pt x="102" y="131"/>
                      <a:pt x="132" y="102"/>
                      <a:pt x="132" y="66"/>
                    </a:cubicBezTo>
                    <a:cubicBezTo>
                      <a:pt x="132" y="29"/>
                      <a:pt x="102"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7" name="Google Shape;9235;p36">
                <a:extLst>
                  <a:ext uri="{FF2B5EF4-FFF2-40B4-BE49-F238E27FC236}">
                    <a16:creationId xmlns:a16="http://schemas.microsoft.com/office/drawing/2014/main" id="{F709B281-191D-A09A-41A6-2CC1197615FA}"/>
                  </a:ext>
                </a:extLst>
              </p:cNvPr>
              <p:cNvSpPr/>
              <p:nvPr/>
            </p:nvSpPr>
            <p:spPr>
              <a:xfrm>
                <a:off x="238674" y="4128216"/>
                <a:ext cx="26404" cy="23685"/>
              </a:xfrm>
              <a:custGeom>
                <a:avLst/>
                <a:gdLst/>
                <a:ahLst/>
                <a:cxnLst/>
                <a:rect l="l" t="t" r="r" b="b"/>
                <a:pathLst>
                  <a:path w="154" h="131" extrusionOk="0">
                    <a:moveTo>
                      <a:pt x="67" y="1"/>
                    </a:moveTo>
                    <a:cubicBezTo>
                      <a:pt x="31" y="1"/>
                      <a:pt x="0" y="30"/>
                      <a:pt x="0" y="66"/>
                    </a:cubicBezTo>
                    <a:cubicBezTo>
                      <a:pt x="0" y="105"/>
                      <a:pt x="33" y="131"/>
                      <a:pt x="66" y="131"/>
                    </a:cubicBezTo>
                    <a:cubicBezTo>
                      <a:pt x="83" y="131"/>
                      <a:pt x="99" y="125"/>
                      <a:pt x="112" y="112"/>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8" name="Google Shape;9236;p36">
                <a:extLst>
                  <a:ext uri="{FF2B5EF4-FFF2-40B4-BE49-F238E27FC236}">
                    <a16:creationId xmlns:a16="http://schemas.microsoft.com/office/drawing/2014/main" id="{3EFB7F9F-2D92-3AD6-55CA-AFC302C4B762}"/>
                  </a:ext>
                </a:extLst>
              </p:cNvPr>
              <p:cNvSpPr/>
              <p:nvPr/>
            </p:nvSpPr>
            <p:spPr>
              <a:xfrm>
                <a:off x="183295" y="4128216"/>
                <a:ext cx="26404" cy="23685"/>
              </a:xfrm>
              <a:custGeom>
                <a:avLst/>
                <a:gdLst/>
                <a:ahLst/>
                <a:cxnLst/>
                <a:rect l="l" t="t" r="r" b="b"/>
                <a:pathLst>
                  <a:path w="154" h="131" extrusionOk="0">
                    <a:moveTo>
                      <a:pt x="66" y="1"/>
                    </a:moveTo>
                    <a:cubicBezTo>
                      <a:pt x="30" y="1"/>
                      <a:pt x="1" y="30"/>
                      <a:pt x="1" y="66"/>
                    </a:cubicBezTo>
                    <a:cubicBezTo>
                      <a:pt x="1" y="105"/>
                      <a:pt x="33" y="131"/>
                      <a:pt x="67" y="131"/>
                    </a:cubicBezTo>
                    <a:cubicBezTo>
                      <a:pt x="83" y="131"/>
                      <a:pt x="99" y="125"/>
                      <a:pt x="113" y="112"/>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9" name="Google Shape;9237;p36">
                <a:extLst>
                  <a:ext uri="{FF2B5EF4-FFF2-40B4-BE49-F238E27FC236}">
                    <a16:creationId xmlns:a16="http://schemas.microsoft.com/office/drawing/2014/main" id="{4ED315A5-16F8-B9C0-C55E-250D7156A575}"/>
                  </a:ext>
                </a:extLst>
              </p:cNvPr>
              <p:cNvSpPr/>
              <p:nvPr/>
            </p:nvSpPr>
            <p:spPr>
              <a:xfrm>
                <a:off x="127915" y="4128216"/>
                <a:ext cx="26404" cy="23685"/>
              </a:xfrm>
              <a:custGeom>
                <a:avLst/>
                <a:gdLst/>
                <a:ahLst/>
                <a:cxnLst/>
                <a:rect l="l" t="t" r="r" b="b"/>
                <a:pathLst>
                  <a:path w="154" h="131" extrusionOk="0">
                    <a:moveTo>
                      <a:pt x="66" y="1"/>
                    </a:moveTo>
                    <a:cubicBezTo>
                      <a:pt x="30" y="1"/>
                      <a:pt x="1" y="30"/>
                      <a:pt x="1" y="66"/>
                    </a:cubicBezTo>
                    <a:cubicBezTo>
                      <a:pt x="1" y="105"/>
                      <a:pt x="33" y="131"/>
                      <a:pt x="66" y="131"/>
                    </a:cubicBezTo>
                    <a:cubicBezTo>
                      <a:pt x="82" y="131"/>
                      <a:pt x="99" y="125"/>
                      <a:pt x="112" y="112"/>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0" name="Google Shape;9238;p36">
                <a:extLst>
                  <a:ext uri="{FF2B5EF4-FFF2-40B4-BE49-F238E27FC236}">
                    <a16:creationId xmlns:a16="http://schemas.microsoft.com/office/drawing/2014/main" id="{9FBB338A-F687-8947-BE72-CB968D3D68EC}"/>
                  </a:ext>
                </a:extLst>
              </p:cNvPr>
              <p:cNvSpPr/>
              <p:nvPr/>
            </p:nvSpPr>
            <p:spPr>
              <a:xfrm>
                <a:off x="72536" y="4128216"/>
                <a:ext cx="26404" cy="23685"/>
              </a:xfrm>
              <a:custGeom>
                <a:avLst/>
                <a:gdLst/>
                <a:ahLst/>
                <a:cxnLst/>
                <a:rect l="l" t="t" r="r" b="b"/>
                <a:pathLst>
                  <a:path w="154" h="131" extrusionOk="0">
                    <a:moveTo>
                      <a:pt x="66" y="1"/>
                    </a:moveTo>
                    <a:cubicBezTo>
                      <a:pt x="29" y="1"/>
                      <a:pt x="0" y="30"/>
                      <a:pt x="0" y="66"/>
                    </a:cubicBezTo>
                    <a:cubicBezTo>
                      <a:pt x="0" y="105"/>
                      <a:pt x="32" y="131"/>
                      <a:pt x="66" y="131"/>
                    </a:cubicBezTo>
                    <a:cubicBezTo>
                      <a:pt x="82" y="131"/>
                      <a:pt x="99" y="125"/>
                      <a:pt x="112" y="112"/>
                    </a:cubicBezTo>
                    <a:cubicBezTo>
                      <a:pt x="154"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1" name="Google Shape;9239;p36">
                <a:extLst>
                  <a:ext uri="{FF2B5EF4-FFF2-40B4-BE49-F238E27FC236}">
                    <a16:creationId xmlns:a16="http://schemas.microsoft.com/office/drawing/2014/main" id="{C7A9C438-9FA2-C8B0-4F13-864B83FAA8ED}"/>
                  </a:ext>
                </a:extLst>
              </p:cNvPr>
              <p:cNvSpPr/>
              <p:nvPr/>
            </p:nvSpPr>
            <p:spPr>
              <a:xfrm>
                <a:off x="17156" y="4128216"/>
                <a:ext cx="26233" cy="23685"/>
              </a:xfrm>
              <a:custGeom>
                <a:avLst/>
                <a:gdLst/>
                <a:ahLst/>
                <a:cxnLst/>
                <a:rect l="l" t="t" r="r" b="b"/>
                <a:pathLst>
                  <a:path w="153" h="131" extrusionOk="0">
                    <a:moveTo>
                      <a:pt x="65" y="1"/>
                    </a:moveTo>
                    <a:cubicBezTo>
                      <a:pt x="29" y="1"/>
                      <a:pt x="0" y="30"/>
                      <a:pt x="0" y="66"/>
                    </a:cubicBezTo>
                    <a:cubicBezTo>
                      <a:pt x="0" y="105"/>
                      <a:pt x="33" y="131"/>
                      <a:pt x="66" y="131"/>
                    </a:cubicBezTo>
                    <a:cubicBezTo>
                      <a:pt x="82" y="131"/>
                      <a:pt x="99" y="125"/>
                      <a:pt x="112" y="112"/>
                    </a:cubicBezTo>
                    <a:cubicBezTo>
                      <a:pt x="153" y="71"/>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2" name="Google Shape;9240;p36">
                <a:extLst>
                  <a:ext uri="{FF2B5EF4-FFF2-40B4-BE49-F238E27FC236}">
                    <a16:creationId xmlns:a16="http://schemas.microsoft.com/office/drawing/2014/main" id="{4036FBEF-6058-9EE4-427D-E5A2FE0C06CB}"/>
                  </a:ext>
                </a:extLst>
              </p:cNvPr>
              <p:cNvSpPr/>
              <p:nvPr/>
            </p:nvSpPr>
            <p:spPr>
              <a:xfrm>
                <a:off x="-38223" y="4128216"/>
                <a:ext cx="26233" cy="23685"/>
              </a:xfrm>
              <a:custGeom>
                <a:avLst/>
                <a:gdLst/>
                <a:ahLst/>
                <a:cxnLst/>
                <a:rect l="l" t="t" r="r" b="b"/>
                <a:pathLst>
                  <a:path w="153" h="131" extrusionOk="0">
                    <a:moveTo>
                      <a:pt x="66" y="1"/>
                    </a:moveTo>
                    <a:cubicBezTo>
                      <a:pt x="30" y="1"/>
                      <a:pt x="1" y="30"/>
                      <a:pt x="1" y="66"/>
                    </a:cubicBezTo>
                    <a:cubicBezTo>
                      <a:pt x="1" y="105"/>
                      <a:pt x="32" y="131"/>
                      <a:pt x="66" y="131"/>
                    </a:cubicBezTo>
                    <a:cubicBezTo>
                      <a:pt x="82" y="131"/>
                      <a:pt x="98" y="125"/>
                      <a:pt x="112" y="112"/>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3" name="Google Shape;9241;p36">
                <a:extLst>
                  <a:ext uri="{FF2B5EF4-FFF2-40B4-BE49-F238E27FC236}">
                    <a16:creationId xmlns:a16="http://schemas.microsoft.com/office/drawing/2014/main" id="{80C0C6B7-6BC6-7522-EAE0-E4BEA0037F2A}"/>
                  </a:ext>
                </a:extLst>
              </p:cNvPr>
              <p:cNvSpPr/>
              <p:nvPr/>
            </p:nvSpPr>
            <p:spPr>
              <a:xfrm>
                <a:off x="-93774" y="4128216"/>
                <a:ext cx="26576" cy="23685"/>
              </a:xfrm>
              <a:custGeom>
                <a:avLst/>
                <a:gdLst/>
                <a:ahLst/>
                <a:cxnLst/>
                <a:rect l="l" t="t" r="r" b="b"/>
                <a:pathLst>
                  <a:path w="155" h="131" extrusionOk="0">
                    <a:moveTo>
                      <a:pt x="67" y="1"/>
                    </a:moveTo>
                    <a:cubicBezTo>
                      <a:pt x="30" y="1"/>
                      <a:pt x="1" y="30"/>
                      <a:pt x="1" y="66"/>
                    </a:cubicBezTo>
                    <a:cubicBezTo>
                      <a:pt x="1" y="105"/>
                      <a:pt x="33" y="131"/>
                      <a:pt x="67" y="131"/>
                    </a:cubicBezTo>
                    <a:cubicBezTo>
                      <a:pt x="83" y="131"/>
                      <a:pt x="99" y="125"/>
                      <a:pt x="113" y="112"/>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4" name="Google Shape;9242;p36">
                <a:extLst>
                  <a:ext uri="{FF2B5EF4-FFF2-40B4-BE49-F238E27FC236}">
                    <a16:creationId xmlns:a16="http://schemas.microsoft.com/office/drawing/2014/main" id="{67177CE0-E18C-9E46-FC46-F8BE7559FACD}"/>
                  </a:ext>
                </a:extLst>
              </p:cNvPr>
              <p:cNvSpPr/>
              <p:nvPr/>
            </p:nvSpPr>
            <p:spPr>
              <a:xfrm>
                <a:off x="294225" y="4069818"/>
                <a:ext cx="26233" cy="23866"/>
              </a:xfrm>
              <a:custGeom>
                <a:avLst/>
                <a:gdLst/>
                <a:ahLst/>
                <a:cxnLst/>
                <a:rect l="l" t="t" r="r" b="b"/>
                <a:pathLst>
                  <a:path w="153" h="132" extrusionOk="0">
                    <a:moveTo>
                      <a:pt x="65" y="1"/>
                    </a:moveTo>
                    <a:cubicBezTo>
                      <a:pt x="29" y="1"/>
                      <a:pt x="0" y="30"/>
                      <a:pt x="0" y="66"/>
                    </a:cubicBezTo>
                    <a:cubicBezTo>
                      <a:pt x="0" y="105"/>
                      <a:pt x="32" y="131"/>
                      <a:pt x="66" y="131"/>
                    </a:cubicBezTo>
                    <a:cubicBezTo>
                      <a:pt x="82" y="131"/>
                      <a:pt x="98" y="125"/>
                      <a:pt x="111" y="112"/>
                    </a:cubicBezTo>
                    <a:cubicBezTo>
                      <a:pt x="153" y="70"/>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5" name="Google Shape;9243;p36">
                <a:extLst>
                  <a:ext uri="{FF2B5EF4-FFF2-40B4-BE49-F238E27FC236}">
                    <a16:creationId xmlns:a16="http://schemas.microsoft.com/office/drawing/2014/main" id="{9D3D524E-67EF-B653-2791-E2C75983C356}"/>
                  </a:ext>
                </a:extLst>
              </p:cNvPr>
              <p:cNvSpPr/>
              <p:nvPr/>
            </p:nvSpPr>
            <p:spPr>
              <a:xfrm>
                <a:off x="238674" y="4069818"/>
                <a:ext cx="26404" cy="23866"/>
              </a:xfrm>
              <a:custGeom>
                <a:avLst/>
                <a:gdLst/>
                <a:ahLst/>
                <a:cxnLst/>
                <a:rect l="l" t="t" r="r" b="b"/>
                <a:pathLst>
                  <a:path w="154" h="132" extrusionOk="0">
                    <a:moveTo>
                      <a:pt x="67" y="1"/>
                    </a:moveTo>
                    <a:cubicBezTo>
                      <a:pt x="31" y="1"/>
                      <a:pt x="0" y="30"/>
                      <a:pt x="0" y="66"/>
                    </a:cubicBezTo>
                    <a:cubicBezTo>
                      <a:pt x="0" y="105"/>
                      <a:pt x="33" y="131"/>
                      <a:pt x="66" y="131"/>
                    </a:cubicBezTo>
                    <a:cubicBezTo>
                      <a:pt x="83" y="131"/>
                      <a:pt x="99" y="125"/>
                      <a:pt x="112" y="112"/>
                    </a:cubicBezTo>
                    <a:cubicBezTo>
                      <a:pt x="154" y="70"/>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6" name="Google Shape;9244;p36">
                <a:extLst>
                  <a:ext uri="{FF2B5EF4-FFF2-40B4-BE49-F238E27FC236}">
                    <a16:creationId xmlns:a16="http://schemas.microsoft.com/office/drawing/2014/main" id="{3791E2F0-5EB6-65E2-B8A8-2E39AB351D1E}"/>
                  </a:ext>
                </a:extLst>
              </p:cNvPr>
              <p:cNvSpPr/>
              <p:nvPr/>
            </p:nvSpPr>
            <p:spPr>
              <a:xfrm>
                <a:off x="183295" y="4069818"/>
                <a:ext cx="26404" cy="23866"/>
              </a:xfrm>
              <a:custGeom>
                <a:avLst/>
                <a:gdLst/>
                <a:ahLst/>
                <a:cxnLst/>
                <a:rect l="l" t="t" r="r" b="b"/>
                <a:pathLst>
                  <a:path w="154" h="132" extrusionOk="0">
                    <a:moveTo>
                      <a:pt x="66" y="1"/>
                    </a:moveTo>
                    <a:cubicBezTo>
                      <a:pt x="30" y="1"/>
                      <a:pt x="1" y="30"/>
                      <a:pt x="1" y="66"/>
                    </a:cubicBezTo>
                    <a:cubicBezTo>
                      <a:pt x="1" y="105"/>
                      <a:pt x="33" y="131"/>
                      <a:pt x="67" y="131"/>
                    </a:cubicBezTo>
                    <a:cubicBezTo>
                      <a:pt x="83" y="131"/>
                      <a:pt x="99" y="125"/>
                      <a:pt x="113" y="112"/>
                    </a:cubicBezTo>
                    <a:cubicBezTo>
                      <a:pt x="153" y="70"/>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7" name="Google Shape;9245;p36">
                <a:extLst>
                  <a:ext uri="{FF2B5EF4-FFF2-40B4-BE49-F238E27FC236}">
                    <a16:creationId xmlns:a16="http://schemas.microsoft.com/office/drawing/2014/main" id="{D4FC35B6-9C59-996F-14B2-8ED258EBF784}"/>
                  </a:ext>
                </a:extLst>
              </p:cNvPr>
              <p:cNvSpPr/>
              <p:nvPr/>
            </p:nvSpPr>
            <p:spPr>
              <a:xfrm>
                <a:off x="127915" y="4069818"/>
                <a:ext cx="26404" cy="23866"/>
              </a:xfrm>
              <a:custGeom>
                <a:avLst/>
                <a:gdLst/>
                <a:ahLst/>
                <a:cxnLst/>
                <a:rect l="l" t="t" r="r" b="b"/>
                <a:pathLst>
                  <a:path w="154" h="132" extrusionOk="0">
                    <a:moveTo>
                      <a:pt x="66" y="1"/>
                    </a:moveTo>
                    <a:cubicBezTo>
                      <a:pt x="30" y="1"/>
                      <a:pt x="1" y="30"/>
                      <a:pt x="1" y="66"/>
                    </a:cubicBezTo>
                    <a:cubicBezTo>
                      <a:pt x="1" y="105"/>
                      <a:pt x="33" y="131"/>
                      <a:pt x="66" y="131"/>
                    </a:cubicBezTo>
                    <a:cubicBezTo>
                      <a:pt x="82" y="131"/>
                      <a:pt x="99" y="125"/>
                      <a:pt x="112" y="112"/>
                    </a:cubicBezTo>
                    <a:cubicBezTo>
                      <a:pt x="153" y="70"/>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8" name="Google Shape;9246;p36">
                <a:extLst>
                  <a:ext uri="{FF2B5EF4-FFF2-40B4-BE49-F238E27FC236}">
                    <a16:creationId xmlns:a16="http://schemas.microsoft.com/office/drawing/2014/main" id="{FF363BF9-6948-D406-E32B-C1EC67B7BA38}"/>
                  </a:ext>
                </a:extLst>
              </p:cNvPr>
              <p:cNvSpPr/>
              <p:nvPr/>
            </p:nvSpPr>
            <p:spPr>
              <a:xfrm>
                <a:off x="72536" y="4069818"/>
                <a:ext cx="26404" cy="23866"/>
              </a:xfrm>
              <a:custGeom>
                <a:avLst/>
                <a:gdLst/>
                <a:ahLst/>
                <a:cxnLst/>
                <a:rect l="l" t="t" r="r" b="b"/>
                <a:pathLst>
                  <a:path w="154" h="132" extrusionOk="0">
                    <a:moveTo>
                      <a:pt x="66" y="1"/>
                    </a:moveTo>
                    <a:cubicBezTo>
                      <a:pt x="29" y="1"/>
                      <a:pt x="0" y="30"/>
                      <a:pt x="0" y="66"/>
                    </a:cubicBezTo>
                    <a:cubicBezTo>
                      <a:pt x="0" y="105"/>
                      <a:pt x="32" y="131"/>
                      <a:pt x="66" y="131"/>
                    </a:cubicBezTo>
                    <a:cubicBezTo>
                      <a:pt x="82" y="131"/>
                      <a:pt x="99" y="125"/>
                      <a:pt x="112" y="112"/>
                    </a:cubicBezTo>
                    <a:cubicBezTo>
                      <a:pt x="154" y="70"/>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9" name="Google Shape;9247;p36">
                <a:extLst>
                  <a:ext uri="{FF2B5EF4-FFF2-40B4-BE49-F238E27FC236}">
                    <a16:creationId xmlns:a16="http://schemas.microsoft.com/office/drawing/2014/main" id="{039E782D-EFEF-54B4-5DE2-1EF413FF926C}"/>
                  </a:ext>
                </a:extLst>
              </p:cNvPr>
              <p:cNvSpPr/>
              <p:nvPr/>
            </p:nvSpPr>
            <p:spPr>
              <a:xfrm>
                <a:off x="17156" y="4069818"/>
                <a:ext cx="26233" cy="23866"/>
              </a:xfrm>
              <a:custGeom>
                <a:avLst/>
                <a:gdLst/>
                <a:ahLst/>
                <a:cxnLst/>
                <a:rect l="l" t="t" r="r" b="b"/>
                <a:pathLst>
                  <a:path w="153" h="132" extrusionOk="0">
                    <a:moveTo>
                      <a:pt x="65" y="1"/>
                    </a:moveTo>
                    <a:cubicBezTo>
                      <a:pt x="29" y="1"/>
                      <a:pt x="0" y="30"/>
                      <a:pt x="0" y="66"/>
                    </a:cubicBezTo>
                    <a:cubicBezTo>
                      <a:pt x="0" y="105"/>
                      <a:pt x="33" y="131"/>
                      <a:pt x="66" y="131"/>
                    </a:cubicBezTo>
                    <a:cubicBezTo>
                      <a:pt x="82" y="131"/>
                      <a:pt x="99" y="125"/>
                      <a:pt x="112" y="112"/>
                    </a:cubicBezTo>
                    <a:cubicBezTo>
                      <a:pt x="153" y="70"/>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0" name="Google Shape;9248;p36">
                <a:extLst>
                  <a:ext uri="{FF2B5EF4-FFF2-40B4-BE49-F238E27FC236}">
                    <a16:creationId xmlns:a16="http://schemas.microsoft.com/office/drawing/2014/main" id="{E5C3C7A1-583C-9C60-A074-6B0C7BE0DC71}"/>
                  </a:ext>
                </a:extLst>
              </p:cNvPr>
              <p:cNvSpPr/>
              <p:nvPr/>
            </p:nvSpPr>
            <p:spPr>
              <a:xfrm>
                <a:off x="-38223" y="4069818"/>
                <a:ext cx="26233" cy="23866"/>
              </a:xfrm>
              <a:custGeom>
                <a:avLst/>
                <a:gdLst/>
                <a:ahLst/>
                <a:cxnLst/>
                <a:rect l="l" t="t" r="r" b="b"/>
                <a:pathLst>
                  <a:path w="153" h="132" extrusionOk="0">
                    <a:moveTo>
                      <a:pt x="66" y="1"/>
                    </a:moveTo>
                    <a:cubicBezTo>
                      <a:pt x="30" y="1"/>
                      <a:pt x="1" y="30"/>
                      <a:pt x="1" y="66"/>
                    </a:cubicBezTo>
                    <a:cubicBezTo>
                      <a:pt x="1" y="105"/>
                      <a:pt x="32" y="131"/>
                      <a:pt x="66" y="131"/>
                    </a:cubicBezTo>
                    <a:cubicBezTo>
                      <a:pt x="82" y="131"/>
                      <a:pt x="98" y="125"/>
                      <a:pt x="112" y="112"/>
                    </a:cubicBezTo>
                    <a:cubicBezTo>
                      <a:pt x="153" y="70"/>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1" name="Google Shape;9249;p36">
                <a:extLst>
                  <a:ext uri="{FF2B5EF4-FFF2-40B4-BE49-F238E27FC236}">
                    <a16:creationId xmlns:a16="http://schemas.microsoft.com/office/drawing/2014/main" id="{1848DE8E-0CA2-0581-2C55-2696788D75A6}"/>
                  </a:ext>
                </a:extLst>
              </p:cNvPr>
              <p:cNvSpPr/>
              <p:nvPr/>
            </p:nvSpPr>
            <p:spPr>
              <a:xfrm>
                <a:off x="349605" y="4011238"/>
                <a:ext cx="22632" cy="24046"/>
              </a:xfrm>
              <a:custGeom>
                <a:avLst/>
                <a:gdLst/>
                <a:ahLst/>
                <a:cxnLst/>
                <a:rect l="l" t="t" r="r" b="b"/>
                <a:pathLst>
                  <a:path w="132" h="133" extrusionOk="0">
                    <a:moveTo>
                      <a:pt x="65" y="1"/>
                    </a:moveTo>
                    <a:cubicBezTo>
                      <a:pt x="29" y="1"/>
                      <a:pt x="0" y="30"/>
                      <a:pt x="0" y="66"/>
                    </a:cubicBezTo>
                    <a:cubicBezTo>
                      <a:pt x="0" y="103"/>
                      <a:pt x="29" y="132"/>
                      <a:pt x="65" y="132"/>
                    </a:cubicBezTo>
                    <a:cubicBezTo>
                      <a:pt x="102" y="132"/>
                      <a:pt x="131" y="103"/>
                      <a:pt x="131" y="66"/>
                    </a:cubicBezTo>
                    <a:cubicBezTo>
                      <a:pt x="131" y="30"/>
                      <a:pt x="102"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2" name="Google Shape;9250;p36">
                <a:extLst>
                  <a:ext uri="{FF2B5EF4-FFF2-40B4-BE49-F238E27FC236}">
                    <a16:creationId xmlns:a16="http://schemas.microsoft.com/office/drawing/2014/main" id="{1D50835A-E5F2-6E7F-266A-04E1831BD363}"/>
                  </a:ext>
                </a:extLst>
              </p:cNvPr>
              <p:cNvSpPr/>
              <p:nvPr/>
            </p:nvSpPr>
            <p:spPr>
              <a:xfrm>
                <a:off x="294225" y="4011238"/>
                <a:ext cx="26233" cy="23866"/>
              </a:xfrm>
              <a:custGeom>
                <a:avLst/>
                <a:gdLst/>
                <a:ahLst/>
                <a:cxnLst/>
                <a:rect l="l" t="t" r="r" b="b"/>
                <a:pathLst>
                  <a:path w="153" h="132" extrusionOk="0">
                    <a:moveTo>
                      <a:pt x="65" y="1"/>
                    </a:moveTo>
                    <a:cubicBezTo>
                      <a:pt x="29" y="1"/>
                      <a:pt x="0" y="30"/>
                      <a:pt x="0" y="66"/>
                    </a:cubicBezTo>
                    <a:cubicBezTo>
                      <a:pt x="0" y="106"/>
                      <a:pt x="33" y="132"/>
                      <a:pt x="67" y="132"/>
                    </a:cubicBezTo>
                    <a:cubicBezTo>
                      <a:pt x="82" y="132"/>
                      <a:pt x="98" y="126"/>
                      <a:pt x="111" y="113"/>
                    </a:cubicBezTo>
                    <a:cubicBezTo>
                      <a:pt x="153" y="72"/>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3" name="Google Shape;9251;p36">
                <a:extLst>
                  <a:ext uri="{FF2B5EF4-FFF2-40B4-BE49-F238E27FC236}">
                    <a16:creationId xmlns:a16="http://schemas.microsoft.com/office/drawing/2014/main" id="{E25799D8-AE51-53CE-CD5A-3D4A13E703D9}"/>
                  </a:ext>
                </a:extLst>
              </p:cNvPr>
              <p:cNvSpPr/>
              <p:nvPr/>
            </p:nvSpPr>
            <p:spPr>
              <a:xfrm>
                <a:off x="238674" y="4011238"/>
                <a:ext cx="26404" cy="23866"/>
              </a:xfrm>
              <a:custGeom>
                <a:avLst/>
                <a:gdLst/>
                <a:ahLst/>
                <a:cxnLst/>
                <a:rect l="l" t="t" r="r" b="b"/>
                <a:pathLst>
                  <a:path w="154" h="132" extrusionOk="0">
                    <a:moveTo>
                      <a:pt x="67" y="1"/>
                    </a:moveTo>
                    <a:cubicBezTo>
                      <a:pt x="31" y="1"/>
                      <a:pt x="0" y="30"/>
                      <a:pt x="0" y="66"/>
                    </a:cubicBezTo>
                    <a:cubicBezTo>
                      <a:pt x="0" y="106"/>
                      <a:pt x="33" y="132"/>
                      <a:pt x="67" y="132"/>
                    </a:cubicBezTo>
                    <a:cubicBezTo>
                      <a:pt x="83" y="132"/>
                      <a:pt x="99" y="126"/>
                      <a:pt x="112" y="113"/>
                    </a:cubicBezTo>
                    <a:cubicBezTo>
                      <a:pt x="154" y="72"/>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4" name="Google Shape;9252;p36">
                <a:extLst>
                  <a:ext uri="{FF2B5EF4-FFF2-40B4-BE49-F238E27FC236}">
                    <a16:creationId xmlns:a16="http://schemas.microsoft.com/office/drawing/2014/main" id="{F065394D-818C-1007-4734-FA9CEC3263D5}"/>
                  </a:ext>
                </a:extLst>
              </p:cNvPr>
              <p:cNvSpPr/>
              <p:nvPr/>
            </p:nvSpPr>
            <p:spPr>
              <a:xfrm>
                <a:off x="183295" y="4011238"/>
                <a:ext cx="22632" cy="24046"/>
              </a:xfrm>
              <a:custGeom>
                <a:avLst/>
                <a:gdLst/>
                <a:ahLst/>
                <a:cxnLst/>
                <a:rect l="l" t="t" r="r" b="b"/>
                <a:pathLst>
                  <a:path w="132" h="133" extrusionOk="0">
                    <a:moveTo>
                      <a:pt x="66" y="1"/>
                    </a:moveTo>
                    <a:cubicBezTo>
                      <a:pt x="30" y="1"/>
                      <a:pt x="1" y="30"/>
                      <a:pt x="1" y="66"/>
                    </a:cubicBezTo>
                    <a:cubicBezTo>
                      <a:pt x="1" y="103"/>
                      <a:pt x="30" y="132"/>
                      <a:pt x="66" y="132"/>
                    </a:cubicBezTo>
                    <a:cubicBezTo>
                      <a:pt x="103" y="132"/>
                      <a:pt x="132" y="103"/>
                      <a:pt x="132" y="66"/>
                    </a:cubicBezTo>
                    <a:cubicBezTo>
                      <a:pt x="132" y="30"/>
                      <a:pt x="103"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5" name="Google Shape;9253;p36">
                <a:extLst>
                  <a:ext uri="{FF2B5EF4-FFF2-40B4-BE49-F238E27FC236}">
                    <a16:creationId xmlns:a16="http://schemas.microsoft.com/office/drawing/2014/main" id="{5D7208D0-A3DC-3DA6-3889-B8D8B4E8B37F}"/>
                  </a:ext>
                </a:extLst>
              </p:cNvPr>
              <p:cNvSpPr/>
              <p:nvPr/>
            </p:nvSpPr>
            <p:spPr>
              <a:xfrm>
                <a:off x="127915" y="4011238"/>
                <a:ext cx="26404" cy="23866"/>
              </a:xfrm>
              <a:custGeom>
                <a:avLst/>
                <a:gdLst/>
                <a:ahLst/>
                <a:cxnLst/>
                <a:rect l="l" t="t" r="r" b="b"/>
                <a:pathLst>
                  <a:path w="154" h="132" extrusionOk="0">
                    <a:moveTo>
                      <a:pt x="66" y="1"/>
                    </a:moveTo>
                    <a:cubicBezTo>
                      <a:pt x="30" y="1"/>
                      <a:pt x="1" y="30"/>
                      <a:pt x="1" y="66"/>
                    </a:cubicBezTo>
                    <a:cubicBezTo>
                      <a:pt x="1" y="106"/>
                      <a:pt x="34" y="132"/>
                      <a:pt x="67" y="132"/>
                    </a:cubicBezTo>
                    <a:cubicBezTo>
                      <a:pt x="83" y="132"/>
                      <a:pt x="99" y="126"/>
                      <a:pt x="112" y="113"/>
                    </a:cubicBezTo>
                    <a:cubicBezTo>
                      <a:pt x="153" y="72"/>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6" name="Google Shape;9254;p36">
                <a:extLst>
                  <a:ext uri="{FF2B5EF4-FFF2-40B4-BE49-F238E27FC236}">
                    <a16:creationId xmlns:a16="http://schemas.microsoft.com/office/drawing/2014/main" id="{3DB3C1E2-8ECA-56E2-DA27-DF15F2666E60}"/>
                  </a:ext>
                </a:extLst>
              </p:cNvPr>
              <p:cNvSpPr/>
              <p:nvPr/>
            </p:nvSpPr>
            <p:spPr>
              <a:xfrm>
                <a:off x="72536" y="4011238"/>
                <a:ext cx="26404" cy="23866"/>
              </a:xfrm>
              <a:custGeom>
                <a:avLst/>
                <a:gdLst/>
                <a:ahLst/>
                <a:cxnLst/>
                <a:rect l="l" t="t" r="r" b="b"/>
                <a:pathLst>
                  <a:path w="154" h="132" extrusionOk="0">
                    <a:moveTo>
                      <a:pt x="66" y="1"/>
                    </a:moveTo>
                    <a:cubicBezTo>
                      <a:pt x="29" y="1"/>
                      <a:pt x="0" y="30"/>
                      <a:pt x="0" y="66"/>
                    </a:cubicBezTo>
                    <a:cubicBezTo>
                      <a:pt x="0" y="106"/>
                      <a:pt x="33" y="132"/>
                      <a:pt x="67" y="132"/>
                    </a:cubicBezTo>
                    <a:cubicBezTo>
                      <a:pt x="83" y="132"/>
                      <a:pt x="99" y="126"/>
                      <a:pt x="112" y="113"/>
                    </a:cubicBezTo>
                    <a:cubicBezTo>
                      <a:pt x="154" y="72"/>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7" name="Google Shape;9255;p36">
                <a:extLst>
                  <a:ext uri="{FF2B5EF4-FFF2-40B4-BE49-F238E27FC236}">
                    <a16:creationId xmlns:a16="http://schemas.microsoft.com/office/drawing/2014/main" id="{8B1CFEC1-116C-1249-64D0-74EFC1E21782}"/>
                  </a:ext>
                </a:extLst>
              </p:cNvPr>
              <p:cNvSpPr/>
              <p:nvPr/>
            </p:nvSpPr>
            <p:spPr>
              <a:xfrm>
                <a:off x="17156" y="4011238"/>
                <a:ext cx="22632" cy="24046"/>
              </a:xfrm>
              <a:custGeom>
                <a:avLst/>
                <a:gdLst/>
                <a:ahLst/>
                <a:cxnLst/>
                <a:rect l="l" t="t" r="r" b="b"/>
                <a:pathLst>
                  <a:path w="132" h="133" extrusionOk="0">
                    <a:moveTo>
                      <a:pt x="65" y="1"/>
                    </a:moveTo>
                    <a:cubicBezTo>
                      <a:pt x="29" y="1"/>
                      <a:pt x="0" y="30"/>
                      <a:pt x="0" y="66"/>
                    </a:cubicBezTo>
                    <a:cubicBezTo>
                      <a:pt x="0" y="103"/>
                      <a:pt x="29" y="132"/>
                      <a:pt x="65" y="132"/>
                    </a:cubicBezTo>
                    <a:cubicBezTo>
                      <a:pt x="102" y="132"/>
                      <a:pt x="131" y="103"/>
                      <a:pt x="131" y="66"/>
                    </a:cubicBezTo>
                    <a:cubicBezTo>
                      <a:pt x="131" y="30"/>
                      <a:pt x="102"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8" name="Google Shape;9256;p36">
                <a:extLst>
                  <a:ext uri="{FF2B5EF4-FFF2-40B4-BE49-F238E27FC236}">
                    <a16:creationId xmlns:a16="http://schemas.microsoft.com/office/drawing/2014/main" id="{5D16E381-B02D-B218-C761-9F241F96B5CB}"/>
                  </a:ext>
                </a:extLst>
              </p:cNvPr>
              <p:cNvSpPr/>
              <p:nvPr/>
            </p:nvSpPr>
            <p:spPr>
              <a:xfrm>
                <a:off x="404813" y="3953020"/>
                <a:ext cx="26576" cy="23685"/>
              </a:xfrm>
              <a:custGeom>
                <a:avLst/>
                <a:gdLst/>
                <a:ahLst/>
                <a:cxnLst/>
                <a:rect l="l" t="t" r="r" b="b"/>
                <a:pathLst>
                  <a:path w="155" h="131" extrusionOk="0">
                    <a:moveTo>
                      <a:pt x="67" y="0"/>
                    </a:moveTo>
                    <a:cubicBezTo>
                      <a:pt x="31" y="0"/>
                      <a:pt x="1" y="29"/>
                      <a:pt x="1" y="65"/>
                    </a:cubicBezTo>
                    <a:cubicBezTo>
                      <a:pt x="1" y="105"/>
                      <a:pt x="33" y="131"/>
                      <a:pt x="67" y="131"/>
                    </a:cubicBezTo>
                    <a:cubicBezTo>
                      <a:pt x="83" y="131"/>
                      <a:pt x="99" y="125"/>
                      <a:pt x="113" y="111"/>
                    </a:cubicBezTo>
                    <a:cubicBezTo>
                      <a:pt x="154" y="71"/>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79" name="Google Shape;9257;p36">
                <a:extLst>
                  <a:ext uri="{FF2B5EF4-FFF2-40B4-BE49-F238E27FC236}">
                    <a16:creationId xmlns:a16="http://schemas.microsoft.com/office/drawing/2014/main" id="{4F3CCEAB-E45D-B13A-3816-1B4D93FE4384}"/>
                  </a:ext>
                </a:extLst>
              </p:cNvPr>
              <p:cNvSpPr/>
              <p:nvPr/>
            </p:nvSpPr>
            <p:spPr>
              <a:xfrm>
                <a:off x="349605" y="3953020"/>
                <a:ext cx="26233" cy="23685"/>
              </a:xfrm>
              <a:custGeom>
                <a:avLst/>
                <a:gdLst/>
                <a:ahLst/>
                <a:cxnLst/>
                <a:rect l="l" t="t" r="r" b="b"/>
                <a:pathLst>
                  <a:path w="153" h="131" extrusionOk="0">
                    <a:moveTo>
                      <a:pt x="65" y="0"/>
                    </a:moveTo>
                    <a:cubicBezTo>
                      <a:pt x="29" y="0"/>
                      <a:pt x="0" y="29"/>
                      <a:pt x="0" y="65"/>
                    </a:cubicBezTo>
                    <a:cubicBezTo>
                      <a:pt x="0" y="105"/>
                      <a:pt x="32" y="131"/>
                      <a:pt x="66" y="131"/>
                    </a:cubicBezTo>
                    <a:cubicBezTo>
                      <a:pt x="82" y="131"/>
                      <a:pt x="99" y="125"/>
                      <a:pt x="112" y="111"/>
                    </a:cubicBezTo>
                    <a:cubicBezTo>
                      <a:pt x="152" y="71"/>
                      <a:pt x="123"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0" name="Google Shape;9258;p36">
                <a:extLst>
                  <a:ext uri="{FF2B5EF4-FFF2-40B4-BE49-F238E27FC236}">
                    <a16:creationId xmlns:a16="http://schemas.microsoft.com/office/drawing/2014/main" id="{BCF391E7-B409-B602-98C6-3B1049A28632}"/>
                  </a:ext>
                </a:extLst>
              </p:cNvPr>
              <p:cNvSpPr/>
              <p:nvPr/>
            </p:nvSpPr>
            <p:spPr>
              <a:xfrm>
                <a:off x="294225" y="3953020"/>
                <a:ext cx="26233" cy="23685"/>
              </a:xfrm>
              <a:custGeom>
                <a:avLst/>
                <a:gdLst/>
                <a:ahLst/>
                <a:cxnLst/>
                <a:rect l="l" t="t" r="r" b="b"/>
                <a:pathLst>
                  <a:path w="153" h="131" extrusionOk="0">
                    <a:moveTo>
                      <a:pt x="65" y="0"/>
                    </a:moveTo>
                    <a:cubicBezTo>
                      <a:pt x="29" y="0"/>
                      <a:pt x="0" y="29"/>
                      <a:pt x="0" y="65"/>
                    </a:cubicBezTo>
                    <a:cubicBezTo>
                      <a:pt x="0" y="105"/>
                      <a:pt x="32" y="131"/>
                      <a:pt x="66" y="131"/>
                    </a:cubicBezTo>
                    <a:cubicBezTo>
                      <a:pt x="82" y="131"/>
                      <a:pt x="98" y="125"/>
                      <a:pt x="111" y="111"/>
                    </a:cubicBezTo>
                    <a:cubicBezTo>
                      <a:pt x="153" y="71"/>
                      <a:pt x="124"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1" name="Google Shape;9259;p36">
                <a:extLst>
                  <a:ext uri="{FF2B5EF4-FFF2-40B4-BE49-F238E27FC236}">
                    <a16:creationId xmlns:a16="http://schemas.microsoft.com/office/drawing/2014/main" id="{2AC37DA7-084C-B5C8-17F5-38857CE5A171}"/>
                  </a:ext>
                </a:extLst>
              </p:cNvPr>
              <p:cNvSpPr/>
              <p:nvPr/>
            </p:nvSpPr>
            <p:spPr>
              <a:xfrm>
                <a:off x="238674" y="3953020"/>
                <a:ext cx="26404" cy="23685"/>
              </a:xfrm>
              <a:custGeom>
                <a:avLst/>
                <a:gdLst/>
                <a:ahLst/>
                <a:cxnLst/>
                <a:rect l="l" t="t" r="r" b="b"/>
                <a:pathLst>
                  <a:path w="154" h="131" extrusionOk="0">
                    <a:moveTo>
                      <a:pt x="67" y="0"/>
                    </a:moveTo>
                    <a:cubicBezTo>
                      <a:pt x="31" y="0"/>
                      <a:pt x="0" y="29"/>
                      <a:pt x="0" y="65"/>
                    </a:cubicBezTo>
                    <a:cubicBezTo>
                      <a:pt x="0" y="105"/>
                      <a:pt x="33" y="131"/>
                      <a:pt x="66" y="131"/>
                    </a:cubicBezTo>
                    <a:cubicBezTo>
                      <a:pt x="83" y="131"/>
                      <a:pt x="99" y="125"/>
                      <a:pt x="112" y="111"/>
                    </a:cubicBezTo>
                    <a:cubicBezTo>
                      <a:pt x="154" y="71"/>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2" name="Google Shape;9260;p36">
                <a:extLst>
                  <a:ext uri="{FF2B5EF4-FFF2-40B4-BE49-F238E27FC236}">
                    <a16:creationId xmlns:a16="http://schemas.microsoft.com/office/drawing/2014/main" id="{94E88A97-9B5F-E2C4-5FF0-C1DD965215E1}"/>
                  </a:ext>
                </a:extLst>
              </p:cNvPr>
              <p:cNvSpPr/>
              <p:nvPr/>
            </p:nvSpPr>
            <p:spPr>
              <a:xfrm>
                <a:off x="183295" y="3953020"/>
                <a:ext cx="26404" cy="23685"/>
              </a:xfrm>
              <a:custGeom>
                <a:avLst/>
                <a:gdLst/>
                <a:ahLst/>
                <a:cxnLst/>
                <a:rect l="l" t="t" r="r" b="b"/>
                <a:pathLst>
                  <a:path w="154" h="131" extrusionOk="0">
                    <a:moveTo>
                      <a:pt x="66" y="0"/>
                    </a:moveTo>
                    <a:cubicBezTo>
                      <a:pt x="30" y="0"/>
                      <a:pt x="1" y="29"/>
                      <a:pt x="1" y="65"/>
                    </a:cubicBezTo>
                    <a:cubicBezTo>
                      <a:pt x="1" y="105"/>
                      <a:pt x="33" y="131"/>
                      <a:pt x="67" y="131"/>
                    </a:cubicBezTo>
                    <a:cubicBezTo>
                      <a:pt x="83" y="131"/>
                      <a:pt x="99" y="125"/>
                      <a:pt x="113" y="111"/>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3" name="Google Shape;9261;p36">
                <a:extLst>
                  <a:ext uri="{FF2B5EF4-FFF2-40B4-BE49-F238E27FC236}">
                    <a16:creationId xmlns:a16="http://schemas.microsoft.com/office/drawing/2014/main" id="{EF2C7BEA-739A-9F40-A493-22610BEF7CA2}"/>
                  </a:ext>
                </a:extLst>
              </p:cNvPr>
              <p:cNvSpPr/>
              <p:nvPr/>
            </p:nvSpPr>
            <p:spPr>
              <a:xfrm>
                <a:off x="127915" y="3953020"/>
                <a:ext cx="26404" cy="23685"/>
              </a:xfrm>
              <a:custGeom>
                <a:avLst/>
                <a:gdLst/>
                <a:ahLst/>
                <a:cxnLst/>
                <a:rect l="l" t="t" r="r" b="b"/>
                <a:pathLst>
                  <a:path w="154" h="131" extrusionOk="0">
                    <a:moveTo>
                      <a:pt x="66" y="0"/>
                    </a:moveTo>
                    <a:cubicBezTo>
                      <a:pt x="30" y="0"/>
                      <a:pt x="1" y="29"/>
                      <a:pt x="1" y="65"/>
                    </a:cubicBezTo>
                    <a:cubicBezTo>
                      <a:pt x="1" y="105"/>
                      <a:pt x="33" y="131"/>
                      <a:pt x="66" y="131"/>
                    </a:cubicBezTo>
                    <a:cubicBezTo>
                      <a:pt x="82" y="131"/>
                      <a:pt x="99" y="125"/>
                      <a:pt x="112" y="111"/>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4" name="Google Shape;9262;p36">
                <a:extLst>
                  <a:ext uri="{FF2B5EF4-FFF2-40B4-BE49-F238E27FC236}">
                    <a16:creationId xmlns:a16="http://schemas.microsoft.com/office/drawing/2014/main" id="{CE9E90CE-61D5-9B9E-7BF1-5365DFDEE04C}"/>
                  </a:ext>
                </a:extLst>
              </p:cNvPr>
              <p:cNvSpPr/>
              <p:nvPr/>
            </p:nvSpPr>
            <p:spPr>
              <a:xfrm>
                <a:off x="72536" y="3953020"/>
                <a:ext cx="26404" cy="23685"/>
              </a:xfrm>
              <a:custGeom>
                <a:avLst/>
                <a:gdLst/>
                <a:ahLst/>
                <a:cxnLst/>
                <a:rect l="l" t="t" r="r" b="b"/>
                <a:pathLst>
                  <a:path w="154" h="131" extrusionOk="0">
                    <a:moveTo>
                      <a:pt x="66" y="0"/>
                    </a:moveTo>
                    <a:cubicBezTo>
                      <a:pt x="29" y="0"/>
                      <a:pt x="0" y="29"/>
                      <a:pt x="0" y="65"/>
                    </a:cubicBezTo>
                    <a:cubicBezTo>
                      <a:pt x="0" y="105"/>
                      <a:pt x="32" y="131"/>
                      <a:pt x="66" y="131"/>
                    </a:cubicBezTo>
                    <a:cubicBezTo>
                      <a:pt x="82" y="131"/>
                      <a:pt x="99" y="125"/>
                      <a:pt x="112" y="111"/>
                    </a:cubicBezTo>
                    <a:cubicBezTo>
                      <a:pt x="154"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5" name="Google Shape;9263;p36">
                <a:extLst>
                  <a:ext uri="{FF2B5EF4-FFF2-40B4-BE49-F238E27FC236}">
                    <a16:creationId xmlns:a16="http://schemas.microsoft.com/office/drawing/2014/main" id="{5D37D668-3E80-D1EF-0955-BF2E99383ABA}"/>
                  </a:ext>
                </a:extLst>
              </p:cNvPr>
              <p:cNvSpPr/>
              <p:nvPr/>
            </p:nvSpPr>
            <p:spPr>
              <a:xfrm>
                <a:off x="460364" y="3894441"/>
                <a:ext cx="26404" cy="23866"/>
              </a:xfrm>
              <a:custGeom>
                <a:avLst/>
                <a:gdLst/>
                <a:ahLst/>
                <a:cxnLst/>
                <a:rect l="l" t="t" r="r" b="b"/>
                <a:pathLst>
                  <a:path w="154" h="132" extrusionOk="0">
                    <a:moveTo>
                      <a:pt x="66" y="0"/>
                    </a:moveTo>
                    <a:cubicBezTo>
                      <a:pt x="30" y="0"/>
                      <a:pt x="1" y="31"/>
                      <a:pt x="1" y="66"/>
                    </a:cubicBezTo>
                    <a:cubicBezTo>
                      <a:pt x="1" y="106"/>
                      <a:pt x="33" y="132"/>
                      <a:pt x="66" y="132"/>
                    </a:cubicBezTo>
                    <a:cubicBezTo>
                      <a:pt x="82" y="132"/>
                      <a:pt x="99" y="126"/>
                      <a:pt x="112" y="112"/>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6" name="Google Shape;9264;p36">
                <a:extLst>
                  <a:ext uri="{FF2B5EF4-FFF2-40B4-BE49-F238E27FC236}">
                    <a16:creationId xmlns:a16="http://schemas.microsoft.com/office/drawing/2014/main" id="{F025D0A4-6F7A-146D-90DF-5E935E9E5313}"/>
                  </a:ext>
                </a:extLst>
              </p:cNvPr>
              <p:cNvSpPr/>
              <p:nvPr/>
            </p:nvSpPr>
            <p:spPr>
              <a:xfrm>
                <a:off x="404813" y="3894441"/>
                <a:ext cx="26576" cy="23866"/>
              </a:xfrm>
              <a:custGeom>
                <a:avLst/>
                <a:gdLst/>
                <a:ahLst/>
                <a:cxnLst/>
                <a:rect l="l" t="t" r="r" b="b"/>
                <a:pathLst>
                  <a:path w="155" h="132" extrusionOk="0">
                    <a:moveTo>
                      <a:pt x="67" y="0"/>
                    </a:moveTo>
                    <a:cubicBezTo>
                      <a:pt x="31" y="0"/>
                      <a:pt x="2" y="31"/>
                      <a:pt x="1" y="66"/>
                    </a:cubicBezTo>
                    <a:cubicBezTo>
                      <a:pt x="1" y="106"/>
                      <a:pt x="33" y="132"/>
                      <a:pt x="67" y="132"/>
                    </a:cubicBezTo>
                    <a:cubicBezTo>
                      <a:pt x="83" y="132"/>
                      <a:pt x="99" y="126"/>
                      <a:pt x="113" y="112"/>
                    </a:cubicBezTo>
                    <a:cubicBezTo>
                      <a:pt x="154" y="71"/>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7" name="Google Shape;9265;p36">
                <a:extLst>
                  <a:ext uri="{FF2B5EF4-FFF2-40B4-BE49-F238E27FC236}">
                    <a16:creationId xmlns:a16="http://schemas.microsoft.com/office/drawing/2014/main" id="{3B6FC1FA-DDFD-F0A1-EF57-3955DC8B6640}"/>
                  </a:ext>
                </a:extLst>
              </p:cNvPr>
              <p:cNvSpPr/>
              <p:nvPr/>
            </p:nvSpPr>
            <p:spPr>
              <a:xfrm>
                <a:off x="349605" y="3894441"/>
                <a:ext cx="26233" cy="23866"/>
              </a:xfrm>
              <a:custGeom>
                <a:avLst/>
                <a:gdLst/>
                <a:ahLst/>
                <a:cxnLst/>
                <a:rect l="l" t="t" r="r" b="b"/>
                <a:pathLst>
                  <a:path w="153" h="132" extrusionOk="0">
                    <a:moveTo>
                      <a:pt x="65" y="0"/>
                    </a:moveTo>
                    <a:cubicBezTo>
                      <a:pt x="29" y="0"/>
                      <a:pt x="0" y="31"/>
                      <a:pt x="0" y="66"/>
                    </a:cubicBezTo>
                    <a:cubicBezTo>
                      <a:pt x="0" y="106"/>
                      <a:pt x="32" y="132"/>
                      <a:pt x="66" y="132"/>
                    </a:cubicBezTo>
                    <a:cubicBezTo>
                      <a:pt x="82" y="132"/>
                      <a:pt x="99" y="126"/>
                      <a:pt x="112" y="112"/>
                    </a:cubicBezTo>
                    <a:cubicBezTo>
                      <a:pt x="152" y="71"/>
                      <a:pt x="123"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8" name="Google Shape;9266;p36">
                <a:extLst>
                  <a:ext uri="{FF2B5EF4-FFF2-40B4-BE49-F238E27FC236}">
                    <a16:creationId xmlns:a16="http://schemas.microsoft.com/office/drawing/2014/main" id="{F235F98E-9B78-0E2A-BC41-838F54E5CEC8}"/>
                  </a:ext>
                </a:extLst>
              </p:cNvPr>
              <p:cNvSpPr/>
              <p:nvPr/>
            </p:nvSpPr>
            <p:spPr>
              <a:xfrm>
                <a:off x="294225" y="3894441"/>
                <a:ext cx="26233" cy="23866"/>
              </a:xfrm>
              <a:custGeom>
                <a:avLst/>
                <a:gdLst/>
                <a:ahLst/>
                <a:cxnLst/>
                <a:rect l="l" t="t" r="r" b="b"/>
                <a:pathLst>
                  <a:path w="153" h="132" extrusionOk="0">
                    <a:moveTo>
                      <a:pt x="65" y="0"/>
                    </a:moveTo>
                    <a:cubicBezTo>
                      <a:pt x="29" y="0"/>
                      <a:pt x="0" y="31"/>
                      <a:pt x="0" y="66"/>
                    </a:cubicBezTo>
                    <a:cubicBezTo>
                      <a:pt x="0" y="106"/>
                      <a:pt x="32" y="132"/>
                      <a:pt x="66" y="132"/>
                    </a:cubicBezTo>
                    <a:cubicBezTo>
                      <a:pt x="82" y="132"/>
                      <a:pt x="98" y="126"/>
                      <a:pt x="111" y="112"/>
                    </a:cubicBezTo>
                    <a:cubicBezTo>
                      <a:pt x="153" y="71"/>
                      <a:pt x="124"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89" name="Google Shape;9267;p36">
                <a:extLst>
                  <a:ext uri="{FF2B5EF4-FFF2-40B4-BE49-F238E27FC236}">
                    <a16:creationId xmlns:a16="http://schemas.microsoft.com/office/drawing/2014/main" id="{1F4FA802-1186-D4BB-5E61-77AF50E80AD9}"/>
                  </a:ext>
                </a:extLst>
              </p:cNvPr>
              <p:cNvSpPr/>
              <p:nvPr/>
            </p:nvSpPr>
            <p:spPr>
              <a:xfrm>
                <a:off x="238674" y="3894441"/>
                <a:ext cx="26404" cy="23866"/>
              </a:xfrm>
              <a:custGeom>
                <a:avLst/>
                <a:gdLst/>
                <a:ahLst/>
                <a:cxnLst/>
                <a:rect l="l" t="t" r="r" b="b"/>
                <a:pathLst>
                  <a:path w="154" h="132" extrusionOk="0">
                    <a:moveTo>
                      <a:pt x="67" y="0"/>
                    </a:moveTo>
                    <a:cubicBezTo>
                      <a:pt x="31" y="0"/>
                      <a:pt x="0" y="31"/>
                      <a:pt x="0" y="66"/>
                    </a:cubicBezTo>
                    <a:cubicBezTo>
                      <a:pt x="0" y="106"/>
                      <a:pt x="33" y="132"/>
                      <a:pt x="66" y="132"/>
                    </a:cubicBezTo>
                    <a:cubicBezTo>
                      <a:pt x="83" y="132"/>
                      <a:pt x="99" y="126"/>
                      <a:pt x="112" y="112"/>
                    </a:cubicBezTo>
                    <a:cubicBezTo>
                      <a:pt x="154" y="71"/>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90" name="Google Shape;9268;p36">
                <a:extLst>
                  <a:ext uri="{FF2B5EF4-FFF2-40B4-BE49-F238E27FC236}">
                    <a16:creationId xmlns:a16="http://schemas.microsoft.com/office/drawing/2014/main" id="{FC89E589-A73B-E027-7699-BA0BEC6591E6}"/>
                  </a:ext>
                </a:extLst>
              </p:cNvPr>
              <p:cNvSpPr/>
              <p:nvPr/>
            </p:nvSpPr>
            <p:spPr>
              <a:xfrm>
                <a:off x="183295" y="3894441"/>
                <a:ext cx="26404" cy="23866"/>
              </a:xfrm>
              <a:custGeom>
                <a:avLst/>
                <a:gdLst/>
                <a:ahLst/>
                <a:cxnLst/>
                <a:rect l="l" t="t" r="r" b="b"/>
                <a:pathLst>
                  <a:path w="154" h="132" extrusionOk="0">
                    <a:moveTo>
                      <a:pt x="66" y="0"/>
                    </a:moveTo>
                    <a:cubicBezTo>
                      <a:pt x="30" y="0"/>
                      <a:pt x="1" y="31"/>
                      <a:pt x="1" y="66"/>
                    </a:cubicBezTo>
                    <a:cubicBezTo>
                      <a:pt x="1" y="106"/>
                      <a:pt x="33" y="132"/>
                      <a:pt x="67" y="132"/>
                    </a:cubicBezTo>
                    <a:cubicBezTo>
                      <a:pt x="83" y="132"/>
                      <a:pt x="99" y="126"/>
                      <a:pt x="113" y="112"/>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91" name="Google Shape;9269;p36">
                <a:extLst>
                  <a:ext uri="{FF2B5EF4-FFF2-40B4-BE49-F238E27FC236}">
                    <a16:creationId xmlns:a16="http://schemas.microsoft.com/office/drawing/2014/main" id="{A82C0726-D57E-D324-334B-2FE4B03A93F6}"/>
                  </a:ext>
                </a:extLst>
              </p:cNvPr>
              <p:cNvSpPr/>
              <p:nvPr/>
            </p:nvSpPr>
            <p:spPr>
              <a:xfrm>
                <a:off x="127915" y="3894441"/>
                <a:ext cx="26404" cy="23866"/>
              </a:xfrm>
              <a:custGeom>
                <a:avLst/>
                <a:gdLst/>
                <a:ahLst/>
                <a:cxnLst/>
                <a:rect l="l" t="t" r="r" b="b"/>
                <a:pathLst>
                  <a:path w="154" h="132" extrusionOk="0">
                    <a:moveTo>
                      <a:pt x="66" y="0"/>
                    </a:moveTo>
                    <a:cubicBezTo>
                      <a:pt x="30" y="0"/>
                      <a:pt x="1" y="31"/>
                      <a:pt x="1" y="66"/>
                    </a:cubicBezTo>
                    <a:cubicBezTo>
                      <a:pt x="1" y="106"/>
                      <a:pt x="33" y="132"/>
                      <a:pt x="66" y="132"/>
                    </a:cubicBezTo>
                    <a:cubicBezTo>
                      <a:pt x="82" y="132"/>
                      <a:pt x="99" y="126"/>
                      <a:pt x="112" y="112"/>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92" name="Google Shape;9270;p36">
                <a:extLst>
                  <a:ext uri="{FF2B5EF4-FFF2-40B4-BE49-F238E27FC236}">
                    <a16:creationId xmlns:a16="http://schemas.microsoft.com/office/drawing/2014/main" id="{59CB38A0-6E13-7FEE-A54D-11F05D0CFAFD}"/>
                  </a:ext>
                </a:extLst>
              </p:cNvPr>
              <p:cNvSpPr/>
              <p:nvPr/>
            </p:nvSpPr>
            <p:spPr>
              <a:xfrm>
                <a:off x="515743" y="3836042"/>
                <a:ext cx="22632" cy="23866"/>
              </a:xfrm>
              <a:custGeom>
                <a:avLst/>
                <a:gdLst/>
                <a:ahLst/>
                <a:cxnLst/>
                <a:rect l="l" t="t" r="r" b="b"/>
                <a:pathLst>
                  <a:path w="132" h="132" extrusionOk="0">
                    <a:moveTo>
                      <a:pt x="65" y="1"/>
                    </a:moveTo>
                    <a:cubicBezTo>
                      <a:pt x="30" y="1"/>
                      <a:pt x="0" y="30"/>
                      <a:pt x="0" y="66"/>
                    </a:cubicBezTo>
                    <a:cubicBezTo>
                      <a:pt x="0" y="103"/>
                      <a:pt x="30" y="132"/>
                      <a:pt x="65" y="132"/>
                    </a:cubicBezTo>
                    <a:cubicBezTo>
                      <a:pt x="102" y="132"/>
                      <a:pt x="132" y="103"/>
                      <a:pt x="132" y="66"/>
                    </a:cubicBezTo>
                    <a:cubicBezTo>
                      <a:pt x="132" y="30"/>
                      <a:pt x="102"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93" name="Google Shape;9271;p36">
                <a:extLst>
                  <a:ext uri="{FF2B5EF4-FFF2-40B4-BE49-F238E27FC236}">
                    <a16:creationId xmlns:a16="http://schemas.microsoft.com/office/drawing/2014/main" id="{BE557F1C-374E-58E8-A134-27CA46197AB1}"/>
                  </a:ext>
                </a:extLst>
              </p:cNvPr>
              <p:cNvSpPr/>
              <p:nvPr/>
            </p:nvSpPr>
            <p:spPr>
              <a:xfrm>
                <a:off x="460364" y="3836042"/>
                <a:ext cx="26404" cy="23866"/>
              </a:xfrm>
              <a:custGeom>
                <a:avLst/>
                <a:gdLst/>
                <a:ahLst/>
                <a:cxnLst/>
                <a:rect l="l" t="t" r="r" b="b"/>
                <a:pathLst>
                  <a:path w="154" h="132" extrusionOk="0">
                    <a:moveTo>
                      <a:pt x="66" y="1"/>
                    </a:moveTo>
                    <a:cubicBezTo>
                      <a:pt x="30" y="1"/>
                      <a:pt x="1" y="30"/>
                      <a:pt x="1" y="66"/>
                    </a:cubicBezTo>
                    <a:cubicBezTo>
                      <a:pt x="1" y="105"/>
                      <a:pt x="33" y="131"/>
                      <a:pt x="67" y="131"/>
                    </a:cubicBezTo>
                    <a:cubicBezTo>
                      <a:pt x="83" y="131"/>
                      <a:pt x="99" y="126"/>
                      <a:pt x="112"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94" name="Google Shape;9272;p36">
                <a:extLst>
                  <a:ext uri="{FF2B5EF4-FFF2-40B4-BE49-F238E27FC236}">
                    <a16:creationId xmlns:a16="http://schemas.microsoft.com/office/drawing/2014/main" id="{C6609F66-38CF-2560-ACDC-FFDB92D6E3C5}"/>
                  </a:ext>
                </a:extLst>
              </p:cNvPr>
              <p:cNvSpPr/>
              <p:nvPr/>
            </p:nvSpPr>
            <p:spPr>
              <a:xfrm>
                <a:off x="404813" y="3836042"/>
                <a:ext cx="26576" cy="23866"/>
              </a:xfrm>
              <a:custGeom>
                <a:avLst/>
                <a:gdLst/>
                <a:ahLst/>
                <a:cxnLst/>
                <a:rect l="l" t="t" r="r" b="b"/>
                <a:pathLst>
                  <a:path w="155" h="132" extrusionOk="0">
                    <a:moveTo>
                      <a:pt x="67" y="1"/>
                    </a:moveTo>
                    <a:cubicBezTo>
                      <a:pt x="31" y="1"/>
                      <a:pt x="1" y="30"/>
                      <a:pt x="1" y="66"/>
                    </a:cubicBezTo>
                    <a:cubicBezTo>
                      <a:pt x="1" y="105"/>
                      <a:pt x="33" y="131"/>
                      <a:pt x="67" y="131"/>
                    </a:cubicBezTo>
                    <a:cubicBezTo>
                      <a:pt x="83" y="131"/>
                      <a:pt x="100" y="126"/>
                      <a:pt x="113" y="113"/>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95" name="Google Shape;9273;p36">
                <a:extLst>
                  <a:ext uri="{FF2B5EF4-FFF2-40B4-BE49-F238E27FC236}">
                    <a16:creationId xmlns:a16="http://schemas.microsoft.com/office/drawing/2014/main" id="{27A4EEC1-7B2F-86F7-D700-3E3A7CD48884}"/>
                  </a:ext>
                </a:extLst>
              </p:cNvPr>
              <p:cNvSpPr/>
              <p:nvPr/>
            </p:nvSpPr>
            <p:spPr>
              <a:xfrm>
                <a:off x="349605" y="3836042"/>
                <a:ext cx="22632" cy="23866"/>
              </a:xfrm>
              <a:custGeom>
                <a:avLst/>
                <a:gdLst/>
                <a:ahLst/>
                <a:cxnLst/>
                <a:rect l="l" t="t" r="r" b="b"/>
                <a:pathLst>
                  <a:path w="132" h="132" extrusionOk="0">
                    <a:moveTo>
                      <a:pt x="65" y="1"/>
                    </a:moveTo>
                    <a:cubicBezTo>
                      <a:pt x="29" y="1"/>
                      <a:pt x="0" y="30"/>
                      <a:pt x="0" y="66"/>
                    </a:cubicBezTo>
                    <a:cubicBezTo>
                      <a:pt x="0" y="103"/>
                      <a:pt x="29" y="132"/>
                      <a:pt x="65" y="132"/>
                    </a:cubicBezTo>
                    <a:cubicBezTo>
                      <a:pt x="102" y="132"/>
                      <a:pt x="131" y="103"/>
                      <a:pt x="131" y="66"/>
                    </a:cubicBezTo>
                    <a:cubicBezTo>
                      <a:pt x="131" y="30"/>
                      <a:pt x="102"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1" name="Google Shape;9274;p36">
                <a:extLst>
                  <a:ext uri="{FF2B5EF4-FFF2-40B4-BE49-F238E27FC236}">
                    <a16:creationId xmlns:a16="http://schemas.microsoft.com/office/drawing/2014/main" id="{F3F5CCD7-470D-92A8-063E-EE1CCE284624}"/>
                  </a:ext>
                </a:extLst>
              </p:cNvPr>
              <p:cNvSpPr/>
              <p:nvPr/>
            </p:nvSpPr>
            <p:spPr>
              <a:xfrm>
                <a:off x="294225" y="3836042"/>
                <a:ext cx="26233" cy="23866"/>
              </a:xfrm>
              <a:custGeom>
                <a:avLst/>
                <a:gdLst/>
                <a:ahLst/>
                <a:cxnLst/>
                <a:rect l="l" t="t" r="r" b="b"/>
                <a:pathLst>
                  <a:path w="153" h="132" extrusionOk="0">
                    <a:moveTo>
                      <a:pt x="65" y="1"/>
                    </a:moveTo>
                    <a:cubicBezTo>
                      <a:pt x="29" y="1"/>
                      <a:pt x="0" y="30"/>
                      <a:pt x="0" y="66"/>
                    </a:cubicBezTo>
                    <a:cubicBezTo>
                      <a:pt x="0" y="105"/>
                      <a:pt x="33" y="131"/>
                      <a:pt x="67" y="131"/>
                    </a:cubicBezTo>
                    <a:cubicBezTo>
                      <a:pt x="82" y="131"/>
                      <a:pt x="98" y="126"/>
                      <a:pt x="111" y="113"/>
                    </a:cubicBezTo>
                    <a:cubicBezTo>
                      <a:pt x="153" y="71"/>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2" name="Google Shape;9275;p36">
                <a:extLst>
                  <a:ext uri="{FF2B5EF4-FFF2-40B4-BE49-F238E27FC236}">
                    <a16:creationId xmlns:a16="http://schemas.microsoft.com/office/drawing/2014/main" id="{2A2ABCE0-B9E0-4AD9-A601-A51C7F5D1D35}"/>
                  </a:ext>
                </a:extLst>
              </p:cNvPr>
              <p:cNvSpPr/>
              <p:nvPr/>
            </p:nvSpPr>
            <p:spPr>
              <a:xfrm>
                <a:off x="238674" y="3836042"/>
                <a:ext cx="26404" cy="23866"/>
              </a:xfrm>
              <a:custGeom>
                <a:avLst/>
                <a:gdLst/>
                <a:ahLst/>
                <a:cxnLst/>
                <a:rect l="l" t="t" r="r" b="b"/>
                <a:pathLst>
                  <a:path w="154" h="132" extrusionOk="0">
                    <a:moveTo>
                      <a:pt x="67" y="1"/>
                    </a:moveTo>
                    <a:cubicBezTo>
                      <a:pt x="31" y="1"/>
                      <a:pt x="0" y="30"/>
                      <a:pt x="0" y="66"/>
                    </a:cubicBezTo>
                    <a:cubicBezTo>
                      <a:pt x="0" y="105"/>
                      <a:pt x="33" y="131"/>
                      <a:pt x="67" y="131"/>
                    </a:cubicBezTo>
                    <a:cubicBezTo>
                      <a:pt x="83" y="131"/>
                      <a:pt x="99" y="126"/>
                      <a:pt x="112" y="113"/>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3" name="Google Shape;9276;p36">
                <a:extLst>
                  <a:ext uri="{FF2B5EF4-FFF2-40B4-BE49-F238E27FC236}">
                    <a16:creationId xmlns:a16="http://schemas.microsoft.com/office/drawing/2014/main" id="{AA33BE4B-771D-15C4-8533-285497B67167}"/>
                  </a:ext>
                </a:extLst>
              </p:cNvPr>
              <p:cNvSpPr/>
              <p:nvPr/>
            </p:nvSpPr>
            <p:spPr>
              <a:xfrm>
                <a:off x="183295" y="3836042"/>
                <a:ext cx="22632" cy="23866"/>
              </a:xfrm>
              <a:custGeom>
                <a:avLst/>
                <a:gdLst/>
                <a:ahLst/>
                <a:cxnLst/>
                <a:rect l="l" t="t" r="r" b="b"/>
                <a:pathLst>
                  <a:path w="132" h="132" extrusionOk="0">
                    <a:moveTo>
                      <a:pt x="66" y="1"/>
                    </a:moveTo>
                    <a:cubicBezTo>
                      <a:pt x="30" y="1"/>
                      <a:pt x="1" y="30"/>
                      <a:pt x="1" y="66"/>
                    </a:cubicBezTo>
                    <a:cubicBezTo>
                      <a:pt x="1" y="103"/>
                      <a:pt x="30" y="132"/>
                      <a:pt x="66" y="132"/>
                    </a:cubicBezTo>
                    <a:cubicBezTo>
                      <a:pt x="103" y="132"/>
                      <a:pt x="132" y="103"/>
                      <a:pt x="132" y="66"/>
                    </a:cubicBezTo>
                    <a:cubicBezTo>
                      <a:pt x="132" y="30"/>
                      <a:pt x="103"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4" name="Google Shape;9277;p36">
                <a:extLst>
                  <a:ext uri="{FF2B5EF4-FFF2-40B4-BE49-F238E27FC236}">
                    <a16:creationId xmlns:a16="http://schemas.microsoft.com/office/drawing/2014/main" id="{6ACEF0E2-27D3-E295-67BE-0045772553E5}"/>
                  </a:ext>
                </a:extLst>
              </p:cNvPr>
              <p:cNvSpPr/>
              <p:nvPr/>
            </p:nvSpPr>
            <p:spPr>
              <a:xfrm>
                <a:off x="460364" y="3777644"/>
                <a:ext cx="26404" cy="23866"/>
              </a:xfrm>
              <a:custGeom>
                <a:avLst/>
                <a:gdLst/>
                <a:ahLst/>
                <a:cxnLst/>
                <a:rect l="l" t="t" r="r" b="b"/>
                <a:pathLst>
                  <a:path w="154" h="132" extrusionOk="0">
                    <a:moveTo>
                      <a:pt x="66" y="1"/>
                    </a:moveTo>
                    <a:cubicBezTo>
                      <a:pt x="30" y="1"/>
                      <a:pt x="1" y="30"/>
                      <a:pt x="1" y="66"/>
                    </a:cubicBezTo>
                    <a:cubicBezTo>
                      <a:pt x="1" y="105"/>
                      <a:pt x="33" y="131"/>
                      <a:pt x="66" y="131"/>
                    </a:cubicBezTo>
                    <a:cubicBezTo>
                      <a:pt x="82" y="131"/>
                      <a:pt x="99" y="125"/>
                      <a:pt x="112" y="112"/>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5" name="Google Shape;9278;p36">
                <a:extLst>
                  <a:ext uri="{FF2B5EF4-FFF2-40B4-BE49-F238E27FC236}">
                    <a16:creationId xmlns:a16="http://schemas.microsoft.com/office/drawing/2014/main" id="{BD34DA93-AF3C-6774-4960-F751AF5771A4}"/>
                  </a:ext>
                </a:extLst>
              </p:cNvPr>
              <p:cNvSpPr/>
              <p:nvPr/>
            </p:nvSpPr>
            <p:spPr>
              <a:xfrm>
                <a:off x="404813" y="3777644"/>
                <a:ext cx="26576" cy="23866"/>
              </a:xfrm>
              <a:custGeom>
                <a:avLst/>
                <a:gdLst/>
                <a:ahLst/>
                <a:cxnLst/>
                <a:rect l="l" t="t" r="r" b="b"/>
                <a:pathLst>
                  <a:path w="155" h="132" extrusionOk="0">
                    <a:moveTo>
                      <a:pt x="67" y="1"/>
                    </a:moveTo>
                    <a:cubicBezTo>
                      <a:pt x="31" y="1"/>
                      <a:pt x="1" y="30"/>
                      <a:pt x="1" y="66"/>
                    </a:cubicBezTo>
                    <a:cubicBezTo>
                      <a:pt x="1" y="105"/>
                      <a:pt x="33" y="131"/>
                      <a:pt x="67" y="131"/>
                    </a:cubicBezTo>
                    <a:cubicBezTo>
                      <a:pt x="83" y="131"/>
                      <a:pt x="99" y="125"/>
                      <a:pt x="113" y="112"/>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6" name="Google Shape;9279;p36">
                <a:extLst>
                  <a:ext uri="{FF2B5EF4-FFF2-40B4-BE49-F238E27FC236}">
                    <a16:creationId xmlns:a16="http://schemas.microsoft.com/office/drawing/2014/main" id="{ED17BC70-3C46-3191-57C1-B034A4F510A1}"/>
                  </a:ext>
                </a:extLst>
              </p:cNvPr>
              <p:cNvSpPr/>
              <p:nvPr/>
            </p:nvSpPr>
            <p:spPr>
              <a:xfrm>
                <a:off x="349605" y="3777644"/>
                <a:ext cx="26233" cy="23866"/>
              </a:xfrm>
              <a:custGeom>
                <a:avLst/>
                <a:gdLst/>
                <a:ahLst/>
                <a:cxnLst/>
                <a:rect l="l" t="t" r="r" b="b"/>
                <a:pathLst>
                  <a:path w="153" h="132" extrusionOk="0">
                    <a:moveTo>
                      <a:pt x="65" y="1"/>
                    </a:moveTo>
                    <a:cubicBezTo>
                      <a:pt x="29" y="1"/>
                      <a:pt x="0" y="30"/>
                      <a:pt x="0" y="66"/>
                    </a:cubicBezTo>
                    <a:cubicBezTo>
                      <a:pt x="0" y="105"/>
                      <a:pt x="32" y="131"/>
                      <a:pt x="66" y="131"/>
                    </a:cubicBezTo>
                    <a:cubicBezTo>
                      <a:pt x="82" y="131"/>
                      <a:pt x="99" y="125"/>
                      <a:pt x="112" y="112"/>
                    </a:cubicBezTo>
                    <a:cubicBezTo>
                      <a:pt x="152" y="71"/>
                      <a:pt x="123"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7" name="Google Shape;9280;p36">
                <a:extLst>
                  <a:ext uri="{FF2B5EF4-FFF2-40B4-BE49-F238E27FC236}">
                    <a16:creationId xmlns:a16="http://schemas.microsoft.com/office/drawing/2014/main" id="{05196C4B-E036-9591-3DAC-2C68D5AE0898}"/>
                  </a:ext>
                </a:extLst>
              </p:cNvPr>
              <p:cNvSpPr/>
              <p:nvPr/>
            </p:nvSpPr>
            <p:spPr>
              <a:xfrm>
                <a:off x="294225" y="3777644"/>
                <a:ext cx="26233" cy="23866"/>
              </a:xfrm>
              <a:custGeom>
                <a:avLst/>
                <a:gdLst/>
                <a:ahLst/>
                <a:cxnLst/>
                <a:rect l="l" t="t" r="r" b="b"/>
                <a:pathLst>
                  <a:path w="153" h="132" extrusionOk="0">
                    <a:moveTo>
                      <a:pt x="65" y="1"/>
                    </a:moveTo>
                    <a:cubicBezTo>
                      <a:pt x="29" y="1"/>
                      <a:pt x="0" y="30"/>
                      <a:pt x="0" y="66"/>
                    </a:cubicBezTo>
                    <a:cubicBezTo>
                      <a:pt x="0" y="105"/>
                      <a:pt x="32" y="131"/>
                      <a:pt x="66" y="131"/>
                    </a:cubicBezTo>
                    <a:cubicBezTo>
                      <a:pt x="82" y="131"/>
                      <a:pt x="98" y="125"/>
                      <a:pt x="111" y="112"/>
                    </a:cubicBezTo>
                    <a:cubicBezTo>
                      <a:pt x="153" y="71"/>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8" name="Google Shape;9281;p36">
                <a:extLst>
                  <a:ext uri="{FF2B5EF4-FFF2-40B4-BE49-F238E27FC236}">
                    <a16:creationId xmlns:a16="http://schemas.microsoft.com/office/drawing/2014/main" id="{4C01DECD-4FE4-3CEB-CA61-3BA1BA1D64B1}"/>
                  </a:ext>
                </a:extLst>
              </p:cNvPr>
              <p:cNvSpPr/>
              <p:nvPr/>
            </p:nvSpPr>
            <p:spPr>
              <a:xfrm>
                <a:off x="238674" y="3777644"/>
                <a:ext cx="26404" cy="23866"/>
              </a:xfrm>
              <a:custGeom>
                <a:avLst/>
                <a:gdLst/>
                <a:ahLst/>
                <a:cxnLst/>
                <a:rect l="l" t="t" r="r" b="b"/>
                <a:pathLst>
                  <a:path w="154" h="132" extrusionOk="0">
                    <a:moveTo>
                      <a:pt x="67" y="1"/>
                    </a:moveTo>
                    <a:cubicBezTo>
                      <a:pt x="31" y="1"/>
                      <a:pt x="0" y="30"/>
                      <a:pt x="0" y="66"/>
                    </a:cubicBezTo>
                    <a:cubicBezTo>
                      <a:pt x="0" y="105"/>
                      <a:pt x="33" y="131"/>
                      <a:pt x="66" y="131"/>
                    </a:cubicBezTo>
                    <a:cubicBezTo>
                      <a:pt x="83" y="131"/>
                      <a:pt x="99" y="125"/>
                      <a:pt x="112" y="112"/>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09" name="Google Shape;9282;p36">
                <a:extLst>
                  <a:ext uri="{FF2B5EF4-FFF2-40B4-BE49-F238E27FC236}">
                    <a16:creationId xmlns:a16="http://schemas.microsoft.com/office/drawing/2014/main" id="{09300A42-C34B-E9BB-AC79-73DA34664EBE}"/>
                  </a:ext>
                </a:extLst>
              </p:cNvPr>
              <p:cNvSpPr/>
              <p:nvPr/>
            </p:nvSpPr>
            <p:spPr>
              <a:xfrm>
                <a:off x="183295" y="3777644"/>
                <a:ext cx="26404" cy="23866"/>
              </a:xfrm>
              <a:custGeom>
                <a:avLst/>
                <a:gdLst/>
                <a:ahLst/>
                <a:cxnLst/>
                <a:rect l="l" t="t" r="r" b="b"/>
                <a:pathLst>
                  <a:path w="154" h="132" extrusionOk="0">
                    <a:moveTo>
                      <a:pt x="66" y="1"/>
                    </a:moveTo>
                    <a:cubicBezTo>
                      <a:pt x="30" y="1"/>
                      <a:pt x="1" y="30"/>
                      <a:pt x="1" y="66"/>
                    </a:cubicBezTo>
                    <a:cubicBezTo>
                      <a:pt x="1" y="105"/>
                      <a:pt x="33" y="131"/>
                      <a:pt x="67" y="131"/>
                    </a:cubicBezTo>
                    <a:cubicBezTo>
                      <a:pt x="83" y="131"/>
                      <a:pt x="99" y="125"/>
                      <a:pt x="113" y="112"/>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0" name="Google Shape;9283;p36">
                <a:extLst>
                  <a:ext uri="{FF2B5EF4-FFF2-40B4-BE49-F238E27FC236}">
                    <a16:creationId xmlns:a16="http://schemas.microsoft.com/office/drawing/2014/main" id="{3942557C-D89C-1E5E-FCCD-DF9ACEAC5D05}"/>
                  </a:ext>
                </a:extLst>
              </p:cNvPr>
              <p:cNvSpPr/>
              <p:nvPr/>
            </p:nvSpPr>
            <p:spPr>
              <a:xfrm>
                <a:off x="127915" y="3777644"/>
                <a:ext cx="26404" cy="23866"/>
              </a:xfrm>
              <a:custGeom>
                <a:avLst/>
                <a:gdLst/>
                <a:ahLst/>
                <a:cxnLst/>
                <a:rect l="l" t="t" r="r" b="b"/>
                <a:pathLst>
                  <a:path w="154" h="132" extrusionOk="0">
                    <a:moveTo>
                      <a:pt x="66" y="1"/>
                    </a:moveTo>
                    <a:cubicBezTo>
                      <a:pt x="30" y="1"/>
                      <a:pt x="1" y="30"/>
                      <a:pt x="1" y="66"/>
                    </a:cubicBezTo>
                    <a:cubicBezTo>
                      <a:pt x="1" y="105"/>
                      <a:pt x="33" y="131"/>
                      <a:pt x="66" y="131"/>
                    </a:cubicBezTo>
                    <a:cubicBezTo>
                      <a:pt x="82" y="131"/>
                      <a:pt x="99" y="125"/>
                      <a:pt x="112" y="112"/>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1" name="Google Shape;9284;p36">
                <a:extLst>
                  <a:ext uri="{FF2B5EF4-FFF2-40B4-BE49-F238E27FC236}">
                    <a16:creationId xmlns:a16="http://schemas.microsoft.com/office/drawing/2014/main" id="{7C800AB6-5B07-9330-80F6-63F309A979D1}"/>
                  </a:ext>
                </a:extLst>
              </p:cNvPr>
              <p:cNvSpPr/>
              <p:nvPr/>
            </p:nvSpPr>
            <p:spPr>
              <a:xfrm>
                <a:off x="404813" y="3719064"/>
                <a:ext cx="26576" cy="24046"/>
              </a:xfrm>
              <a:custGeom>
                <a:avLst/>
                <a:gdLst/>
                <a:ahLst/>
                <a:cxnLst/>
                <a:rect l="l" t="t" r="r" b="b"/>
                <a:pathLst>
                  <a:path w="155" h="133" extrusionOk="0">
                    <a:moveTo>
                      <a:pt x="67" y="1"/>
                    </a:moveTo>
                    <a:cubicBezTo>
                      <a:pt x="31" y="1"/>
                      <a:pt x="2" y="30"/>
                      <a:pt x="1" y="67"/>
                    </a:cubicBezTo>
                    <a:cubicBezTo>
                      <a:pt x="1" y="106"/>
                      <a:pt x="33" y="133"/>
                      <a:pt x="67" y="133"/>
                    </a:cubicBezTo>
                    <a:cubicBezTo>
                      <a:pt x="83" y="133"/>
                      <a:pt x="99" y="127"/>
                      <a:pt x="113" y="113"/>
                    </a:cubicBezTo>
                    <a:cubicBezTo>
                      <a:pt x="154" y="72"/>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2" name="Google Shape;9285;p36">
                <a:extLst>
                  <a:ext uri="{FF2B5EF4-FFF2-40B4-BE49-F238E27FC236}">
                    <a16:creationId xmlns:a16="http://schemas.microsoft.com/office/drawing/2014/main" id="{124A4C41-4052-0FF9-3839-83165B19E793}"/>
                  </a:ext>
                </a:extLst>
              </p:cNvPr>
              <p:cNvSpPr/>
              <p:nvPr/>
            </p:nvSpPr>
            <p:spPr>
              <a:xfrm>
                <a:off x="349605" y="3719064"/>
                <a:ext cx="26233" cy="24046"/>
              </a:xfrm>
              <a:custGeom>
                <a:avLst/>
                <a:gdLst/>
                <a:ahLst/>
                <a:cxnLst/>
                <a:rect l="l" t="t" r="r" b="b"/>
                <a:pathLst>
                  <a:path w="153" h="133" extrusionOk="0">
                    <a:moveTo>
                      <a:pt x="65" y="1"/>
                    </a:moveTo>
                    <a:cubicBezTo>
                      <a:pt x="29" y="1"/>
                      <a:pt x="0" y="30"/>
                      <a:pt x="0" y="67"/>
                    </a:cubicBezTo>
                    <a:cubicBezTo>
                      <a:pt x="0" y="106"/>
                      <a:pt x="32" y="133"/>
                      <a:pt x="66" y="133"/>
                    </a:cubicBezTo>
                    <a:cubicBezTo>
                      <a:pt x="82" y="133"/>
                      <a:pt x="99" y="127"/>
                      <a:pt x="112" y="113"/>
                    </a:cubicBezTo>
                    <a:cubicBezTo>
                      <a:pt x="152" y="72"/>
                      <a:pt x="123"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3" name="Google Shape;9286;p36">
                <a:extLst>
                  <a:ext uri="{FF2B5EF4-FFF2-40B4-BE49-F238E27FC236}">
                    <a16:creationId xmlns:a16="http://schemas.microsoft.com/office/drawing/2014/main" id="{F3097289-974C-7866-E5AC-1A87B91768E4}"/>
                  </a:ext>
                </a:extLst>
              </p:cNvPr>
              <p:cNvSpPr/>
              <p:nvPr/>
            </p:nvSpPr>
            <p:spPr>
              <a:xfrm>
                <a:off x="294225" y="3719064"/>
                <a:ext cx="26233" cy="24046"/>
              </a:xfrm>
              <a:custGeom>
                <a:avLst/>
                <a:gdLst/>
                <a:ahLst/>
                <a:cxnLst/>
                <a:rect l="l" t="t" r="r" b="b"/>
                <a:pathLst>
                  <a:path w="153" h="133" extrusionOk="0">
                    <a:moveTo>
                      <a:pt x="65" y="1"/>
                    </a:moveTo>
                    <a:cubicBezTo>
                      <a:pt x="29" y="1"/>
                      <a:pt x="0" y="30"/>
                      <a:pt x="0" y="67"/>
                    </a:cubicBezTo>
                    <a:cubicBezTo>
                      <a:pt x="0" y="106"/>
                      <a:pt x="32" y="133"/>
                      <a:pt x="66" y="133"/>
                    </a:cubicBezTo>
                    <a:cubicBezTo>
                      <a:pt x="82" y="133"/>
                      <a:pt x="98" y="127"/>
                      <a:pt x="111" y="113"/>
                    </a:cubicBezTo>
                    <a:cubicBezTo>
                      <a:pt x="153" y="72"/>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4" name="Google Shape;9287;p36">
                <a:extLst>
                  <a:ext uri="{FF2B5EF4-FFF2-40B4-BE49-F238E27FC236}">
                    <a16:creationId xmlns:a16="http://schemas.microsoft.com/office/drawing/2014/main" id="{52524BBB-2C39-AD42-A6E8-CA6BFC95F5E5}"/>
                  </a:ext>
                </a:extLst>
              </p:cNvPr>
              <p:cNvSpPr/>
              <p:nvPr/>
            </p:nvSpPr>
            <p:spPr>
              <a:xfrm>
                <a:off x="238674" y="3719064"/>
                <a:ext cx="26404" cy="24046"/>
              </a:xfrm>
              <a:custGeom>
                <a:avLst/>
                <a:gdLst/>
                <a:ahLst/>
                <a:cxnLst/>
                <a:rect l="l" t="t" r="r" b="b"/>
                <a:pathLst>
                  <a:path w="154" h="133" extrusionOk="0">
                    <a:moveTo>
                      <a:pt x="67" y="1"/>
                    </a:moveTo>
                    <a:cubicBezTo>
                      <a:pt x="31" y="1"/>
                      <a:pt x="0" y="30"/>
                      <a:pt x="0" y="67"/>
                    </a:cubicBezTo>
                    <a:cubicBezTo>
                      <a:pt x="0" y="106"/>
                      <a:pt x="33" y="133"/>
                      <a:pt x="66" y="133"/>
                    </a:cubicBezTo>
                    <a:cubicBezTo>
                      <a:pt x="83" y="133"/>
                      <a:pt x="99" y="127"/>
                      <a:pt x="112" y="113"/>
                    </a:cubicBezTo>
                    <a:cubicBezTo>
                      <a:pt x="154" y="72"/>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5" name="Google Shape;9288;p36">
                <a:extLst>
                  <a:ext uri="{FF2B5EF4-FFF2-40B4-BE49-F238E27FC236}">
                    <a16:creationId xmlns:a16="http://schemas.microsoft.com/office/drawing/2014/main" id="{16D3B566-49B4-3B24-10FD-8C6A8948E691}"/>
                  </a:ext>
                </a:extLst>
              </p:cNvPr>
              <p:cNvSpPr/>
              <p:nvPr/>
            </p:nvSpPr>
            <p:spPr>
              <a:xfrm>
                <a:off x="183295" y="3719064"/>
                <a:ext cx="26404" cy="24046"/>
              </a:xfrm>
              <a:custGeom>
                <a:avLst/>
                <a:gdLst/>
                <a:ahLst/>
                <a:cxnLst/>
                <a:rect l="l" t="t" r="r" b="b"/>
                <a:pathLst>
                  <a:path w="154" h="133" extrusionOk="0">
                    <a:moveTo>
                      <a:pt x="66" y="1"/>
                    </a:moveTo>
                    <a:cubicBezTo>
                      <a:pt x="30" y="1"/>
                      <a:pt x="1" y="30"/>
                      <a:pt x="1" y="67"/>
                    </a:cubicBezTo>
                    <a:cubicBezTo>
                      <a:pt x="1" y="106"/>
                      <a:pt x="33" y="133"/>
                      <a:pt x="67" y="133"/>
                    </a:cubicBezTo>
                    <a:cubicBezTo>
                      <a:pt x="83" y="133"/>
                      <a:pt x="99" y="127"/>
                      <a:pt x="113" y="113"/>
                    </a:cubicBezTo>
                    <a:cubicBezTo>
                      <a:pt x="153" y="72"/>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6" name="Google Shape;9289;p36">
                <a:extLst>
                  <a:ext uri="{FF2B5EF4-FFF2-40B4-BE49-F238E27FC236}">
                    <a16:creationId xmlns:a16="http://schemas.microsoft.com/office/drawing/2014/main" id="{309C517A-A880-F517-6F20-C3033BEAA7C6}"/>
                  </a:ext>
                </a:extLst>
              </p:cNvPr>
              <p:cNvSpPr/>
              <p:nvPr/>
            </p:nvSpPr>
            <p:spPr>
              <a:xfrm>
                <a:off x="127915" y="3719064"/>
                <a:ext cx="26404" cy="24046"/>
              </a:xfrm>
              <a:custGeom>
                <a:avLst/>
                <a:gdLst/>
                <a:ahLst/>
                <a:cxnLst/>
                <a:rect l="l" t="t" r="r" b="b"/>
                <a:pathLst>
                  <a:path w="154" h="133" extrusionOk="0">
                    <a:moveTo>
                      <a:pt x="66" y="1"/>
                    </a:moveTo>
                    <a:cubicBezTo>
                      <a:pt x="30" y="1"/>
                      <a:pt x="1" y="30"/>
                      <a:pt x="1" y="67"/>
                    </a:cubicBezTo>
                    <a:cubicBezTo>
                      <a:pt x="1" y="106"/>
                      <a:pt x="33" y="133"/>
                      <a:pt x="66" y="133"/>
                    </a:cubicBezTo>
                    <a:cubicBezTo>
                      <a:pt x="82" y="133"/>
                      <a:pt x="99" y="127"/>
                      <a:pt x="112" y="113"/>
                    </a:cubicBezTo>
                    <a:cubicBezTo>
                      <a:pt x="153" y="72"/>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7" name="Google Shape;9290;p36">
                <a:extLst>
                  <a:ext uri="{FF2B5EF4-FFF2-40B4-BE49-F238E27FC236}">
                    <a16:creationId xmlns:a16="http://schemas.microsoft.com/office/drawing/2014/main" id="{066F275A-E4BC-A4CA-C861-BB0770D01CB1}"/>
                  </a:ext>
                </a:extLst>
              </p:cNvPr>
              <p:cNvSpPr/>
              <p:nvPr/>
            </p:nvSpPr>
            <p:spPr>
              <a:xfrm>
                <a:off x="72536" y="3719064"/>
                <a:ext cx="26404" cy="24046"/>
              </a:xfrm>
              <a:custGeom>
                <a:avLst/>
                <a:gdLst/>
                <a:ahLst/>
                <a:cxnLst/>
                <a:rect l="l" t="t" r="r" b="b"/>
                <a:pathLst>
                  <a:path w="154" h="133" extrusionOk="0">
                    <a:moveTo>
                      <a:pt x="66" y="1"/>
                    </a:moveTo>
                    <a:cubicBezTo>
                      <a:pt x="29" y="1"/>
                      <a:pt x="0" y="30"/>
                      <a:pt x="0" y="67"/>
                    </a:cubicBezTo>
                    <a:cubicBezTo>
                      <a:pt x="0" y="106"/>
                      <a:pt x="32" y="133"/>
                      <a:pt x="66" y="133"/>
                    </a:cubicBezTo>
                    <a:cubicBezTo>
                      <a:pt x="82" y="133"/>
                      <a:pt x="99" y="127"/>
                      <a:pt x="112" y="113"/>
                    </a:cubicBezTo>
                    <a:cubicBezTo>
                      <a:pt x="154" y="72"/>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8" name="Google Shape;9291;p36">
                <a:extLst>
                  <a:ext uri="{FF2B5EF4-FFF2-40B4-BE49-F238E27FC236}">
                    <a16:creationId xmlns:a16="http://schemas.microsoft.com/office/drawing/2014/main" id="{98A6385E-D6E3-1484-54E7-CBD19CC10F21}"/>
                  </a:ext>
                </a:extLst>
              </p:cNvPr>
              <p:cNvSpPr/>
              <p:nvPr/>
            </p:nvSpPr>
            <p:spPr>
              <a:xfrm>
                <a:off x="-315319" y="3310089"/>
                <a:ext cx="26233" cy="24046"/>
              </a:xfrm>
              <a:custGeom>
                <a:avLst/>
                <a:gdLst/>
                <a:ahLst/>
                <a:cxnLst/>
                <a:rect l="l" t="t" r="r" b="b"/>
                <a:pathLst>
                  <a:path w="153" h="133" extrusionOk="0">
                    <a:moveTo>
                      <a:pt x="65" y="1"/>
                    </a:moveTo>
                    <a:cubicBezTo>
                      <a:pt x="29" y="1"/>
                      <a:pt x="0" y="30"/>
                      <a:pt x="0" y="67"/>
                    </a:cubicBezTo>
                    <a:cubicBezTo>
                      <a:pt x="0" y="106"/>
                      <a:pt x="33" y="133"/>
                      <a:pt x="66" y="133"/>
                    </a:cubicBezTo>
                    <a:cubicBezTo>
                      <a:pt x="82" y="133"/>
                      <a:pt x="99" y="127"/>
                      <a:pt x="112" y="113"/>
                    </a:cubicBezTo>
                    <a:cubicBezTo>
                      <a:pt x="153" y="72"/>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19" name="Google Shape;9292;p36">
                <a:extLst>
                  <a:ext uri="{FF2B5EF4-FFF2-40B4-BE49-F238E27FC236}">
                    <a16:creationId xmlns:a16="http://schemas.microsoft.com/office/drawing/2014/main" id="{C119CA1E-6F72-8C01-73B3-11BBFA775CCD}"/>
                  </a:ext>
                </a:extLst>
              </p:cNvPr>
              <p:cNvSpPr/>
              <p:nvPr/>
            </p:nvSpPr>
            <p:spPr>
              <a:xfrm>
                <a:off x="349605" y="3660846"/>
                <a:ext cx="26233" cy="23866"/>
              </a:xfrm>
              <a:custGeom>
                <a:avLst/>
                <a:gdLst/>
                <a:ahLst/>
                <a:cxnLst/>
                <a:rect l="l" t="t" r="r" b="b"/>
                <a:pathLst>
                  <a:path w="153" h="132" extrusionOk="0">
                    <a:moveTo>
                      <a:pt x="65" y="0"/>
                    </a:moveTo>
                    <a:cubicBezTo>
                      <a:pt x="29" y="0"/>
                      <a:pt x="0" y="29"/>
                      <a:pt x="0" y="65"/>
                    </a:cubicBezTo>
                    <a:cubicBezTo>
                      <a:pt x="0" y="105"/>
                      <a:pt x="33" y="131"/>
                      <a:pt x="67" y="131"/>
                    </a:cubicBezTo>
                    <a:cubicBezTo>
                      <a:pt x="83" y="131"/>
                      <a:pt x="99" y="125"/>
                      <a:pt x="112" y="112"/>
                    </a:cubicBezTo>
                    <a:cubicBezTo>
                      <a:pt x="152" y="71"/>
                      <a:pt x="123"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0" name="Google Shape;9293;p36">
                <a:extLst>
                  <a:ext uri="{FF2B5EF4-FFF2-40B4-BE49-F238E27FC236}">
                    <a16:creationId xmlns:a16="http://schemas.microsoft.com/office/drawing/2014/main" id="{7F99D60E-7C8D-B1A1-84F0-FB50833D91B1}"/>
                  </a:ext>
                </a:extLst>
              </p:cNvPr>
              <p:cNvSpPr/>
              <p:nvPr/>
            </p:nvSpPr>
            <p:spPr>
              <a:xfrm>
                <a:off x="294225" y="3660846"/>
                <a:ext cx="26233" cy="23866"/>
              </a:xfrm>
              <a:custGeom>
                <a:avLst/>
                <a:gdLst/>
                <a:ahLst/>
                <a:cxnLst/>
                <a:rect l="l" t="t" r="r" b="b"/>
                <a:pathLst>
                  <a:path w="153" h="132" extrusionOk="0">
                    <a:moveTo>
                      <a:pt x="65" y="0"/>
                    </a:moveTo>
                    <a:cubicBezTo>
                      <a:pt x="29" y="0"/>
                      <a:pt x="0" y="29"/>
                      <a:pt x="0" y="65"/>
                    </a:cubicBezTo>
                    <a:cubicBezTo>
                      <a:pt x="0" y="105"/>
                      <a:pt x="33" y="131"/>
                      <a:pt x="67" y="131"/>
                    </a:cubicBezTo>
                    <a:cubicBezTo>
                      <a:pt x="82" y="131"/>
                      <a:pt x="98" y="125"/>
                      <a:pt x="111" y="112"/>
                    </a:cubicBezTo>
                    <a:cubicBezTo>
                      <a:pt x="153" y="71"/>
                      <a:pt x="124"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1" name="Google Shape;9294;p36">
                <a:extLst>
                  <a:ext uri="{FF2B5EF4-FFF2-40B4-BE49-F238E27FC236}">
                    <a16:creationId xmlns:a16="http://schemas.microsoft.com/office/drawing/2014/main" id="{A6EF65CE-50FC-4043-B3E1-2C428220BD45}"/>
                  </a:ext>
                </a:extLst>
              </p:cNvPr>
              <p:cNvSpPr/>
              <p:nvPr/>
            </p:nvSpPr>
            <p:spPr>
              <a:xfrm>
                <a:off x="238674" y="3660846"/>
                <a:ext cx="26404" cy="23866"/>
              </a:xfrm>
              <a:custGeom>
                <a:avLst/>
                <a:gdLst/>
                <a:ahLst/>
                <a:cxnLst/>
                <a:rect l="l" t="t" r="r" b="b"/>
                <a:pathLst>
                  <a:path w="154" h="132" extrusionOk="0">
                    <a:moveTo>
                      <a:pt x="67" y="0"/>
                    </a:moveTo>
                    <a:cubicBezTo>
                      <a:pt x="31" y="0"/>
                      <a:pt x="0" y="29"/>
                      <a:pt x="0" y="65"/>
                    </a:cubicBezTo>
                    <a:cubicBezTo>
                      <a:pt x="0" y="105"/>
                      <a:pt x="33" y="131"/>
                      <a:pt x="67" y="131"/>
                    </a:cubicBezTo>
                    <a:cubicBezTo>
                      <a:pt x="83" y="131"/>
                      <a:pt x="99" y="125"/>
                      <a:pt x="112" y="112"/>
                    </a:cubicBezTo>
                    <a:cubicBezTo>
                      <a:pt x="154" y="71"/>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2" name="Google Shape;9295;p36">
                <a:extLst>
                  <a:ext uri="{FF2B5EF4-FFF2-40B4-BE49-F238E27FC236}">
                    <a16:creationId xmlns:a16="http://schemas.microsoft.com/office/drawing/2014/main" id="{3118FCA3-85BD-99E0-8428-7B5A2F25203B}"/>
                  </a:ext>
                </a:extLst>
              </p:cNvPr>
              <p:cNvSpPr/>
              <p:nvPr/>
            </p:nvSpPr>
            <p:spPr>
              <a:xfrm>
                <a:off x="183295" y="3660846"/>
                <a:ext cx="26404" cy="23866"/>
              </a:xfrm>
              <a:custGeom>
                <a:avLst/>
                <a:gdLst/>
                <a:ahLst/>
                <a:cxnLst/>
                <a:rect l="l" t="t" r="r" b="b"/>
                <a:pathLst>
                  <a:path w="154" h="132" extrusionOk="0">
                    <a:moveTo>
                      <a:pt x="66" y="0"/>
                    </a:moveTo>
                    <a:cubicBezTo>
                      <a:pt x="30" y="0"/>
                      <a:pt x="1" y="29"/>
                      <a:pt x="1" y="65"/>
                    </a:cubicBezTo>
                    <a:cubicBezTo>
                      <a:pt x="1" y="105"/>
                      <a:pt x="33" y="131"/>
                      <a:pt x="67" y="131"/>
                    </a:cubicBezTo>
                    <a:cubicBezTo>
                      <a:pt x="83" y="131"/>
                      <a:pt x="99" y="125"/>
                      <a:pt x="113" y="112"/>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3" name="Google Shape;9296;p36">
                <a:extLst>
                  <a:ext uri="{FF2B5EF4-FFF2-40B4-BE49-F238E27FC236}">
                    <a16:creationId xmlns:a16="http://schemas.microsoft.com/office/drawing/2014/main" id="{24D66444-74F7-63BD-CE4D-B63548D576F0}"/>
                  </a:ext>
                </a:extLst>
              </p:cNvPr>
              <p:cNvSpPr/>
              <p:nvPr/>
            </p:nvSpPr>
            <p:spPr>
              <a:xfrm>
                <a:off x="127915" y="3660846"/>
                <a:ext cx="26404" cy="23866"/>
              </a:xfrm>
              <a:custGeom>
                <a:avLst/>
                <a:gdLst/>
                <a:ahLst/>
                <a:cxnLst/>
                <a:rect l="l" t="t" r="r" b="b"/>
                <a:pathLst>
                  <a:path w="154" h="132" extrusionOk="0">
                    <a:moveTo>
                      <a:pt x="66" y="0"/>
                    </a:moveTo>
                    <a:cubicBezTo>
                      <a:pt x="30" y="0"/>
                      <a:pt x="1" y="29"/>
                      <a:pt x="1" y="65"/>
                    </a:cubicBezTo>
                    <a:cubicBezTo>
                      <a:pt x="1" y="105"/>
                      <a:pt x="34" y="131"/>
                      <a:pt x="67" y="131"/>
                    </a:cubicBezTo>
                    <a:cubicBezTo>
                      <a:pt x="83" y="131"/>
                      <a:pt x="99" y="125"/>
                      <a:pt x="112" y="112"/>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4" name="Google Shape;9297;p36">
                <a:extLst>
                  <a:ext uri="{FF2B5EF4-FFF2-40B4-BE49-F238E27FC236}">
                    <a16:creationId xmlns:a16="http://schemas.microsoft.com/office/drawing/2014/main" id="{A596F700-E6C5-A801-E87B-117642135BC1}"/>
                  </a:ext>
                </a:extLst>
              </p:cNvPr>
              <p:cNvSpPr/>
              <p:nvPr/>
            </p:nvSpPr>
            <p:spPr>
              <a:xfrm>
                <a:off x="72536" y="3660846"/>
                <a:ext cx="26404" cy="23866"/>
              </a:xfrm>
              <a:custGeom>
                <a:avLst/>
                <a:gdLst/>
                <a:ahLst/>
                <a:cxnLst/>
                <a:rect l="l" t="t" r="r" b="b"/>
                <a:pathLst>
                  <a:path w="154" h="132" extrusionOk="0">
                    <a:moveTo>
                      <a:pt x="66" y="0"/>
                    </a:moveTo>
                    <a:cubicBezTo>
                      <a:pt x="29" y="0"/>
                      <a:pt x="0" y="29"/>
                      <a:pt x="0" y="65"/>
                    </a:cubicBezTo>
                    <a:cubicBezTo>
                      <a:pt x="0" y="105"/>
                      <a:pt x="33" y="131"/>
                      <a:pt x="67" y="131"/>
                    </a:cubicBezTo>
                    <a:cubicBezTo>
                      <a:pt x="83" y="131"/>
                      <a:pt x="99" y="125"/>
                      <a:pt x="112" y="112"/>
                    </a:cubicBezTo>
                    <a:cubicBezTo>
                      <a:pt x="154"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5" name="Google Shape;9298;p36">
                <a:extLst>
                  <a:ext uri="{FF2B5EF4-FFF2-40B4-BE49-F238E27FC236}">
                    <a16:creationId xmlns:a16="http://schemas.microsoft.com/office/drawing/2014/main" id="{7163FE5A-9336-61C3-EA64-DD31A5BA2B71}"/>
                  </a:ext>
                </a:extLst>
              </p:cNvPr>
              <p:cNvSpPr/>
              <p:nvPr/>
            </p:nvSpPr>
            <p:spPr>
              <a:xfrm>
                <a:off x="17156" y="3660846"/>
                <a:ext cx="26233" cy="23866"/>
              </a:xfrm>
              <a:custGeom>
                <a:avLst/>
                <a:gdLst/>
                <a:ahLst/>
                <a:cxnLst/>
                <a:rect l="l" t="t" r="r" b="b"/>
                <a:pathLst>
                  <a:path w="153" h="132" extrusionOk="0">
                    <a:moveTo>
                      <a:pt x="65" y="0"/>
                    </a:moveTo>
                    <a:cubicBezTo>
                      <a:pt x="29" y="0"/>
                      <a:pt x="0" y="29"/>
                      <a:pt x="0" y="65"/>
                    </a:cubicBezTo>
                    <a:cubicBezTo>
                      <a:pt x="0" y="105"/>
                      <a:pt x="33" y="131"/>
                      <a:pt x="67" y="131"/>
                    </a:cubicBezTo>
                    <a:cubicBezTo>
                      <a:pt x="83" y="131"/>
                      <a:pt x="99" y="125"/>
                      <a:pt x="112" y="112"/>
                    </a:cubicBezTo>
                    <a:cubicBezTo>
                      <a:pt x="153" y="71"/>
                      <a:pt x="124"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6" name="Google Shape;9299;p36">
                <a:extLst>
                  <a:ext uri="{FF2B5EF4-FFF2-40B4-BE49-F238E27FC236}">
                    <a16:creationId xmlns:a16="http://schemas.microsoft.com/office/drawing/2014/main" id="{5B9C3FFC-1132-AB5C-FC2C-F6BDDBF5EE0A}"/>
                  </a:ext>
                </a:extLst>
              </p:cNvPr>
              <p:cNvSpPr/>
              <p:nvPr/>
            </p:nvSpPr>
            <p:spPr>
              <a:xfrm>
                <a:off x="294225" y="3602448"/>
                <a:ext cx="26233" cy="23685"/>
              </a:xfrm>
              <a:custGeom>
                <a:avLst/>
                <a:gdLst/>
                <a:ahLst/>
                <a:cxnLst/>
                <a:rect l="l" t="t" r="r" b="b"/>
                <a:pathLst>
                  <a:path w="153" h="131" extrusionOk="0">
                    <a:moveTo>
                      <a:pt x="65" y="0"/>
                    </a:moveTo>
                    <a:cubicBezTo>
                      <a:pt x="29" y="0"/>
                      <a:pt x="0" y="30"/>
                      <a:pt x="0" y="65"/>
                    </a:cubicBezTo>
                    <a:cubicBezTo>
                      <a:pt x="0" y="105"/>
                      <a:pt x="32" y="131"/>
                      <a:pt x="66" y="131"/>
                    </a:cubicBezTo>
                    <a:cubicBezTo>
                      <a:pt x="82" y="131"/>
                      <a:pt x="98" y="125"/>
                      <a:pt x="111" y="111"/>
                    </a:cubicBezTo>
                    <a:cubicBezTo>
                      <a:pt x="153" y="70"/>
                      <a:pt x="124"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7" name="Google Shape;9300;p36">
                <a:extLst>
                  <a:ext uri="{FF2B5EF4-FFF2-40B4-BE49-F238E27FC236}">
                    <a16:creationId xmlns:a16="http://schemas.microsoft.com/office/drawing/2014/main" id="{EC274450-8C3B-9722-1F05-47844BBDD408}"/>
                  </a:ext>
                </a:extLst>
              </p:cNvPr>
              <p:cNvSpPr/>
              <p:nvPr/>
            </p:nvSpPr>
            <p:spPr>
              <a:xfrm>
                <a:off x="238674" y="3602448"/>
                <a:ext cx="26404" cy="23685"/>
              </a:xfrm>
              <a:custGeom>
                <a:avLst/>
                <a:gdLst/>
                <a:ahLst/>
                <a:cxnLst/>
                <a:rect l="l" t="t" r="r" b="b"/>
                <a:pathLst>
                  <a:path w="154" h="131" extrusionOk="0">
                    <a:moveTo>
                      <a:pt x="67" y="0"/>
                    </a:moveTo>
                    <a:cubicBezTo>
                      <a:pt x="31" y="0"/>
                      <a:pt x="0" y="30"/>
                      <a:pt x="0" y="65"/>
                    </a:cubicBezTo>
                    <a:cubicBezTo>
                      <a:pt x="0" y="105"/>
                      <a:pt x="33" y="131"/>
                      <a:pt x="66" y="131"/>
                    </a:cubicBezTo>
                    <a:cubicBezTo>
                      <a:pt x="83" y="131"/>
                      <a:pt x="99" y="125"/>
                      <a:pt x="112" y="111"/>
                    </a:cubicBezTo>
                    <a:cubicBezTo>
                      <a:pt x="154" y="70"/>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8" name="Google Shape;9301;p36">
                <a:extLst>
                  <a:ext uri="{FF2B5EF4-FFF2-40B4-BE49-F238E27FC236}">
                    <a16:creationId xmlns:a16="http://schemas.microsoft.com/office/drawing/2014/main" id="{26C58838-C589-FDA2-E0D9-08979B6D96EF}"/>
                  </a:ext>
                </a:extLst>
              </p:cNvPr>
              <p:cNvSpPr/>
              <p:nvPr/>
            </p:nvSpPr>
            <p:spPr>
              <a:xfrm>
                <a:off x="183295" y="3602448"/>
                <a:ext cx="26404" cy="23685"/>
              </a:xfrm>
              <a:custGeom>
                <a:avLst/>
                <a:gdLst/>
                <a:ahLst/>
                <a:cxnLst/>
                <a:rect l="l" t="t" r="r" b="b"/>
                <a:pathLst>
                  <a:path w="154" h="131" extrusionOk="0">
                    <a:moveTo>
                      <a:pt x="66" y="0"/>
                    </a:moveTo>
                    <a:cubicBezTo>
                      <a:pt x="30" y="0"/>
                      <a:pt x="1" y="30"/>
                      <a:pt x="1" y="65"/>
                    </a:cubicBezTo>
                    <a:cubicBezTo>
                      <a:pt x="1" y="105"/>
                      <a:pt x="33" y="131"/>
                      <a:pt x="67" y="131"/>
                    </a:cubicBezTo>
                    <a:cubicBezTo>
                      <a:pt x="83" y="131"/>
                      <a:pt x="99" y="125"/>
                      <a:pt x="113"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29" name="Google Shape;9302;p36">
                <a:extLst>
                  <a:ext uri="{FF2B5EF4-FFF2-40B4-BE49-F238E27FC236}">
                    <a16:creationId xmlns:a16="http://schemas.microsoft.com/office/drawing/2014/main" id="{05756156-5030-6A31-F4D0-8B2F6F92ACEF}"/>
                  </a:ext>
                </a:extLst>
              </p:cNvPr>
              <p:cNvSpPr/>
              <p:nvPr/>
            </p:nvSpPr>
            <p:spPr>
              <a:xfrm>
                <a:off x="127915" y="3602448"/>
                <a:ext cx="26404" cy="23685"/>
              </a:xfrm>
              <a:custGeom>
                <a:avLst/>
                <a:gdLst/>
                <a:ahLst/>
                <a:cxnLst/>
                <a:rect l="l" t="t" r="r" b="b"/>
                <a:pathLst>
                  <a:path w="154" h="131" extrusionOk="0">
                    <a:moveTo>
                      <a:pt x="66" y="0"/>
                    </a:moveTo>
                    <a:cubicBezTo>
                      <a:pt x="30" y="0"/>
                      <a:pt x="1" y="30"/>
                      <a:pt x="1" y="65"/>
                    </a:cubicBezTo>
                    <a:cubicBezTo>
                      <a:pt x="1" y="105"/>
                      <a:pt x="33" y="131"/>
                      <a:pt x="66" y="131"/>
                    </a:cubicBezTo>
                    <a:cubicBezTo>
                      <a:pt x="82" y="131"/>
                      <a:pt x="99" y="125"/>
                      <a:pt x="112"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0" name="Google Shape;9303;p36">
                <a:extLst>
                  <a:ext uri="{FF2B5EF4-FFF2-40B4-BE49-F238E27FC236}">
                    <a16:creationId xmlns:a16="http://schemas.microsoft.com/office/drawing/2014/main" id="{F0357501-BEBB-4B00-91FA-D4914450FC35}"/>
                  </a:ext>
                </a:extLst>
              </p:cNvPr>
              <p:cNvSpPr/>
              <p:nvPr/>
            </p:nvSpPr>
            <p:spPr>
              <a:xfrm>
                <a:off x="72536" y="3602448"/>
                <a:ext cx="26404" cy="23685"/>
              </a:xfrm>
              <a:custGeom>
                <a:avLst/>
                <a:gdLst/>
                <a:ahLst/>
                <a:cxnLst/>
                <a:rect l="l" t="t" r="r" b="b"/>
                <a:pathLst>
                  <a:path w="154" h="131" extrusionOk="0">
                    <a:moveTo>
                      <a:pt x="66" y="0"/>
                    </a:moveTo>
                    <a:cubicBezTo>
                      <a:pt x="29" y="0"/>
                      <a:pt x="0" y="30"/>
                      <a:pt x="0" y="65"/>
                    </a:cubicBezTo>
                    <a:cubicBezTo>
                      <a:pt x="0" y="105"/>
                      <a:pt x="32" y="131"/>
                      <a:pt x="66" y="131"/>
                    </a:cubicBezTo>
                    <a:cubicBezTo>
                      <a:pt x="82" y="131"/>
                      <a:pt x="99" y="125"/>
                      <a:pt x="112" y="111"/>
                    </a:cubicBezTo>
                    <a:cubicBezTo>
                      <a:pt x="154"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1" name="Google Shape;9304;p36">
                <a:extLst>
                  <a:ext uri="{FF2B5EF4-FFF2-40B4-BE49-F238E27FC236}">
                    <a16:creationId xmlns:a16="http://schemas.microsoft.com/office/drawing/2014/main" id="{3C0FDB53-4802-91AB-5200-E8260855CD7F}"/>
                  </a:ext>
                </a:extLst>
              </p:cNvPr>
              <p:cNvSpPr/>
              <p:nvPr/>
            </p:nvSpPr>
            <p:spPr>
              <a:xfrm>
                <a:off x="17156" y="3602448"/>
                <a:ext cx="26233" cy="23685"/>
              </a:xfrm>
              <a:custGeom>
                <a:avLst/>
                <a:gdLst/>
                <a:ahLst/>
                <a:cxnLst/>
                <a:rect l="l" t="t" r="r" b="b"/>
                <a:pathLst>
                  <a:path w="153" h="131" extrusionOk="0">
                    <a:moveTo>
                      <a:pt x="65" y="0"/>
                    </a:moveTo>
                    <a:cubicBezTo>
                      <a:pt x="29" y="0"/>
                      <a:pt x="0" y="30"/>
                      <a:pt x="0" y="65"/>
                    </a:cubicBezTo>
                    <a:cubicBezTo>
                      <a:pt x="0" y="105"/>
                      <a:pt x="33" y="131"/>
                      <a:pt x="66" y="131"/>
                    </a:cubicBezTo>
                    <a:cubicBezTo>
                      <a:pt x="82" y="131"/>
                      <a:pt x="99" y="125"/>
                      <a:pt x="112" y="111"/>
                    </a:cubicBezTo>
                    <a:cubicBezTo>
                      <a:pt x="153" y="70"/>
                      <a:pt x="124"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2" name="Google Shape;9305;p36">
                <a:extLst>
                  <a:ext uri="{FF2B5EF4-FFF2-40B4-BE49-F238E27FC236}">
                    <a16:creationId xmlns:a16="http://schemas.microsoft.com/office/drawing/2014/main" id="{E08048F2-34FF-3E1C-A843-9522612E888E}"/>
                  </a:ext>
                </a:extLst>
              </p:cNvPr>
              <p:cNvSpPr/>
              <p:nvPr/>
            </p:nvSpPr>
            <p:spPr>
              <a:xfrm>
                <a:off x="-38223" y="3602448"/>
                <a:ext cx="26233" cy="23685"/>
              </a:xfrm>
              <a:custGeom>
                <a:avLst/>
                <a:gdLst/>
                <a:ahLst/>
                <a:cxnLst/>
                <a:rect l="l" t="t" r="r" b="b"/>
                <a:pathLst>
                  <a:path w="153" h="131" extrusionOk="0">
                    <a:moveTo>
                      <a:pt x="66" y="0"/>
                    </a:moveTo>
                    <a:cubicBezTo>
                      <a:pt x="30" y="0"/>
                      <a:pt x="1" y="30"/>
                      <a:pt x="1" y="65"/>
                    </a:cubicBezTo>
                    <a:cubicBezTo>
                      <a:pt x="1" y="105"/>
                      <a:pt x="32" y="131"/>
                      <a:pt x="66" y="131"/>
                    </a:cubicBezTo>
                    <a:cubicBezTo>
                      <a:pt x="82" y="131"/>
                      <a:pt x="98" y="125"/>
                      <a:pt x="112"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3" name="Google Shape;9306;p36">
                <a:extLst>
                  <a:ext uri="{FF2B5EF4-FFF2-40B4-BE49-F238E27FC236}">
                    <a16:creationId xmlns:a16="http://schemas.microsoft.com/office/drawing/2014/main" id="{6883F847-9339-8441-4110-D3AD53D08D92}"/>
                  </a:ext>
                </a:extLst>
              </p:cNvPr>
              <p:cNvSpPr/>
              <p:nvPr/>
            </p:nvSpPr>
            <p:spPr>
              <a:xfrm>
                <a:off x="238674" y="3543868"/>
                <a:ext cx="26404" cy="24046"/>
              </a:xfrm>
              <a:custGeom>
                <a:avLst/>
                <a:gdLst/>
                <a:ahLst/>
                <a:cxnLst/>
                <a:rect l="l" t="t" r="r" b="b"/>
                <a:pathLst>
                  <a:path w="154" h="133" extrusionOk="0">
                    <a:moveTo>
                      <a:pt x="67" y="1"/>
                    </a:moveTo>
                    <a:cubicBezTo>
                      <a:pt x="31" y="1"/>
                      <a:pt x="0" y="30"/>
                      <a:pt x="0" y="67"/>
                    </a:cubicBezTo>
                    <a:cubicBezTo>
                      <a:pt x="0" y="106"/>
                      <a:pt x="33" y="132"/>
                      <a:pt x="66" y="132"/>
                    </a:cubicBezTo>
                    <a:cubicBezTo>
                      <a:pt x="83" y="132"/>
                      <a:pt x="99" y="126"/>
                      <a:pt x="112" y="113"/>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4" name="Google Shape;9307;p36">
                <a:extLst>
                  <a:ext uri="{FF2B5EF4-FFF2-40B4-BE49-F238E27FC236}">
                    <a16:creationId xmlns:a16="http://schemas.microsoft.com/office/drawing/2014/main" id="{C6D6F5FC-F603-2153-C000-9CC2DD32C2A6}"/>
                  </a:ext>
                </a:extLst>
              </p:cNvPr>
              <p:cNvSpPr/>
              <p:nvPr/>
            </p:nvSpPr>
            <p:spPr>
              <a:xfrm>
                <a:off x="183295" y="3543868"/>
                <a:ext cx="22632" cy="23866"/>
              </a:xfrm>
              <a:custGeom>
                <a:avLst/>
                <a:gdLst/>
                <a:ahLst/>
                <a:cxnLst/>
                <a:rect l="l" t="t" r="r" b="b"/>
                <a:pathLst>
                  <a:path w="132" h="132" extrusionOk="0">
                    <a:moveTo>
                      <a:pt x="66" y="1"/>
                    </a:moveTo>
                    <a:cubicBezTo>
                      <a:pt x="30" y="1"/>
                      <a:pt x="1" y="30"/>
                      <a:pt x="1" y="67"/>
                    </a:cubicBezTo>
                    <a:cubicBezTo>
                      <a:pt x="1" y="103"/>
                      <a:pt x="30" y="132"/>
                      <a:pt x="66" y="132"/>
                    </a:cubicBezTo>
                    <a:cubicBezTo>
                      <a:pt x="103" y="132"/>
                      <a:pt x="132" y="103"/>
                      <a:pt x="132" y="67"/>
                    </a:cubicBezTo>
                    <a:cubicBezTo>
                      <a:pt x="132" y="30"/>
                      <a:pt x="103"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5" name="Google Shape;9308;p36">
                <a:extLst>
                  <a:ext uri="{FF2B5EF4-FFF2-40B4-BE49-F238E27FC236}">
                    <a16:creationId xmlns:a16="http://schemas.microsoft.com/office/drawing/2014/main" id="{B5678500-DEDB-F27E-D86B-014A9E9D61B3}"/>
                  </a:ext>
                </a:extLst>
              </p:cNvPr>
              <p:cNvSpPr/>
              <p:nvPr/>
            </p:nvSpPr>
            <p:spPr>
              <a:xfrm>
                <a:off x="127915" y="3543868"/>
                <a:ext cx="26404" cy="24046"/>
              </a:xfrm>
              <a:custGeom>
                <a:avLst/>
                <a:gdLst/>
                <a:ahLst/>
                <a:cxnLst/>
                <a:rect l="l" t="t" r="r" b="b"/>
                <a:pathLst>
                  <a:path w="154" h="133" extrusionOk="0">
                    <a:moveTo>
                      <a:pt x="66" y="1"/>
                    </a:moveTo>
                    <a:cubicBezTo>
                      <a:pt x="30" y="1"/>
                      <a:pt x="1" y="30"/>
                      <a:pt x="1" y="67"/>
                    </a:cubicBezTo>
                    <a:cubicBezTo>
                      <a:pt x="1" y="106"/>
                      <a:pt x="33" y="132"/>
                      <a:pt x="66" y="132"/>
                    </a:cubicBezTo>
                    <a:cubicBezTo>
                      <a:pt x="82" y="132"/>
                      <a:pt x="99" y="126"/>
                      <a:pt x="112"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6" name="Google Shape;9309;p36">
                <a:extLst>
                  <a:ext uri="{FF2B5EF4-FFF2-40B4-BE49-F238E27FC236}">
                    <a16:creationId xmlns:a16="http://schemas.microsoft.com/office/drawing/2014/main" id="{5DF2481F-AB03-FBC8-8FD1-ABE5441CAF3E}"/>
                  </a:ext>
                </a:extLst>
              </p:cNvPr>
              <p:cNvSpPr/>
              <p:nvPr/>
            </p:nvSpPr>
            <p:spPr>
              <a:xfrm>
                <a:off x="72536" y="3543868"/>
                <a:ext cx="26404" cy="24046"/>
              </a:xfrm>
              <a:custGeom>
                <a:avLst/>
                <a:gdLst/>
                <a:ahLst/>
                <a:cxnLst/>
                <a:rect l="l" t="t" r="r" b="b"/>
                <a:pathLst>
                  <a:path w="154" h="133" extrusionOk="0">
                    <a:moveTo>
                      <a:pt x="66" y="1"/>
                    </a:moveTo>
                    <a:cubicBezTo>
                      <a:pt x="29" y="1"/>
                      <a:pt x="0" y="30"/>
                      <a:pt x="0" y="67"/>
                    </a:cubicBezTo>
                    <a:cubicBezTo>
                      <a:pt x="0" y="106"/>
                      <a:pt x="32" y="132"/>
                      <a:pt x="66" y="132"/>
                    </a:cubicBezTo>
                    <a:cubicBezTo>
                      <a:pt x="82" y="132"/>
                      <a:pt x="99" y="126"/>
                      <a:pt x="112" y="113"/>
                    </a:cubicBezTo>
                    <a:cubicBezTo>
                      <a:pt x="154"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7" name="Google Shape;9310;p36">
                <a:extLst>
                  <a:ext uri="{FF2B5EF4-FFF2-40B4-BE49-F238E27FC236}">
                    <a16:creationId xmlns:a16="http://schemas.microsoft.com/office/drawing/2014/main" id="{C427D6EB-53FA-D9C7-88FA-9C4DA801DEDA}"/>
                  </a:ext>
                </a:extLst>
              </p:cNvPr>
              <p:cNvSpPr/>
              <p:nvPr/>
            </p:nvSpPr>
            <p:spPr>
              <a:xfrm>
                <a:off x="17156" y="3543868"/>
                <a:ext cx="22632" cy="23866"/>
              </a:xfrm>
              <a:custGeom>
                <a:avLst/>
                <a:gdLst/>
                <a:ahLst/>
                <a:cxnLst/>
                <a:rect l="l" t="t" r="r" b="b"/>
                <a:pathLst>
                  <a:path w="132" h="132" extrusionOk="0">
                    <a:moveTo>
                      <a:pt x="65" y="1"/>
                    </a:moveTo>
                    <a:cubicBezTo>
                      <a:pt x="29" y="1"/>
                      <a:pt x="0" y="30"/>
                      <a:pt x="0" y="67"/>
                    </a:cubicBezTo>
                    <a:cubicBezTo>
                      <a:pt x="0" y="103"/>
                      <a:pt x="29" y="132"/>
                      <a:pt x="65" y="132"/>
                    </a:cubicBezTo>
                    <a:cubicBezTo>
                      <a:pt x="102" y="132"/>
                      <a:pt x="131" y="103"/>
                      <a:pt x="131" y="67"/>
                    </a:cubicBezTo>
                    <a:cubicBezTo>
                      <a:pt x="131" y="30"/>
                      <a:pt x="102"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8" name="Google Shape;9311;p36">
                <a:extLst>
                  <a:ext uri="{FF2B5EF4-FFF2-40B4-BE49-F238E27FC236}">
                    <a16:creationId xmlns:a16="http://schemas.microsoft.com/office/drawing/2014/main" id="{D4264A0E-A088-3659-E71F-ACB24540ACA6}"/>
                  </a:ext>
                </a:extLst>
              </p:cNvPr>
              <p:cNvSpPr/>
              <p:nvPr/>
            </p:nvSpPr>
            <p:spPr>
              <a:xfrm>
                <a:off x="-38223" y="3543868"/>
                <a:ext cx="26233" cy="24046"/>
              </a:xfrm>
              <a:custGeom>
                <a:avLst/>
                <a:gdLst/>
                <a:ahLst/>
                <a:cxnLst/>
                <a:rect l="l" t="t" r="r" b="b"/>
                <a:pathLst>
                  <a:path w="153" h="133" extrusionOk="0">
                    <a:moveTo>
                      <a:pt x="66" y="1"/>
                    </a:moveTo>
                    <a:cubicBezTo>
                      <a:pt x="30" y="1"/>
                      <a:pt x="1" y="30"/>
                      <a:pt x="1" y="67"/>
                    </a:cubicBezTo>
                    <a:cubicBezTo>
                      <a:pt x="1" y="106"/>
                      <a:pt x="32" y="132"/>
                      <a:pt x="66" y="132"/>
                    </a:cubicBezTo>
                    <a:cubicBezTo>
                      <a:pt x="82" y="132"/>
                      <a:pt x="98" y="126"/>
                      <a:pt x="112"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9" name="Google Shape;9312;p36">
                <a:extLst>
                  <a:ext uri="{FF2B5EF4-FFF2-40B4-BE49-F238E27FC236}">
                    <a16:creationId xmlns:a16="http://schemas.microsoft.com/office/drawing/2014/main" id="{929626DD-DD43-2281-4216-B6D172029A1B}"/>
                  </a:ext>
                </a:extLst>
              </p:cNvPr>
              <p:cNvSpPr/>
              <p:nvPr/>
            </p:nvSpPr>
            <p:spPr>
              <a:xfrm>
                <a:off x="-93774" y="3543868"/>
                <a:ext cx="26576" cy="24046"/>
              </a:xfrm>
              <a:custGeom>
                <a:avLst/>
                <a:gdLst/>
                <a:ahLst/>
                <a:cxnLst/>
                <a:rect l="l" t="t" r="r" b="b"/>
                <a:pathLst>
                  <a:path w="155" h="133" extrusionOk="0">
                    <a:moveTo>
                      <a:pt x="67" y="1"/>
                    </a:moveTo>
                    <a:cubicBezTo>
                      <a:pt x="30" y="1"/>
                      <a:pt x="1" y="30"/>
                      <a:pt x="1" y="67"/>
                    </a:cubicBezTo>
                    <a:cubicBezTo>
                      <a:pt x="1" y="106"/>
                      <a:pt x="33" y="132"/>
                      <a:pt x="67" y="132"/>
                    </a:cubicBezTo>
                    <a:cubicBezTo>
                      <a:pt x="83" y="132"/>
                      <a:pt x="99" y="126"/>
                      <a:pt x="113" y="113"/>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0" name="Google Shape;9313;p36">
                <a:extLst>
                  <a:ext uri="{FF2B5EF4-FFF2-40B4-BE49-F238E27FC236}">
                    <a16:creationId xmlns:a16="http://schemas.microsoft.com/office/drawing/2014/main" id="{45127B2D-A82B-44CC-3C4F-14BAB7073D9A}"/>
                  </a:ext>
                </a:extLst>
              </p:cNvPr>
              <p:cNvSpPr/>
              <p:nvPr/>
            </p:nvSpPr>
            <p:spPr>
              <a:xfrm>
                <a:off x="183295" y="3485470"/>
                <a:ext cx="26404" cy="23866"/>
              </a:xfrm>
              <a:custGeom>
                <a:avLst/>
                <a:gdLst/>
                <a:ahLst/>
                <a:cxnLst/>
                <a:rect l="l" t="t" r="r" b="b"/>
                <a:pathLst>
                  <a:path w="154" h="132" extrusionOk="0">
                    <a:moveTo>
                      <a:pt x="66" y="1"/>
                    </a:moveTo>
                    <a:cubicBezTo>
                      <a:pt x="30" y="1"/>
                      <a:pt x="1" y="30"/>
                      <a:pt x="1" y="66"/>
                    </a:cubicBezTo>
                    <a:cubicBezTo>
                      <a:pt x="1" y="105"/>
                      <a:pt x="33" y="132"/>
                      <a:pt x="67" y="132"/>
                    </a:cubicBezTo>
                    <a:cubicBezTo>
                      <a:pt x="83" y="132"/>
                      <a:pt x="99" y="126"/>
                      <a:pt x="113"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1" name="Google Shape;9314;p36">
                <a:extLst>
                  <a:ext uri="{FF2B5EF4-FFF2-40B4-BE49-F238E27FC236}">
                    <a16:creationId xmlns:a16="http://schemas.microsoft.com/office/drawing/2014/main" id="{5C124914-DECD-AC78-1231-1F8040661B2B}"/>
                  </a:ext>
                </a:extLst>
              </p:cNvPr>
              <p:cNvSpPr/>
              <p:nvPr/>
            </p:nvSpPr>
            <p:spPr>
              <a:xfrm>
                <a:off x="127915" y="3485470"/>
                <a:ext cx="26404" cy="23866"/>
              </a:xfrm>
              <a:custGeom>
                <a:avLst/>
                <a:gdLst/>
                <a:ahLst/>
                <a:cxnLst/>
                <a:rect l="l" t="t" r="r" b="b"/>
                <a:pathLst>
                  <a:path w="154" h="132" extrusionOk="0">
                    <a:moveTo>
                      <a:pt x="66" y="1"/>
                    </a:moveTo>
                    <a:cubicBezTo>
                      <a:pt x="30" y="1"/>
                      <a:pt x="1" y="30"/>
                      <a:pt x="1" y="66"/>
                    </a:cubicBezTo>
                    <a:cubicBezTo>
                      <a:pt x="1" y="105"/>
                      <a:pt x="34" y="132"/>
                      <a:pt x="67" y="132"/>
                    </a:cubicBezTo>
                    <a:cubicBezTo>
                      <a:pt x="83" y="132"/>
                      <a:pt x="99" y="126"/>
                      <a:pt x="112"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2" name="Google Shape;9315;p36">
                <a:extLst>
                  <a:ext uri="{FF2B5EF4-FFF2-40B4-BE49-F238E27FC236}">
                    <a16:creationId xmlns:a16="http://schemas.microsoft.com/office/drawing/2014/main" id="{F7490DCE-E3DE-36B8-79B6-7D0A203F058E}"/>
                  </a:ext>
                </a:extLst>
              </p:cNvPr>
              <p:cNvSpPr/>
              <p:nvPr/>
            </p:nvSpPr>
            <p:spPr>
              <a:xfrm>
                <a:off x="72536" y="3485470"/>
                <a:ext cx="26404" cy="23866"/>
              </a:xfrm>
              <a:custGeom>
                <a:avLst/>
                <a:gdLst/>
                <a:ahLst/>
                <a:cxnLst/>
                <a:rect l="l" t="t" r="r" b="b"/>
                <a:pathLst>
                  <a:path w="154" h="132" extrusionOk="0">
                    <a:moveTo>
                      <a:pt x="66" y="1"/>
                    </a:moveTo>
                    <a:cubicBezTo>
                      <a:pt x="29" y="1"/>
                      <a:pt x="0" y="30"/>
                      <a:pt x="0" y="66"/>
                    </a:cubicBezTo>
                    <a:cubicBezTo>
                      <a:pt x="0" y="105"/>
                      <a:pt x="33" y="132"/>
                      <a:pt x="67" y="132"/>
                    </a:cubicBezTo>
                    <a:cubicBezTo>
                      <a:pt x="83" y="132"/>
                      <a:pt x="99" y="126"/>
                      <a:pt x="112" y="113"/>
                    </a:cubicBezTo>
                    <a:cubicBezTo>
                      <a:pt x="154"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3" name="Google Shape;9316;p36">
                <a:extLst>
                  <a:ext uri="{FF2B5EF4-FFF2-40B4-BE49-F238E27FC236}">
                    <a16:creationId xmlns:a16="http://schemas.microsoft.com/office/drawing/2014/main" id="{7CF66199-B56C-E3B6-9B68-3CEB9153C29D}"/>
                  </a:ext>
                </a:extLst>
              </p:cNvPr>
              <p:cNvSpPr/>
              <p:nvPr/>
            </p:nvSpPr>
            <p:spPr>
              <a:xfrm>
                <a:off x="17156" y="3485470"/>
                <a:ext cx="26233" cy="23866"/>
              </a:xfrm>
              <a:custGeom>
                <a:avLst/>
                <a:gdLst/>
                <a:ahLst/>
                <a:cxnLst/>
                <a:rect l="l" t="t" r="r" b="b"/>
                <a:pathLst>
                  <a:path w="153" h="132" extrusionOk="0">
                    <a:moveTo>
                      <a:pt x="65" y="1"/>
                    </a:moveTo>
                    <a:cubicBezTo>
                      <a:pt x="29" y="1"/>
                      <a:pt x="0" y="30"/>
                      <a:pt x="0" y="66"/>
                    </a:cubicBezTo>
                    <a:cubicBezTo>
                      <a:pt x="0" y="105"/>
                      <a:pt x="33" y="132"/>
                      <a:pt x="67" y="132"/>
                    </a:cubicBezTo>
                    <a:cubicBezTo>
                      <a:pt x="83" y="132"/>
                      <a:pt x="99" y="126"/>
                      <a:pt x="112" y="113"/>
                    </a:cubicBezTo>
                    <a:cubicBezTo>
                      <a:pt x="153" y="71"/>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4" name="Google Shape;9317;p36">
                <a:extLst>
                  <a:ext uri="{FF2B5EF4-FFF2-40B4-BE49-F238E27FC236}">
                    <a16:creationId xmlns:a16="http://schemas.microsoft.com/office/drawing/2014/main" id="{6D67877A-02C0-39F5-2F8C-3F3F3C9FB751}"/>
                  </a:ext>
                </a:extLst>
              </p:cNvPr>
              <p:cNvSpPr/>
              <p:nvPr/>
            </p:nvSpPr>
            <p:spPr>
              <a:xfrm>
                <a:off x="-38223" y="3485470"/>
                <a:ext cx="26233" cy="23866"/>
              </a:xfrm>
              <a:custGeom>
                <a:avLst/>
                <a:gdLst/>
                <a:ahLst/>
                <a:cxnLst/>
                <a:rect l="l" t="t" r="r" b="b"/>
                <a:pathLst>
                  <a:path w="153" h="132" extrusionOk="0">
                    <a:moveTo>
                      <a:pt x="66" y="1"/>
                    </a:moveTo>
                    <a:cubicBezTo>
                      <a:pt x="30" y="1"/>
                      <a:pt x="1" y="30"/>
                      <a:pt x="1" y="66"/>
                    </a:cubicBezTo>
                    <a:cubicBezTo>
                      <a:pt x="1" y="105"/>
                      <a:pt x="33" y="132"/>
                      <a:pt x="66" y="132"/>
                    </a:cubicBezTo>
                    <a:cubicBezTo>
                      <a:pt x="82" y="132"/>
                      <a:pt x="98" y="126"/>
                      <a:pt x="112"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5" name="Google Shape;9318;p36">
                <a:extLst>
                  <a:ext uri="{FF2B5EF4-FFF2-40B4-BE49-F238E27FC236}">
                    <a16:creationId xmlns:a16="http://schemas.microsoft.com/office/drawing/2014/main" id="{97EB8513-25C3-BD7D-2E85-0A3EB07A39DA}"/>
                  </a:ext>
                </a:extLst>
              </p:cNvPr>
              <p:cNvSpPr/>
              <p:nvPr/>
            </p:nvSpPr>
            <p:spPr>
              <a:xfrm>
                <a:off x="-93774" y="3485470"/>
                <a:ext cx="26576" cy="23866"/>
              </a:xfrm>
              <a:custGeom>
                <a:avLst/>
                <a:gdLst/>
                <a:ahLst/>
                <a:cxnLst/>
                <a:rect l="l" t="t" r="r" b="b"/>
                <a:pathLst>
                  <a:path w="155" h="132" extrusionOk="0">
                    <a:moveTo>
                      <a:pt x="67" y="1"/>
                    </a:moveTo>
                    <a:cubicBezTo>
                      <a:pt x="30" y="1"/>
                      <a:pt x="1" y="30"/>
                      <a:pt x="1" y="66"/>
                    </a:cubicBezTo>
                    <a:cubicBezTo>
                      <a:pt x="1" y="105"/>
                      <a:pt x="33" y="132"/>
                      <a:pt x="67" y="132"/>
                    </a:cubicBezTo>
                    <a:cubicBezTo>
                      <a:pt x="83" y="132"/>
                      <a:pt x="100" y="126"/>
                      <a:pt x="113" y="113"/>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6" name="Google Shape;9319;p36">
                <a:extLst>
                  <a:ext uri="{FF2B5EF4-FFF2-40B4-BE49-F238E27FC236}">
                    <a16:creationId xmlns:a16="http://schemas.microsoft.com/office/drawing/2014/main" id="{0A104824-22FE-B969-1835-B5E014353B50}"/>
                  </a:ext>
                </a:extLst>
              </p:cNvPr>
              <p:cNvSpPr/>
              <p:nvPr/>
            </p:nvSpPr>
            <p:spPr>
              <a:xfrm>
                <a:off x="-149154" y="3485470"/>
                <a:ext cx="26404" cy="23866"/>
              </a:xfrm>
              <a:custGeom>
                <a:avLst/>
                <a:gdLst/>
                <a:ahLst/>
                <a:cxnLst/>
                <a:rect l="l" t="t" r="r" b="b"/>
                <a:pathLst>
                  <a:path w="154" h="132" extrusionOk="0">
                    <a:moveTo>
                      <a:pt x="66" y="1"/>
                    </a:moveTo>
                    <a:cubicBezTo>
                      <a:pt x="30" y="1"/>
                      <a:pt x="1" y="30"/>
                      <a:pt x="1" y="66"/>
                    </a:cubicBezTo>
                    <a:cubicBezTo>
                      <a:pt x="1" y="105"/>
                      <a:pt x="34" y="132"/>
                      <a:pt x="67" y="132"/>
                    </a:cubicBezTo>
                    <a:cubicBezTo>
                      <a:pt x="83" y="132"/>
                      <a:pt x="99" y="126"/>
                      <a:pt x="112" y="113"/>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7" name="Google Shape;9320;p36">
                <a:extLst>
                  <a:ext uri="{FF2B5EF4-FFF2-40B4-BE49-F238E27FC236}">
                    <a16:creationId xmlns:a16="http://schemas.microsoft.com/office/drawing/2014/main" id="{D2FBB223-C902-9AC9-0D6D-48EE71501F33}"/>
                  </a:ext>
                </a:extLst>
              </p:cNvPr>
              <p:cNvSpPr/>
              <p:nvPr/>
            </p:nvSpPr>
            <p:spPr>
              <a:xfrm>
                <a:off x="127915" y="3427252"/>
                <a:ext cx="26404" cy="23685"/>
              </a:xfrm>
              <a:custGeom>
                <a:avLst/>
                <a:gdLst/>
                <a:ahLst/>
                <a:cxnLst/>
                <a:rect l="l" t="t" r="r" b="b"/>
                <a:pathLst>
                  <a:path w="154" h="131" extrusionOk="0">
                    <a:moveTo>
                      <a:pt x="66" y="0"/>
                    </a:moveTo>
                    <a:cubicBezTo>
                      <a:pt x="30" y="0"/>
                      <a:pt x="1" y="29"/>
                      <a:pt x="1" y="65"/>
                    </a:cubicBezTo>
                    <a:cubicBezTo>
                      <a:pt x="1" y="104"/>
                      <a:pt x="33" y="131"/>
                      <a:pt x="66" y="131"/>
                    </a:cubicBezTo>
                    <a:cubicBezTo>
                      <a:pt x="82" y="131"/>
                      <a:pt x="99" y="125"/>
                      <a:pt x="112"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8" name="Google Shape;9321;p36">
                <a:extLst>
                  <a:ext uri="{FF2B5EF4-FFF2-40B4-BE49-F238E27FC236}">
                    <a16:creationId xmlns:a16="http://schemas.microsoft.com/office/drawing/2014/main" id="{CDC3C04E-CF04-9E6F-89B4-1211D0BD7783}"/>
                  </a:ext>
                </a:extLst>
              </p:cNvPr>
              <p:cNvSpPr/>
              <p:nvPr/>
            </p:nvSpPr>
            <p:spPr>
              <a:xfrm>
                <a:off x="72536" y="3427252"/>
                <a:ext cx="26404" cy="23685"/>
              </a:xfrm>
              <a:custGeom>
                <a:avLst/>
                <a:gdLst/>
                <a:ahLst/>
                <a:cxnLst/>
                <a:rect l="l" t="t" r="r" b="b"/>
                <a:pathLst>
                  <a:path w="154" h="131" extrusionOk="0">
                    <a:moveTo>
                      <a:pt x="66" y="0"/>
                    </a:moveTo>
                    <a:cubicBezTo>
                      <a:pt x="29" y="0"/>
                      <a:pt x="0" y="29"/>
                      <a:pt x="0" y="65"/>
                    </a:cubicBezTo>
                    <a:cubicBezTo>
                      <a:pt x="0" y="104"/>
                      <a:pt x="32" y="131"/>
                      <a:pt x="66" y="131"/>
                    </a:cubicBezTo>
                    <a:cubicBezTo>
                      <a:pt x="82" y="131"/>
                      <a:pt x="99" y="125"/>
                      <a:pt x="112" y="111"/>
                    </a:cubicBezTo>
                    <a:cubicBezTo>
                      <a:pt x="154"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9" name="Google Shape;9322;p36">
                <a:extLst>
                  <a:ext uri="{FF2B5EF4-FFF2-40B4-BE49-F238E27FC236}">
                    <a16:creationId xmlns:a16="http://schemas.microsoft.com/office/drawing/2014/main" id="{05B44E9A-C8E1-A103-DEED-31BE138F885C}"/>
                  </a:ext>
                </a:extLst>
              </p:cNvPr>
              <p:cNvSpPr/>
              <p:nvPr/>
            </p:nvSpPr>
            <p:spPr>
              <a:xfrm>
                <a:off x="17156" y="3427252"/>
                <a:ext cx="26233" cy="23685"/>
              </a:xfrm>
              <a:custGeom>
                <a:avLst/>
                <a:gdLst/>
                <a:ahLst/>
                <a:cxnLst/>
                <a:rect l="l" t="t" r="r" b="b"/>
                <a:pathLst>
                  <a:path w="153" h="131" extrusionOk="0">
                    <a:moveTo>
                      <a:pt x="65" y="0"/>
                    </a:moveTo>
                    <a:cubicBezTo>
                      <a:pt x="29" y="0"/>
                      <a:pt x="0" y="29"/>
                      <a:pt x="0" y="65"/>
                    </a:cubicBezTo>
                    <a:cubicBezTo>
                      <a:pt x="0" y="104"/>
                      <a:pt x="33" y="131"/>
                      <a:pt x="66" y="131"/>
                    </a:cubicBezTo>
                    <a:cubicBezTo>
                      <a:pt x="82" y="131"/>
                      <a:pt x="99" y="125"/>
                      <a:pt x="112" y="111"/>
                    </a:cubicBezTo>
                    <a:cubicBezTo>
                      <a:pt x="153" y="70"/>
                      <a:pt x="124"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0" name="Google Shape;9323;p36">
                <a:extLst>
                  <a:ext uri="{FF2B5EF4-FFF2-40B4-BE49-F238E27FC236}">
                    <a16:creationId xmlns:a16="http://schemas.microsoft.com/office/drawing/2014/main" id="{AA3DABA7-9DF2-3F48-7D52-8FEAC0F8F4D9}"/>
                  </a:ext>
                </a:extLst>
              </p:cNvPr>
              <p:cNvSpPr/>
              <p:nvPr/>
            </p:nvSpPr>
            <p:spPr>
              <a:xfrm>
                <a:off x="-38223" y="3427252"/>
                <a:ext cx="26233" cy="23685"/>
              </a:xfrm>
              <a:custGeom>
                <a:avLst/>
                <a:gdLst/>
                <a:ahLst/>
                <a:cxnLst/>
                <a:rect l="l" t="t" r="r" b="b"/>
                <a:pathLst>
                  <a:path w="153" h="131" extrusionOk="0">
                    <a:moveTo>
                      <a:pt x="66" y="0"/>
                    </a:moveTo>
                    <a:cubicBezTo>
                      <a:pt x="30" y="0"/>
                      <a:pt x="1" y="29"/>
                      <a:pt x="1" y="65"/>
                    </a:cubicBezTo>
                    <a:cubicBezTo>
                      <a:pt x="1" y="104"/>
                      <a:pt x="32" y="131"/>
                      <a:pt x="66" y="131"/>
                    </a:cubicBezTo>
                    <a:cubicBezTo>
                      <a:pt x="82" y="131"/>
                      <a:pt x="98" y="125"/>
                      <a:pt x="112"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1" name="Google Shape;9324;p36">
                <a:extLst>
                  <a:ext uri="{FF2B5EF4-FFF2-40B4-BE49-F238E27FC236}">
                    <a16:creationId xmlns:a16="http://schemas.microsoft.com/office/drawing/2014/main" id="{F4739BF3-D42A-C83C-68C8-1183DD7B2220}"/>
                  </a:ext>
                </a:extLst>
              </p:cNvPr>
              <p:cNvSpPr/>
              <p:nvPr/>
            </p:nvSpPr>
            <p:spPr>
              <a:xfrm>
                <a:off x="-93774" y="3427252"/>
                <a:ext cx="26576" cy="23685"/>
              </a:xfrm>
              <a:custGeom>
                <a:avLst/>
                <a:gdLst/>
                <a:ahLst/>
                <a:cxnLst/>
                <a:rect l="l" t="t" r="r" b="b"/>
                <a:pathLst>
                  <a:path w="155" h="131" extrusionOk="0">
                    <a:moveTo>
                      <a:pt x="67" y="0"/>
                    </a:moveTo>
                    <a:cubicBezTo>
                      <a:pt x="30" y="0"/>
                      <a:pt x="1" y="29"/>
                      <a:pt x="1" y="65"/>
                    </a:cubicBezTo>
                    <a:cubicBezTo>
                      <a:pt x="1" y="104"/>
                      <a:pt x="33" y="131"/>
                      <a:pt x="67" y="131"/>
                    </a:cubicBezTo>
                    <a:cubicBezTo>
                      <a:pt x="83" y="131"/>
                      <a:pt x="99" y="125"/>
                      <a:pt x="113" y="111"/>
                    </a:cubicBezTo>
                    <a:cubicBezTo>
                      <a:pt x="154" y="70"/>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2" name="Google Shape;9325;p36">
                <a:extLst>
                  <a:ext uri="{FF2B5EF4-FFF2-40B4-BE49-F238E27FC236}">
                    <a16:creationId xmlns:a16="http://schemas.microsoft.com/office/drawing/2014/main" id="{D089E2AE-8439-BF3A-F157-0E6E397B260A}"/>
                  </a:ext>
                </a:extLst>
              </p:cNvPr>
              <p:cNvSpPr/>
              <p:nvPr/>
            </p:nvSpPr>
            <p:spPr>
              <a:xfrm>
                <a:off x="-149154" y="3427252"/>
                <a:ext cx="26404" cy="23685"/>
              </a:xfrm>
              <a:custGeom>
                <a:avLst/>
                <a:gdLst/>
                <a:ahLst/>
                <a:cxnLst/>
                <a:rect l="l" t="t" r="r" b="b"/>
                <a:pathLst>
                  <a:path w="154" h="131" extrusionOk="0">
                    <a:moveTo>
                      <a:pt x="66" y="0"/>
                    </a:moveTo>
                    <a:cubicBezTo>
                      <a:pt x="30" y="0"/>
                      <a:pt x="1" y="29"/>
                      <a:pt x="1" y="65"/>
                    </a:cubicBezTo>
                    <a:cubicBezTo>
                      <a:pt x="1" y="104"/>
                      <a:pt x="33" y="131"/>
                      <a:pt x="67" y="131"/>
                    </a:cubicBezTo>
                    <a:cubicBezTo>
                      <a:pt x="83" y="131"/>
                      <a:pt x="99" y="125"/>
                      <a:pt x="112" y="111"/>
                    </a:cubicBezTo>
                    <a:cubicBezTo>
                      <a:pt x="153" y="70"/>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3" name="Google Shape;9326;p36">
                <a:extLst>
                  <a:ext uri="{FF2B5EF4-FFF2-40B4-BE49-F238E27FC236}">
                    <a16:creationId xmlns:a16="http://schemas.microsoft.com/office/drawing/2014/main" id="{6DD3C97E-5FF0-67BA-6E12-5E4B7AAA1B5E}"/>
                  </a:ext>
                </a:extLst>
              </p:cNvPr>
              <p:cNvSpPr/>
              <p:nvPr/>
            </p:nvSpPr>
            <p:spPr>
              <a:xfrm>
                <a:off x="-204362" y="3427252"/>
                <a:ext cx="26233" cy="23685"/>
              </a:xfrm>
              <a:custGeom>
                <a:avLst/>
                <a:gdLst/>
                <a:ahLst/>
                <a:cxnLst/>
                <a:rect l="l" t="t" r="r" b="b"/>
                <a:pathLst>
                  <a:path w="153" h="131" extrusionOk="0">
                    <a:moveTo>
                      <a:pt x="65" y="0"/>
                    </a:moveTo>
                    <a:cubicBezTo>
                      <a:pt x="29" y="0"/>
                      <a:pt x="0" y="29"/>
                      <a:pt x="0" y="65"/>
                    </a:cubicBezTo>
                    <a:cubicBezTo>
                      <a:pt x="0" y="104"/>
                      <a:pt x="32" y="131"/>
                      <a:pt x="65" y="131"/>
                    </a:cubicBezTo>
                    <a:cubicBezTo>
                      <a:pt x="81" y="131"/>
                      <a:pt x="98" y="125"/>
                      <a:pt x="111" y="111"/>
                    </a:cubicBezTo>
                    <a:cubicBezTo>
                      <a:pt x="153" y="70"/>
                      <a:pt x="123"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4" name="Google Shape;9327;p36">
                <a:extLst>
                  <a:ext uri="{FF2B5EF4-FFF2-40B4-BE49-F238E27FC236}">
                    <a16:creationId xmlns:a16="http://schemas.microsoft.com/office/drawing/2014/main" id="{73610558-44D6-47F8-A233-659C7C9A1A88}"/>
                  </a:ext>
                </a:extLst>
              </p:cNvPr>
              <p:cNvSpPr/>
              <p:nvPr/>
            </p:nvSpPr>
            <p:spPr>
              <a:xfrm>
                <a:off x="72536" y="3368672"/>
                <a:ext cx="26404" cy="23866"/>
              </a:xfrm>
              <a:custGeom>
                <a:avLst/>
                <a:gdLst/>
                <a:ahLst/>
                <a:cxnLst/>
                <a:rect l="l" t="t" r="r" b="b"/>
                <a:pathLst>
                  <a:path w="154" h="132" extrusionOk="0">
                    <a:moveTo>
                      <a:pt x="66" y="0"/>
                    </a:moveTo>
                    <a:cubicBezTo>
                      <a:pt x="29" y="0"/>
                      <a:pt x="0" y="29"/>
                      <a:pt x="0" y="66"/>
                    </a:cubicBezTo>
                    <a:cubicBezTo>
                      <a:pt x="0" y="106"/>
                      <a:pt x="32" y="132"/>
                      <a:pt x="66" y="132"/>
                    </a:cubicBezTo>
                    <a:cubicBezTo>
                      <a:pt x="82" y="132"/>
                      <a:pt x="99" y="126"/>
                      <a:pt x="112" y="112"/>
                    </a:cubicBezTo>
                    <a:cubicBezTo>
                      <a:pt x="154"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5" name="Google Shape;9328;p36">
                <a:extLst>
                  <a:ext uri="{FF2B5EF4-FFF2-40B4-BE49-F238E27FC236}">
                    <a16:creationId xmlns:a16="http://schemas.microsoft.com/office/drawing/2014/main" id="{93693001-57DF-A5C3-33EC-A937842B2595}"/>
                  </a:ext>
                </a:extLst>
              </p:cNvPr>
              <p:cNvSpPr/>
              <p:nvPr/>
            </p:nvSpPr>
            <p:spPr>
              <a:xfrm>
                <a:off x="17156" y="3368672"/>
                <a:ext cx="22632" cy="23866"/>
              </a:xfrm>
              <a:custGeom>
                <a:avLst/>
                <a:gdLst/>
                <a:ahLst/>
                <a:cxnLst/>
                <a:rect l="l" t="t" r="r" b="b"/>
                <a:pathLst>
                  <a:path w="132" h="132" extrusionOk="0">
                    <a:moveTo>
                      <a:pt x="65" y="0"/>
                    </a:moveTo>
                    <a:cubicBezTo>
                      <a:pt x="29" y="0"/>
                      <a:pt x="0" y="29"/>
                      <a:pt x="0" y="66"/>
                    </a:cubicBezTo>
                    <a:cubicBezTo>
                      <a:pt x="0" y="102"/>
                      <a:pt x="29" y="131"/>
                      <a:pt x="65" y="131"/>
                    </a:cubicBezTo>
                    <a:cubicBezTo>
                      <a:pt x="102" y="131"/>
                      <a:pt x="131" y="102"/>
                      <a:pt x="131" y="66"/>
                    </a:cubicBezTo>
                    <a:cubicBezTo>
                      <a:pt x="131" y="29"/>
                      <a:pt x="102"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6" name="Google Shape;9329;p36">
                <a:extLst>
                  <a:ext uri="{FF2B5EF4-FFF2-40B4-BE49-F238E27FC236}">
                    <a16:creationId xmlns:a16="http://schemas.microsoft.com/office/drawing/2014/main" id="{668871D3-BACA-A2DA-A3EC-095536F4D567}"/>
                  </a:ext>
                </a:extLst>
              </p:cNvPr>
              <p:cNvSpPr/>
              <p:nvPr/>
            </p:nvSpPr>
            <p:spPr>
              <a:xfrm>
                <a:off x="-38223" y="3368672"/>
                <a:ext cx="26233" cy="23866"/>
              </a:xfrm>
              <a:custGeom>
                <a:avLst/>
                <a:gdLst/>
                <a:ahLst/>
                <a:cxnLst/>
                <a:rect l="l" t="t" r="r" b="b"/>
                <a:pathLst>
                  <a:path w="153" h="132" extrusionOk="0">
                    <a:moveTo>
                      <a:pt x="66" y="0"/>
                    </a:moveTo>
                    <a:cubicBezTo>
                      <a:pt x="30" y="0"/>
                      <a:pt x="1" y="29"/>
                      <a:pt x="1" y="66"/>
                    </a:cubicBezTo>
                    <a:cubicBezTo>
                      <a:pt x="1" y="106"/>
                      <a:pt x="32" y="132"/>
                      <a:pt x="66" y="132"/>
                    </a:cubicBezTo>
                    <a:cubicBezTo>
                      <a:pt x="82" y="132"/>
                      <a:pt x="98" y="126"/>
                      <a:pt x="112" y="112"/>
                    </a:cubicBezTo>
                    <a:cubicBezTo>
                      <a:pt x="153" y="71"/>
                      <a:pt x="124"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7" name="Google Shape;9330;p36">
                <a:extLst>
                  <a:ext uri="{FF2B5EF4-FFF2-40B4-BE49-F238E27FC236}">
                    <a16:creationId xmlns:a16="http://schemas.microsoft.com/office/drawing/2014/main" id="{68C93C0F-8A94-08E8-A166-1E69686B0B8E}"/>
                  </a:ext>
                </a:extLst>
              </p:cNvPr>
              <p:cNvSpPr/>
              <p:nvPr/>
            </p:nvSpPr>
            <p:spPr>
              <a:xfrm>
                <a:off x="-93774" y="3368672"/>
                <a:ext cx="26576" cy="23866"/>
              </a:xfrm>
              <a:custGeom>
                <a:avLst/>
                <a:gdLst/>
                <a:ahLst/>
                <a:cxnLst/>
                <a:rect l="l" t="t" r="r" b="b"/>
                <a:pathLst>
                  <a:path w="155" h="132" extrusionOk="0">
                    <a:moveTo>
                      <a:pt x="67" y="0"/>
                    </a:moveTo>
                    <a:cubicBezTo>
                      <a:pt x="30" y="0"/>
                      <a:pt x="1" y="29"/>
                      <a:pt x="1" y="66"/>
                    </a:cubicBezTo>
                    <a:cubicBezTo>
                      <a:pt x="1" y="106"/>
                      <a:pt x="33" y="132"/>
                      <a:pt x="67" y="132"/>
                    </a:cubicBezTo>
                    <a:cubicBezTo>
                      <a:pt x="83" y="132"/>
                      <a:pt x="99" y="126"/>
                      <a:pt x="113" y="112"/>
                    </a:cubicBezTo>
                    <a:cubicBezTo>
                      <a:pt x="154" y="71"/>
                      <a:pt x="125" y="0"/>
                      <a:pt x="67"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8" name="Google Shape;9331;p36">
                <a:extLst>
                  <a:ext uri="{FF2B5EF4-FFF2-40B4-BE49-F238E27FC236}">
                    <a16:creationId xmlns:a16="http://schemas.microsoft.com/office/drawing/2014/main" id="{DDD0A378-A41B-63D2-3FD2-CCB5692D7289}"/>
                  </a:ext>
                </a:extLst>
              </p:cNvPr>
              <p:cNvSpPr/>
              <p:nvPr/>
            </p:nvSpPr>
            <p:spPr>
              <a:xfrm>
                <a:off x="-149154" y="3368672"/>
                <a:ext cx="22804" cy="23866"/>
              </a:xfrm>
              <a:custGeom>
                <a:avLst/>
                <a:gdLst/>
                <a:ahLst/>
                <a:cxnLst/>
                <a:rect l="l" t="t" r="r" b="b"/>
                <a:pathLst>
                  <a:path w="133" h="132" extrusionOk="0">
                    <a:moveTo>
                      <a:pt x="66" y="0"/>
                    </a:moveTo>
                    <a:cubicBezTo>
                      <a:pt x="30" y="0"/>
                      <a:pt x="1" y="29"/>
                      <a:pt x="1" y="66"/>
                    </a:cubicBezTo>
                    <a:cubicBezTo>
                      <a:pt x="1" y="102"/>
                      <a:pt x="30" y="131"/>
                      <a:pt x="66" y="131"/>
                    </a:cubicBezTo>
                    <a:cubicBezTo>
                      <a:pt x="102" y="131"/>
                      <a:pt x="132" y="102"/>
                      <a:pt x="132" y="66"/>
                    </a:cubicBezTo>
                    <a:cubicBezTo>
                      <a:pt x="132" y="29"/>
                      <a:pt x="102"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9" name="Google Shape;9332;p36">
                <a:extLst>
                  <a:ext uri="{FF2B5EF4-FFF2-40B4-BE49-F238E27FC236}">
                    <a16:creationId xmlns:a16="http://schemas.microsoft.com/office/drawing/2014/main" id="{4871101E-0B02-08AA-4C25-26F794C845BD}"/>
                  </a:ext>
                </a:extLst>
              </p:cNvPr>
              <p:cNvSpPr/>
              <p:nvPr/>
            </p:nvSpPr>
            <p:spPr>
              <a:xfrm>
                <a:off x="-204362" y="3368672"/>
                <a:ext cx="26233" cy="23866"/>
              </a:xfrm>
              <a:custGeom>
                <a:avLst/>
                <a:gdLst/>
                <a:ahLst/>
                <a:cxnLst/>
                <a:rect l="l" t="t" r="r" b="b"/>
                <a:pathLst>
                  <a:path w="153" h="132" extrusionOk="0">
                    <a:moveTo>
                      <a:pt x="65" y="0"/>
                    </a:moveTo>
                    <a:cubicBezTo>
                      <a:pt x="29" y="0"/>
                      <a:pt x="0" y="29"/>
                      <a:pt x="0" y="66"/>
                    </a:cubicBezTo>
                    <a:cubicBezTo>
                      <a:pt x="0" y="106"/>
                      <a:pt x="32" y="132"/>
                      <a:pt x="65" y="132"/>
                    </a:cubicBezTo>
                    <a:cubicBezTo>
                      <a:pt x="81" y="132"/>
                      <a:pt x="98" y="126"/>
                      <a:pt x="111" y="112"/>
                    </a:cubicBezTo>
                    <a:cubicBezTo>
                      <a:pt x="153" y="71"/>
                      <a:pt x="123" y="0"/>
                      <a:pt x="65"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0" name="Google Shape;9333;p36">
                <a:extLst>
                  <a:ext uri="{FF2B5EF4-FFF2-40B4-BE49-F238E27FC236}">
                    <a16:creationId xmlns:a16="http://schemas.microsoft.com/office/drawing/2014/main" id="{9884EC59-4E71-5D98-BCD9-65A8DDBADFA1}"/>
                  </a:ext>
                </a:extLst>
              </p:cNvPr>
              <p:cNvSpPr/>
              <p:nvPr/>
            </p:nvSpPr>
            <p:spPr>
              <a:xfrm>
                <a:off x="-259913" y="3368672"/>
                <a:ext cx="22632" cy="23866"/>
              </a:xfrm>
              <a:custGeom>
                <a:avLst/>
                <a:gdLst/>
                <a:ahLst/>
                <a:cxnLst/>
                <a:rect l="l" t="t" r="r" b="b"/>
                <a:pathLst>
                  <a:path w="132" h="132" extrusionOk="0">
                    <a:moveTo>
                      <a:pt x="66" y="0"/>
                    </a:moveTo>
                    <a:cubicBezTo>
                      <a:pt x="29" y="0"/>
                      <a:pt x="0" y="29"/>
                      <a:pt x="0" y="66"/>
                    </a:cubicBezTo>
                    <a:cubicBezTo>
                      <a:pt x="0" y="102"/>
                      <a:pt x="29" y="131"/>
                      <a:pt x="66" y="131"/>
                    </a:cubicBezTo>
                    <a:cubicBezTo>
                      <a:pt x="102" y="131"/>
                      <a:pt x="131" y="102"/>
                      <a:pt x="131" y="66"/>
                    </a:cubicBezTo>
                    <a:cubicBezTo>
                      <a:pt x="131" y="29"/>
                      <a:pt x="102" y="0"/>
                      <a:pt x="66" y="0"/>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1" name="Google Shape;9334;p36">
                <a:extLst>
                  <a:ext uri="{FF2B5EF4-FFF2-40B4-BE49-F238E27FC236}">
                    <a16:creationId xmlns:a16="http://schemas.microsoft.com/office/drawing/2014/main" id="{B16E4E82-F3B8-610E-EE68-2A838375966A}"/>
                  </a:ext>
                </a:extLst>
              </p:cNvPr>
              <p:cNvSpPr/>
              <p:nvPr/>
            </p:nvSpPr>
            <p:spPr>
              <a:xfrm>
                <a:off x="17156" y="3310274"/>
                <a:ext cx="26233" cy="23685"/>
              </a:xfrm>
              <a:custGeom>
                <a:avLst/>
                <a:gdLst/>
                <a:ahLst/>
                <a:cxnLst/>
                <a:rect l="l" t="t" r="r" b="b"/>
                <a:pathLst>
                  <a:path w="153" h="131" extrusionOk="0">
                    <a:moveTo>
                      <a:pt x="65" y="1"/>
                    </a:moveTo>
                    <a:cubicBezTo>
                      <a:pt x="29" y="1"/>
                      <a:pt x="0" y="30"/>
                      <a:pt x="0" y="66"/>
                    </a:cubicBezTo>
                    <a:cubicBezTo>
                      <a:pt x="0" y="105"/>
                      <a:pt x="33" y="131"/>
                      <a:pt x="66" y="131"/>
                    </a:cubicBezTo>
                    <a:cubicBezTo>
                      <a:pt x="82" y="131"/>
                      <a:pt x="99" y="125"/>
                      <a:pt x="112" y="111"/>
                    </a:cubicBezTo>
                    <a:cubicBezTo>
                      <a:pt x="153" y="71"/>
                      <a:pt x="124"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2" name="Google Shape;9335;p36">
                <a:extLst>
                  <a:ext uri="{FF2B5EF4-FFF2-40B4-BE49-F238E27FC236}">
                    <a16:creationId xmlns:a16="http://schemas.microsoft.com/office/drawing/2014/main" id="{9C2A48C8-35D6-635F-2A67-EDC0DB1EDBD3}"/>
                  </a:ext>
                </a:extLst>
              </p:cNvPr>
              <p:cNvSpPr/>
              <p:nvPr/>
            </p:nvSpPr>
            <p:spPr>
              <a:xfrm>
                <a:off x="-38223" y="3310274"/>
                <a:ext cx="26233" cy="23685"/>
              </a:xfrm>
              <a:custGeom>
                <a:avLst/>
                <a:gdLst/>
                <a:ahLst/>
                <a:cxnLst/>
                <a:rect l="l" t="t" r="r" b="b"/>
                <a:pathLst>
                  <a:path w="153" h="131" extrusionOk="0">
                    <a:moveTo>
                      <a:pt x="66" y="1"/>
                    </a:moveTo>
                    <a:cubicBezTo>
                      <a:pt x="30" y="1"/>
                      <a:pt x="1" y="30"/>
                      <a:pt x="1" y="66"/>
                    </a:cubicBezTo>
                    <a:cubicBezTo>
                      <a:pt x="1" y="105"/>
                      <a:pt x="32" y="131"/>
                      <a:pt x="66" y="131"/>
                    </a:cubicBezTo>
                    <a:cubicBezTo>
                      <a:pt x="82" y="131"/>
                      <a:pt x="98" y="125"/>
                      <a:pt x="112" y="111"/>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3" name="Google Shape;9336;p36">
                <a:extLst>
                  <a:ext uri="{FF2B5EF4-FFF2-40B4-BE49-F238E27FC236}">
                    <a16:creationId xmlns:a16="http://schemas.microsoft.com/office/drawing/2014/main" id="{7B8621C1-A238-F1B7-93BD-EF9569ADB1C8}"/>
                  </a:ext>
                </a:extLst>
              </p:cNvPr>
              <p:cNvSpPr/>
              <p:nvPr/>
            </p:nvSpPr>
            <p:spPr>
              <a:xfrm>
                <a:off x="-93774" y="3310274"/>
                <a:ext cx="26576" cy="23685"/>
              </a:xfrm>
              <a:custGeom>
                <a:avLst/>
                <a:gdLst/>
                <a:ahLst/>
                <a:cxnLst/>
                <a:rect l="l" t="t" r="r" b="b"/>
                <a:pathLst>
                  <a:path w="155" h="131" extrusionOk="0">
                    <a:moveTo>
                      <a:pt x="67" y="1"/>
                    </a:moveTo>
                    <a:cubicBezTo>
                      <a:pt x="30" y="1"/>
                      <a:pt x="1" y="30"/>
                      <a:pt x="1" y="66"/>
                    </a:cubicBezTo>
                    <a:cubicBezTo>
                      <a:pt x="1" y="105"/>
                      <a:pt x="33" y="131"/>
                      <a:pt x="67" y="131"/>
                    </a:cubicBezTo>
                    <a:cubicBezTo>
                      <a:pt x="83" y="131"/>
                      <a:pt x="99" y="125"/>
                      <a:pt x="113" y="111"/>
                    </a:cubicBezTo>
                    <a:cubicBezTo>
                      <a:pt x="154" y="71"/>
                      <a:pt x="125" y="1"/>
                      <a:pt x="67"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4" name="Google Shape;9337;p36">
                <a:extLst>
                  <a:ext uri="{FF2B5EF4-FFF2-40B4-BE49-F238E27FC236}">
                    <a16:creationId xmlns:a16="http://schemas.microsoft.com/office/drawing/2014/main" id="{96CDBD64-5BB8-96CE-7A51-46D171DBD490}"/>
                  </a:ext>
                </a:extLst>
              </p:cNvPr>
              <p:cNvSpPr/>
              <p:nvPr/>
            </p:nvSpPr>
            <p:spPr>
              <a:xfrm>
                <a:off x="-149154" y="3310274"/>
                <a:ext cx="26404" cy="23685"/>
              </a:xfrm>
              <a:custGeom>
                <a:avLst/>
                <a:gdLst/>
                <a:ahLst/>
                <a:cxnLst/>
                <a:rect l="l" t="t" r="r" b="b"/>
                <a:pathLst>
                  <a:path w="154" h="131" extrusionOk="0">
                    <a:moveTo>
                      <a:pt x="66" y="1"/>
                    </a:moveTo>
                    <a:cubicBezTo>
                      <a:pt x="30" y="1"/>
                      <a:pt x="1" y="30"/>
                      <a:pt x="1" y="66"/>
                    </a:cubicBezTo>
                    <a:cubicBezTo>
                      <a:pt x="1" y="105"/>
                      <a:pt x="33" y="131"/>
                      <a:pt x="67" y="131"/>
                    </a:cubicBezTo>
                    <a:cubicBezTo>
                      <a:pt x="83" y="131"/>
                      <a:pt x="99" y="125"/>
                      <a:pt x="112" y="111"/>
                    </a:cubicBezTo>
                    <a:cubicBezTo>
                      <a:pt x="153" y="71"/>
                      <a:pt x="124"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5" name="Google Shape;9338;p36">
                <a:extLst>
                  <a:ext uri="{FF2B5EF4-FFF2-40B4-BE49-F238E27FC236}">
                    <a16:creationId xmlns:a16="http://schemas.microsoft.com/office/drawing/2014/main" id="{8EDA58E0-CA52-3F4A-DF61-B818A1C22BD5}"/>
                  </a:ext>
                </a:extLst>
              </p:cNvPr>
              <p:cNvSpPr/>
              <p:nvPr/>
            </p:nvSpPr>
            <p:spPr>
              <a:xfrm>
                <a:off x="-204362" y="3310274"/>
                <a:ext cx="26233" cy="23685"/>
              </a:xfrm>
              <a:custGeom>
                <a:avLst/>
                <a:gdLst/>
                <a:ahLst/>
                <a:cxnLst/>
                <a:rect l="l" t="t" r="r" b="b"/>
                <a:pathLst>
                  <a:path w="153" h="131" extrusionOk="0">
                    <a:moveTo>
                      <a:pt x="65" y="1"/>
                    </a:moveTo>
                    <a:cubicBezTo>
                      <a:pt x="29" y="1"/>
                      <a:pt x="0" y="30"/>
                      <a:pt x="0" y="66"/>
                    </a:cubicBezTo>
                    <a:cubicBezTo>
                      <a:pt x="0" y="105"/>
                      <a:pt x="32" y="131"/>
                      <a:pt x="65" y="131"/>
                    </a:cubicBezTo>
                    <a:cubicBezTo>
                      <a:pt x="81" y="131"/>
                      <a:pt x="98" y="125"/>
                      <a:pt x="111" y="111"/>
                    </a:cubicBezTo>
                    <a:cubicBezTo>
                      <a:pt x="153" y="71"/>
                      <a:pt x="123" y="1"/>
                      <a:pt x="65"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6" name="Google Shape;9339;p36">
                <a:extLst>
                  <a:ext uri="{FF2B5EF4-FFF2-40B4-BE49-F238E27FC236}">
                    <a16:creationId xmlns:a16="http://schemas.microsoft.com/office/drawing/2014/main" id="{5BFE0DAE-4906-44E2-F239-5B861D84EFF6}"/>
                  </a:ext>
                </a:extLst>
              </p:cNvPr>
              <p:cNvSpPr/>
              <p:nvPr/>
            </p:nvSpPr>
            <p:spPr>
              <a:xfrm>
                <a:off x="-259913" y="3310274"/>
                <a:ext cx="26404" cy="23685"/>
              </a:xfrm>
              <a:custGeom>
                <a:avLst/>
                <a:gdLst/>
                <a:ahLst/>
                <a:cxnLst/>
                <a:rect l="l" t="t" r="r" b="b"/>
                <a:pathLst>
                  <a:path w="154" h="131" extrusionOk="0">
                    <a:moveTo>
                      <a:pt x="66" y="1"/>
                    </a:moveTo>
                    <a:cubicBezTo>
                      <a:pt x="29" y="1"/>
                      <a:pt x="0" y="30"/>
                      <a:pt x="0" y="66"/>
                    </a:cubicBezTo>
                    <a:cubicBezTo>
                      <a:pt x="0" y="105"/>
                      <a:pt x="33" y="131"/>
                      <a:pt x="66" y="131"/>
                    </a:cubicBezTo>
                    <a:cubicBezTo>
                      <a:pt x="82" y="131"/>
                      <a:pt x="99" y="125"/>
                      <a:pt x="112" y="111"/>
                    </a:cubicBezTo>
                    <a:cubicBezTo>
                      <a:pt x="154" y="71"/>
                      <a:pt x="125" y="1"/>
                      <a:pt x="66" y="1"/>
                    </a:cubicBezTo>
                    <a:close/>
                  </a:path>
                </a:pathLst>
              </a:cu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sp>
          <p:nvSpPr>
            <p:cNvPr id="628" name="Google Shape;9340;p36">
              <a:extLst>
                <a:ext uri="{FF2B5EF4-FFF2-40B4-BE49-F238E27FC236}">
                  <a16:creationId xmlns:a16="http://schemas.microsoft.com/office/drawing/2014/main" id="{6D017CE6-070E-6E98-F205-84DFDF5EBC6B}"/>
                </a:ext>
              </a:extLst>
            </p:cNvPr>
            <p:cNvSpPr/>
            <p:nvPr/>
          </p:nvSpPr>
          <p:spPr>
            <a:xfrm>
              <a:off x="3969713" y="3209925"/>
              <a:ext cx="857100" cy="1137000"/>
            </a:xfrm>
            <a:prstGeom prst="chevron">
              <a:avLst>
                <a:gd name="adj" fmla="val 60739"/>
              </a:avLst>
            </a:prstGeom>
            <a:solidFill>
              <a:srgbClr val="000A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sp>
        <p:nvSpPr>
          <p:cNvPr id="768" name="TextBox 767">
            <a:extLst>
              <a:ext uri="{FF2B5EF4-FFF2-40B4-BE49-F238E27FC236}">
                <a16:creationId xmlns:a16="http://schemas.microsoft.com/office/drawing/2014/main" id="{9F9C8BB3-2260-7F11-55C6-9296F447BAC4}"/>
              </a:ext>
            </a:extLst>
          </p:cNvPr>
          <p:cNvSpPr txBox="1"/>
          <p:nvPr/>
        </p:nvSpPr>
        <p:spPr>
          <a:xfrm>
            <a:off x="1366321" y="4904030"/>
            <a:ext cx="4089661" cy="1284967"/>
          </a:xfrm>
          <a:prstGeom prst="rect">
            <a:avLst/>
          </a:prstGeom>
          <a:noFill/>
        </p:spPr>
        <p:txBody>
          <a:bodyPr wrap="square" rtlCol="0">
            <a:spAutoFit/>
          </a:bodyPr>
          <a:lstStyle/>
          <a:p>
            <a:pPr algn="ctr"/>
            <a:r>
              <a:rPr lang="en-US" sz="1550" dirty="0"/>
              <a:t>Some researches show that 70% of online shopping items(shoes and clothes).</a:t>
            </a:r>
          </a:p>
          <a:p>
            <a:pPr algn="ctr"/>
            <a:endParaRPr lang="en-US" sz="1550" dirty="0"/>
          </a:p>
          <a:p>
            <a:pPr algn="ctr"/>
            <a:r>
              <a:rPr lang="en-US" sz="1550" dirty="0"/>
              <a:t>Customers are unsure of what size to purchase</a:t>
            </a:r>
            <a:endParaRPr lang="tr-TR" sz="1550" dirty="0"/>
          </a:p>
        </p:txBody>
      </p:sp>
      <p:sp>
        <p:nvSpPr>
          <p:cNvPr id="769" name="TextBox 768">
            <a:extLst>
              <a:ext uri="{FF2B5EF4-FFF2-40B4-BE49-F238E27FC236}">
                <a16:creationId xmlns:a16="http://schemas.microsoft.com/office/drawing/2014/main" id="{8BEC0F56-4974-DBFC-3C04-FE990FE6D999}"/>
              </a:ext>
            </a:extLst>
          </p:cNvPr>
          <p:cNvSpPr txBox="1"/>
          <p:nvPr/>
        </p:nvSpPr>
        <p:spPr>
          <a:xfrm>
            <a:off x="7046478" y="4823954"/>
            <a:ext cx="4089659" cy="1523494"/>
          </a:xfrm>
          <a:prstGeom prst="rect">
            <a:avLst/>
          </a:prstGeom>
          <a:noFill/>
        </p:spPr>
        <p:txBody>
          <a:bodyPr wrap="square" rtlCol="0">
            <a:spAutoFit/>
          </a:bodyPr>
          <a:lstStyle/>
          <a:p>
            <a:pPr algn="ctr"/>
            <a:r>
              <a:rPr lang="en-US" sz="1550" dirty="0"/>
              <a:t>The solution that we want to present is to be able to try products(usually clothes) on before ordering. </a:t>
            </a:r>
          </a:p>
          <a:p>
            <a:pPr algn="ctr"/>
            <a:endParaRPr lang="en-US" sz="1550" dirty="0"/>
          </a:p>
          <a:p>
            <a:pPr algn="ctr"/>
            <a:r>
              <a:rPr lang="en-US" sz="1550" dirty="0"/>
              <a:t>A platform that clothes can be tried on a 3D model of a customer.</a:t>
            </a:r>
          </a:p>
        </p:txBody>
      </p:sp>
      <p:grpSp>
        <p:nvGrpSpPr>
          <p:cNvPr id="770" name="Google Shape;819;p47">
            <a:extLst>
              <a:ext uri="{FF2B5EF4-FFF2-40B4-BE49-F238E27FC236}">
                <a16:creationId xmlns:a16="http://schemas.microsoft.com/office/drawing/2014/main" id="{9E597EF4-DC45-C0DC-7D8B-143AE35805E2}"/>
              </a:ext>
            </a:extLst>
          </p:cNvPr>
          <p:cNvGrpSpPr/>
          <p:nvPr/>
        </p:nvGrpSpPr>
        <p:grpSpPr>
          <a:xfrm>
            <a:off x="1711584" y="1656636"/>
            <a:ext cx="3073475" cy="2107422"/>
            <a:chOff x="5566474" y="1561912"/>
            <a:chExt cx="3133280" cy="2148429"/>
          </a:xfrm>
        </p:grpSpPr>
        <p:grpSp>
          <p:nvGrpSpPr>
            <p:cNvPr id="771" name="Google Shape;820;p47">
              <a:extLst>
                <a:ext uri="{FF2B5EF4-FFF2-40B4-BE49-F238E27FC236}">
                  <a16:creationId xmlns:a16="http://schemas.microsoft.com/office/drawing/2014/main" id="{852A026A-D35D-DFA2-D9D1-20F511DAB86A}"/>
                </a:ext>
              </a:extLst>
            </p:cNvPr>
            <p:cNvGrpSpPr/>
            <p:nvPr/>
          </p:nvGrpSpPr>
          <p:grpSpPr>
            <a:xfrm flipH="1">
              <a:off x="6403668" y="1561912"/>
              <a:ext cx="1398568" cy="1450166"/>
              <a:chOff x="7393299" y="1751231"/>
              <a:chExt cx="1493080" cy="1548165"/>
            </a:xfrm>
          </p:grpSpPr>
          <p:sp>
            <p:nvSpPr>
              <p:cNvPr id="795" name="Google Shape;821;p47">
                <a:extLst>
                  <a:ext uri="{FF2B5EF4-FFF2-40B4-BE49-F238E27FC236}">
                    <a16:creationId xmlns:a16="http://schemas.microsoft.com/office/drawing/2014/main" id="{C41E31D0-C7FC-F90D-C391-47133E41050D}"/>
                  </a:ext>
                </a:extLst>
              </p:cNvPr>
              <p:cNvSpPr/>
              <p:nvPr/>
            </p:nvSpPr>
            <p:spPr>
              <a:xfrm>
                <a:off x="7430182" y="1928151"/>
                <a:ext cx="1409199" cy="1371244"/>
              </a:xfrm>
              <a:custGeom>
                <a:avLst/>
                <a:gdLst/>
                <a:ahLst/>
                <a:cxnLst/>
                <a:rect l="l" t="t" r="r" b="b"/>
                <a:pathLst>
                  <a:path w="11844" h="11525" extrusionOk="0">
                    <a:moveTo>
                      <a:pt x="83" y="1"/>
                    </a:moveTo>
                    <a:lnTo>
                      <a:pt x="52" y="4489"/>
                    </a:lnTo>
                    <a:lnTo>
                      <a:pt x="43" y="5517"/>
                    </a:lnTo>
                    <a:lnTo>
                      <a:pt x="1" y="11439"/>
                    </a:lnTo>
                    <a:lnTo>
                      <a:pt x="11760" y="11525"/>
                    </a:lnTo>
                    <a:lnTo>
                      <a:pt x="11764" y="11352"/>
                    </a:lnTo>
                    <a:lnTo>
                      <a:pt x="11776" y="9594"/>
                    </a:lnTo>
                    <a:lnTo>
                      <a:pt x="11780" y="8806"/>
                    </a:lnTo>
                    <a:lnTo>
                      <a:pt x="11791" y="7051"/>
                    </a:lnTo>
                    <a:lnTo>
                      <a:pt x="11800" y="6263"/>
                    </a:lnTo>
                    <a:lnTo>
                      <a:pt x="11804" y="5604"/>
                    </a:lnTo>
                    <a:lnTo>
                      <a:pt x="11811" y="4572"/>
                    </a:lnTo>
                    <a:lnTo>
                      <a:pt x="11811" y="4505"/>
                    </a:lnTo>
                    <a:lnTo>
                      <a:pt x="11820" y="3717"/>
                    </a:lnTo>
                    <a:lnTo>
                      <a:pt x="11831" y="1959"/>
                    </a:lnTo>
                    <a:lnTo>
                      <a:pt x="11835" y="1169"/>
                    </a:lnTo>
                    <a:lnTo>
                      <a:pt x="11843" y="83"/>
                    </a:lnTo>
                    <a:lnTo>
                      <a:pt x="8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822;p47">
                <a:extLst>
                  <a:ext uri="{FF2B5EF4-FFF2-40B4-BE49-F238E27FC236}">
                    <a16:creationId xmlns:a16="http://schemas.microsoft.com/office/drawing/2014/main" id="{6AA505EC-A117-C419-551A-F5825DA0A989}"/>
                  </a:ext>
                </a:extLst>
              </p:cNvPr>
              <p:cNvSpPr/>
              <p:nvPr/>
            </p:nvSpPr>
            <p:spPr>
              <a:xfrm>
                <a:off x="7393299" y="1751231"/>
                <a:ext cx="1493080" cy="187275"/>
              </a:xfrm>
              <a:custGeom>
                <a:avLst/>
                <a:gdLst/>
                <a:ahLst/>
                <a:cxnLst/>
                <a:rect l="l" t="t" r="r" b="b"/>
                <a:pathLst>
                  <a:path w="12549" h="1574" extrusionOk="0">
                    <a:moveTo>
                      <a:pt x="12" y="1"/>
                    </a:moveTo>
                    <a:lnTo>
                      <a:pt x="0" y="1484"/>
                    </a:lnTo>
                    <a:lnTo>
                      <a:pt x="12537" y="1573"/>
                    </a:lnTo>
                    <a:lnTo>
                      <a:pt x="12549" y="86"/>
                    </a:lnTo>
                    <a:lnTo>
                      <a:pt x="12"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823;p47">
                <a:extLst>
                  <a:ext uri="{FF2B5EF4-FFF2-40B4-BE49-F238E27FC236}">
                    <a16:creationId xmlns:a16="http://schemas.microsoft.com/office/drawing/2014/main" id="{C18F6AA2-17A5-78C4-6C56-307221D3AA5D}"/>
                  </a:ext>
                </a:extLst>
              </p:cNvPr>
              <p:cNvSpPr/>
              <p:nvPr/>
            </p:nvSpPr>
            <p:spPr>
              <a:xfrm>
                <a:off x="7439582" y="1928151"/>
                <a:ext cx="1399205" cy="107082"/>
              </a:xfrm>
              <a:custGeom>
                <a:avLst/>
                <a:gdLst/>
                <a:ahLst/>
                <a:cxnLst/>
                <a:rect l="l" t="t" r="r" b="b"/>
                <a:pathLst>
                  <a:path w="11760" h="900" extrusionOk="0">
                    <a:moveTo>
                      <a:pt x="4" y="1"/>
                    </a:moveTo>
                    <a:lnTo>
                      <a:pt x="0" y="816"/>
                    </a:lnTo>
                    <a:lnTo>
                      <a:pt x="11756" y="899"/>
                    </a:lnTo>
                    <a:lnTo>
                      <a:pt x="11759" y="83"/>
                    </a:lnTo>
                    <a:lnTo>
                      <a:pt x="5882" y="39"/>
                    </a:lnTo>
                    <a:lnTo>
                      <a:pt x="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824;p47">
                <a:extLst>
                  <a:ext uri="{FF2B5EF4-FFF2-40B4-BE49-F238E27FC236}">
                    <a16:creationId xmlns:a16="http://schemas.microsoft.com/office/drawing/2014/main" id="{47E285E1-5973-EC47-26C1-53E43FF35A73}"/>
                  </a:ext>
                </a:extLst>
              </p:cNvPr>
              <p:cNvSpPr/>
              <p:nvPr/>
            </p:nvSpPr>
            <p:spPr>
              <a:xfrm>
                <a:off x="7439582" y="1928151"/>
                <a:ext cx="699959" cy="4759"/>
              </a:xfrm>
              <a:custGeom>
                <a:avLst/>
                <a:gdLst/>
                <a:ahLst/>
                <a:cxnLst/>
                <a:rect l="l" t="t" r="r" b="b"/>
                <a:pathLst>
                  <a:path w="5883" h="40" extrusionOk="0">
                    <a:moveTo>
                      <a:pt x="0" y="1"/>
                    </a:moveTo>
                    <a:lnTo>
                      <a:pt x="5882" y="39"/>
                    </a:lnTo>
                    <a:lnTo>
                      <a:pt x="4"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825;p47">
                <a:extLst>
                  <a:ext uri="{FF2B5EF4-FFF2-40B4-BE49-F238E27FC236}">
                    <a16:creationId xmlns:a16="http://schemas.microsoft.com/office/drawing/2014/main" id="{74E58D08-F0B0-F78F-5B0F-E8CE7E9F7171}"/>
                  </a:ext>
                </a:extLst>
              </p:cNvPr>
              <p:cNvSpPr/>
              <p:nvPr/>
            </p:nvSpPr>
            <p:spPr>
              <a:xfrm>
                <a:off x="8052083" y="1755871"/>
                <a:ext cx="133615" cy="1540315"/>
              </a:xfrm>
              <a:custGeom>
                <a:avLst/>
                <a:gdLst/>
                <a:ahLst/>
                <a:cxnLst/>
                <a:rect l="l" t="t" r="r" b="b"/>
                <a:pathLst>
                  <a:path w="1123" h="12946" extrusionOk="0">
                    <a:moveTo>
                      <a:pt x="90" y="0"/>
                    </a:moveTo>
                    <a:lnTo>
                      <a:pt x="1" y="12938"/>
                    </a:lnTo>
                    <a:lnTo>
                      <a:pt x="1032" y="12945"/>
                    </a:lnTo>
                    <a:lnTo>
                      <a:pt x="1122" y="9"/>
                    </a:lnTo>
                    <a:lnTo>
                      <a:pt x="9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26;p47">
                <a:extLst>
                  <a:ext uri="{FF2B5EF4-FFF2-40B4-BE49-F238E27FC236}">
                    <a16:creationId xmlns:a16="http://schemas.microsoft.com/office/drawing/2014/main" id="{31DD25D5-F135-FEB0-55FE-6823AB19FD5D}"/>
                  </a:ext>
                </a:extLst>
              </p:cNvPr>
              <p:cNvSpPr/>
              <p:nvPr/>
            </p:nvSpPr>
            <p:spPr>
              <a:xfrm>
                <a:off x="7435298" y="2462244"/>
                <a:ext cx="1400276" cy="132782"/>
              </a:xfrm>
              <a:custGeom>
                <a:avLst/>
                <a:gdLst/>
                <a:ahLst/>
                <a:cxnLst/>
                <a:rect l="l" t="t" r="r" b="b"/>
                <a:pathLst>
                  <a:path w="11769" h="1116" extrusionOk="0">
                    <a:moveTo>
                      <a:pt x="9" y="0"/>
                    </a:moveTo>
                    <a:lnTo>
                      <a:pt x="0" y="1028"/>
                    </a:lnTo>
                    <a:lnTo>
                      <a:pt x="11761" y="1115"/>
                    </a:lnTo>
                    <a:lnTo>
                      <a:pt x="11768" y="83"/>
                    </a:lnTo>
                    <a:lnTo>
                      <a:pt x="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27;p47">
                <a:extLst>
                  <a:ext uri="{FF2B5EF4-FFF2-40B4-BE49-F238E27FC236}">
                    <a16:creationId xmlns:a16="http://schemas.microsoft.com/office/drawing/2014/main" id="{B27A664A-EC2D-AECA-CF57-02917A5BBE39}"/>
                  </a:ext>
                </a:extLst>
              </p:cNvPr>
              <p:cNvSpPr/>
              <p:nvPr/>
            </p:nvSpPr>
            <p:spPr>
              <a:xfrm>
                <a:off x="8060530" y="1932315"/>
                <a:ext cx="123382" cy="98158"/>
              </a:xfrm>
              <a:custGeom>
                <a:avLst/>
                <a:gdLst/>
                <a:ahLst/>
                <a:cxnLst/>
                <a:rect l="l" t="t" r="r" b="b"/>
                <a:pathLst>
                  <a:path w="1037" h="825" extrusionOk="0">
                    <a:moveTo>
                      <a:pt x="8" y="1"/>
                    </a:moveTo>
                    <a:lnTo>
                      <a:pt x="0" y="821"/>
                    </a:lnTo>
                    <a:lnTo>
                      <a:pt x="1031" y="825"/>
                    </a:lnTo>
                    <a:lnTo>
                      <a:pt x="1036" y="9"/>
                    </a:lnTo>
                    <a:lnTo>
                      <a:pt x="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828;p47">
              <a:extLst>
                <a:ext uri="{FF2B5EF4-FFF2-40B4-BE49-F238E27FC236}">
                  <a16:creationId xmlns:a16="http://schemas.microsoft.com/office/drawing/2014/main" id="{AE7B7D80-FBA7-F7F3-07C6-5B174972DFE6}"/>
                </a:ext>
              </a:extLst>
            </p:cNvPr>
            <p:cNvGrpSpPr/>
            <p:nvPr/>
          </p:nvGrpSpPr>
          <p:grpSpPr>
            <a:xfrm flipH="1">
              <a:off x="7300294" y="2436217"/>
              <a:ext cx="1399460" cy="1047951"/>
              <a:chOff x="6248607" y="2190498"/>
              <a:chExt cx="1494032" cy="1118769"/>
            </a:xfrm>
          </p:grpSpPr>
          <p:sp>
            <p:nvSpPr>
              <p:cNvPr id="789" name="Google Shape;829;p47">
                <a:extLst>
                  <a:ext uri="{FF2B5EF4-FFF2-40B4-BE49-F238E27FC236}">
                    <a16:creationId xmlns:a16="http://schemas.microsoft.com/office/drawing/2014/main" id="{0FB5BB4F-D6F4-BD32-7495-E741C245A93D}"/>
                  </a:ext>
                </a:extLst>
              </p:cNvPr>
              <p:cNvSpPr/>
              <p:nvPr/>
            </p:nvSpPr>
            <p:spPr>
              <a:xfrm>
                <a:off x="6295247" y="2243681"/>
                <a:ext cx="1401227" cy="1064633"/>
              </a:xfrm>
              <a:custGeom>
                <a:avLst/>
                <a:gdLst/>
                <a:ahLst/>
                <a:cxnLst/>
                <a:rect l="l" t="t" r="r" b="b"/>
                <a:pathLst>
                  <a:path w="11777" h="8948" extrusionOk="0">
                    <a:moveTo>
                      <a:pt x="0" y="1"/>
                    </a:moveTo>
                    <a:lnTo>
                      <a:pt x="0" y="8947"/>
                    </a:lnTo>
                    <a:lnTo>
                      <a:pt x="11777" y="8947"/>
                    </a:lnTo>
                    <a:lnTo>
                      <a:pt x="11777"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830;p47">
                <a:extLst>
                  <a:ext uri="{FF2B5EF4-FFF2-40B4-BE49-F238E27FC236}">
                    <a16:creationId xmlns:a16="http://schemas.microsoft.com/office/drawing/2014/main" id="{0BDE3589-7367-405A-AAEC-57783E5AA2BA}"/>
                  </a:ext>
                </a:extLst>
              </p:cNvPr>
              <p:cNvSpPr/>
              <p:nvPr/>
            </p:nvSpPr>
            <p:spPr>
              <a:xfrm>
                <a:off x="6248607" y="2190498"/>
                <a:ext cx="1494032" cy="177161"/>
              </a:xfrm>
              <a:custGeom>
                <a:avLst/>
                <a:gdLst/>
                <a:ahLst/>
                <a:cxnLst/>
                <a:rect l="l" t="t" r="r" b="b"/>
                <a:pathLst>
                  <a:path w="12557" h="1489" extrusionOk="0">
                    <a:moveTo>
                      <a:pt x="1" y="0"/>
                    </a:moveTo>
                    <a:lnTo>
                      <a:pt x="1" y="1488"/>
                    </a:lnTo>
                    <a:lnTo>
                      <a:pt x="12557" y="1488"/>
                    </a:lnTo>
                    <a:lnTo>
                      <a:pt x="12557"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831;p47">
                <a:extLst>
                  <a:ext uri="{FF2B5EF4-FFF2-40B4-BE49-F238E27FC236}">
                    <a16:creationId xmlns:a16="http://schemas.microsoft.com/office/drawing/2014/main" id="{C0834756-2766-B39E-FC65-51E9BAD9D14B}"/>
                  </a:ext>
                </a:extLst>
              </p:cNvPr>
              <p:cNvSpPr/>
              <p:nvPr/>
            </p:nvSpPr>
            <p:spPr>
              <a:xfrm>
                <a:off x="6295247" y="2367537"/>
                <a:ext cx="1401227" cy="97564"/>
              </a:xfrm>
              <a:custGeom>
                <a:avLst/>
                <a:gdLst/>
                <a:ahLst/>
                <a:cxnLst/>
                <a:rect l="l" t="t" r="r" b="b"/>
                <a:pathLst>
                  <a:path w="11777" h="820" extrusionOk="0">
                    <a:moveTo>
                      <a:pt x="0" y="0"/>
                    </a:moveTo>
                    <a:lnTo>
                      <a:pt x="0" y="820"/>
                    </a:lnTo>
                    <a:lnTo>
                      <a:pt x="11777" y="820"/>
                    </a:lnTo>
                    <a:lnTo>
                      <a:pt x="11777"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832;p47">
                <a:extLst>
                  <a:ext uri="{FF2B5EF4-FFF2-40B4-BE49-F238E27FC236}">
                    <a16:creationId xmlns:a16="http://schemas.microsoft.com/office/drawing/2014/main" id="{8BA8E41B-AE0C-A5C7-83BC-4EC8E73AE1BF}"/>
                  </a:ext>
                </a:extLst>
              </p:cNvPr>
              <p:cNvSpPr/>
              <p:nvPr/>
            </p:nvSpPr>
            <p:spPr>
              <a:xfrm>
                <a:off x="6934399" y="2190498"/>
                <a:ext cx="122906" cy="1118769"/>
              </a:xfrm>
              <a:custGeom>
                <a:avLst/>
                <a:gdLst/>
                <a:ahLst/>
                <a:cxnLst/>
                <a:rect l="l" t="t" r="r" b="b"/>
                <a:pathLst>
                  <a:path w="1033" h="9403" extrusionOk="0">
                    <a:moveTo>
                      <a:pt x="1" y="0"/>
                    </a:moveTo>
                    <a:lnTo>
                      <a:pt x="1" y="9403"/>
                    </a:lnTo>
                    <a:lnTo>
                      <a:pt x="1032" y="9403"/>
                    </a:lnTo>
                    <a:lnTo>
                      <a:pt x="1032"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833;p47">
                <a:extLst>
                  <a:ext uri="{FF2B5EF4-FFF2-40B4-BE49-F238E27FC236}">
                    <a16:creationId xmlns:a16="http://schemas.microsoft.com/office/drawing/2014/main" id="{8D0FD43F-35F6-EEAF-2FC7-327437D6EBC8}"/>
                  </a:ext>
                </a:extLst>
              </p:cNvPr>
              <p:cNvSpPr/>
              <p:nvPr/>
            </p:nvSpPr>
            <p:spPr>
              <a:xfrm>
                <a:off x="6934399" y="2458436"/>
                <a:ext cx="122906" cy="850826"/>
              </a:xfrm>
              <a:custGeom>
                <a:avLst/>
                <a:gdLst/>
                <a:ahLst/>
                <a:cxnLst/>
                <a:rect l="l" t="t" r="r" b="b"/>
                <a:pathLst>
                  <a:path w="1033" h="7151" extrusionOk="0">
                    <a:moveTo>
                      <a:pt x="1" y="1"/>
                    </a:moveTo>
                    <a:lnTo>
                      <a:pt x="1" y="7151"/>
                    </a:lnTo>
                    <a:lnTo>
                      <a:pt x="1032" y="7151"/>
                    </a:lnTo>
                    <a:lnTo>
                      <a:pt x="1032"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834;p47">
                <a:extLst>
                  <a:ext uri="{FF2B5EF4-FFF2-40B4-BE49-F238E27FC236}">
                    <a16:creationId xmlns:a16="http://schemas.microsoft.com/office/drawing/2014/main" id="{2DCA7FB0-3B36-2D78-A291-575CB64C8111}"/>
                  </a:ext>
                </a:extLst>
              </p:cNvPr>
              <p:cNvSpPr/>
              <p:nvPr/>
            </p:nvSpPr>
            <p:spPr>
              <a:xfrm>
                <a:off x="6934399" y="2367537"/>
                <a:ext cx="122906" cy="97564"/>
              </a:xfrm>
              <a:custGeom>
                <a:avLst/>
                <a:gdLst/>
                <a:ahLst/>
                <a:cxnLst/>
                <a:rect l="l" t="t" r="r" b="b"/>
                <a:pathLst>
                  <a:path w="1033" h="820" extrusionOk="0">
                    <a:moveTo>
                      <a:pt x="1" y="0"/>
                    </a:moveTo>
                    <a:lnTo>
                      <a:pt x="1" y="820"/>
                    </a:lnTo>
                    <a:lnTo>
                      <a:pt x="1032" y="820"/>
                    </a:lnTo>
                    <a:lnTo>
                      <a:pt x="1032"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835;p47">
              <a:extLst>
                <a:ext uri="{FF2B5EF4-FFF2-40B4-BE49-F238E27FC236}">
                  <a16:creationId xmlns:a16="http://schemas.microsoft.com/office/drawing/2014/main" id="{C792F482-10A0-5D8F-91A8-78812730B81A}"/>
                </a:ext>
              </a:extLst>
            </p:cNvPr>
            <p:cNvGrpSpPr/>
            <p:nvPr/>
          </p:nvGrpSpPr>
          <p:grpSpPr>
            <a:xfrm flipH="1">
              <a:off x="6994836" y="2893826"/>
              <a:ext cx="854699" cy="640272"/>
              <a:chOff x="6378769" y="1508039"/>
              <a:chExt cx="912458" cy="683540"/>
            </a:xfrm>
          </p:grpSpPr>
          <p:sp>
            <p:nvSpPr>
              <p:cNvPr id="782" name="Google Shape;836;p47">
                <a:extLst>
                  <a:ext uri="{FF2B5EF4-FFF2-40B4-BE49-F238E27FC236}">
                    <a16:creationId xmlns:a16="http://schemas.microsoft.com/office/drawing/2014/main" id="{EEACE244-A393-279D-446F-016FFBC0027D}"/>
                  </a:ext>
                </a:extLst>
              </p:cNvPr>
              <p:cNvSpPr/>
              <p:nvPr/>
            </p:nvSpPr>
            <p:spPr>
              <a:xfrm>
                <a:off x="6407324" y="1540639"/>
                <a:ext cx="856299" cy="650583"/>
              </a:xfrm>
              <a:custGeom>
                <a:avLst/>
                <a:gdLst/>
                <a:ahLst/>
                <a:cxnLst/>
                <a:rect l="l" t="t" r="r" b="b"/>
                <a:pathLst>
                  <a:path w="7197" h="5468" extrusionOk="0">
                    <a:moveTo>
                      <a:pt x="7189" y="0"/>
                    </a:moveTo>
                    <a:lnTo>
                      <a:pt x="0" y="9"/>
                    </a:lnTo>
                    <a:lnTo>
                      <a:pt x="5" y="5467"/>
                    </a:lnTo>
                    <a:lnTo>
                      <a:pt x="7197" y="5462"/>
                    </a:lnTo>
                    <a:lnTo>
                      <a:pt x="7189"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837;p47">
                <a:extLst>
                  <a:ext uri="{FF2B5EF4-FFF2-40B4-BE49-F238E27FC236}">
                    <a16:creationId xmlns:a16="http://schemas.microsoft.com/office/drawing/2014/main" id="{B5D1CFEE-57A6-D13F-841E-45C0E2D5A2B9}"/>
                  </a:ext>
                </a:extLst>
              </p:cNvPr>
              <p:cNvSpPr/>
              <p:nvPr/>
            </p:nvSpPr>
            <p:spPr>
              <a:xfrm>
                <a:off x="6378769" y="1508039"/>
                <a:ext cx="912458" cy="109343"/>
              </a:xfrm>
              <a:custGeom>
                <a:avLst/>
                <a:gdLst/>
                <a:ahLst/>
                <a:cxnLst/>
                <a:rect l="l" t="t" r="r" b="b"/>
                <a:pathLst>
                  <a:path w="7669" h="919" extrusionOk="0">
                    <a:moveTo>
                      <a:pt x="7668" y="0"/>
                    </a:moveTo>
                    <a:lnTo>
                      <a:pt x="1" y="8"/>
                    </a:lnTo>
                    <a:lnTo>
                      <a:pt x="5" y="918"/>
                    </a:lnTo>
                    <a:lnTo>
                      <a:pt x="7668" y="910"/>
                    </a:lnTo>
                    <a:lnTo>
                      <a:pt x="7668"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838;p47">
                <a:extLst>
                  <a:ext uri="{FF2B5EF4-FFF2-40B4-BE49-F238E27FC236}">
                    <a16:creationId xmlns:a16="http://schemas.microsoft.com/office/drawing/2014/main" id="{37050DFE-77D4-386D-5555-30AF0AA59C88}"/>
                  </a:ext>
                </a:extLst>
              </p:cNvPr>
              <p:cNvSpPr/>
              <p:nvPr/>
            </p:nvSpPr>
            <p:spPr>
              <a:xfrm>
                <a:off x="6407324" y="1616310"/>
                <a:ext cx="855823" cy="60323"/>
              </a:xfrm>
              <a:custGeom>
                <a:avLst/>
                <a:gdLst/>
                <a:ahLst/>
                <a:cxnLst/>
                <a:rect l="l" t="t" r="r" b="b"/>
                <a:pathLst>
                  <a:path w="7193" h="507" extrusionOk="0">
                    <a:moveTo>
                      <a:pt x="7193" y="0"/>
                    </a:moveTo>
                    <a:lnTo>
                      <a:pt x="0" y="8"/>
                    </a:lnTo>
                    <a:lnTo>
                      <a:pt x="0" y="507"/>
                    </a:lnTo>
                    <a:lnTo>
                      <a:pt x="7193" y="499"/>
                    </a:lnTo>
                    <a:lnTo>
                      <a:pt x="7193"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839;p47">
                <a:extLst>
                  <a:ext uri="{FF2B5EF4-FFF2-40B4-BE49-F238E27FC236}">
                    <a16:creationId xmlns:a16="http://schemas.microsoft.com/office/drawing/2014/main" id="{8CE683D7-8B84-B6A8-7AF9-0E8E7C3A57E3}"/>
                  </a:ext>
                </a:extLst>
              </p:cNvPr>
              <p:cNvSpPr/>
              <p:nvPr/>
            </p:nvSpPr>
            <p:spPr>
              <a:xfrm>
                <a:off x="6488111" y="1508872"/>
                <a:ext cx="75671" cy="682707"/>
              </a:xfrm>
              <a:custGeom>
                <a:avLst/>
                <a:gdLst/>
                <a:ahLst/>
                <a:cxnLst/>
                <a:rect l="l" t="t" r="r" b="b"/>
                <a:pathLst>
                  <a:path w="636" h="5738" extrusionOk="0">
                    <a:moveTo>
                      <a:pt x="0" y="1"/>
                    </a:moveTo>
                    <a:lnTo>
                      <a:pt x="8" y="5738"/>
                    </a:lnTo>
                    <a:lnTo>
                      <a:pt x="636" y="5738"/>
                    </a:lnTo>
                    <a:lnTo>
                      <a:pt x="632"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840;p47">
                <a:extLst>
                  <a:ext uri="{FF2B5EF4-FFF2-40B4-BE49-F238E27FC236}">
                    <a16:creationId xmlns:a16="http://schemas.microsoft.com/office/drawing/2014/main" id="{B6101D2E-32F9-378A-26C0-C57A6B289CF3}"/>
                  </a:ext>
                </a:extLst>
              </p:cNvPr>
              <p:cNvSpPr/>
              <p:nvPr/>
            </p:nvSpPr>
            <p:spPr>
              <a:xfrm>
                <a:off x="6488468" y="1616785"/>
                <a:ext cx="74838" cy="59847"/>
              </a:xfrm>
              <a:custGeom>
                <a:avLst/>
                <a:gdLst/>
                <a:ahLst/>
                <a:cxnLst/>
                <a:rect l="l" t="t" r="r" b="b"/>
                <a:pathLst>
                  <a:path w="629" h="503" extrusionOk="0">
                    <a:moveTo>
                      <a:pt x="1" y="1"/>
                    </a:moveTo>
                    <a:lnTo>
                      <a:pt x="1" y="503"/>
                    </a:lnTo>
                    <a:lnTo>
                      <a:pt x="629" y="503"/>
                    </a:lnTo>
                    <a:lnTo>
                      <a:pt x="6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841;p47">
                <a:extLst>
                  <a:ext uri="{FF2B5EF4-FFF2-40B4-BE49-F238E27FC236}">
                    <a16:creationId xmlns:a16="http://schemas.microsoft.com/office/drawing/2014/main" id="{A300CB5B-619C-DEF2-555E-B5E5EBCC33BA}"/>
                  </a:ext>
                </a:extLst>
              </p:cNvPr>
              <p:cNvSpPr/>
              <p:nvPr/>
            </p:nvSpPr>
            <p:spPr>
              <a:xfrm>
                <a:off x="7111320" y="1508515"/>
                <a:ext cx="75790" cy="682707"/>
              </a:xfrm>
              <a:custGeom>
                <a:avLst/>
                <a:gdLst/>
                <a:ahLst/>
                <a:cxnLst/>
                <a:rect l="l" t="t" r="r" b="b"/>
                <a:pathLst>
                  <a:path w="637" h="5738" extrusionOk="0">
                    <a:moveTo>
                      <a:pt x="1" y="0"/>
                    </a:moveTo>
                    <a:lnTo>
                      <a:pt x="5" y="5737"/>
                    </a:lnTo>
                    <a:lnTo>
                      <a:pt x="637" y="5737"/>
                    </a:lnTo>
                    <a:lnTo>
                      <a:pt x="628"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842;p47">
                <a:extLst>
                  <a:ext uri="{FF2B5EF4-FFF2-40B4-BE49-F238E27FC236}">
                    <a16:creationId xmlns:a16="http://schemas.microsoft.com/office/drawing/2014/main" id="{A04447A9-863E-6004-1DBC-26E528428296}"/>
                  </a:ext>
                </a:extLst>
              </p:cNvPr>
              <p:cNvSpPr/>
              <p:nvPr/>
            </p:nvSpPr>
            <p:spPr>
              <a:xfrm>
                <a:off x="7111320" y="1616310"/>
                <a:ext cx="75314" cy="59847"/>
              </a:xfrm>
              <a:custGeom>
                <a:avLst/>
                <a:gdLst/>
                <a:ahLst/>
                <a:cxnLst/>
                <a:rect l="l" t="t" r="r" b="b"/>
                <a:pathLst>
                  <a:path w="633" h="503" extrusionOk="0">
                    <a:moveTo>
                      <a:pt x="1" y="0"/>
                    </a:moveTo>
                    <a:lnTo>
                      <a:pt x="1" y="503"/>
                    </a:lnTo>
                    <a:lnTo>
                      <a:pt x="633" y="499"/>
                    </a:lnTo>
                    <a:lnTo>
                      <a:pt x="633"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843;p47">
              <a:extLst>
                <a:ext uri="{FF2B5EF4-FFF2-40B4-BE49-F238E27FC236}">
                  <a16:creationId xmlns:a16="http://schemas.microsoft.com/office/drawing/2014/main" id="{1C72EB6D-3D5A-AEF3-FC86-12408F5287A3}"/>
                </a:ext>
              </a:extLst>
            </p:cNvPr>
            <p:cNvGrpSpPr/>
            <p:nvPr/>
          </p:nvGrpSpPr>
          <p:grpSpPr>
            <a:xfrm>
              <a:off x="5566474" y="1805104"/>
              <a:ext cx="1305836" cy="1905237"/>
              <a:chOff x="7988082" y="2814402"/>
              <a:chExt cx="1394082" cy="2033988"/>
            </a:xfrm>
          </p:grpSpPr>
          <p:sp>
            <p:nvSpPr>
              <p:cNvPr id="775" name="Google Shape;844;p47">
                <a:extLst>
                  <a:ext uri="{FF2B5EF4-FFF2-40B4-BE49-F238E27FC236}">
                    <a16:creationId xmlns:a16="http://schemas.microsoft.com/office/drawing/2014/main" id="{02AA0D25-BFAB-9D48-CBE3-8B8C3B79F0BB}"/>
                  </a:ext>
                </a:extLst>
              </p:cNvPr>
              <p:cNvSpPr/>
              <p:nvPr/>
            </p:nvSpPr>
            <p:spPr>
              <a:xfrm>
                <a:off x="8554193" y="2814402"/>
                <a:ext cx="482348" cy="605695"/>
              </a:xfrm>
              <a:custGeom>
                <a:avLst/>
                <a:gdLst/>
                <a:ahLst/>
                <a:cxnLst/>
                <a:rect l="l" t="t" r="r" b="b"/>
                <a:pathLst>
                  <a:path w="3898" h="4895" extrusionOk="0">
                    <a:moveTo>
                      <a:pt x="1994" y="1"/>
                    </a:moveTo>
                    <a:cubicBezTo>
                      <a:pt x="1201" y="1"/>
                      <a:pt x="629" y="837"/>
                      <a:pt x="283" y="2489"/>
                    </a:cubicBezTo>
                    <a:cubicBezTo>
                      <a:pt x="87" y="3431"/>
                      <a:pt x="24" y="4376"/>
                      <a:pt x="4" y="4737"/>
                    </a:cubicBezTo>
                    <a:cubicBezTo>
                      <a:pt x="1" y="4820"/>
                      <a:pt x="67" y="4890"/>
                      <a:pt x="150" y="4894"/>
                    </a:cubicBezTo>
                    <a:cubicBezTo>
                      <a:pt x="232" y="4894"/>
                      <a:pt x="299" y="4831"/>
                      <a:pt x="303" y="4753"/>
                    </a:cubicBezTo>
                    <a:cubicBezTo>
                      <a:pt x="362" y="3384"/>
                      <a:pt x="754" y="296"/>
                      <a:pt x="1994" y="296"/>
                    </a:cubicBezTo>
                    <a:cubicBezTo>
                      <a:pt x="3230" y="296"/>
                      <a:pt x="3568" y="3380"/>
                      <a:pt x="3599" y="4749"/>
                    </a:cubicBezTo>
                    <a:cubicBezTo>
                      <a:pt x="3603" y="4831"/>
                      <a:pt x="3670" y="4894"/>
                      <a:pt x="3748" y="4894"/>
                    </a:cubicBezTo>
                    <a:cubicBezTo>
                      <a:pt x="3831" y="4890"/>
                      <a:pt x="3897" y="4823"/>
                      <a:pt x="3894" y="4741"/>
                    </a:cubicBezTo>
                    <a:cubicBezTo>
                      <a:pt x="3885" y="4380"/>
                      <a:pt x="3838" y="3431"/>
                      <a:pt x="3662" y="2493"/>
                    </a:cubicBezTo>
                    <a:cubicBezTo>
                      <a:pt x="3344" y="837"/>
                      <a:pt x="2787" y="1"/>
                      <a:pt x="1994"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845;p47">
                <a:extLst>
                  <a:ext uri="{FF2B5EF4-FFF2-40B4-BE49-F238E27FC236}">
                    <a16:creationId xmlns:a16="http://schemas.microsoft.com/office/drawing/2014/main" id="{BDE9BBB5-9522-413B-3361-13964A9900C2}"/>
                  </a:ext>
                </a:extLst>
              </p:cNvPr>
              <p:cNvSpPr/>
              <p:nvPr/>
            </p:nvSpPr>
            <p:spPr>
              <a:xfrm>
                <a:off x="8055520" y="3371336"/>
                <a:ext cx="1326643" cy="1477055"/>
              </a:xfrm>
              <a:custGeom>
                <a:avLst/>
                <a:gdLst/>
                <a:ahLst/>
                <a:cxnLst/>
                <a:rect l="l" t="t" r="r" b="b"/>
                <a:pathLst>
                  <a:path w="10721" h="11937" extrusionOk="0">
                    <a:moveTo>
                      <a:pt x="1477" y="0"/>
                    </a:moveTo>
                    <a:lnTo>
                      <a:pt x="1" y="11937"/>
                    </a:lnTo>
                    <a:lnTo>
                      <a:pt x="10721" y="11937"/>
                    </a:lnTo>
                    <a:lnTo>
                      <a:pt x="9246"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846;p47">
                <a:extLst>
                  <a:ext uri="{FF2B5EF4-FFF2-40B4-BE49-F238E27FC236}">
                    <a16:creationId xmlns:a16="http://schemas.microsoft.com/office/drawing/2014/main" id="{F8C0F470-CC0D-DDA4-9442-871C33B37260}"/>
                  </a:ext>
                </a:extLst>
              </p:cNvPr>
              <p:cNvSpPr/>
              <p:nvPr/>
            </p:nvSpPr>
            <p:spPr>
              <a:xfrm>
                <a:off x="7988082" y="3371336"/>
                <a:ext cx="1327138" cy="1477055"/>
              </a:xfrm>
              <a:custGeom>
                <a:avLst/>
                <a:gdLst/>
                <a:ahLst/>
                <a:cxnLst/>
                <a:rect l="l" t="t" r="r" b="b"/>
                <a:pathLst>
                  <a:path w="10725" h="11937" extrusionOk="0">
                    <a:moveTo>
                      <a:pt x="1480" y="0"/>
                    </a:moveTo>
                    <a:lnTo>
                      <a:pt x="1" y="11937"/>
                    </a:lnTo>
                    <a:lnTo>
                      <a:pt x="10724" y="11937"/>
                    </a:lnTo>
                    <a:lnTo>
                      <a:pt x="924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847;p47">
                <a:extLst>
                  <a:ext uri="{FF2B5EF4-FFF2-40B4-BE49-F238E27FC236}">
                    <a16:creationId xmlns:a16="http://schemas.microsoft.com/office/drawing/2014/main" id="{8DB53FE6-2578-99B6-1236-6FBE091985AB}"/>
                  </a:ext>
                </a:extLst>
              </p:cNvPr>
              <p:cNvSpPr/>
              <p:nvPr/>
            </p:nvSpPr>
            <p:spPr>
              <a:xfrm>
                <a:off x="8320695" y="3796120"/>
                <a:ext cx="676005" cy="675978"/>
              </a:xfrm>
              <a:custGeom>
                <a:avLst/>
                <a:gdLst/>
                <a:ahLst/>
                <a:cxnLst/>
                <a:rect l="l" t="t" r="r" b="b"/>
                <a:pathLst>
                  <a:path w="5463" h="5463" extrusionOk="0">
                    <a:moveTo>
                      <a:pt x="2174" y="283"/>
                    </a:moveTo>
                    <a:lnTo>
                      <a:pt x="2174" y="283"/>
                    </a:lnTo>
                    <a:cubicBezTo>
                      <a:pt x="2045" y="417"/>
                      <a:pt x="1927" y="562"/>
                      <a:pt x="1821" y="719"/>
                    </a:cubicBezTo>
                    <a:cubicBezTo>
                      <a:pt x="1672" y="927"/>
                      <a:pt x="1550" y="1155"/>
                      <a:pt x="1452" y="1390"/>
                    </a:cubicBezTo>
                    <a:lnTo>
                      <a:pt x="612" y="1390"/>
                    </a:lnTo>
                    <a:cubicBezTo>
                      <a:pt x="966" y="829"/>
                      <a:pt x="1531" y="432"/>
                      <a:pt x="2174" y="283"/>
                    </a:cubicBezTo>
                    <a:close/>
                    <a:moveTo>
                      <a:pt x="2621" y="225"/>
                    </a:moveTo>
                    <a:lnTo>
                      <a:pt x="2621" y="1390"/>
                    </a:lnTo>
                    <a:lnTo>
                      <a:pt x="1692" y="1390"/>
                    </a:lnTo>
                    <a:cubicBezTo>
                      <a:pt x="1774" y="1202"/>
                      <a:pt x="1880" y="1017"/>
                      <a:pt x="1998" y="848"/>
                    </a:cubicBezTo>
                    <a:cubicBezTo>
                      <a:pt x="2226" y="519"/>
                      <a:pt x="2456" y="307"/>
                      <a:pt x="2551" y="229"/>
                    </a:cubicBezTo>
                    <a:cubicBezTo>
                      <a:pt x="2574" y="229"/>
                      <a:pt x="2598" y="225"/>
                      <a:pt x="2621" y="225"/>
                    </a:cubicBezTo>
                    <a:close/>
                    <a:moveTo>
                      <a:pt x="2842" y="225"/>
                    </a:moveTo>
                    <a:cubicBezTo>
                      <a:pt x="2873" y="225"/>
                      <a:pt x="2904" y="229"/>
                      <a:pt x="2939" y="233"/>
                    </a:cubicBezTo>
                    <a:cubicBezTo>
                      <a:pt x="3073" y="347"/>
                      <a:pt x="3501" y="743"/>
                      <a:pt x="3795" y="1390"/>
                    </a:cubicBezTo>
                    <a:lnTo>
                      <a:pt x="2842" y="1390"/>
                    </a:lnTo>
                    <a:lnTo>
                      <a:pt x="2842" y="225"/>
                    </a:lnTo>
                    <a:close/>
                    <a:moveTo>
                      <a:pt x="3320" y="291"/>
                    </a:moveTo>
                    <a:cubicBezTo>
                      <a:pt x="3948" y="444"/>
                      <a:pt x="4501" y="841"/>
                      <a:pt x="4850" y="1390"/>
                    </a:cubicBezTo>
                    <a:lnTo>
                      <a:pt x="4034" y="1390"/>
                    </a:lnTo>
                    <a:cubicBezTo>
                      <a:pt x="3936" y="1155"/>
                      <a:pt x="3811" y="927"/>
                      <a:pt x="3666" y="719"/>
                    </a:cubicBezTo>
                    <a:cubicBezTo>
                      <a:pt x="3559" y="566"/>
                      <a:pt x="3445" y="421"/>
                      <a:pt x="3320" y="291"/>
                    </a:cubicBezTo>
                    <a:close/>
                    <a:moveTo>
                      <a:pt x="1370" y="1609"/>
                    </a:moveTo>
                    <a:cubicBezTo>
                      <a:pt x="1264" y="1920"/>
                      <a:pt x="1205" y="2241"/>
                      <a:pt x="1193" y="2563"/>
                    </a:cubicBezTo>
                    <a:lnTo>
                      <a:pt x="224" y="2563"/>
                    </a:lnTo>
                    <a:cubicBezTo>
                      <a:pt x="248" y="2230"/>
                      <a:pt x="334" y="1908"/>
                      <a:pt x="487" y="1609"/>
                    </a:cubicBezTo>
                    <a:close/>
                    <a:moveTo>
                      <a:pt x="2621" y="1609"/>
                    </a:moveTo>
                    <a:lnTo>
                      <a:pt x="2621" y="2563"/>
                    </a:lnTo>
                    <a:lnTo>
                      <a:pt x="1413" y="2563"/>
                    </a:lnTo>
                    <a:cubicBezTo>
                      <a:pt x="1425" y="2237"/>
                      <a:pt x="1487" y="1915"/>
                      <a:pt x="1601" y="1609"/>
                    </a:cubicBezTo>
                    <a:close/>
                    <a:moveTo>
                      <a:pt x="3885" y="1609"/>
                    </a:moveTo>
                    <a:cubicBezTo>
                      <a:pt x="3995" y="1915"/>
                      <a:pt x="4062" y="2237"/>
                      <a:pt x="4073" y="2563"/>
                    </a:cubicBezTo>
                    <a:lnTo>
                      <a:pt x="2842" y="2563"/>
                    </a:lnTo>
                    <a:lnTo>
                      <a:pt x="2842" y="1609"/>
                    </a:lnTo>
                    <a:close/>
                    <a:moveTo>
                      <a:pt x="4975" y="1609"/>
                    </a:moveTo>
                    <a:cubicBezTo>
                      <a:pt x="5125" y="1908"/>
                      <a:pt x="5211" y="2230"/>
                      <a:pt x="5234" y="2563"/>
                    </a:cubicBezTo>
                    <a:lnTo>
                      <a:pt x="4293" y="2563"/>
                    </a:lnTo>
                    <a:cubicBezTo>
                      <a:pt x="4281" y="2241"/>
                      <a:pt x="4222" y="1920"/>
                      <a:pt x="4117" y="1609"/>
                    </a:cubicBezTo>
                    <a:close/>
                    <a:moveTo>
                      <a:pt x="1193" y="2783"/>
                    </a:moveTo>
                    <a:cubicBezTo>
                      <a:pt x="1197" y="3121"/>
                      <a:pt x="1244" y="3442"/>
                      <a:pt x="1326" y="3740"/>
                    </a:cubicBezTo>
                    <a:lnTo>
                      <a:pt x="432" y="3740"/>
                    </a:lnTo>
                    <a:cubicBezTo>
                      <a:pt x="299" y="3438"/>
                      <a:pt x="228" y="3116"/>
                      <a:pt x="220" y="2783"/>
                    </a:cubicBezTo>
                    <a:close/>
                    <a:moveTo>
                      <a:pt x="2621" y="2783"/>
                    </a:moveTo>
                    <a:lnTo>
                      <a:pt x="2621" y="3740"/>
                    </a:lnTo>
                    <a:lnTo>
                      <a:pt x="1558" y="3740"/>
                    </a:lnTo>
                    <a:cubicBezTo>
                      <a:pt x="1468" y="3446"/>
                      <a:pt x="1417" y="3125"/>
                      <a:pt x="1413" y="2783"/>
                    </a:cubicBezTo>
                    <a:close/>
                    <a:moveTo>
                      <a:pt x="4073" y="2783"/>
                    </a:moveTo>
                    <a:cubicBezTo>
                      <a:pt x="4066" y="3125"/>
                      <a:pt x="4019" y="3446"/>
                      <a:pt x="3928" y="3740"/>
                    </a:cubicBezTo>
                    <a:lnTo>
                      <a:pt x="2842" y="3740"/>
                    </a:lnTo>
                    <a:lnTo>
                      <a:pt x="2842" y="2783"/>
                    </a:lnTo>
                    <a:close/>
                    <a:moveTo>
                      <a:pt x="5239" y="2783"/>
                    </a:moveTo>
                    <a:cubicBezTo>
                      <a:pt x="5234" y="3116"/>
                      <a:pt x="5164" y="3438"/>
                      <a:pt x="5031" y="3740"/>
                    </a:cubicBezTo>
                    <a:lnTo>
                      <a:pt x="4156" y="3740"/>
                    </a:lnTo>
                    <a:cubicBezTo>
                      <a:pt x="4242" y="3442"/>
                      <a:pt x="4285" y="3121"/>
                      <a:pt x="4293" y="2783"/>
                    </a:cubicBezTo>
                    <a:close/>
                    <a:moveTo>
                      <a:pt x="4921" y="3960"/>
                    </a:moveTo>
                    <a:cubicBezTo>
                      <a:pt x="4568" y="4588"/>
                      <a:pt x="3979" y="5028"/>
                      <a:pt x="3285" y="5180"/>
                    </a:cubicBezTo>
                    <a:cubicBezTo>
                      <a:pt x="3403" y="5079"/>
                      <a:pt x="3512" y="4961"/>
                      <a:pt x="3615" y="4831"/>
                    </a:cubicBezTo>
                    <a:cubicBezTo>
                      <a:pt x="3814" y="4576"/>
                      <a:pt x="3975" y="4286"/>
                      <a:pt x="4089" y="3960"/>
                    </a:cubicBezTo>
                    <a:close/>
                    <a:moveTo>
                      <a:pt x="1397" y="3960"/>
                    </a:moveTo>
                    <a:cubicBezTo>
                      <a:pt x="1511" y="4286"/>
                      <a:pt x="1672" y="4576"/>
                      <a:pt x="1872" y="4831"/>
                    </a:cubicBezTo>
                    <a:cubicBezTo>
                      <a:pt x="1974" y="4965"/>
                      <a:pt x="2088" y="5082"/>
                      <a:pt x="2210" y="5188"/>
                    </a:cubicBezTo>
                    <a:cubicBezTo>
                      <a:pt x="1511" y="5039"/>
                      <a:pt x="895" y="4588"/>
                      <a:pt x="542" y="3960"/>
                    </a:cubicBezTo>
                    <a:close/>
                    <a:moveTo>
                      <a:pt x="2621" y="3960"/>
                    </a:moveTo>
                    <a:lnTo>
                      <a:pt x="2621" y="5227"/>
                    </a:lnTo>
                    <a:cubicBezTo>
                      <a:pt x="2453" y="5122"/>
                      <a:pt x="1935" y="4749"/>
                      <a:pt x="1632" y="3960"/>
                    </a:cubicBezTo>
                    <a:close/>
                    <a:moveTo>
                      <a:pt x="3854" y="3960"/>
                    </a:moveTo>
                    <a:cubicBezTo>
                      <a:pt x="3751" y="4231"/>
                      <a:pt x="3615" y="4474"/>
                      <a:pt x="3445" y="4690"/>
                    </a:cubicBezTo>
                    <a:cubicBezTo>
                      <a:pt x="3182" y="5023"/>
                      <a:pt x="2923" y="5193"/>
                      <a:pt x="2842" y="5243"/>
                    </a:cubicBezTo>
                    <a:lnTo>
                      <a:pt x="2842" y="3960"/>
                    </a:lnTo>
                    <a:close/>
                    <a:moveTo>
                      <a:pt x="2731" y="1"/>
                    </a:moveTo>
                    <a:cubicBezTo>
                      <a:pt x="1225" y="1"/>
                      <a:pt x="0" y="1229"/>
                      <a:pt x="0" y="2732"/>
                    </a:cubicBezTo>
                    <a:cubicBezTo>
                      <a:pt x="0" y="4239"/>
                      <a:pt x="1225" y="5463"/>
                      <a:pt x="2731" y="5463"/>
                    </a:cubicBezTo>
                    <a:cubicBezTo>
                      <a:pt x="4234" y="5463"/>
                      <a:pt x="5462" y="4239"/>
                      <a:pt x="5462" y="2732"/>
                    </a:cubicBezTo>
                    <a:cubicBezTo>
                      <a:pt x="5462" y="1229"/>
                      <a:pt x="4234" y="1"/>
                      <a:pt x="2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848;p47">
                <a:extLst>
                  <a:ext uri="{FF2B5EF4-FFF2-40B4-BE49-F238E27FC236}">
                    <a16:creationId xmlns:a16="http://schemas.microsoft.com/office/drawing/2014/main" id="{6289D3EF-4730-FFBF-FC71-3288019F158E}"/>
                  </a:ext>
                </a:extLst>
              </p:cNvPr>
              <p:cNvSpPr/>
              <p:nvPr/>
            </p:nvSpPr>
            <p:spPr>
              <a:xfrm>
                <a:off x="8359054" y="3400414"/>
                <a:ext cx="90827" cy="90452"/>
              </a:xfrm>
              <a:custGeom>
                <a:avLst/>
                <a:gdLst/>
                <a:ahLst/>
                <a:cxnLst/>
                <a:rect l="l" t="t" r="r" b="b"/>
                <a:pathLst>
                  <a:path w="734" h="731" extrusionOk="0">
                    <a:moveTo>
                      <a:pt x="366" y="1"/>
                    </a:moveTo>
                    <a:cubicBezTo>
                      <a:pt x="165" y="1"/>
                      <a:pt x="0" y="162"/>
                      <a:pt x="0" y="366"/>
                    </a:cubicBezTo>
                    <a:cubicBezTo>
                      <a:pt x="0" y="566"/>
                      <a:pt x="165" y="731"/>
                      <a:pt x="366" y="731"/>
                    </a:cubicBezTo>
                    <a:cubicBezTo>
                      <a:pt x="569" y="731"/>
                      <a:pt x="734" y="566"/>
                      <a:pt x="734" y="366"/>
                    </a:cubicBezTo>
                    <a:cubicBezTo>
                      <a:pt x="734" y="162"/>
                      <a:pt x="569" y="1"/>
                      <a:pt x="366"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849;p47">
                <a:extLst>
                  <a:ext uri="{FF2B5EF4-FFF2-40B4-BE49-F238E27FC236}">
                    <a16:creationId xmlns:a16="http://schemas.microsoft.com/office/drawing/2014/main" id="{D580FF4E-EE97-6F66-1845-03A7DEF84153}"/>
                  </a:ext>
                </a:extLst>
              </p:cNvPr>
              <p:cNvSpPr/>
              <p:nvPr/>
            </p:nvSpPr>
            <p:spPr>
              <a:xfrm>
                <a:off x="8822709" y="3400414"/>
                <a:ext cx="90951" cy="90452"/>
              </a:xfrm>
              <a:custGeom>
                <a:avLst/>
                <a:gdLst/>
                <a:ahLst/>
                <a:cxnLst/>
                <a:rect l="l" t="t" r="r" b="b"/>
                <a:pathLst>
                  <a:path w="735" h="731" extrusionOk="0">
                    <a:moveTo>
                      <a:pt x="366" y="1"/>
                    </a:moveTo>
                    <a:cubicBezTo>
                      <a:pt x="165" y="1"/>
                      <a:pt x="0" y="162"/>
                      <a:pt x="0" y="366"/>
                    </a:cubicBezTo>
                    <a:cubicBezTo>
                      <a:pt x="0" y="566"/>
                      <a:pt x="165" y="731"/>
                      <a:pt x="366" y="731"/>
                    </a:cubicBezTo>
                    <a:cubicBezTo>
                      <a:pt x="570" y="731"/>
                      <a:pt x="735" y="566"/>
                      <a:pt x="735" y="366"/>
                    </a:cubicBezTo>
                    <a:cubicBezTo>
                      <a:pt x="735" y="162"/>
                      <a:pt x="570" y="1"/>
                      <a:pt x="366"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850;p47">
                <a:extLst>
                  <a:ext uri="{FF2B5EF4-FFF2-40B4-BE49-F238E27FC236}">
                    <a16:creationId xmlns:a16="http://schemas.microsoft.com/office/drawing/2014/main" id="{E8C2E191-3BAD-F9B8-C644-E94A80F0A369}"/>
                  </a:ext>
                </a:extLst>
              </p:cNvPr>
              <p:cNvSpPr/>
              <p:nvPr/>
            </p:nvSpPr>
            <p:spPr>
              <a:xfrm>
                <a:off x="8386772" y="2814402"/>
                <a:ext cx="498311" cy="626112"/>
              </a:xfrm>
              <a:custGeom>
                <a:avLst/>
                <a:gdLst/>
                <a:ahLst/>
                <a:cxnLst/>
                <a:rect l="l" t="t" r="r" b="b"/>
                <a:pathLst>
                  <a:path w="4027" h="5060" extrusionOk="0">
                    <a:moveTo>
                      <a:pt x="2056" y="1"/>
                    </a:moveTo>
                    <a:cubicBezTo>
                      <a:pt x="1240" y="1"/>
                      <a:pt x="643" y="868"/>
                      <a:pt x="290" y="2575"/>
                    </a:cubicBezTo>
                    <a:cubicBezTo>
                      <a:pt x="86" y="3545"/>
                      <a:pt x="20" y="4525"/>
                      <a:pt x="4" y="4898"/>
                    </a:cubicBezTo>
                    <a:cubicBezTo>
                      <a:pt x="0" y="4984"/>
                      <a:pt x="67" y="5055"/>
                      <a:pt x="149" y="5059"/>
                    </a:cubicBezTo>
                    <a:cubicBezTo>
                      <a:pt x="151" y="5059"/>
                      <a:pt x="154" y="5059"/>
                      <a:pt x="156" y="5059"/>
                    </a:cubicBezTo>
                    <a:cubicBezTo>
                      <a:pt x="239" y="5059"/>
                      <a:pt x="306" y="4994"/>
                      <a:pt x="306" y="4914"/>
                    </a:cubicBezTo>
                    <a:cubicBezTo>
                      <a:pt x="369" y="3497"/>
                      <a:pt x="773" y="307"/>
                      <a:pt x="2056" y="307"/>
                    </a:cubicBezTo>
                    <a:cubicBezTo>
                      <a:pt x="3340" y="307"/>
                      <a:pt x="3684" y="3497"/>
                      <a:pt x="3720" y="4910"/>
                    </a:cubicBezTo>
                    <a:cubicBezTo>
                      <a:pt x="3720" y="4992"/>
                      <a:pt x="3791" y="5059"/>
                      <a:pt x="3873" y="5059"/>
                    </a:cubicBezTo>
                    <a:cubicBezTo>
                      <a:pt x="3959" y="5059"/>
                      <a:pt x="4026" y="4988"/>
                      <a:pt x="4022" y="4902"/>
                    </a:cubicBezTo>
                    <a:cubicBezTo>
                      <a:pt x="4010" y="4529"/>
                      <a:pt x="3963" y="3548"/>
                      <a:pt x="3778" y="2579"/>
                    </a:cubicBezTo>
                    <a:cubicBezTo>
                      <a:pt x="3457" y="868"/>
                      <a:pt x="2876" y="1"/>
                      <a:pt x="2056"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2" name="Google Shape;753;p46">
            <a:extLst>
              <a:ext uri="{FF2B5EF4-FFF2-40B4-BE49-F238E27FC236}">
                <a16:creationId xmlns:a16="http://schemas.microsoft.com/office/drawing/2014/main" id="{9CB71D8F-D900-CD0F-F686-C4CFEEC49B87}"/>
              </a:ext>
            </a:extLst>
          </p:cNvPr>
          <p:cNvGrpSpPr/>
          <p:nvPr/>
        </p:nvGrpSpPr>
        <p:grpSpPr>
          <a:xfrm flipH="1">
            <a:off x="7726287" y="1078103"/>
            <a:ext cx="2516043" cy="2797869"/>
            <a:chOff x="5752125" y="761325"/>
            <a:chExt cx="2907101" cy="3232730"/>
          </a:xfrm>
        </p:grpSpPr>
        <p:grpSp>
          <p:nvGrpSpPr>
            <p:cNvPr id="803" name="Google Shape;754;p46">
              <a:extLst>
                <a:ext uri="{FF2B5EF4-FFF2-40B4-BE49-F238E27FC236}">
                  <a16:creationId xmlns:a16="http://schemas.microsoft.com/office/drawing/2014/main" id="{52BF88B4-E739-BCB0-D4BC-089CAA57092F}"/>
                </a:ext>
              </a:extLst>
            </p:cNvPr>
            <p:cNvGrpSpPr/>
            <p:nvPr/>
          </p:nvGrpSpPr>
          <p:grpSpPr>
            <a:xfrm>
              <a:off x="5752125" y="761325"/>
              <a:ext cx="1865301" cy="3232730"/>
              <a:chOff x="5752125" y="761325"/>
              <a:chExt cx="1865301" cy="3232730"/>
            </a:xfrm>
          </p:grpSpPr>
          <p:sp>
            <p:nvSpPr>
              <p:cNvPr id="833" name="Google Shape;755;p46">
                <a:extLst>
                  <a:ext uri="{FF2B5EF4-FFF2-40B4-BE49-F238E27FC236}">
                    <a16:creationId xmlns:a16="http://schemas.microsoft.com/office/drawing/2014/main" id="{D5F5FB4B-0879-5B61-BFD0-78002B8AF207}"/>
                  </a:ext>
                </a:extLst>
              </p:cNvPr>
              <p:cNvSpPr/>
              <p:nvPr/>
            </p:nvSpPr>
            <p:spPr>
              <a:xfrm>
                <a:off x="7212351" y="3356434"/>
                <a:ext cx="322559" cy="637617"/>
              </a:xfrm>
              <a:custGeom>
                <a:avLst/>
                <a:gdLst/>
                <a:ahLst/>
                <a:cxnLst/>
                <a:rect l="l" t="t" r="r" b="b"/>
                <a:pathLst>
                  <a:path w="2666" h="5270" extrusionOk="0">
                    <a:moveTo>
                      <a:pt x="2379" y="0"/>
                    </a:moveTo>
                    <a:lnTo>
                      <a:pt x="1120" y="176"/>
                    </a:lnTo>
                    <a:lnTo>
                      <a:pt x="1049" y="184"/>
                    </a:lnTo>
                    <a:lnTo>
                      <a:pt x="1033" y="184"/>
                    </a:lnTo>
                    <a:lnTo>
                      <a:pt x="225" y="298"/>
                    </a:lnTo>
                    <a:lnTo>
                      <a:pt x="151" y="310"/>
                    </a:lnTo>
                    <a:lnTo>
                      <a:pt x="1" y="5269"/>
                    </a:lnTo>
                    <a:lnTo>
                      <a:pt x="2665" y="5269"/>
                    </a:lnTo>
                    <a:lnTo>
                      <a:pt x="2391" y="224"/>
                    </a:lnTo>
                    <a:lnTo>
                      <a:pt x="2379"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756;p46">
                <a:extLst>
                  <a:ext uri="{FF2B5EF4-FFF2-40B4-BE49-F238E27FC236}">
                    <a16:creationId xmlns:a16="http://schemas.microsoft.com/office/drawing/2014/main" id="{D3B5BDCB-2C63-4BC6-988E-453A8B4C4CDD}"/>
                  </a:ext>
                </a:extLst>
              </p:cNvPr>
              <p:cNvSpPr/>
              <p:nvPr/>
            </p:nvSpPr>
            <p:spPr>
              <a:xfrm>
                <a:off x="7236186" y="2369763"/>
                <a:ext cx="381239" cy="1064107"/>
              </a:xfrm>
              <a:custGeom>
                <a:avLst/>
                <a:gdLst/>
                <a:ahLst/>
                <a:cxnLst/>
                <a:rect l="l" t="t" r="r" b="b"/>
                <a:pathLst>
                  <a:path w="3151" h="8795" extrusionOk="0">
                    <a:moveTo>
                      <a:pt x="738" y="1"/>
                    </a:moveTo>
                    <a:lnTo>
                      <a:pt x="1" y="8795"/>
                    </a:lnTo>
                    <a:lnTo>
                      <a:pt x="1" y="8795"/>
                    </a:lnTo>
                    <a:lnTo>
                      <a:pt x="3151" y="8198"/>
                    </a:lnTo>
                    <a:cubicBezTo>
                      <a:pt x="3151" y="8198"/>
                      <a:pt x="2908" y="6193"/>
                      <a:pt x="2444" y="3635"/>
                    </a:cubicBezTo>
                    <a:cubicBezTo>
                      <a:pt x="1982" y="1080"/>
                      <a:pt x="738" y="1"/>
                      <a:pt x="738"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757;p46">
                <a:extLst>
                  <a:ext uri="{FF2B5EF4-FFF2-40B4-BE49-F238E27FC236}">
                    <a16:creationId xmlns:a16="http://schemas.microsoft.com/office/drawing/2014/main" id="{87099B8A-04E1-2ED5-F78B-AE7CFC086709}"/>
                  </a:ext>
                </a:extLst>
              </p:cNvPr>
              <p:cNvSpPr/>
              <p:nvPr/>
            </p:nvSpPr>
            <p:spPr>
              <a:xfrm>
                <a:off x="5752125" y="1804862"/>
                <a:ext cx="1588599" cy="2189193"/>
              </a:xfrm>
              <a:custGeom>
                <a:avLst/>
                <a:gdLst/>
                <a:ahLst/>
                <a:cxnLst/>
                <a:rect l="l" t="t" r="r" b="b"/>
                <a:pathLst>
                  <a:path w="13130" h="18094" extrusionOk="0">
                    <a:moveTo>
                      <a:pt x="5074" y="1"/>
                    </a:moveTo>
                    <a:lnTo>
                      <a:pt x="5070" y="2685"/>
                    </a:lnTo>
                    <a:cubicBezTo>
                      <a:pt x="5070" y="2728"/>
                      <a:pt x="4964" y="2806"/>
                      <a:pt x="4799" y="2900"/>
                    </a:cubicBezTo>
                    <a:cubicBezTo>
                      <a:pt x="4328" y="3179"/>
                      <a:pt x="3379" y="3591"/>
                      <a:pt x="3198" y="3685"/>
                    </a:cubicBezTo>
                    <a:cubicBezTo>
                      <a:pt x="2618" y="3991"/>
                      <a:pt x="2076" y="4360"/>
                      <a:pt x="1589" y="4791"/>
                    </a:cubicBezTo>
                    <a:cubicBezTo>
                      <a:pt x="1582" y="4796"/>
                      <a:pt x="1573" y="4804"/>
                      <a:pt x="1570" y="4807"/>
                    </a:cubicBezTo>
                    <a:cubicBezTo>
                      <a:pt x="557" y="5702"/>
                      <a:pt x="1" y="7005"/>
                      <a:pt x="1" y="8355"/>
                    </a:cubicBezTo>
                    <a:lnTo>
                      <a:pt x="1" y="16477"/>
                    </a:lnTo>
                    <a:cubicBezTo>
                      <a:pt x="5" y="16485"/>
                      <a:pt x="5" y="16492"/>
                      <a:pt x="5" y="16501"/>
                    </a:cubicBezTo>
                    <a:cubicBezTo>
                      <a:pt x="8" y="16524"/>
                      <a:pt x="12" y="16536"/>
                      <a:pt x="12" y="16536"/>
                    </a:cubicBezTo>
                    <a:lnTo>
                      <a:pt x="726" y="16144"/>
                    </a:lnTo>
                    <a:lnTo>
                      <a:pt x="895" y="16050"/>
                    </a:lnTo>
                    <a:lnTo>
                      <a:pt x="1370" y="15786"/>
                    </a:lnTo>
                    <a:lnTo>
                      <a:pt x="1370" y="16842"/>
                    </a:lnTo>
                    <a:lnTo>
                      <a:pt x="1370" y="16846"/>
                    </a:lnTo>
                    <a:cubicBezTo>
                      <a:pt x="1366" y="17321"/>
                      <a:pt x="1366" y="17740"/>
                      <a:pt x="1366" y="18093"/>
                    </a:cubicBezTo>
                    <a:lnTo>
                      <a:pt x="13028" y="18093"/>
                    </a:lnTo>
                    <a:cubicBezTo>
                      <a:pt x="13044" y="17137"/>
                      <a:pt x="13067" y="15681"/>
                      <a:pt x="13086" y="14067"/>
                    </a:cubicBezTo>
                    <a:lnTo>
                      <a:pt x="13086" y="14049"/>
                    </a:lnTo>
                    <a:cubicBezTo>
                      <a:pt x="13091" y="13805"/>
                      <a:pt x="13094" y="13558"/>
                      <a:pt x="13098" y="13307"/>
                    </a:cubicBezTo>
                    <a:cubicBezTo>
                      <a:pt x="13098" y="13209"/>
                      <a:pt x="13098" y="13111"/>
                      <a:pt x="13102" y="13008"/>
                    </a:cubicBezTo>
                    <a:cubicBezTo>
                      <a:pt x="13102" y="12863"/>
                      <a:pt x="13102" y="12714"/>
                      <a:pt x="13106" y="12565"/>
                    </a:cubicBezTo>
                    <a:cubicBezTo>
                      <a:pt x="13110" y="12243"/>
                      <a:pt x="13114" y="11921"/>
                      <a:pt x="13114" y="11604"/>
                    </a:cubicBezTo>
                    <a:cubicBezTo>
                      <a:pt x="13118" y="11501"/>
                      <a:pt x="13118" y="11400"/>
                      <a:pt x="13118" y="11302"/>
                    </a:cubicBezTo>
                    <a:cubicBezTo>
                      <a:pt x="13118" y="11074"/>
                      <a:pt x="13122" y="10854"/>
                      <a:pt x="13122" y="10630"/>
                    </a:cubicBezTo>
                    <a:cubicBezTo>
                      <a:pt x="13126" y="10121"/>
                      <a:pt x="13129" y="9623"/>
                      <a:pt x="13129" y="9139"/>
                    </a:cubicBezTo>
                    <a:lnTo>
                      <a:pt x="13129" y="9120"/>
                    </a:lnTo>
                    <a:lnTo>
                      <a:pt x="13129" y="8143"/>
                    </a:lnTo>
                    <a:cubicBezTo>
                      <a:pt x="13126" y="6774"/>
                      <a:pt x="13110" y="5655"/>
                      <a:pt x="13067" y="5082"/>
                    </a:cubicBezTo>
                    <a:cubicBezTo>
                      <a:pt x="13051" y="4847"/>
                      <a:pt x="13031" y="4706"/>
                      <a:pt x="13008" y="4674"/>
                    </a:cubicBezTo>
                    <a:lnTo>
                      <a:pt x="13004" y="4670"/>
                    </a:lnTo>
                    <a:cubicBezTo>
                      <a:pt x="12474" y="4137"/>
                      <a:pt x="10713" y="3728"/>
                      <a:pt x="9583" y="3395"/>
                    </a:cubicBezTo>
                    <a:cubicBezTo>
                      <a:pt x="9092" y="3250"/>
                      <a:pt x="8723" y="3120"/>
                      <a:pt x="8625" y="2998"/>
                    </a:cubicBezTo>
                    <a:lnTo>
                      <a:pt x="8629" y="2465"/>
                    </a:lnTo>
                    <a:lnTo>
                      <a:pt x="8633" y="1790"/>
                    </a:lnTo>
                    <a:lnTo>
                      <a:pt x="8636" y="1189"/>
                    </a:lnTo>
                    <a:lnTo>
                      <a:pt x="8641" y="601"/>
                    </a:lnTo>
                    <a:lnTo>
                      <a:pt x="5074"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758;p46">
                <a:extLst>
                  <a:ext uri="{FF2B5EF4-FFF2-40B4-BE49-F238E27FC236}">
                    <a16:creationId xmlns:a16="http://schemas.microsoft.com/office/drawing/2014/main" id="{083CB79F-AD26-C1CA-AE29-1A8147580DB4}"/>
                  </a:ext>
                </a:extLst>
              </p:cNvPr>
              <p:cNvSpPr/>
              <p:nvPr/>
            </p:nvSpPr>
            <p:spPr>
              <a:xfrm>
                <a:off x="5883157" y="761325"/>
                <a:ext cx="742153" cy="633020"/>
              </a:xfrm>
              <a:custGeom>
                <a:avLst/>
                <a:gdLst/>
                <a:ahLst/>
                <a:cxnLst/>
                <a:rect l="l" t="t" r="r" b="b"/>
                <a:pathLst>
                  <a:path w="6134" h="5232" extrusionOk="0">
                    <a:moveTo>
                      <a:pt x="4627" y="0"/>
                    </a:moveTo>
                    <a:cubicBezTo>
                      <a:pt x="4233" y="0"/>
                      <a:pt x="3834" y="143"/>
                      <a:pt x="3536" y="406"/>
                    </a:cubicBezTo>
                    <a:cubicBezTo>
                      <a:pt x="3371" y="554"/>
                      <a:pt x="3221" y="739"/>
                      <a:pt x="3010" y="802"/>
                    </a:cubicBezTo>
                    <a:cubicBezTo>
                      <a:pt x="2953" y="819"/>
                      <a:pt x="2896" y="826"/>
                      <a:pt x="2839" y="826"/>
                    </a:cubicBezTo>
                    <a:cubicBezTo>
                      <a:pt x="2642" y="826"/>
                      <a:pt x="2440" y="742"/>
                      <a:pt x="2245" y="684"/>
                    </a:cubicBezTo>
                    <a:cubicBezTo>
                      <a:pt x="2069" y="634"/>
                      <a:pt x="1884" y="604"/>
                      <a:pt x="1701" y="604"/>
                    </a:cubicBezTo>
                    <a:cubicBezTo>
                      <a:pt x="1540" y="604"/>
                      <a:pt x="1381" y="627"/>
                      <a:pt x="1229" y="680"/>
                    </a:cubicBezTo>
                    <a:cubicBezTo>
                      <a:pt x="796" y="833"/>
                      <a:pt x="472" y="1202"/>
                      <a:pt x="263" y="1610"/>
                    </a:cubicBezTo>
                    <a:cubicBezTo>
                      <a:pt x="114" y="1904"/>
                      <a:pt x="12" y="2226"/>
                      <a:pt x="8" y="2552"/>
                    </a:cubicBezTo>
                    <a:cubicBezTo>
                      <a:pt x="1" y="3097"/>
                      <a:pt x="255" y="3611"/>
                      <a:pt x="573" y="4046"/>
                    </a:cubicBezTo>
                    <a:cubicBezTo>
                      <a:pt x="769" y="4318"/>
                      <a:pt x="997" y="4573"/>
                      <a:pt x="1280" y="4749"/>
                    </a:cubicBezTo>
                    <a:cubicBezTo>
                      <a:pt x="1562" y="4930"/>
                      <a:pt x="1892" y="5024"/>
                      <a:pt x="2221" y="5098"/>
                    </a:cubicBezTo>
                    <a:cubicBezTo>
                      <a:pt x="2560" y="5175"/>
                      <a:pt x="2912" y="5231"/>
                      <a:pt x="3260" y="5231"/>
                    </a:cubicBezTo>
                    <a:cubicBezTo>
                      <a:pt x="3568" y="5231"/>
                      <a:pt x="3872" y="5187"/>
                      <a:pt x="4159" y="5075"/>
                    </a:cubicBezTo>
                    <a:cubicBezTo>
                      <a:pt x="4728" y="4859"/>
                      <a:pt x="5176" y="4396"/>
                      <a:pt x="5467" y="3866"/>
                    </a:cubicBezTo>
                    <a:cubicBezTo>
                      <a:pt x="5745" y="3356"/>
                      <a:pt x="5882" y="2780"/>
                      <a:pt x="6023" y="2222"/>
                    </a:cubicBezTo>
                    <a:cubicBezTo>
                      <a:pt x="6133" y="1795"/>
                      <a:pt x="6113" y="1296"/>
                      <a:pt x="5949" y="884"/>
                    </a:cubicBezTo>
                    <a:cubicBezTo>
                      <a:pt x="5839" y="601"/>
                      <a:pt x="5635" y="350"/>
                      <a:pt x="5372" y="194"/>
                    </a:cubicBezTo>
                    <a:cubicBezTo>
                      <a:pt x="5146" y="63"/>
                      <a:pt x="4887" y="0"/>
                      <a:pt x="4627"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759;p46">
                <a:extLst>
                  <a:ext uri="{FF2B5EF4-FFF2-40B4-BE49-F238E27FC236}">
                    <a16:creationId xmlns:a16="http://schemas.microsoft.com/office/drawing/2014/main" id="{F6522C9C-DAD8-4629-97A6-32CB219431C1}"/>
                  </a:ext>
                </a:extLst>
              </p:cNvPr>
              <p:cNvSpPr/>
              <p:nvPr/>
            </p:nvSpPr>
            <p:spPr>
              <a:xfrm>
                <a:off x="6044557" y="990601"/>
                <a:ext cx="605918" cy="783168"/>
              </a:xfrm>
              <a:custGeom>
                <a:avLst/>
                <a:gdLst/>
                <a:ahLst/>
                <a:cxnLst/>
                <a:rect l="l" t="t" r="r" b="b"/>
                <a:pathLst>
                  <a:path w="5008" h="6473" extrusionOk="0">
                    <a:moveTo>
                      <a:pt x="3526" y="1"/>
                    </a:moveTo>
                    <a:cubicBezTo>
                      <a:pt x="3015" y="1"/>
                      <a:pt x="2499" y="258"/>
                      <a:pt x="2241" y="700"/>
                    </a:cubicBezTo>
                    <a:cubicBezTo>
                      <a:pt x="2068" y="1002"/>
                      <a:pt x="1998" y="1390"/>
                      <a:pt x="1708" y="1579"/>
                    </a:cubicBezTo>
                    <a:cubicBezTo>
                      <a:pt x="1543" y="1680"/>
                      <a:pt x="1338" y="1700"/>
                      <a:pt x="1158" y="1771"/>
                    </a:cubicBezTo>
                    <a:cubicBezTo>
                      <a:pt x="903" y="1873"/>
                      <a:pt x="703" y="2077"/>
                      <a:pt x="534" y="2293"/>
                    </a:cubicBezTo>
                    <a:cubicBezTo>
                      <a:pt x="310" y="2587"/>
                      <a:pt x="134" y="2924"/>
                      <a:pt x="75" y="3290"/>
                    </a:cubicBezTo>
                    <a:cubicBezTo>
                      <a:pt x="0" y="3764"/>
                      <a:pt x="130" y="4243"/>
                      <a:pt x="291" y="4690"/>
                    </a:cubicBezTo>
                    <a:cubicBezTo>
                      <a:pt x="416" y="5043"/>
                      <a:pt x="565" y="5393"/>
                      <a:pt x="781" y="5699"/>
                    </a:cubicBezTo>
                    <a:cubicBezTo>
                      <a:pt x="998" y="6005"/>
                      <a:pt x="1288" y="6271"/>
                      <a:pt x="1637" y="6401"/>
                    </a:cubicBezTo>
                    <a:cubicBezTo>
                      <a:pt x="1751" y="6446"/>
                      <a:pt x="1868" y="6472"/>
                      <a:pt x="1990" y="6472"/>
                    </a:cubicBezTo>
                    <a:cubicBezTo>
                      <a:pt x="1998" y="6472"/>
                      <a:pt x="2006" y="6472"/>
                      <a:pt x="2014" y="6472"/>
                    </a:cubicBezTo>
                    <a:cubicBezTo>
                      <a:pt x="2143" y="6464"/>
                      <a:pt x="2273" y="6421"/>
                      <a:pt x="2394" y="6366"/>
                    </a:cubicBezTo>
                    <a:cubicBezTo>
                      <a:pt x="2802" y="6173"/>
                      <a:pt x="3147" y="5848"/>
                      <a:pt x="3356" y="5447"/>
                    </a:cubicBezTo>
                    <a:cubicBezTo>
                      <a:pt x="3606" y="4973"/>
                      <a:pt x="3658" y="4424"/>
                      <a:pt x="3810" y="3906"/>
                    </a:cubicBezTo>
                    <a:cubicBezTo>
                      <a:pt x="4058" y="3051"/>
                      <a:pt x="4576" y="2281"/>
                      <a:pt x="4776" y="1414"/>
                    </a:cubicBezTo>
                    <a:cubicBezTo>
                      <a:pt x="4819" y="1226"/>
                      <a:pt x="4859" y="1017"/>
                      <a:pt x="5007" y="896"/>
                    </a:cubicBezTo>
                    <a:lnTo>
                      <a:pt x="4937" y="649"/>
                    </a:lnTo>
                    <a:cubicBezTo>
                      <a:pt x="4576" y="276"/>
                      <a:pt x="4077" y="17"/>
                      <a:pt x="3559" y="1"/>
                    </a:cubicBezTo>
                    <a:cubicBezTo>
                      <a:pt x="3548" y="1"/>
                      <a:pt x="3537" y="1"/>
                      <a:pt x="3526"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760;p46">
                <a:extLst>
                  <a:ext uri="{FF2B5EF4-FFF2-40B4-BE49-F238E27FC236}">
                    <a16:creationId xmlns:a16="http://schemas.microsoft.com/office/drawing/2014/main" id="{403366EB-25C4-6B93-8079-3E830BF9D535}"/>
                  </a:ext>
                </a:extLst>
              </p:cNvPr>
              <p:cNvSpPr/>
              <p:nvPr/>
            </p:nvSpPr>
            <p:spPr>
              <a:xfrm>
                <a:off x="6447695" y="979107"/>
                <a:ext cx="817166" cy="720374"/>
              </a:xfrm>
              <a:custGeom>
                <a:avLst/>
                <a:gdLst/>
                <a:ahLst/>
                <a:cxnLst/>
                <a:rect l="l" t="t" r="r" b="b"/>
                <a:pathLst>
                  <a:path w="6754" h="5954" extrusionOk="0">
                    <a:moveTo>
                      <a:pt x="1255" y="0"/>
                    </a:moveTo>
                    <a:cubicBezTo>
                      <a:pt x="1200" y="0"/>
                      <a:pt x="1145" y="1"/>
                      <a:pt x="1091" y="2"/>
                    </a:cubicBezTo>
                    <a:cubicBezTo>
                      <a:pt x="1060" y="3"/>
                      <a:pt x="1027" y="3"/>
                      <a:pt x="991" y="3"/>
                    </a:cubicBezTo>
                    <a:cubicBezTo>
                      <a:pt x="960" y="3"/>
                      <a:pt x="928" y="3"/>
                      <a:pt x="895" y="3"/>
                    </a:cubicBezTo>
                    <a:cubicBezTo>
                      <a:pt x="659" y="3"/>
                      <a:pt x="370" y="11"/>
                      <a:pt x="223" y="143"/>
                    </a:cubicBezTo>
                    <a:cubicBezTo>
                      <a:pt x="0" y="344"/>
                      <a:pt x="212" y="516"/>
                      <a:pt x="345" y="677"/>
                    </a:cubicBezTo>
                    <a:cubicBezTo>
                      <a:pt x="526" y="893"/>
                      <a:pt x="585" y="1172"/>
                      <a:pt x="636" y="1442"/>
                    </a:cubicBezTo>
                    <a:cubicBezTo>
                      <a:pt x="788" y="2293"/>
                      <a:pt x="926" y="3161"/>
                      <a:pt x="1268" y="3957"/>
                    </a:cubicBezTo>
                    <a:cubicBezTo>
                      <a:pt x="1612" y="4754"/>
                      <a:pt x="2193" y="5484"/>
                      <a:pt x="3001" y="5801"/>
                    </a:cubicBezTo>
                    <a:cubicBezTo>
                      <a:pt x="3239" y="5897"/>
                      <a:pt x="3496" y="5954"/>
                      <a:pt x="3752" y="5954"/>
                    </a:cubicBezTo>
                    <a:cubicBezTo>
                      <a:pt x="3897" y="5954"/>
                      <a:pt x="4042" y="5935"/>
                      <a:pt x="4182" y="5895"/>
                    </a:cubicBezTo>
                    <a:cubicBezTo>
                      <a:pt x="4658" y="5763"/>
                      <a:pt x="5030" y="5406"/>
                      <a:pt x="5482" y="5201"/>
                    </a:cubicBezTo>
                    <a:cubicBezTo>
                      <a:pt x="5741" y="5084"/>
                      <a:pt x="6031" y="5013"/>
                      <a:pt x="6250" y="4829"/>
                    </a:cubicBezTo>
                    <a:cubicBezTo>
                      <a:pt x="6408" y="4695"/>
                      <a:pt x="6513" y="4511"/>
                      <a:pt x="6584" y="4318"/>
                    </a:cubicBezTo>
                    <a:cubicBezTo>
                      <a:pt x="6753" y="3852"/>
                      <a:pt x="6710" y="3314"/>
                      <a:pt x="6474" y="2878"/>
                    </a:cubicBezTo>
                    <a:cubicBezTo>
                      <a:pt x="6239" y="2439"/>
                      <a:pt x="5819" y="2110"/>
                      <a:pt x="5341" y="1980"/>
                    </a:cubicBezTo>
                    <a:cubicBezTo>
                      <a:pt x="5132" y="1925"/>
                      <a:pt x="4901" y="1898"/>
                      <a:pt x="4747" y="1741"/>
                    </a:cubicBezTo>
                    <a:cubicBezTo>
                      <a:pt x="4591" y="1583"/>
                      <a:pt x="4567" y="1340"/>
                      <a:pt x="4485" y="1136"/>
                    </a:cubicBezTo>
                    <a:cubicBezTo>
                      <a:pt x="4375" y="873"/>
                      <a:pt x="4159" y="669"/>
                      <a:pt x="3916" y="528"/>
                    </a:cubicBezTo>
                    <a:cubicBezTo>
                      <a:pt x="3673" y="386"/>
                      <a:pt x="3398" y="304"/>
                      <a:pt x="3123" y="238"/>
                    </a:cubicBezTo>
                    <a:cubicBezTo>
                      <a:pt x="2778" y="151"/>
                      <a:pt x="2425" y="85"/>
                      <a:pt x="2068" y="45"/>
                    </a:cubicBezTo>
                    <a:cubicBezTo>
                      <a:pt x="1797" y="16"/>
                      <a:pt x="1526" y="0"/>
                      <a:pt x="12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761;p46">
                <a:extLst>
                  <a:ext uri="{FF2B5EF4-FFF2-40B4-BE49-F238E27FC236}">
                    <a16:creationId xmlns:a16="http://schemas.microsoft.com/office/drawing/2014/main" id="{45DB97BF-E28A-5D80-21F7-11F5C3F82075}"/>
                  </a:ext>
                </a:extLst>
              </p:cNvPr>
              <p:cNvSpPr/>
              <p:nvPr/>
            </p:nvSpPr>
            <p:spPr>
              <a:xfrm>
                <a:off x="6306984" y="1057145"/>
                <a:ext cx="772158" cy="967678"/>
              </a:xfrm>
              <a:custGeom>
                <a:avLst/>
                <a:gdLst/>
                <a:ahLst/>
                <a:cxnLst/>
                <a:rect l="l" t="t" r="r" b="b"/>
                <a:pathLst>
                  <a:path w="6382" h="7998" extrusionOk="0">
                    <a:moveTo>
                      <a:pt x="3192" y="0"/>
                    </a:moveTo>
                    <a:cubicBezTo>
                      <a:pt x="2967" y="0"/>
                      <a:pt x="2748" y="24"/>
                      <a:pt x="2536" y="71"/>
                    </a:cubicBezTo>
                    <a:cubicBezTo>
                      <a:pt x="2501" y="76"/>
                      <a:pt x="2469" y="83"/>
                      <a:pt x="2438" y="91"/>
                    </a:cubicBezTo>
                    <a:cubicBezTo>
                      <a:pt x="2348" y="114"/>
                      <a:pt x="2261" y="138"/>
                      <a:pt x="2175" y="165"/>
                    </a:cubicBezTo>
                    <a:cubicBezTo>
                      <a:pt x="912" y="594"/>
                      <a:pt x="1" y="1786"/>
                      <a:pt x="1" y="3195"/>
                    </a:cubicBezTo>
                    <a:cubicBezTo>
                      <a:pt x="1" y="3446"/>
                      <a:pt x="13" y="3682"/>
                      <a:pt x="53" y="3905"/>
                    </a:cubicBezTo>
                    <a:cubicBezTo>
                      <a:pt x="60" y="3941"/>
                      <a:pt x="68" y="3972"/>
                      <a:pt x="76" y="4007"/>
                    </a:cubicBezTo>
                    <a:cubicBezTo>
                      <a:pt x="100" y="4113"/>
                      <a:pt x="131" y="4219"/>
                      <a:pt x="174" y="4321"/>
                    </a:cubicBezTo>
                    <a:lnTo>
                      <a:pt x="178" y="4372"/>
                    </a:lnTo>
                    <a:lnTo>
                      <a:pt x="256" y="4815"/>
                    </a:lnTo>
                    <a:lnTo>
                      <a:pt x="296" y="5055"/>
                    </a:lnTo>
                    <a:lnTo>
                      <a:pt x="488" y="6181"/>
                    </a:lnTo>
                    <a:lnTo>
                      <a:pt x="629" y="6997"/>
                    </a:lnTo>
                    <a:cubicBezTo>
                      <a:pt x="703" y="7445"/>
                      <a:pt x="1366" y="7892"/>
                      <a:pt x="1818" y="7919"/>
                    </a:cubicBezTo>
                    <a:lnTo>
                      <a:pt x="5044" y="7998"/>
                    </a:lnTo>
                    <a:cubicBezTo>
                      <a:pt x="5730" y="7974"/>
                      <a:pt x="6024" y="7628"/>
                      <a:pt x="6068" y="7103"/>
                    </a:cubicBezTo>
                    <a:lnTo>
                      <a:pt x="6343" y="3705"/>
                    </a:lnTo>
                    <a:cubicBezTo>
                      <a:pt x="6370" y="3537"/>
                      <a:pt x="6381" y="3367"/>
                      <a:pt x="6381" y="3195"/>
                    </a:cubicBezTo>
                    <a:cubicBezTo>
                      <a:pt x="6381" y="2956"/>
                      <a:pt x="6354" y="2724"/>
                      <a:pt x="6303" y="2501"/>
                    </a:cubicBezTo>
                    <a:cubicBezTo>
                      <a:pt x="6174" y="1907"/>
                      <a:pt x="5879" y="1378"/>
                      <a:pt x="5471" y="962"/>
                    </a:cubicBezTo>
                    <a:cubicBezTo>
                      <a:pt x="4890" y="370"/>
                      <a:pt x="4082" y="0"/>
                      <a:pt x="3192"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762;p46">
                <a:extLst>
                  <a:ext uri="{FF2B5EF4-FFF2-40B4-BE49-F238E27FC236}">
                    <a16:creationId xmlns:a16="http://schemas.microsoft.com/office/drawing/2014/main" id="{F9F49296-8DE8-E9E7-210B-70203B5813AE}"/>
                  </a:ext>
                </a:extLst>
              </p:cNvPr>
              <p:cNvSpPr/>
              <p:nvPr/>
            </p:nvSpPr>
            <p:spPr>
              <a:xfrm>
                <a:off x="6143769" y="1525617"/>
                <a:ext cx="311065" cy="286504"/>
              </a:xfrm>
              <a:custGeom>
                <a:avLst/>
                <a:gdLst/>
                <a:ahLst/>
                <a:cxnLst/>
                <a:rect l="l" t="t" r="r" b="b"/>
                <a:pathLst>
                  <a:path w="2571" h="2368" extrusionOk="0">
                    <a:moveTo>
                      <a:pt x="1176" y="0"/>
                    </a:moveTo>
                    <a:cubicBezTo>
                      <a:pt x="1044" y="0"/>
                      <a:pt x="911" y="34"/>
                      <a:pt x="785" y="116"/>
                    </a:cubicBezTo>
                    <a:cubicBezTo>
                      <a:pt x="0" y="618"/>
                      <a:pt x="236" y="2360"/>
                      <a:pt x="1547" y="2367"/>
                    </a:cubicBezTo>
                    <a:cubicBezTo>
                      <a:pt x="1549" y="2367"/>
                      <a:pt x="1552" y="2367"/>
                      <a:pt x="1554" y="2367"/>
                    </a:cubicBezTo>
                    <a:cubicBezTo>
                      <a:pt x="2410" y="2367"/>
                      <a:pt x="2570" y="916"/>
                      <a:pt x="2570" y="916"/>
                    </a:cubicBezTo>
                    <a:cubicBezTo>
                      <a:pt x="2570" y="916"/>
                      <a:pt x="1865" y="0"/>
                      <a:pt x="1176"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763;p46">
                <a:extLst>
                  <a:ext uri="{FF2B5EF4-FFF2-40B4-BE49-F238E27FC236}">
                    <a16:creationId xmlns:a16="http://schemas.microsoft.com/office/drawing/2014/main" id="{1DB51C94-FFE4-67E4-0588-734939E493D9}"/>
                  </a:ext>
                </a:extLst>
              </p:cNvPr>
              <p:cNvSpPr/>
              <p:nvPr/>
            </p:nvSpPr>
            <p:spPr>
              <a:xfrm>
                <a:off x="6605224" y="1042868"/>
                <a:ext cx="479120" cy="317720"/>
              </a:xfrm>
              <a:custGeom>
                <a:avLst/>
                <a:gdLst/>
                <a:ahLst/>
                <a:cxnLst/>
                <a:rect l="l" t="t" r="r" b="b"/>
                <a:pathLst>
                  <a:path w="3960" h="2626" extrusionOk="0">
                    <a:moveTo>
                      <a:pt x="687" y="1"/>
                    </a:moveTo>
                    <a:cubicBezTo>
                      <a:pt x="455" y="1"/>
                      <a:pt x="225" y="24"/>
                      <a:pt x="0" y="71"/>
                    </a:cubicBezTo>
                    <a:cubicBezTo>
                      <a:pt x="4" y="107"/>
                      <a:pt x="8" y="142"/>
                      <a:pt x="16" y="181"/>
                    </a:cubicBezTo>
                    <a:cubicBezTo>
                      <a:pt x="114" y="605"/>
                      <a:pt x="354" y="1002"/>
                      <a:pt x="683" y="1284"/>
                    </a:cubicBezTo>
                    <a:cubicBezTo>
                      <a:pt x="874" y="1448"/>
                      <a:pt x="1113" y="1579"/>
                      <a:pt x="1362" y="1579"/>
                    </a:cubicBezTo>
                    <a:cubicBezTo>
                      <a:pt x="1398" y="1579"/>
                      <a:pt x="1435" y="1577"/>
                      <a:pt x="1472" y="1571"/>
                    </a:cubicBezTo>
                    <a:cubicBezTo>
                      <a:pt x="1681" y="1536"/>
                      <a:pt x="1871" y="1398"/>
                      <a:pt x="2084" y="1398"/>
                    </a:cubicBezTo>
                    <a:cubicBezTo>
                      <a:pt x="2086" y="1398"/>
                      <a:pt x="2089" y="1398"/>
                      <a:pt x="2092" y="1398"/>
                    </a:cubicBezTo>
                    <a:cubicBezTo>
                      <a:pt x="2438" y="1398"/>
                      <a:pt x="2665" y="1735"/>
                      <a:pt x="2892" y="1994"/>
                    </a:cubicBezTo>
                    <a:cubicBezTo>
                      <a:pt x="3077" y="2202"/>
                      <a:pt x="3300" y="2383"/>
                      <a:pt x="3544" y="2516"/>
                    </a:cubicBezTo>
                    <a:cubicBezTo>
                      <a:pt x="3648" y="2575"/>
                      <a:pt x="3771" y="2625"/>
                      <a:pt x="3888" y="2625"/>
                    </a:cubicBezTo>
                    <a:cubicBezTo>
                      <a:pt x="3912" y="2625"/>
                      <a:pt x="3936" y="2623"/>
                      <a:pt x="3959" y="2619"/>
                    </a:cubicBezTo>
                    <a:cubicBezTo>
                      <a:pt x="3822" y="1998"/>
                      <a:pt x="3512" y="1441"/>
                      <a:pt x="3081" y="1005"/>
                    </a:cubicBezTo>
                    <a:cubicBezTo>
                      <a:pt x="2472" y="386"/>
                      <a:pt x="1625" y="1"/>
                      <a:pt x="68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764;p46">
                <a:extLst>
                  <a:ext uri="{FF2B5EF4-FFF2-40B4-BE49-F238E27FC236}">
                    <a16:creationId xmlns:a16="http://schemas.microsoft.com/office/drawing/2014/main" id="{5668C222-BAEA-A3F2-F101-5A20FB9B9122}"/>
                  </a:ext>
                </a:extLst>
              </p:cNvPr>
              <p:cNvSpPr/>
              <p:nvPr/>
            </p:nvSpPr>
            <p:spPr>
              <a:xfrm>
                <a:off x="6293312" y="1745577"/>
                <a:ext cx="48033" cy="48033"/>
              </a:xfrm>
              <a:custGeom>
                <a:avLst/>
                <a:gdLst/>
                <a:ahLst/>
                <a:cxnLst/>
                <a:rect l="l" t="t" r="r" b="b"/>
                <a:pathLst>
                  <a:path w="397" h="397" extrusionOk="0">
                    <a:moveTo>
                      <a:pt x="201" y="0"/>
                    </a:moveTo>
                    <a:cubicBezTo>
                      <a:pt x="90" y="0"/>
                      <a:pt x="1" y="91"/>
                      <a:pt x="1" y="201"/>
                    </a:cubicBezTo>
                    <a:cubicBezTo>
                      <a:pt x="1" y="310"/>
                      <a:pt x="90" y="397"/>
                      <a:pt x="201" y="397"/>
                    </a:cubicBezTo>
                    <a:cubicBezTo>
                      <a:pt x="307" y="397"/>
                      <a:pt x="396" y="310"/>
                      <a:pt x="396" y="201"/>
                    </a:cubicBezTo>
                    <a:cubicBezTo>
                      <a:pt x="396" y="91"/>
                      <a:pt x="307" y="0"/>
                      <a:pt x="201"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765;p46">
                <a:extLst>
                  <a:ext uri="{FF2B5EF4-FFF2-40B4-BE49-F238E27FC236}">
                    <a16:creationId xmlns:a16="http://schemas.microsoft.com/office/drawing/2014/main" id="{55C6377C-2087-E68E-111B-BB53B3F718EC}"/>
                  </a:ext>
                </a:extLst>
              </p:cNvPr>
              <p:cNvSpPr/>
              <p:nvPr/>
            </p:nvSpPr>
            <p:spPr>
              <a:xfrm>
                <a:off x="6636561" y="1488836"/>
                <a:ext cx="70416" cy="28070"/>
              </a:xfrm>
              <a:custGeom>
                <a:avLst/>
                <a:gdLst/>
                <a:ahLst/>
                <a:cxnLst/>
                <a:rect l="l" t="t" r="r" b="b"/>
                <a:pathLst>
                  <a:path w="582" h="232" extrusionOk="0">
                    <a:moveTo>
                      <a:pt x="356" y="1"/>
                    </a:moveTo>
                    <a:cubicBezTo>
                      <a:pt x="222" y="1"/>
                      <a:pt x="87" y="63"/>
                      <a:pt x="13" y="176"/>
                    </a:cubicBezTo>
                    <a:cubicBezTo>
                      <a:pt x="0" y="192"/>
                      <a:pt x="4" y="215"/>
                      <a:pt x="20" y="223"/>
                    </a:cubicBezTo>
                    <a:cubicBezTo>
                      <a:pt x="28" y="228"/>
                      <a:pt x="31" y="231"/>
                      <a:pt x="40" y="231"/>
                    </a:cubicBezTo>
                    <a:cubicBezTo>
                      <a:pt x="51" y="231"/>
                      <a:pt x="64" y="223"/>
                      <a:pt x="67" y="215"/>
                    </a:cubicBezTo>
                    <a:cubicBezTo>
                      <a:pt x="131" y="120"/>
                      <a:pt x="244" y="67"/>
                      <a:pt x="355" y="67"/>
                    </a:cubicBezTo>
                    <a:cubicBezTo>
                      <a:pt x="414" y="67"/>
                      <a:pt x="472" y="82"/>
                      <a:pt x="522" y="114"/>
                    </a:cubicBezTo>
                    <a:cubicBezTo>
                      <a:pt x="527" y="117"/>
                      <a:pt x="534" y="119"/>
                      <a:pt x="540" y="119"/>
                    </a:cubicBezTo>
                    <a:cubicBezTo>
                      <a:pt x="552" y="119"/>
                      <a:pt x="564" y="112"/>
                      <a:pt x="569" y="101"/>
                    </a:cubicBezTo>
                    <a:cubicBezTo>
                      <a:pt x="581" y="86"/>
                      <a:pt x="573" y="66"/>
                      <a:pt x="558" y="54"/>
                    </a:cubicBezTo>
                    <a:cubicBezTo>
                      <a:pt x="497" y="18"/>
                      <a:pt x="426" y="1"/>
                      <a:pt x="356"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766;p46">
                <a:extLst>
                  <a:ext uri="{FF2B5EF4-FFF2-40B4-BE49-F238E27FC236}">
                    <a16:creationId xmlns:a16="http://schemas.microsoft.com/office/drawing/2014/main" id="{75EF2C66-7EAA-D3FF-E20D-2A564C1E5C6B}"/>
                  </a:ext>
                </a:extLst>
              </p:cNvPr>
              <p:cNvSpPr/>
              <p:nvPr/>
            </p:nvSpPr>
            <p:spPr>
              <a:xfrm>
                <a:off x="6936131" y="1595549"/>
                <a:ext cx="78523" cy="78402"/>
              </a:xfrm>
              <a:custGeom>
                <a:avLst/>
                <a:gdLst/>
                <a:ahLst/>
                <a:cxnLst/>
                <a:rect l="l" t="t" r="r" b="b"/>
                <a:pathLst>
                  <a:path w="649" h="648" extrusionOk="0">
                    <a:moveTo>
                      <a:pt x="322" y="0"/>
                    </a:moveTo>
                    <a:cubicBezTo>
                      <a:pt x="145" y="0"/>
                      <a:pt x="0" y="146"/>
                      <a:pt x="0" y="326"/>
                    </a:cubicBezTo>
                    <a:cubicBezTo>
                      <a:pt x="0" y="507"/>
                      <a:pt x="145" y="648"/>
                      <a:pt x="322" y="648"/>
                    </a:cubicBezTo>
                    <a:cubicBezTo>
                      <a:pt x="503" y="648"/>
                      <a:pt x="648" y="507"/>
                      <a:pt x="648" y="326"/>
                    </a:cubicBezTo>
                    <a:cubicBezTo>
                      <a:pt x="648" y="146"/>
                      <a:pt x="503" y="0"/>
                      <a:pt x="32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767;p46">
                <a:extLst>
                  <a:ext uri="{FF2B5EF4-FFF2-40B4-BE49-F238E27FC236}">
                    <a16:creationId xmlns:a16="http://schemas.microsoft.com/office/drawing/2014/main" id="{F05B13B9-1505-88C7-C64D-8D46AFDC0C10}"/>
                  </a:ext>
                </a:extLst>
              </p:cNvPr>
              <p:cNvSpPr/>
              <p:nvPr/>
            </p:nvSpPr>
            <p:spPr>
              <a:xfrm>
                <a:off x="6643699" y="1582724"/>
                <a:ext cx="78402" cy="78402"/>
              </a:xfrm>
              <a:custGeom>
                <a:avLst/>
                <a:gdLst/>
                <a:ahLst/>
                <a:cxnLst/>
                <a:rect l="l" t="t" r="r" b="b"/>
                <a:pathLst>
                  <a:path w="648" h="648" extrusionOk="0">
                    <a:moveTo>
                      <a:pt x="322" y="1"/>
                    </a:moveTo>
                    <a:cubicBezTo>
                      <a:pt x="146" y="1"/>
                      <a:pt x="1" y="146"/>
                      <a:pt x="1" y="326"/>
                    </a:cubicBezTo>
                    <a:cubicBezTo>
                      <a:pt x="1" y="502"/>
                      <a:pt x="146" y="648"/>
                      <a:pt x="322" y="648"/>
                    </a:cubicBezTo>
                    <a:cubicBezTo>
                      <a:pt x="503" y="648"/>
                      <a:pt x="648" y="502"/>
                      <a:pt x="648" y="326"/>
                    </a:cubicBezTo>
                    <a:cubicBezTo>
                      <a:pt x="648" y="146"/>
                      <a:pt x="503" y="1"/>
                      <a:pt x="32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768;p46">
                <a:extLst>
                  <a:ext uri="{FF2B5EF4-FFF2-40B4-BE49-F238E27FC236}">
                    <a16:creationId xmlns:a16="http://schemas.microsoft.com/office/drawing/2014/main" id="{61937D93-33F0-1AFA-AEC8-C4104AAFCD2D}"/>
                  </a:ext>
                </a:extLst>
              </p:cNvPr>
              <p:cNvSpPr/>
              <p:nvPr/>
            </p:nvSpPr>
            <p:spPr>
              <a:xfrm>
                <a:off x="6835952" y="1580184"/>
                <a:ext cx="64246" cy="185478"/>
              </a:xfrm>
              <a:custGeom>
                <a:avLst/>
                <a:gdLst/>
                <a:ahLst/>
                <a:cxnLst/>
                <a:rect l="l" t="t" r="r" b="b"/>
                <a:pathLst>
                  <a:path w="531" h="1533" extrusionOk="0">
                    <a:moveTo>
                      <a:pt x="234" y="1"/>
                    </a:moveTo>
                    <a:cubicBezTo>
                      <a:pt x="231" y="1"/>
                      <a:pt x="228" y="1"/>
                      <a:pt x="225" y="2"/>
                    </a:cubicBezTo>
                    <a:cubicBezTo>
                      <a:pt x="205" y="9"/>
                      <a:pt x="196" y="29"/>
                      <a:pt x="201" y="45"/>
                    </a:cubicBezTo>
                    <a:cubicBezTo>
                      <a:pt x="306" y="367"/>
                      <a:pt x="389" y="701"/>
                      <a:pt x="444" y="1034"/>
                    </a:cubicBezTo>
                    <a:cubicBezTo>
                      <a:pt x="452" y="1101"/>
                      <a:pt x="460" y="1163"/>
                      <a:pt x="444" y="1222"/>
                    </a:cubicBezTo>
                    <a:cubicBezTo>
                      <a:pt x="424" y="1293"/>
                      <a:pt x="370" y="1356"/>
                      <a:pt x="287" y="1395"/>
                    </a:cubicBezTo>
                    <a:cubicBezTo>
                      <a:pt x="212" y="1434"/>
                      <a:pt x="130" y="1450"/>
                      <a:pt x="32" y="1465"/>
                    </a:cubicBezTo>
                    <a:cubicBezTo>
                      <a:pt x="13" y="1469"/>
                      <a:pt x="0" y="1485"/>
                      <a:pt x="4" y="1505"/>
                    </a:cubicBezTo>
                    <a:cubicBezTo>
                      <a:pt x="8" y="1521"/>
                      <a:pt x="20" y="1532"/>
                      <a:pt x="40" y="1532"/>
                    </a:cubicBezTo>
                    <a:lnTo>
                      <a:pt x="44" y="1532"/>
                    </a:lnTo>
                    <a:cubicBezTo>
                      <a:pt x="126" y="1521"/>
                      <a:pt x="228" y="1501"/>
                      <a:pt x="314" y="1458"/>
                    </a:cubicBezTo>
                    <a:cubicBezTo>
                      <a:pt x="417" y="1407"/>
                      <a:pt x="487" y="1328"/>
                      <a:pt x="511" y="1242"/>
                    </a:cubicBezTo>
                    <a:cubicBezTo>
                      <a:pt x="531" y="1171"/>
                      <a:pt x="522" y="1097"/>
                      <a:pt x="511" y="1022"/>
                    </a:cubicBezTo>
                    <a:cubicBezTo>
                      <a:pt x="455" y="685"/>
                      <a:pt x="373" y="347"/>
                      <a:pt x="267" y="25"/>
                    </a:cubicBezTo>
                    <a:cubicBezTo>
                      <a:pt x="264" y="9"/>
                      <a:pt x="250" y="1"/>
                      <a:pt x="23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769;p46">
                <a:extLst>
                  <a:ext uri="{FF2B5EF4-FFF2-40B4-BE49-F238E27FC236}">
                    <a16:creationId xmlns:a16="http://schemas.microsoft.com/office/drawing/2014/main" id="{CF24FC4E-6AE3-44E9-D190-AFF8A5CA3302}"/>
                  </a:ext>
                </a:extLst>
              </p:cNvPr>
              <p:cNvSpPr/>
              <p:nvPr/>
            </p:nvSpPr>
            <p:spPr>
              <a:xfrm>
                <a:off x="6967831" y="1510373"/>
                <a:ext cx="66665" cy="31699"/>
              </a:xfrm>
              <a:custGeom>
                <a:avLst/>
                <a:gdLst/>
                <a:ahLst/>
                <a:cxnLst/>
                <a:rect l="l" t="t" r="r" b="b"/>
                <a:pathLst>
                  <a:path w="551" h="262" extrusionOk="0">
                    <a:moveTo>
                      <a:pt x="163" y="0"/>
                    </a:moveTo>
                    <a:cubicBezTo>
                      <a:pt x="118" y="0"/>
                      <a:pt x="73" y="7"/>
                      <a:pt x="29" y="21"/>
                    </a:cubicBezTo>
                    <a:cubicBezTo>
                      <a:pt x="13" y="26"/>
                      <a:pt x="1" y="50"/>
                      <a:pt x="9" y="65"/>
                    </a:cubicBezTo>
                    <a:cubicBezTo>
                      <a:pt x="16" y="81"/>
                      <a:pt x="31" y="89"/>
                      <a:pt x="45" y="89"/>
                    </a:cubicBezTo>
                    <a:cubicBezTo>
                      <a:pt x="47" y="89"/>
                      <a:pt x="50" y="89"/>
                      <a:pt x="53" y="88"/>
                    </a:cubicBezTo>
                    <a:cubicBezTo>
                      <a:pt x="90" y="75"/>
                      <a:pt x="128" y="69"/>
                      <a:pt x="167" y="69"/>
                    </a:cubicBezTo>
                    <a:cubicBezTo>
                      <a:pt x="292" y="69"/>
                      <a:pt x="417" y="134"/>
                      <a:pt x="480" y="242"/>
                    </a:cubicBezTo>
                    <a:cubicBezTo>
                      <a:pt x="488" y="253"/>
                      <a:pt x="500" y="261"/>
                      <a:pt x="511" y="261"/>
                    </a:cubicBezTo>
                    <a:cubicBezTo>
                      <a:pt x="515" y="261"/>
                      <a:pt x="524" y="257"/>
                      <a:pt x="527" y="253"/>
                    </a:cubicBezTo>
                    <a:cubicBezTo>
                      <a:pt x="547" y="245"/>
                      <a:pt x="551" y="222"/>
                      <a:pt x="539" y="206"/>
                    </a:cubicBezTo>
                    <a:cubicBezTo>
                      <a:pt x="463" y="76"/>
                      <a:pt x="314" y="0"/>
                      <a:pt x="163"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770;p46">
                <a:extLst>
                  <a:ext uri="{FF2B5EF4-FFF2-40B4-BE49-F238E27FC236}">
                    <a16:creationId xmlns:a16="http://schemas.microsoft.com/office/drawing/2014/main" id="{E68FA62E-651D-A6DC-4E83-9C5306A759D5}"/>
                  </a:ext>
                </a:extLst>
              </p:cNvPr>
              <p:cNvSpPr/>
              <p:nvPr/>
            </p:nvSpPr>
            <p:spPr>
              <a:xfrm>
                <a:off x="6757066" y="1771105"/>
                <a:ext cx="124136" cy="47670"/>
              </a:xfrm>
              <a:custGeom>
                <a:avLst/>
                <a:gdLst/>
                <a:ahLst/>
                <a:cxnLst/>
                <a:rect l="l" t="t" r="r" b="b"/>
                <a:pathLst>
                  <a:path w="1026" h="394" extrusionOk="0">
                    <a:moveTo>
                      <a:pt x="42" y="0"/>
                    </a:moveTo>
                    <a:cubicBezTo>
                      <a:pt x="35" y="0"/>
                      <a:pt x="27" y="2"/>
                      <a:pt x="21" y="5"/>
                    </a:cubicBezTo>
                    <a:cubicBezTo>
                      <a:pt x="5" y="17"/>
                      <a:pt x="1" y="41"/>
                      <a:pt x="13" y="56"/>
                    </a:cubicBezTo>
                    <a:cubicBezTo>
                      <a:pt x="118" y="206"/>
                      <a:pt x="280" y="319"/>
                      <a:pt x="460" y="367"/>
                    </a:cubicBezTo>
                    <a:cubicBezTo>
                      <a:pt x="523" y="385"/>
                      <a:pt x="594" y="394"/>
                      <a:pt x="660" y="394"/>
                    </a:cubicBezTo>
                    <a:cubicBezTo>
                      <a:pt x="778" y="394"/>
                      <a:pt x="895" y="367"/>
                      <a:pt x="1002" y="319"/>
                    </a:cubicBezTo>
                    <a:cubicBezTo>
                      <a:pt x="1018" y="311"/>
                      <a:pt x="1025" y="287"/>
                      <a:pt x="1018" y="272"/>
                    </a:cubicBezTo>
                    <a:cubicBezTo>
                      <a:pt x="1012" y="261"/>
                      <a:pt x="999" y="253"/>
                      <a:pt x="986" y="253"/>
                    </a:cubicBezTo>
                    <a:cubicBezTo>
                      <a:pt x="981" y="253"/>
                      <a:pt x="976" y="254"/>
                      <a:pt x="971" y="256"/>
                    </a:cubicBezTo>
                    <a:cubicBezTo>
                      <a:pt x="874" y="301"/>
                      <a:pt x="767" y="324"/>
                      <a:pt x="660" y="324"/>
                    </a:cubicBezTo>
                    <a:cubicBezTo>
                      <a:pt x="598" y="324"/>
                      <a:pt x="536" y="316"/>
                      <a:pt x="476" y="300"/>
                    </a:cubicBezTo>
                    <a:cubicBezTo>
                      <a:pt x="315" y="256"/>
                      <a:pt x="166" y="155"/>
                      <a:pt x="71" y="13"/>
                    </a:cubicBezTo>
                    <a:cubicBezTo>
                      <a:pt x="65" y="4"/>
                      <a:pt x="54" y="0"/>
                      <a:pt x="4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771;p46">
                <a:extLst>
                  <a:ext uri="{FF2B5EF4-FFF2-40B4-BE49-F238E27FC236}">
                    <a16:creationId xmlns:a16="http://schemas.microsoft.com/office/drawing/2014/main" id="{C04B0ED7-ED34-0D30-87F2-A11FF2797775}"/>
                  </a:ext>
                </a:extLst>
              </p:cNvPr>
              <p:cNvSpPr/>
              <p:nvPr/>
            </p:nvSpPr>
            <p:spPr>
              <a:xfrm>
                <a:off x="5752125" y="2155732"/>
                <a:ext cx="1588599" cy="1838322"/>
              </a:xfrm>
              <a:custGeom>
                <a:avLst/>
                <a:gdLst/>
                <a:ahLst/>
                <a:cxnLst/>
                <a:rect l="l" t="t" r="r" b="b"/>
                <a:pathLst>
                  <a:path w="13130" h="15194" extrusionOk="0">
                    <a:moveTo>
                      <a:pt x="4799" y="0"/>
                    </a:moveTo>
                    <a:cubicBezTo>
                      <a:pt x="4328" y="279"/>
                      <a:pt x="3379" y="691"/>
                      <a:pt x="3198" y="785"/>
                    </a:cubicBezTo>
                    <a:cubicBezTo>
                      <a:pt x="2618" y="1091"/>
                      <a:pt x="2076" y="1460"/>
                      <a:pt x="1589" y="1891"/>
                    </a:cubicBezTo>
                    <a:cubicBezTo>
                      <a:pt x="1582" y="1896"/>
                      <a:pt x="1573" y="1904"/>
                      <a:pt x="1570" y="1907"/>
                    </a:cubicBezTo>
                    <a:cubicBezTo>
                      <a:pt x="557" y="2802"/>
                      <a:pt x="1" y="4105"/>
                      <a:pt x="1" y="5455"/>
                    </a:cubicBezTo>
                    <a:lnTo>
                      <a:pt x="1" y="13577"/>
                    </a:lnTo>
                    <a:cubicBezTo>
                      <a:pt x="5" y="13585"/>
                      <a:pt x="5" y="13592"/>
                      <a:pt x="5" y="13601"/>
                    </a:cubicBezTo>
                    <a:cubicBezTo>
                      <a:pt x="8" y="13624"/>
                      <a:pt x="12" y="13636"/>
                      <a:pt x="12" y="13636"/>
                    </a:cubicBezTo>
                    <a:lnTo>
                      <a:pt x="726" y="13244"/>
                    </a:lnTo>
                    <a:lnTo>
                      <a:pt x="895" y="13150"/>
                    </a:lnTo>
                    <a:lnTo>
                      <a:pt x="1370" y="12886"/>
                    </a:lnTo>
                    <a:lnTo>
                      <a:pt x="1370" y="13942"/>
                    </a:lnTo>
                    <a:lnTo>
                      <a:pt x="1370" y="13946"/>
                    </a:lnTo>
                    <a:cubicBezTo>
                      <a:pt x="1366" y="14421"/>
                      <a:pt x="1366" y="14840"/>
                      <a:pt x="1366" y="15193"/>
                    </a:cubicBezTo>
                    <a:lnTo>
                      <a:pt x="13028" y="15193"/>
                    </a:lnTo>
                    <a:cubicBezTo>
                      <a:pt x="13044" y="14237"/>
                      <a:pt x="13067" y="12781"/>
                      <a:pt x="13086" y="11167"/>
                    </a:cubicBezTo>
                    <a:lnTo>
                      <a:pt x="13086" y="11149"/>
                    </a:lnTo>
                    <a:cubicBezTo>
                      <a:pt x="13091" y="10905"/>
                      <a:pt x="13094" y="10658"/>
                      <a:pt x="13098" y="10407"/>
                    </a:cubicBezTo>
                    <a:cubicBezTo>
                      <a:pt x="13098" y="10309"/>
                      <a:pt x="13098" y="10211"/>
                      <a:pt x="13102" y="10108"/>
                    </a:cubicBezTo>
                    <a:cubicBezTo>
                      <a:pt x="13102" y="9963"/>
                      <a:pt x="13102" y="9814"/>
                      <a:pt x="13106" y="9665"/>
                    </a:cubicBezTo>
                    <a:cubicBezTo>
                      <a:pt x="13110" y="9343"/>
                      <a:pt x="13114" y="9021"/>
                      <a:pt x="13114" y="8704"/>
                    </a:cubicBezTo>
                    <a:cubicBezTo>
                      <a:pt x="13118" y="8601"/>
                      <a:pt x="13118" y="8500"/>
                      <a:pt x="13118" y="8402"/>
                    </a:cubicBezTo>
                    <a:cubicBezTo>
                      <a:pt x="13118" y="8174"/>
                      <a:pt x="13122" y="7954"/>
                      <a:pt x="13122" y="7730"/>
                    </a:cubicBezTo>
                    <a:cubicBezTo>
                      <a:pt x="13126" y="7221"/>
                      <a:pt x="13129" y="6723"/>
                      <a:pt x="13129" y="6239"/>
                    </a:cubicBezTo>
                    <a:lnTo>
                      <a:pt x="13129" y="6220"/>
                    </a:lnTo>
                    <a:lnTo>
                      <a:pt x="13129" y="5243"/>
                    </a:lnTo>
                    <a:cubicBezTo>
                      <a:pt x="13126" y="3874"/>
                      <a:pt x="13110" y="2755"/>
                      <a:pt x="13067" y="2182"/>
                    </a:cubicBezTo>
                    <a:cubicBezTo>
                      <a:pt x="13051" y="1947"/>
                      <a:pt x="13031" y="1806"/>
                      <a:pt x="13008" y="1774"/>
                    </a:cubicBezTo>
                    <a:lnTo>
                      <a:pt x="13004" y="1770"/>
                    </a:lnTo>
                    <a:cubicBezTo>
                      <a:pt x="12474" y="1237"/>
                      <a:pt x="10713" y="828"/>
                      <a:pt x="9583" y="495"/>
                    </a:cubicBezTo>
                    <a:lnTo>
                      <a:pt x="9583" y="495"/>
                    </a:lnTo>
                    <a:cubicBezTo>
                      <a:pt x="9712" y="1735"/>
                      <a:pt x="9748" y="2998"/>
                      <a:pt x="9264" y="4137"/>
                    </a:cubicBezTo>
                    <a:cubicBezTo>
                      <a:pt x="9116" y="4490"/>
                      <a:pt x="8900" y="4843"/>
                      <a:pt x="8554" y="5015"/>
                    </a:cubicBezTo>
                    <a:cubicBezTo>
                      <a:pt x="8400" y="5093"/>
                      <a:pt x="8233" y="5128"/>
                      <a:pt x="8063" y="5128"/>
                    </a:cubicBezTo>
                    <a:cubicBezTo>
                      <a:pt x="7728" y="5128"/>
                      <a:pt x="7384" y="4991"/>
                      <a:pt x="7118" y="4780"/>
                    </a:cubicBezTo>
                    <a:cubicBezTo>
                      <a:pt x="6722" y="4458"/>
                      <a:pt x="6463" y="3995"/>
                      <a:pt x="6231" y="3539"/>
                    </a:cubicBezTo>
                    <a:cubicBezTo>
                      <a:pt x="5655" y="2402"/>
                      <a:pt x="5176" y="1221"/>
                      <a:pt x="479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772;p46">
                <a:extLst>
                  <a:ext uri="{FF2B5EF4-FFF2-40B4-BE49-F238E27FC236}">
                    <a16:creationId xmlns:a16="http://schemas.microsoft.com/office/drawing/2014/main" id="{259AEB85-AC80-EF36-1695-8B456551D355}"/>
                  </a:ext>
                </a:extLst>
              </p:cNvPr>
              <p:cNvSpPr/>
              <p:nvPr/>
            </p:nvSpPr>
            <p:spPr>
              <a:xfrm>
                <a:off x="7279379" y="2760076"/>
                <a:ext cx="68480" cy="1233977"/>
              </a:xfrm>
              <a:custGeom>
                <a:avLst/>
                <a:gdLst/>
                <a:ahLst/>
                <a:cxnLst/>
                <a:rect l="l" t="t" r="r" b="b"/>
                <a:pathLst>
                  <a:path w="566" h="10199" extrusionOk="0">
                    <a:moveTo>
                      <a:pt x="35" y="0"/>
                    </a:moveTo>
                    <a:cubicBezTo>
                      <a:pt x="16" y="4"/>
                      <a:pt x="1" y="20"/>
                      <a:pt x="4" y="40"/>
                    </a:cubicBezTo>
                    <a:cubicBezTo>
                      <a:pt x="4" y="47"/>
                      <a:pt x="32" y="221"/>
                      <a:pt x="67" y="503"/>
                    </a:cubicBezTo>
                    <a:lnTo>
                      <a:pt x="71" y="527"/>
                    </a:lnTo>
                    <a:cubicBezTo>
                      <a:pt x="142" y="1056"/>
                      <a:pt x="256" y="1951"/>
                      <a:pt x="345" y="2869"/>
                    </a:cubicBezTo>
                    <a:cubicBezTo>
                      <a:pt x="365" y="3046"/>
                      <a:pt x="381" y="3222"/>
                      <a:pt x="397" y="3399"/>
                    </a:cubicBezTo>
                    <a:cubicBezTo>
                      <a:pt x="436" y="3842"/>
                      <a:pt x="468" y="4281"/>
                      <a:pt x="483" y="4670"/>
                    </a:cubicBezTo>
                    <a:cubicBezTo>
                      <a:pt x="491" y="4827"/>
                      <a:pt x="495" y="4976"/>
                      <a:pt x="495" y="5113"/>
                    </a:cubicBezTo>
                    <a:cubicBezTo>
                      <a:pt x="495" y="5219"/>
                      <a:pt x="495" y="5317"/>
                      <a:pt x="491" y="5408"/>
                    </a:cubicBezTo>
                    <a:lnTo>
                      <a:pt x="491" y="5455"/>
                    </a:lnTo>
                    <a:cubicBezTo>
                      <a:pt x="483" y="5651"/>
                      <a:pt x="471" y="5886"/>
                      <a:pt x="463" y="6154"/>
                    </a:cubicBezTo>
                    <a:lnTo>
                      <a:pt x="463" y="6172"/>
                    </a:lnTo>
                    <a:cubicBezTo>
                      <a:pt x="428" y="7346"/>
                      <a:pt x="392" y="9068"/>
                      <a:pt x="369" y="10198"/>
                    </a:cubicBezTo>
                    <a:lnTo>
                      <a:pt x="436" y="10198"/>
                    </a:lnTo>
                    <a:cubicBezTo>
                      <a:pt x="468" y="8806"/>
                      <a:pt x="515" y="6514"/>
                      <a:pt x="557" y="5459"/>
                    </a:cubicBezTo>
                    <a:cubicBezTo>
                      <a:pt x="562" y="5439"/>
                      <a:pt x="562" y="5415"/>
                      <a:pt x="562" y="5396"/>
                    </a:cubicBezTo>
                    <a:cubicBezTo>
                      <a:pt x="566" y="5306"/>
                      <a:pt x="566" y="5207"/>
                      <a:pt x="566" y="5105"/>
                    </a:cubicBezTo>
                    <a:cubicBezTo>
                      <a:pt x="562" y="4705"/>
                      <a:pt x="534" y="4218"/>
                      <a:pt x="491" y="3709"/>
                    </a:cubicBezTo>
                    <a:cubicBezTo>
                      <a:pt x="483" y="3606"/>
                      <a:pt x="475" y="3505"/>
                      <a:pt x="468" y="3403"/>
                    </a:cubicBezTo>
                    <a:cubicBezTo>
                      <a:pt x="448" y="3206"/>
                      <a:pt x="432" y="3010"/>
                      <a:pt x="412" y="2814"/>
                    </a:cubicBezTo>
                    <a:cubicBezTo>
                      <a:pt x="318" y="1892"/>
                      <a:pt x="204" y="998"/>
                      <a:pt x="133" y="484"/>
                    </a:cubicBezTo>
                    <a:cubicBezTo>
                      <a:pt x="118" y="362"/>
                      <a:pt x="106" y="259"/>
                      <a:pt x="95" y="185"/>
                    </a:cubicBezTo>
                    <a:cubicBezTo>
                      <a:pt x="83" y="91"/>
                      <a:pt x="75" y="36"/>
                      <a:pt x="71" y="32"/>
                    </a:cubicBezTo>
                    <a:cubicBezTo>
                      <a:pt x="71" y="13"/>
                      <a:pt x="51" y="0"/>
                      <a:pt x="35"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773;p46">
                <a:extLst>
                  <a:ext uri="{FF2B5EF4-FFF2-40B4-BE49-F238E27FC236}">
                    <a16:creationId xmlns:a16="http://schemas.microsoft.com/office/drawing/2014/main" id="{3AAB2325-E6A8-345A-CA53-B9E66FF3BD6F}"/>
                  </a:ext>
                </a:extLst>
              </p:cNvPr>
              <p:cNvSpPr/>
              <p:nvPr/>
            </p:nvSpPr>
            <p:spPr>
              <a:xfrm>
                <a:off x="6998320" y="2412956"/>
                <a:ext cx="586922" cy="765625"/>
              </a:xfrm>
              <a:custGeom>
                <a:avLst/>
                <a:gdLst/>
                <a:ahLst/>
                <a:cxnLst/>
                <a:rect l="l" t="t" r="r" b="b"/>
                <a:pathLst>
                  <a:path w="4851" h="6328" extrusionOk="0">
                    <a:moveTo>
                      <a:pt x="1264" y="1"/>
                    </a:moveTo>
                    <a:cubicBezTo>
                      <a:pt x="1157" y="1"/>
                      <a:pt x="1067" y="74"/>
                      <a:pt x="1049" y="178"/>
                    </a:cubicBezTo>
                    <a:lnTo>
                      <a:pt x="24" y="5801"/>
                    </a:lnTo>
                    <a:cubicBezTo>
                      <a:pt x="0" y="5926"/>
                      <a:pt x="91" y="6044"/>
                      <a:pt x="220" y="6056"/>
                    </a:cubicBezTo>
                    <a:lnTo>
                      <a:pt x="3450" y="6326"/>
                    </a:lnTo>
                    <a:cubicBezTo>
                      <a:pt x="3457" y="6327"/>
                      <a:pt x="3464" y="6328"/>
                      <a:pt x="3472" y="6328"/>
                    </a:cubicBezTo>
                    <a:cubicBezTo>
                      <a:pt x="3569" y="6328"/>
                      <a:pt x="3658" y="6252"/>
                      <a:pt x="3677" y="6154"/>
                    </a:cubicBezTo>
                    <a:lnTo>
                      <a:pt x="4827" y="378"/>
                    </a:lnTo>
                    <a:cubicBezTo>
                      <a:pt x="4850" y="245"/>
                      <a:pt x="4752" y="123"/>
                      <a:pt x="4619" y="119"/>
                    </a:cubicBezTo>
                    <a:lnTo>
                      <a:pt x="1272" y="1"/>
                    </a:lnTo>
                    <a:cubicBezTo>
                      <a:pt x="1269" y="1"/>
                      <a:pt x="1266" y="1"/>
                      <a:pt x="1264"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774;p46">
                <a:extLst>
                  <a:ext uri="{FF2B5EF4-FFF2-40B4-BE49-F238E27FC236}">
                    <a16:creationId xmlns:a16="http://schemas.microsoft.com/office/drawing/2014/main" id="{3E43AB15-2F6A-500B-D080-5ECE9413ED6D}"/>
                  </a:ext>
                </a:extLst>
              </p:cNvPr>
              <p:cNvSpPr/>
              <p:nvPr/>
            </p:nvSpPr>
            <p:spPr>
              <a:xfrm>
                <a:off x="7165407" y="2475387"/>
                <a:ext cx="75135" cy="74046"/>
              </a:xfrm>
              <a:custGeom>
                <a:avLst/>
                <a:gdLst/>
                <a:ahLst/>
                <a:cxnLst/>
                <a:rect l="l" t="t" r="r" b="b"/>
                <a:pathLst>
                  <a:path w="621" h="612" extrusionOk="0">
                    <a:moveTo>
                      <a:pt x="307" y="31"/>
                    </a:moveTo>
                    <a:cubicBezTo>
                      <a:pt x="318" y="31"/>
                      <a:pt x="331" y="31"/>
                      <a:pt x="338" y="35"/>
                    </a:cubicBezTo>
                    <a:cubicBezTo>
                      <a:pt x="412" y="42"/>
                      <a:pt x="476" y="82"/>
                      <a:pt x="523" y="137"/>
                    </a:cubicBezTo>
                    <a:cubicBezTo>
                      <a:pt x="566" y="196"/>
                      <a:pt x="586" y="267"/>
                      <a:pt x="577" y="341"/>
                    </a:cubicBezTo>
                    <a:cubicBezTo>
                      <a:pt x="570" y="412"/>
                      <a:pt x="530" y="474"/>
                      <a:pt x="476" y="521"/>
                    </a:cubicBezTo>
                    <a:cubicBezTo>
                      <a:pt x="424" y="558"/>
                      <a:pt x="365" y="578"/>
                      <a:pt x="302" y="578"/>
                    </a:cubicBezTo>
                    <a:cubicBezTo>
                      <a:pt x="292" y="578"/>
                      <a:pt x="282" y="577"/>
                      <a:pt x="271" y="576"/>
                    </a:cubicBezTo>
                    <a:cubicBezTo>
                      <a:pt x="122" y="557"/>
                      <a:pt x="16" y="423"/>
                      <a:pt x="36" y="270"/>
                    </a:cubicBezTo>
                    <a:cubicBezTo>
                      <a:pt x="44" y="200"/>
                      <a:pt x="79" y="133"/>
                      <a:pt x="138" y="89"/>
                    </a:cubicBezTo>
                    <a:cubicBezTo>
                      <a:pt x="185" y="50"/>
                      <a:pt x="244" y="31"/>
                      <a:pt x="307" y="31"/>
                    </a:cubicBezTo>
                    <a:close/>
                    <a:moveTo>
                      <a:pt x="302" y="0"/>
                    </a:moveTo>
                    <a:cubicBezTo>
                      <a:pt x="237" y="0"/>
                      <a:pt x="170" y="23"/>
                      <a:pt x="119" y="62"/>
                    </a:cubicBezTo>
                    <a:cubicBezTo>
                      <a:pt x="56" y="113"/>
                      <a:pt x="12" y="187"/>
                      <a:pt x="5" y="267"/>
                    </a:cubicBezTo>
                    <a:cubicBezTo>
                      <a:pt x="1" y="282"/>
                      <a:pt x="1" y="294"/>
                      <a:pt x="1" y="305"/>
                    </a:cubicBezTo>
                    <a:cubicBezTo>
                      <a:pt x="1" y="459"/>
                      <a:pt x="115" y="588"/>
                      <a:pt x="267" y="607"/>
                    </a:cubicBezTo>
                    <a:cubicBezTo>
                      <a:pt x="283" y="611"/>
                      <a:pt x="295" y="611"/>
                      <a:pt x="307" y="611"/>
                    </a:cubicBezTo>
                    <a:cubicBezTo>
                      <a:pt x="374" y="611"/>
                      <a:pt x="440" y="588"/>
                      <a:pt x="495" y="544"/>
                    </a:cubicBezTo>
                    <a:cubicBezTo>
                      <a:pt x="557" y="493"/>
                      <a:pt x="601" y="423"/>
                      <a:pt x="609" y="345"/>
                    </a:cubicBezTo>
                    <a:cubicBezTo>
                      <a:pt x="621" y="262"/>
                      <a:pt x="597" y="184"/>
                      <a:pt x="546" y="117"/>
                    </a:cubicBezTo>
                    <a:cubicBezTo>
                      <a:pt x="499" y="55"/>
                      <a:pt x="425" y="11"/>
                      <a:pt x="342" y="3"/>
                    </a:cubicBezTo>
                    <a:cubicBezTo>
                      <a:pt x="329" y="1"/>
                      <a:pt x="316" y="0"/>
                      <a:pt x="3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775;p46">
                <a:extLst>
                  <a:ext uri="{FF2B5EF4-FFF2-40B4-BE49-F238E27FC236}">
                    <a16:creationId xmlns:a16="http://schemas.microsoft.com/office/drawing/2014/main" id="{72D4B692-7F09-3258-324C-9388B2C5CE33}"/>
                  </a:ext>
                </a:extLst>
              </p:cNvPr>
              <p:cNvSpPr/>
              <p:nvPr/>
            </p:nvSpPr>
            <p:spPr>
              <a:xfrm>
                <a:off x="7251794" y="2481799"/>
                <a:ext cx="35813" cy="34482"/>
              </a:xfrm>
              <a:custGeom>
                <a:avLst/>
                <a:gdLst/>
                <a:ahLst/>
                <a:cxnLst/>
                <a:rect l="l" t="t" r="r" b="b"/>
                <a:pathLst>
                  <a:path w="296" h="285" extrusionOk="0">
                    <a:moveTo>
                      <a:pt x="158" y="33"/>
                    </a:moveTo>
                    <a:cubicBezTo>
                      <a:pt x="216" y="40"/>
                      <a:pt x="260" y="96"/>
                      <a:pt x="252" y="158"/>
                    </a:cubicBezTo>
                    <a:cubicBezTo>
                      <a:pt x="252" y="185"/>
                      <a:pt x="236" y="214"/>
                      <a:pt x="213" y="229"/>
                    </a:cubicBezTo>
                    <a:cubicBezTo>
                      <a:pt x="193" y="245"/>
                      <a:pt x="171" y="253"/>
                      <a:pt x="146" y="253"/>
                    </a:cubicBezTo>
                    <a:cubicBezTo>
                      <a:pt x="141" y="253"/>
                      <a:pt x="136" y="253"/>
                      <a:pt x="131" y="252"/>
                    </a:cubicBezTo>
                    <a:cubicBezTo>
                      <a:pt x="99" y="248"/>
                      <a:pt x="75" y="232"/>
                      <a:pt x="55" y="209"/>
                    </a:cubicBezTo>
                    <a:cubicBezTo>
                      <a:pt x="40" y="185"/>
                      <a:pt x="28" y="158"/>
                      <a:pt x="32" y="131"/>
                    </a:cubicBezTo>
                    <a:cubicBezTo>
                      <a:pt x="40" y="72"/>
                      <a:pt x="91" y="33"/>
                      <a:pt x="142" y="33"/>
                    </a:cubicBezTo>
                    <a:close/>
                    <a:moveTo>
                      <a:pt x="141" y="0"/>
                    </a:moveTo>
                    <a:cubicBezTo>
                      <a:pt x="72" y="0"/>
                      <a:pt x="12" y="56"/>
                      <a:pt x="1" y="127"/>
                    </a:cubicBezTo>
                    <a:lnTo>
                      <a:pt x="1" y="143"/>
                    </a:lnTo>
                    <a:cubicBezTo>
                      <a:pt x="1" y="174"/>
                      <a:pt x="13" y="205"/>
                      <a:pt x="32" y="232"/>
                    </a:cubicBezTo>
                    <a:cubicBezTo>
                      <a:pt x="55" y="261"/>
                      <a:pt x="87" y="279"/>
                      <a:pt x="126" y="284"/>
                    </a:cubicBezTo>
                    <a:lnTo>
                      <a:pt x="142" y="284"/>
                    </a:lnTo>
                    <a:cubicBezTo>
                      <a:pt x="216" y="284"/>
                      <a:pt x="276" y="232"/>
                      <a:pt x="287" y="162"/>
                    </a:cubicBezTo>
                    <a:cubicBezTo>
                      <a:pt x="295" y="84"/>
                      <a:pt x="240" y="9"/>
                      <a:pt x="162" y="2"/>
                    </a:cubicBezTo>
                    <a:cubicBezTo>
                      <a:pt x="155" y="1"/>
                      <a:pt x="148" y="0"/>
                      <a:pt x="1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776;p46">
                <a:extLst>
                  <a:ext uri="{FF2B5EF4-FFF2-40B4-BE49-F238E27FC236}">
                    <a16:creationId xmlns:a16="http://schemas.microsoft.com/office/drawing/2014/main" id="{1DE4C8B9-7C27-F0FB-D177-3D7331F6B5C2}"/>
                  </a:ext>
                </a:extLst>
              </p:cNvPr>
              <p:cNvSpPr/>
              <p:nvPr/>
            </p:nvSpPr>
            <p:spPr>
              <a:xfrm>
                <a:off x="7245623" y="2524025"/>
                <a:ext cx="36781" cy="34966"/>
              </a:xfrm>
              <a:custGeom>
                <a:avLst/>
                <a:gdLst/>
                <a:ahLst/>
                <a:cxnLst/>
                <a:rect l="l" t="t" r="r" b="b"/>
                <a:pathLst>
                  <a:path w="304" h="289" extrusionOk="0">
                    <a:moveTo>
                      <a:pt x="166" y="33"/>
                    </a:moveTo>
                    <a:cubicBezTo>
                      <a:pt x="224" y="41"/>
                      <a:pt x="267" y="95"/>
                      <a:pt x="260" y="158"/>
                    </a:cubicBezTo>
                    <a:cubicBezTo>
                      <a:pt x="256" y="186"/>
                      <a:pt x="244" y="213"/>
                      <a:pt x="220" y="229"/>
                    </a:cubicBezTo>
                    <a:cubicBezTo>
                      <a:pt x="201" y="245"/>
                      <a:pt x="176" y="253"/>
                      <a:pt x="152" y="253"/>
                    </a:cubicBezTo>
                    <a:cubicBezTo>
                      <a:pt x="148" y="253"/>
                      <a:pt x="143" y="253"/>
                      <a:pt x="138" y="253"/>
                    </a:cubicBezTo>
                    <a:cubicBezTo>
                      <a:pt x="79" y="245"/>
                      <a:pt x="36" y="189"/>
                      <a:pt x="44" y="131"/>
                    </a:cubicBezTo>
                    <a:cubicBezTo>
                      <a:pt x="44" y="100"/>
                      <a:pt x="59" y="76"/>
                      <a:pt x="83" y="57"/>
                    </a:cubicBezTo>
                    <a:cubicBezTo>
                      <a:pt x="103" y="41"/>
                      <a:pt x="126" y="33"/>
                      <a:pt x="150" y="33"/>
                    </a:cubicBezTo>
                    <a:close/>
                    <a:moveTo>
                      <a:pt x="155" y="0"/>
                    </a:moveTo>
                    <a:cubicBezTo>
                      <a:pt x="122" y="0"/>
                      <a:pt x="91" y="12"/>
                      <a:pt x="64" y="33"/>
                    </a:cubicBezTo>
                    <a:cubicBezTo>
                      <a:pt x="32" y="57"/>
                      <a:pt x="12" y="88"/>
                      <a:pt x="8" y="127"/>
                    </a:cubicBezTo>
                    <a:cubicBezTo>
                      <a:pt x="1" y="205"/>
                      <a:pt x="56" y="276"/>
                      <a:pt x="135" y="288"/>
                    </a:cubicBezTo>
                    <a:lnTo>
                      <a:pt x="150" y="288"/>
                    </a:lnTo>
                    <a:cubicBezTo>
                      <a:pt x="182" y="288"/>
                      <a:pt x="213" y="276"/>
                      <a:pt x="240" y="256"/>
                    </a:cubicBezTo>
                    <a:cubicBezTo>
                      <a:pt x="267" y="233"/>
                      <a:pt x="287" y="198"/>
                      <a:pt x="291" y="162"/>
                    </a:cubicBezTo>
                    <a:cubicBezTo>
                      <a:pt x="303" y="84"/>
                      <a:pt x="248" y="13"/>
                      <a:pt x="169" y="1"/>
                    </a:cubicBezTo>
                    <a:cubicBezTo>
                      <a:pt x="165" y="1"/>
                      <a:pt x="160" y="0"/>
                      <a:pt x="1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777;p46">
                <a:extLst>
                  <a:ext uri="{FF2B5EF4-FFF2-40B4-BE49-F238E27FC236}">
                    <a16:creationId xmlns:a16="http://schemas.microsoft.com/office/drawing/2014/main" id="{CA13E356-5241-614A-56AA-17FBC7DEC70F}"/>
                  </a:ext>
                </a:extLst>
              </p:cNvPr>
              <p:cNvSpPr/>
              <p:nvPr/>
            </p:nvSpPr>
            <p:spPr>
              <a:xfrm>
                <a:off x="5859806" y="3081545"/>
                <a:ext cx="1131015" cy="899924"/>
              </a:xfrm>
              <a:custGeom>
                <a:avLst/>
                <a:gdLst/>
                <a:ahLst/>
                <a:cxnLst/>
                <a:rect l="l" t="t" r="r" b="b"/>
                <a:pathLst>
                  <a:path w="9348" h="7438" extrusionOk="0">
                    <a:moveTo>
                      <a:pt x="7629" y="0"/>
                    </a:moveTo>
                    <a:lnTo>
                      <a:pt x="3438" y="3332"/>
                    </a:lnTo>
                    <a:lnTo>
                      <a:pt x="1" y="5489"/>
                    </a:lnTo>
                    <a:cubicBezTo>
                      <a:pt x="1" y="5489"/>
                      <a:pt x="774" y="7165"/>
                      <a:pt x="1896" y="7428"/>
                    </a:cubicBezTo>
                    <a:cubicBezTo>
                      <a:pt x="1921" y="7434"/>
                      <a:pt x="1949" y="7437"/>
                      <a:pt x="1979" y="7437"/>
                    </a:cubicBezTo>
                    <a:cubicBezTo>
                      <a:pt x="3301" y="7437"/>
                      <a:pt x="9347" y="1833"/>
                      <a:pt x="9347" y="1833"/>
                    </a:cubicBezTo>
                    <a:lnTo>
                      <a:pt x="7629"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778;p46">
                <a:extLst>
                  <a:ext uri="{FF2B5EF4-FFF2-40B4-BE49-F238E27FC236}">
                    <a16:creationId xmlns:a16="http://schemas.microsoft.com/office/drawing/2014/main" id="{D6C7ECDD-CFDE-5E1B-1ED0-0EF3649F3F41}"/>
                  </a:ext>
                </a:extLst>
              </p:cNvPr>
              <p:cNvSpPr/>
              <p:nvPr/>
            </p:nvSpPr>
            <p:spPr>
              <a:xfrm>
                <a:off x="6782716" y="2601458"/>
                <a:ext cx="740701" cy="701863"/>
              </a:xfrm>
              <a:custGeom>
                <a:avLst/>
                <a:gdLst/>
                <a:ahLst/>
                <a:cxnLst/>
                <a:rect l="l" t="t" r="r" b="b"/>
                <a:pathLst>
                  <a:path w="6122" h="5801" extrusionOk="0">
                    <a:moveTo>
                      <a:pt x="4476" y="1"/>
                    </a:moveTo>
                    <a:cubicBezTo>
                      <a:pt x="4079" y="1"/>
                      <a:pt x="2418" y="1441"/>
                      <a:pt x="2418" y="1441"/>
                    </a:cubicBezTo>
                    <a:lnTo>
                      <a:pt x="2536" y="315"/>
                    </a:lnTo>
                    <a:lnTo>
                      <a:pt x="2536" y="315"/>
                    </a:lnTo>
                    <a:lnTo>
                      <a:pt x="1" y="3968"/>
                    </a:lnTo>
                    <a:lnTo>
                      <a:pt x="1719" y="5801"/>
                    </a:lnTo>
                    <a:cubicBezTo>
                      <a:pt x="1719" y="5801"/>
                      <a:pt x="2650" y="5275"/>
                      <a:pt x="2834" y="5243"/>
                    </a:cubicBezTo>
                    <a:cubicBezTo>
                      <a:pt x="3014" y="5208"/>
                      <a:pt x="3544" y="5078"/>
                      <a:pt x="4008" y="4600"/>
                    </a:cubicBezTo>
                    <a:cubicBezTo>
                      <a:pt x="4470" y="4117"/>
                      <a:pt x="5757" y="3109"/>
                      <a:pt x="5675" y="2944"/>
                    </a:cubicBezTo>
                    <a:cubicBezTo>
                      <a:pt x="5659" y="2913"/>
                      <a:pt x="5626" y="2900"/>
                      <a:pt x="5582" y="2900"/>
                    </a:cubicBezTo>
                    <a:cubicBezTo>
                      <a:pt x="5398" y="2900"/>
                      <a:pt x="5031" y="3128"/>
                      <a:pt x="5031" y="3128"/>
                    </a:cubicBezTo>
                    <a:cubicBezTo>
                      <a:pt x="5031" y="3128"/>
                      <a:pt x="6122" y="2053"/>
                      <a:pt x="5957" y="1806"/>
                    </a:cubicBezTo>
                    <a:cubicBezTo>
                      <a:pt x="5940" y="1780"/>
                      <a:pt x="5911" y="1768"/>
                      <a:pt x="5872" y="1768"/>
                    </a:cubicBezTo>
                    <a:cubicBezTo>
                      <a:pt x="5540" y="1768"/>
                      <a:pt x="4517" y="2630"/>
                      <a:pt x="4517" y="2630"/>
                    </a:cubicBezTo>
                    <a:cubicBezTo>
                      <a:pt x="4517" y="2630"/>
                      <a:pt x="5859" y="1308"/>
                      <a:pt x="5710" y="1061"/>
                    </a:cubicBezTo>
                    <a:cubicBezTo>
                      <a:pt x="5701" y="1045"/>
                      <a:pt x="5682" y="1038"/>
                      <a:pt x="5654" y="1038"/>
                    </a:cubicBezTo>
                    <a:cubicBezTo>
                      <a:pt x="5247" y="1038"/>
                      <a:pt x="3014" y="2630"/>
                      <a:pt x="3014" y="2630"/>
                    </a:cubicBezTo>
                    <a:lnTo>
                      <a:pt x="2881" y="2501"/>
                    </a:lnTo>
                    <a:cubicBezTo>
                      <a:pt x="2881" y="2501"/>
                      <a:pt x="4765" y="232"/>
                      <a:pt x="4537" y="20"/>
                    </a:cubicBezTo>
                    <a:cubicBezTo>
                      <a:pt x="4523" y="7"/>
                      <a:pt x="4502" y="1"/>
                      <a:pt x="4476"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779;p46">
                <a:extLst>
                  <a:ext uri="{FF2B5EF4-FFF2-40B4-BE49-F238E27FC236}">
                    <a16:creationId xmlns:a16="http://schemas.microsoft.com/office/drawing/2014/main" id="{70B11C20-CD66-0B5A-77E4-5115C56955DF}"/>
                  </a:ext>
                </a:extLst>
              </p:cNvPr>
              <p:cNvSpPr/>
              <p:nvPr/>
            </p:nvSpPr>
            <p:spPr>
              <a:xfrm>
                <a:off x="5752125" y="2893406"/>
                <a:ext cx="557885" cy="916499"/>
              </a:xfrm>
              <a:custGeom>
                <a:avLst/>
                <a:gdLst/>
                <a:ahLst/>
                <a:cxnLst/>
                <a:rect l="l" t="t" r="r" b="b"/>
                <a:pathLst>
                  <a:path w="4611" h="7575" extrusionOk="0">
                    <a:moveTo>
                      <a:pt x="3957" y="1"/>
                    </a:moveTo>
                    <a:cubicBezTo>
                      <a:pt x="3955" y="1"/>
                      <a:pt x="3953" y="1"/>
                      <a:pt x="3951" y="1"/>
                    </a:cubicBezTo>
                    <a:cubicBezTo>
                      <a:pt x="3932" y="5"/>
                      <a:pt x="3920" y="21"/>
                      <a:pt x="3920" y="41"/>
                    </a:cubicBezTo>
                    <a:lnTo>
                      <a:pt x="4536" y="4722"/>
                    </a:lnTo>
                    <a:lnTo>
                      <a:pt x="4536" y="4733"/>
                    </a:lnTo>
                    <a:lnTo>
                      <a:pt x="4465" y="4780"/>
                    </a:lnTo>
                    <a:lnTo>
                      <a:pt x="5" y="7504"/>
                    </a:lnTo>
                    <a:lnTo>
                      <a:pt x="1" y="7508"/>
                    </a:lnTo>
                    <a:lnTo>
                      <a:pt x="1" y="7575"/>
                    </a:lnTo>
                    <a:lnTo>
                      <a:pt x="12" y="7575"/>
                    </a:lnTo>
                    <a:cubicBezTo>
                      <a:pt x="16" y="7575"/>
                      <a:pt x="24" y="7575"/>
                      <a:pt x="28" y="7571"/>
                    </a:cubicBezTo>
                    <a:lnTo>
                      <a:pt x="726" y="7147"/>
                    </a:lnTo>
                    <a:lnTo>
                      <a:pt x="891" y="7044"/>
                    </a:lnTo>
                    <a:lnTo>
                      <a:pt x="942" y="7013"/>
                    </a:lnTo>
                    <a:lnTo>
                      <a:pt x="4592" y="4784"/>
                    </a:lnTo>
                    <a:cubicBezTo>
                      <a:pt x="4603" y="4777"/>
                      <a:pt x="4610" y="4761"/>
                      <a:pt x="4607" y="4749"/>
                    </a:cubicBezTo>
                    <a:lnTo>
                      <a:pt x="4599" y="4670"/>
                    </a:lnTo>
                    <a:lnTo>
                      <a:pt x="3991" y="32"/>
                    </a:lnTo>
                    <a:cubicBezTo>
                      <a:pt x="3987" y="15"/>
                      <a:pt x="3974" y="1"/>
                      <a:pt x="3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780;p46">
                <a:extLst>
                  <a:ext uri="{FF2B5EF4-FFF2-40B4-BE49-F238E27FC236}">
                    <a16:creationId xmlns:a16="http://schemas.microsoft.com/office/drawing/2014/main" id="{EE76F19F-8B72-B396-96AB-F8288FF2A382}"/>
                  </a:ext>
                </a:extLst>
              </p:cNvPr>
              <p:cNvSpPr/>
              <p:nvPr/>
            </p:nvSpPr>
            <p:spPr>
              <a:xfrm>
                <a:off x="6372507" y="1570747"/>
                <a:ext cx="221625" cy="310625"/>
              </a:xfrm>
              <a:custGeom>
                <a:avLst/>
                <a:gdLst/>
                <a:ahLst/>
                <a:cxnLst/>
                <a:rect l="l" t="t" r="r" b="b"/>
                <a:pathLst>
                  <a:path w="8865" h="12425" extrusionOk="0">
                    <a:moveTo>
                      <a:pt x="2966" y="59"/>
                    </a:moveTo>
                    <a:cubicBezTo>
                      <a:pt x="1581" y="674"/>
                      <a:pt x="-602" y="7476"/>
                      <a:pt x="156" y="9512"/>
                    </a:cubicBezTo>
                    <a:cubicBezTo>
                      <a:pt x="914" y="11548"/>
                      <a:pt x="6129" y="12890"/>
                      <a:pt x="7514" y="12275"/>
                    </a:cubicBezTo>
                    <a:cubicBezTo>
                      <a:pt x="8899" y="11660"/>
                      <a:pt x="9224" y="7857"/>
                      <a:pt x="8466" y="5821"/>
                    </a:cubicBezTo>
                    <a:cubicBezTo>
                      <a:pt x="7708" y="3785"/>
                      <a:pt x="4351" y="-556"/>
                      <a:pt x="2966" y="59"/>
                    </a:cubicBezTo>
                    <a:close/>
                  </a:path>
                </a:pathLst>
              </a:custGeom>
              <a:solidFill>
                <a:schemeClr val="lt1"/>
              </a:solidFill>
              <a:ln>
                <a:noFill/>
              </a:ln>
            </p:spPr>
          </p:sp>
          <p:sp>
            <p:nvSpPr>
              <p:cNvPr id="859" name="Google Shape;781;p46">
                <a:extLst>
                  <a:ext uri="{FF2B5EF4-FFF2-40B4-BE49-F238E27FC236}">
                    <a16:creationId xmlns:a16="http://schemas.microsoft.com/office/drawing/2014/main" id="{F79F3C77-9561-4842-D1A3-1682DA9E8659}"/>
                  </a:ext>
                </a:extLst>
              </p:cNvPr>
              <p:cNvSpPr/>
              <p:nvPr/>
            </p:nvSpPr>
            <p:spPr>
              <a:xfrm>
                <a:off x="6247215" y="1050611"/>
                <a:ext cx="490009" cy="597812"/>
              </a:xfrm>
              <a:custGeom>
                <a:avLst/>
                <a:gdLst/>
                <a:ahLst/>
                <a:cxnLst/>
                <a:rect l="l" t="t" r="r" b="b"/>
                <a:pathLst>
                  <a:path w="4050" h="4941" extrusionOk="0">
                    <a:moveTo>
                      <a:pt x="2647" y="0"/>
                    </a:moveTo>
                    <a:cubicBezTo>
                      <a:pt x="2171" y="0"/>
                      <a:pt x="1702" y="184"/>
                      <a:pt x="1308" y="455"/>
                    </a:cubicBezTo>
                    <a:cubicBezTo>
                      <a:pt x="857" y="765"/>
                      <a:pt x="480" y="1197"/>
                      <a:pt x="264" y="1702"/>
                    </a:cubicBezTo>
                    <a:cubicBezTo>
                      <a:pt x="48" y="2205"/>
                      <a:pt x="1" y="2790"/>
                      <a:pt x="165" y="3312"/>
                    </a:cubicBezTo>
                    <a:cubicBezTo>
                      <a:pt x="244" y="3562"/>
                      <a:pt x="366" y="3790"/>
                      <a:pt x="487" y="4022"/>
                    </a:cubicBezTo>
                    <a:cubicBezTo>
                      <a:pt x="660" y="4344"/>
                      <a:pt x="891" y="4681"/>
                      <a:pt x="1150" y="4940"/>
                    </a:cubicBezTo>
                    <a:cubicBezTo>
                      <a:pt x="1080" y="4775"/>
                      <a:pt x="1245" y="4594"/>
                      <a:pt x="1418" y="4544"/>
                    </a:cubicBezTo>
                    <a:cubicBezTo>
                      <a:pt x="1590" y="4496"/>
                      <a:pt x="1779" y="4524"/>
                      <a:pt x="1951" y="4485"/>
                    </a:cubicBezTo>
                    <a:cubicBezTo>
                      <a:pt x="2273" y="4410"/>
                      <a:pt x="2516" y="4085"/>
                      <a:pt x="2492" y="3755"/>
                    </a:cubicBezTo>
                    <a:cubicBezTo>
                      <a:pt x="2481" y="3586"/>
                      <a:pt x="2410" y="3414"/>
                      <a:pt x="2461" y="3252"/>
                    </a:cubicBezTo>
                    <a:cubicBezTo>
                      <a:pt x="2524" y="3044"/>
                      <a:pt x="2755" y="2950"/>
                      <a:pt x="2952" y="2856"/>
                    </a:cubicBezTo>
                    <a:cubicBezTo>
                      <a:pt x="3278" y="2696"/>
                      <a:pt x="3575" y="2464"/>
                      <a:pt x="3772" y="2158"/>
                    </a:cubicBezTo>
                    <a:cubicBezTo>
                      <a:pt x="3968" y="1856"/>
                      <a:pt x="4050" y="1467"/>
                      <a:pt x="3956" y="1119"/>
                    </a:cubicBezTo>
                    <a:cubicBezTo>
                      <a:pt x="3815" y="592"/>
                      <a:pt x="3395" y="70"/>
                      <a:pt x="2854" y="12"/>
                    </a:cubicBezTo>
                    <a:cubicBezTo>
                      <a:pt x="2785" y="4"/>
                      <a:pt x="2716" y="0"/>
                      <a:pt x="2647"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782;p46">
                <a:extLst>
                  <a:ext uri="{FF2B5EF4-FFF2-40B4-BE49-F238E27FC236}">
                    <a16:creationId xmlns:a16="http://schemas.microsoft.com/office/drawing/2014/main" id="{BF474A41-5B25-9D4C-E606-6FF56EE3FE88}"/>
                  </a:ext>
                </a:extLst>
              </p:cNvPr>
              <p:cNvSpPr/>
              <p:nvPr/>
            </p:nvSpPr>
            <p:spPr>
              <a:xfrm>
                <a:off x="6247215" y="1554534"/>
                <a:ext cx="131758" cy="212579"/>
              </a:xfrm>
              <a:custGeom>
                <a:avLst/>
                <a:gdLst/>
                <a:ahLst/>
                <a:cxnLst/>
                <a:rect l="l" t="t" r="r" b="b"/>
                <a:pathLst>
                  <a:path w="1089" h="1757" extrusionOk="0">
                    <a:moveTo>
                      <a:pt x="42" y="0"/>
                    </a:moveTo>
                    <a:cubicBezTo>
                      <a:pt x="30" y="0"/>
                      <a:pt x="18" y="7"/>
                      <a:pt x="13" y="18"/>
                    </a:cubicBezTo>
                    <a:cubicBezTo>
                      <a:pt x="1" y="38"/>
                      <a:pt x="9" y="57"/>
                      <a:pt x="24" y="69"/>
                    </a:cubicBezTo>
                    <a:cubicBezTo>
                      <a:pt x="299" y="218"/>
                      <a:pt x="535" y="465"/>
                      <a:pt x="707" y="775"/>
                    </a:cubicBezTo>
                    <a:cubicBezTo>
                      <a:pt x="853" y="1042"/>
                      <a:pt x="955" y="1356"/>
                      <a:pt x="1009" y="1724"/>
                    </a:cubicBezTo>
                    <a:cubicBezTo>
                      <a:pt x="1013" y="1744"/>
                      <a:pt x="1029" y="1756"/>
                      <a:pt x="1049" y="1756"/>
                    </a:cubicBezTo>
                    <a:lnTo>
                      <a:pt x="1052" y="1756"/>
                    </a:lnTo>
                    <a:cubicBezTo>
                      <a:pt x="1072" y="1752"/>
                      <a:pt x="1088" y="1737"/>
                      <a:pt x="1084" y="1717"/>
                    </a:cubicBezTo>
                    <a:cubicBezTo>
                      <a:pt x="1025" y="1336"/>
                      <a:pt x="923" y="1014"/>
                      <a:pt x="770" y="739"/>
                    </a:cubicBezTo>
                    <a:cubicBezTo>
                      <a:pt x="594" y="418"/>
                      <a:pt x="346" y="163"/>
                      <a:pt x="60" y="6"/>
                    </a:cubicBezTo>
                    <a:cubicBezTo>
                      <a:pt x="55" y="2"/>
                      <a:pt x="48" y="0"/>
                      <a:pt x="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783;p46">
                <a:extLst>
                  <a:ext uri="{FF2B5EF4-FFF2-40B4-BE49-F238E27FC236}">
                    <a16:creationId xmlns:a16="http://schemas.microsoft.com/office/drawing/2014/main" id="{3E344FF0-7D0F-FF20-1E2C-AA51A7F5EE29}"/>
                  </a:ext>
                </a:extLst>
              </p:cNvPr>
              <p:cNvSpPr/>
              <p:nvPr/>
            </p:nvSpPr>
            <p:spPr>
              <a:xfrm>
                <a:off x="6673168" y="3000351"/>
                <a:ext cx="358900" cy="356050"/>
              </a:xfrm>
              <a:custGeom>
                <a:avLst/>
                <a:gdLst/>
                <a:ahLst/>
                <a:cxnLst/>
                <a:rect l="l" t="t" r="r" b="b"/>
                <a:pathLst>
                  <a:path w="14356" h="14242" extrusionOk="0">
                    <a:moveTo>
                      <a:pt x="7165" y="1024"/>
                    </a:moveTo>
                    <a:cubicBezTo>
                      <a:pt x="5386" y="2572"/>
                      <a:pt x="262" y="7533"/>
                      <a:pt x="12" y="9734"/>
                    </a:cubicBezTo>
                    <a:cubicBezTo>
                      <a:pt x="-238" y="11936"/>
                      <a:pt x="3392" y="14072"/>
                      <a:pt x="5665" y="14233"/>
                    </a:cubicBezTo>
                    <a:cubicBezTo>
                      <a:pt x="7938" y="14394"/>
                      <a:pt x="12321" y="12486"/>
                      <a:pt x="13648" y="10698"/>
                    </a:cubicBezTo>
                    <a:cubicBezTo>
                      <a:pt x="14975" y="8910"/>
                      <a:pt x="14120" y="5213"/>
                      <a:pt x="13626" y="3504"/>
                    </a:cubicBezTo>
                    <a:cubicBezTo>
                      <a:pt x="13132" y="1796"/>
                      <a:pt x="11761" y="860"/>
                      <a:pt x="10684" y="447"/>
                    </a:cubicBezTo>
                    <a:cubicBezTo>
                      <a:pt x="9607" y="34"/>
                      <a:pt x="8944" y="-524"/>
                      <a:pt x="7165" y="1024"/>
                    </a:cubicBezTo>
                    <a:close/>
                  </a:path>
                </a:pathLst>
              </a:custGeom>
              <a:solidFill>
                <a:schemeClr val="lt1"/>
              </a:solidFill>
              <a:ln>
                <a:noFill/>
              </a:ln>
            </p:spPr>
          </p:sp>
        </p:grpSp>
        <p:grpSp>
          <p:nvGrpSpPr>
            <p:cNvPr id="804" name="Google Shape;784;p46">
              <a:extLst>
                <a:ext uri="{FF2B5EF4-FFF2-40B4-BE49-F238E27FC236}">
                  <a16:creationId xmlns:a16="http://schemas.microsoft.com/office/drawing/2014/main" id="{9A610FE1-504C-100F-47A6-E2DBD9D2DCAF}"/>
                </a:ext>
              </a:extLst>
            </p:cNvPr>
            <p:cNvGrpSpPr/>
            <p:nvPr/>
          </p:nvGrpSpPr>
          <p:grpSpPr>
            <a:xfrm>
              <a:off x="7784799" y="2450151"/>
              <a:ext cx="481060" cy="471643"/>
              <a:chOff x="9438274" y="1910188"/>
              <a:chExt cx="481060" cy="471643"/>
            </a:xfrm>
          </p:grpSpPr>
          <p:sp>
            <p:nvSpPr>
              <p:cNvPr id="822" name="Google Shape;785;p46">
                <a:extLst>
                  <a:ext uri="{FF2B5EF4-FFF2-40B4-BE49-F238E27FC236}">
                    <a16:creationId xmlns:a16="http://schemas.microsoft.com/office/drawing/2014/main" id="{63E0CEA9-35CD-17E8-A1FD-B98B03946F21}"/>
                  </a:ext>
                </a:extLst>
              </p:cNvPr>
              <p:cNvSpPr/>
              <p:nvPr/>
            </p:nvSpPr>
            <p:spPr>
              <a:xfrm>
                <a:off x="9438274" y="1910188"/>
                <a:ext cx="481060" cy="401044"/>
              </a:xfrm>
              <a:custGeom>
                <a:avLst/>
                <a:gdLst/>
                <a:ahLst/>
                <a:cxnLst/>
                <a:rect l="l" t="t" r="r" b="b"/>
                <a:pathLst>
                  <a:path w="6487" h="5408" extrusionOk="0">
                    <a:moveTo>
                      <a:pt x="185" y="0"/>
                    </a:moveTo>
                    <a:cubicBezTo>
                      <a:pt x="82" y="0"/>
                      <a:pt x="1" y="87"/>
                      <a:pt x="1" y="185"/>
                    </a:cubicBezTo>
                    <a:lnTo>
                      <a:pt x="1" y="5223"/>
                    </a:lnTo>
                    <a:cubicBezTo>
                      <a:pt x="1" y="5321"/>
                      <a:pt x="82" y="5408"/>
                      <a:pt x="185" y="5408"/>
                    </a:cubicBezTo>
                    <a:lnTo>
                      <a:pt x="6302" y="5408"/>
                    </a:lnTo>
                    <a:cubicBezTo>
                      <a:pt x="6404" y="5408"/>
                      <a:pt x="6486" y="5321"/>
                      <a:pt x="6486" y="5223"/>
                    </a:cubicBezTo>
                    <a:lnTo>
                      <a:pt x="6486" y="185"/>
                    </a:lnTo>
                    <a:cubicBezTo>
                      <a:pt x="6486" y="87"/>
                      <a:pt x="6404" y="0"/>
                      <a:pt x="6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786;p46">
                <a:extLst>
                  <a:ext uri="{FF2B5EF4-FFF2-40B4-BE49-F238E27FC236}">
                    <a16:creationId xmlns:a16="http://schemas.microsoft.com/office/drawing/2014/main" id="{63ABBD93-8C42-A67E-52D1-535FBF18D8B2}"/>
                  </a:ext>
                </a:extLst>
              </p:cNvPr>
              <p:cNvSpPr/>
              <p:nvPr/>
            </p:nvSpPr>
            <p:spPr>
              <a:xfrm>
                <a:off x="9501382" y="2295215"/>
                <a:ext cx="77495" cy="86616"/>
              </a:xfrm>
              <a:custGeom>
                <a:avLst/>
                <a:gdLst/>
                <a:ahLst/>
                <a:cxnLst/>
                <a:rect l="l" t="t" r="r" b="b"/>
                <a:pathLst>
                  <a:path w="1045" h="1168" extrusionOk="0">
                    <a:moveTo>
                      <a:pt x="1" y="0"/>
                    </a:moveTo>
                    <a:lnTo>
                      <a:pt x="370" y="1127"/>
                    </a:lnTo>
                    <a:cubicBezTo>
                      <a:pt x="378" y="1153"/>
                      <a:pt x="401" y="1167"/>
                      <a:pt x="425" y="1167"/>
                    </a:cubicBezTo>
                    <a:cubicBezTo>
                      <a:pt x="447" y="1167"/>
                      <a:pt x="468" y="1156"/>
                      <a:pt x="479" y="1134"/>
                    </a:cubicBez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787;p46">
                <a:extLst>
                  <a:ext uri="{FF2B5EF4-FFF2-40B4-BE49-F238E27FC236}">
                    <a16:creationId xmlns:a16="http://schemas.microsoft.com/office/drawing/2014/main" id="{1146030D-3563-3546-97A2-25C3C58EE525}"/>
                  </a:ext>
                </a:extLst>
              </p:cNvPr>
              <p:cNvGrpSpPr/>
              <p:nvPr/>
            </p:nvGrpSpPr>
            <p:grpSpPr>
              <a:xfrm>
                <a:off x="9500863" y="1968698"/>
                <a:ext cx="380054" cy="284098"/>
                <a:chOff x="9500863" y="1968698"/>
                <a:chExt cx="380054" cy="284098"/>
              </a:xfrm>
            </p:grpSpPr>
            <p:sp>
              <p:nvSpPr>
                <p:cNvPr id="825" name="Google Shape;788;p46">
                  <a:extLst>
                    <a:ext uri="{FF2B5EF4-FFF2-40B4-BE49-F238E27FC236}">
                      <a16:creationId xmlns:a16="http://schemas.microsoft.com/office/drawing/2014/main" id="{F7254EC4-240E-7D5E-8E3C-F9807F208360}"/>
                    </a:ext>
                  </a:extLst>
                </p:cNvPr>
                <p:cNvSpPr/>
                <p:nvPr/>
              </p:nvSpPr>
              <p:spPr>
                <a:xfrm>
                  <a:off x="9500863" y="2026319"/>
                  <a:ext cx="299151" cy="154248"/>
                </a:xfrm>
                <a:custGeom>
                  <a:avLst/>
                  <a:gdLst/>
                  <a:ahLst/>
                  <a:cxnLst/>
                  <a:rect l="l" t="t" r="r" b="b"/>
                  <a:pathLst>
                    <a:path w="4034" h="2080" extrusionOk="0">
                      <a:moveTo>
                        <a:pt x="3920" y="99"/>
                      </a:moveTo>
                      <a:lnTo>
                        <a:pt x="3527" y="1974"/>
                      </a:lnTo>
                      <a:lnTo>
                        <a:pt x="310" y="1433"/>
                      </a:lnTo>
                      <a:lnTo>
                        <a:pt x="110" y="99"/>
                      </a:lnTo>
                      <a:close/>
                      <a:moveTo>
                        <a:pt x="51" y="1"/>
                      </a:moveTo>
                      <a:cubicBezTo>
                        <a:pt x="35" y="1"/>
                        <a:pt x="24" y="4"/>
                        <a:pt x="12" y="17"/>
                      </a:cubicBezTo>
                      <a:cubicBezTo>
                        <a:pt x="4" y="28"/>
                        <a:pt x="0" y="44"/>
                        <a:pt x="4" y="55"/>
                      </a:cubicBezTo>
                      <a:lnTo>
                        <a:pt x="220" y="1480"/>
                      </a:lnTo>
                      <a:cubicBezTo>
                        <a:pt x="220" y="1504"/>
                        <a:pt x="239" y="1519"/>
                        <a:pt x="259" y="1523"/>
                      </a:cubicBezTo>
                      <a:lnTo>
                        <a:pt x="3559" y="2080"/>
                      </a:lnTo>
                      <a:lnTo>
                        <a:pt x="3567" y="2080"/>
                      </a:lnTo>
                      <a:cubicBezTo>
                        <a:pt x="3590" y="2080"/>
                        <a:pt x="3610" y="2065"/>
                        <a:pt x="3614" y="2041"/>
                      </a:cubicBezTo>
                      <a:lnTo>
                        <a:pt x="4030" y="59"/>
                      </a:lnTo>
                      <a:cubicBezTo>
                        <a:pt x="4034" y="44"/>
                        <a:pt x="4030" y="28"/>
                        <a:pt x="4018" y="17"/>
                      </a:cubicBezTo>
                      <a:cubicBezTo>
                        <a:pt x="4010" y="4"/>
                        <a:pt x="3994" y="1"/>
                        <a:pt x="39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789;p46">
                  <a:extLst>
                    <a:ext uri="{FF2B5EF4-FFF2-40B4-BE49-F238E27FC236}">
                      <a16:creationId xmlns:a16="http://schemas.microsoft.com/office/drawing/2014/main" id="{21FBA62E-7792-C5C5-E7B0-E9B08F94D358}"/>
                    </a:ext>
                  </a:extLst>
                </p:cNvPr>
                <p:cNvSpPr/>
                <p:nvPr/>
              </p:nvSpPr>
              <p:spPr>
                <a:xfrm>
                  <a:off x="9507463" y="2062063"/>
                  <a:ext cx="281502" cy="14387"/>
                </a:xfrm>
                <a:custGeom>
                  <a:avLst/>
                  <a:gdLst/>
                  <a:ahLst/>
                  <a:cxnLst/>
                  <a:rect l="l" t="t" r="r" b="b"/>
                  <a:pathLst>
                    <a:path w="3796" h="194" extrusionOk="0">
                      <a:moveTo>
                        <a:pt x="44" y="1"/>
                      </a:moveTo>
                      <a:cubicBezTo>
                        <a:pt x="21" y="1"/>
                        <a:pt x="1" y="21"/>
                        <a:pt x="1" y="40"/>
                      </a:cubicBezTo>
                      <a:cubicBezTo>
                        <a:pt x="1" y="64"/>
                        <a:pt x="17" y="84"/>
                        <a:pt x="40" y="84"/>
                      </a:cubicBezTo>
                      <a:lnTo>
                        <a:pt x="3753" y="194"/>
                      </a:lnTo>
                      <a:cubicBezTo>
                        <a:pt x="3776" y="194"/>
                        <a:pt x="3791" y="174"/>
                        <a:pt x="3791" y="154"/>
                      </a:cubicBezTo>
                      <a:cubicBezTo>
                        <a:pt x="3796" y="131"/>
                        <a:pt x="3776" y="111"/>
                        <a:pt x="3753" y="111"/>
                      </a:cubicBezTo>
                      <a:lnTo>
                        <a:pt x="4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790;p46">
                  <a:extLst>
                    <a:ext uri="{FF2B5EF4-FFF2-40B4-BE49-F238E27FC236}">
                      <a16:creationId xmlns:a16="http://schemas.microsoft.com/office/drawing/2014/main" id="{9EC51639-CA52-9EBE-776B-5B9B1329F950}"/>
                    </a:ext>
                  </a:extLst>
                </p:cNvPr>
                <p:cNvSpPr/>
                <p:nvPr/>
              </p:nvSpPr>
              <p:spPr>
                <a:xfrm>
                  <a:off x="9512134" y="2096991"/>
                  <a:ext cx="264297" cy="31220"/>
                </a:xfrm>
                <a:custGeom>
                  <a:avLst/>
                  <a:gdLst/>
                  <a:ahLst/>
                  <a:cxnLst/>
                  <a:rect l="l" t="t" r="r" b="b"/>
                  <a:pathLst>
                    <a:path w="3564" h="421" extrusionOk="0">
                      <a:moveTo>
                        <a:pt x="43" y="0"/>
                      </a:moveTo>
                      <a:cubicBezTo>
                        <a:pt x="25" y="0"/>
                        <a:pt x="8" y="18"/>
                        <a:pt x="5" y="36"/>
                      </a:cubicBezTo>
                      <a:cubicBezTo>
                        <a:pt x="1" y="60"/>
                        <a:pt x="21" y="80"/>
                        <a:pt x="40" y="83"/>
                      </a:cubicBezTo>
                      <a:lnTo>
                        <a:pt x="3516" y="421"/>
                      </a:lnTo>
                      <a:lnTo>
                        <a:pt x="3521" y="421"/>
                      </a:lnTo>
                      <a:cubicBezTo>
                        <a:pt x="3540" y="421"/>
                        <a:pt x="3560" y="406"/>
                        <a:pt x="3560" y="386"/>
                      </a:cubicBezTo>
                      <a:cubicBezTo>
                        <a:pt x="3563" y="362"/>
                        <a:pt x="3548" y="342"/>
                        <a:pt x="3525" y="339"/>
                      </a:cubicBezTo>
                      <a:lnTo>
                        <a:pt x="48" y="1"/>
                      </a:lnTo>
                      <a:cubicBezTo>
                        <a:pt x="46" y="0"/>
                        <a:pt x="45" y="0"/>
                        <a:pt x="4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791;p46">
                  <a:extLst>
                    <a:ext uri="{FF2B5EF4-FFF2-40B4-BE49-F238E27FC236}">
                      <a16:creationId xmlns:a16="http://schemas.microsoft.com/office/drawing/2014/main" id="{F3052918-6CF6-772D-DDD8-4077D06C5D4C}"/>
                    </a:ext>
                  </a:extLst>
                </p:cNvPr>
                <p:cNvSpPr/>
                <p:nvPr/>
              </p:nvSpPr>
              <p:spPr>
                <a:xfrm>
                  <a:off x="9791779" y="1974779"/>
                  <a:ext cx="68818" cy="58881"/>
                </a:xfrm>
                <a:custGeom>
                  <a:avLst/>
                  <a:gdLst/>
                  <a:ahLst/>
                  <a:cxnLst/>
                  <a:rect l="l" t="t" r="r" b="b"/>
                  <a:pathLst>
                    <a:path w="928" h="794" extrusionOk="0">
                      <a:moveTo>
                        <a:pt x="212" y="1"/>
                      </a:moveTo>
                      <a:cubicBezTo>
                        <a:pt x="189" y="1"/>
                        <a:pt x="169" y="17"/>
                        <a:pt x="165" y="40"/>
                      </a:cubicBezTo>
                      <a:lnTo>
                        <a:pt x="9" y="735"/>
                      </a:lnTo>
                      <a:cubicBezTo>
                        <a:pt x="1" y="759"/>
                        <a:pt x="20" y="786"/>
                        <a:pt x="48" y="794"/>
                      </a:cubicBezTo>
                      <a:lnTo>
                        <a:pt x="56" y="794"/>
                      </a:lnTo>
                      <a:cubicBezTo>
                        <a:pt x="80" y="794"/>
                        <a:pt x="98" y="778"/>
                        <a:pt x="107" y="754"/>
                      </a:cubicBezTo>
                      <a:lnTo>
                        <a:pt x="252" y="99"/>
                      </a:lnTo>
                      <a:lnTo>
                        <a:pt x="875" y="99"/>
                      </a:lnTo>
                      <a:cubicBezTo>
                        <a:pt x="904" y="99"/>
                        <a:pt x="927" y="76"/>
                        <a:pt x="927" y="48"/>
                      </a:cubicBezTo>
                      <a:cubicBezTo>
                        <a:pt x="927" y="20"/>
                        <a:pt x="904" y="1"/>
                        <a:pt x="87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792;p46">
                  <a:extLst>
                    <a:ext uri="{FF2B5EF4-FFF2-40B4-BE49-F238E27FC236}">
                      <a16:creationId xmlns:a16="http://schemas.microsoft.com/office/drawing/2014/main" id="{396D5F44-1ED5-398F-BEA2-576551C74715}"/>
                    </a:ext>
                  </a:extLst>
                </p:cNvPr>
                <p:cNvSpPr/>
                <p:nvPr/>
              </p:nvSpPr>
              <p:spPr>
                <a:xfrm>
                  <a:off x="9826411" y="1968698"/>
                  <a:ext cx="54506" cy="19578"/>
                </a:xfrm>
                <a:custGeom>
                  <a:avLst/>
                  <a:gdLst/>
                  <a:ahLst/>
                  <a:cxnLst/>
                  <a:rect l="l" t="t" r="r" b="b"/>
                  <a:pathLst>
                    <a:path w="735" h="264" extrusionOk="0">
                      <a:moveTo>
                        <a:pt x="36" y="1"/>
                      </a:moveTo>
                      <a:cubicBezTo>
                        <a:pt x="17" y="1"/>
                        <a:pt x="1" y="17"/>
                        <a:pt x="1" y="36"/>
                      </a:cubicBezTo>
                      <a:lnTo>
                        <a:pt x="1" y="229"/>
                      </a:lnTo>
                      <a:cubicBezTo>
                        <a:pt x="1" y="247"/>
                        <a:pt x="17" y="263"/>
                        <a:pt x="36" y="263"/>
                      </a:cubicBezTo>
                      <a:lnTo>
                        <a:pt x="699" y="263"/>
                      </a:lnTo>
                      <a:cubicBezTo>
                        <a:pt x="714" y="263"/>
                        <a:pt x="734" y="247"/>
                        <a:pt x="734" y="229"/>
                      </a:cubicBezTo>
                      <a:lnTo>
                        <a:pt x="734" y="36"/>
                      </a:lnTo>
                      <a:cubicBezTo>
                        <a:pt x="734" y="17"/>
                        <a:pt x="714" y="1"/>
                        <a:pt x="69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793;p46">
                  <a:extLst>
                    <a:ext uri="{FF2B5EF4-FFF2-40B4-BE49-F238E27FC236}">
                      <a16:creationId xmlns:a16="http://schemas.microsoft.com/office/drawing/2014/main" id="{1C03BBDC-4564-4459-39EC-AC99D93A28AB}"/>
                    </a:ext>
                  </a:extLst>
                </p:cNvPr>
                <p:cNvSpPr/>
                <p:nvPr/>
              </p:nvSpPr>
              <p:spPr>
                <a:xfrm>
                  <a:off x="9528746" y="2173225"/>
                  <a:ext cx="240715" cy="42937"/>
                </a:xfrm>
                <a:custGeom>
                  <a:avLst/>
                  <a:gdLst/>
                  <a:ahLst/>
                  <a:cxnLst/>
                  <a:rect l="l" t="t" r="r" b="b"/>
                  <a:pathLst>
                    <a:path w="3246" h="579" extrusionOk="0">
                      <a:moveTo>
                        <a:pt x="3195" y="0"/>
                      </a:moveTo>
                      <a:cubicBezTo>
                        <a:pt x="3170" y="0"/>
                        <a:pt x="3147" y="16"/>
                        <a:pt x="3144" y="41"/>
                      </a:cubicBezTo>
                      <a:lnTo>
                        <a:pt x="3042" y="476"/>
                      </a:lnTo>
                      <a:lnTo>
                        <a:pt x="52" y="476"/>
                      </a:lnTo>
                      <a:cubicBezTo>
                        <a:pt x="25" y="476"/>
                        <a:pt x="1" y="499"/>
                        <a:pt x="1" y="526"/>
                      </a:cubicBezTo>
                      <a:cubicBezTo>
                        <a:pt x="1" y="555"/>
                        <a:pt x="25" y="578"/>
                        <a:pt x="52" y="578"/>
                      </a:cubicBezTo>
                      <a:lnTo>
                        <a:pt x="3085" y="578"/>
                      </a:lnTo>
                      <a:cubicBezTo>
                        <a:pt x="3104" y="578"/>
                        <a:pt x="3128" y="562"/>
                        <a:pt x="3132" y="539"/>
                      </a:cubicBezTo>
                      <a:lnTo>
                        <a:pt x="3238" y="60"/>
                      </a:lnTo>
                      <a:cubicBezTo>
                        <a:pt x="3245" y="32"/>
                        <a:pt x="3230" y="9"/>
                        <a:pt x="3203" y="1"/>
                      </a:cubicBezTo>
                      <a:cubicBezTo>
                        <a:pt x="3200" y="1"/>
                        <a:pt x="3197" y="0"/>
                        <a:pt x="31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794;p46">
                  <a:extLst>
                    <a:ext uri="{FF2B5EF4-FFF2-40B4-BE49-F238E27FC236}">
                      <a16:creationId xmlns:a16="http://schemas.microsoft.com/office/drawing/2014/main" id="{AD0E6D82-E9C8-BEB4-C264-CB3A72F2C984}"/>
                    </a:ext>
                  </a:extLst>
                </p:cNvPr>
                <p:cNvSpPr/>
                <p:nvPr/>
              </p:nvSpPr>
              <p:spPr>
                <a:xfrm>
                  <a:off x="9587255" y="2212825"/>
                  <a:ext cx="39674" cy="39971"/>
                </a:xfrm>
                <a:custGeom>
                  <a:avLst/>
                  <a:gdLst/>
                  <a:ahLst/>
                  <a:cxnLst/>
                  <a:rect l="l" t="t" r="r" b="b"/>
                  <a:pathLst>
                    <a:path w="535" h="539" extrusionOk="0">
                      <a:moveTo>
                        <a:pt x="267" y="87"/>
                      </a:moveTo>
                      <a:cubicBezTo>
                        <a:pt x="369" y="87"/>
                        <a:pt x="451" y="170"/>
                        <a:pt x="451" y="267"/>
                      </a:cubicBezTo>
                      <a:cubicBezTo>
                        <a:pt x="451" y="369"/>
                        <a:pt x="369" y="452"/>
                        <a:pt x="267" y="452"/>
                      </a:cubicBezTo>
                      <a:cubicBezTo>
                        <a:pt x="165" y="452"/>
                        <a:pt x="83" y="369"/>
                        <a:pt x="83" y="267"/>
                      </a:cubicBezTo>
                      <a:cubicBezTo>
                        <a:pt x="83" y="170"/>
                        <a:pt x="165" y="87"/>
                        <a:pt x="267" y="87"/>
                      </a:cubicBezTo>
                      <a:close/>
                      <a:moveTo>
                        <a:pt x="267" y="1"/>
                      </a:moveTo>
                      <a:cubicBezTo>
                        <a:pt x="118" y="1"/>
                        <a:pt x="0" y="122"/>
                        <a:pt x="0" y="267"/>
                      </a:cubicBezTo>
                      <a:cubicBezTo>
                        <a:pt x="0" y="416"/>
                        <a:pt x="118" y="539"/>
                        <a:pt x="267" y="539"/>
                      </a:cubicBezTo>
                      <a:cubicBezTo>
                        <a:pt x="416" y="539"/>
                        <a:pt x="534" y="416"/>
                        <a:pt x="534" y="267"/>
                      </a:cubicBezTo>
                      <a:cubicBezTo>
                        <a:pt x="534" y="122"/>
                        <a:pt x="416" y="1"/>
                        <a:pt x="26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95;p46">
                  <a:extLst>
                    <a:ext uri="{FF2B5EF4-FFF2-40B4-BE49-F238E27FC236}">
                      <a16:creationId xmlns:a16="http://schemas.microsoft.com/office/drawing/2014/main" id="{A6765639-5BF7-9919-F0F8-67FBC5F4FDD0}"/>
                    </a:ext>
                  </a:extLst>
                </p:cNvPr>
                <p:cNvSpPr/>
                <p:nvPr/>
              </p:nvSpPr>
              <p:spPr>
                <a:xfrm>
                  <a:off x="9668457" y="2212825"/>
                  <a:ext cx="39897" cy="39971"/>
                </a:xfrm>
                <a:custGeom>
                  <a:avLst/>
                  <a:gdLst/>
                  <a:ahLst/>
                  <a:cxnLst/>
                  <a:rect l="l" t="t" r="r" b="b"/>
                  <a:pathLst>
                    <a:path w="538" h="539" extrusionOk="0">
                      <a:moveTo>
                        <a:pt x="267" y="87"/>
                      </a:moveTo>
                      <a:cubicBezTo>
                        <a:pt x="369" y="87"/>
                        <a:pt x="452" y="170"/>
                        <a:pt x="452" y="267"/>
                      </a:cubicBezTo>
                      <a:cubicBezTo>
                        <a:pt x="452" y="369"/>
                        <a:pt x="369" y="452"/>
                        <a:pt x="267" y="452"/>
                      </a:cubicBezTo>
                      <a:cubicBezTo>
                        <a:pt x="165" y="452"/>
                        <a:pt x="82" y="369"/>
                        <a:pt x="82" y="267"/>
                      </a:cubicBezTo>
                      <a:cubicBezTo>
                        <a:pt x="82" y="170"/>
                        <a:pt x="165" y="87"/>
                        <a:pt x="267" y="87"/>
                      </a:cubicBezTo>
                      <a:close/>
                      <a:moveTo>
                        <a:pt x="267" y="1"/>
                      </a:moveTo>
                      <a:cubicBezTo>
                        <a:pt x="118" y="1"/>
                        <a:pt x="0" y="122"/>
                        <a:pt x="0" y="267"/>
                      </a:cubicBezTo>
                      <a:cubicBezTo>
                        <a:pt x="0" y="416"/>
                        <a:pt x="118" y="539"/>
                        <a:pt x="267" y="539"/>
                      </a:cubicBezTo>
                      <a:cubicBezTo>
                        <a:pt x="416" y="539"/>
                        <a:pt x="537" y="416"/>
                        <a:pt x="537" y="267"/>
                      </a:cubicBezTo>
                      <a:cubicBezTo>
                        <a:pt x="537" y="122"/>
                        <a:pt x="416" y="1"/>
                        <a:pt x="26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796;p46">
              <a:extLst>
                <a:ext uri="{FF2B5EF4-FFF2-40B4-BE49-F238E27FC236}">
                  <a16:creationId xmlns:a16="http://schemas.microsoft.com/office/drawing/2014/main" id="{EFC9DED9-3CE2-7A04-03F9-41C23A608953}"/>
                </a:ext>
              </a:extLst>
            </p:cNvPr>
            <p:cNvGrpSpPr/>
            <p:nvPr/>
          </p:nvGrpSpPr>
          <p:grpSpPr>
            <a:xfrm>
              <a:off x="8097561" y="1606319"/>
              <a:ext cx="561665" cy="467266"/>
              <a:chOff x="9117324" y="2766042"/>
              <a:chExt cx="561665" cy="467266"/>
            </a:xfrm>
          </p:grpSpPr>
          <p:sp>
            <p:nvSpPr>
              <p:cNvPr id="819" name="Google Shape;797;p46">
                <a:extLst>
                  <a:ext uri="{FF2B5EF4-FFF2-40B4-BE49-F238E27FC236}">
                    <a16:creationId xmlns:a16="http://schemas.microsoft.com/office/drawing/2014/main" id="{161FA3A4-8D1B-B61A-A71B-395CB3C2435E}"/>
                  </a:ext>
                </a:extLst>
              </p:cNvPr>
              <p:cNvSpPr/>
              <p:nvPr/>
            </p:nvSpPr>
            <p:spPr>
              <a:xfrm>
                <a:off x="9117324" y="2766042"/>
                <a:ext cx="522365" cy="467266"/>
              </a:xfrm>
              <a:custGeom>
                <a:avLst/>
                <a:gdLst/>
                <a:ahLst/>
                <a:cxnLst/>
                <a:rect l="l" t="t" r="r" b="b"/>
                <a:pathLst>
                  <a:path w="7044" h="6301" extrusionOk="0">
                    <a:moveTo>
                      <a:pt x="5539" y="564"/>
                    </a:moveTo>
                    <a:cubicBezTo>
                      <a:pt x="5607" y="564"/>
                      <a:pt x="5677" y="580"/>
                      <a:pt x="5741" y="612"/>
                    </a:cubicBezTo>
                    <a:cubicBezTo>
                      <a:pt x="5756" y="620"/>
                      <a:pt x="5772" y="628"/>
                      <a:pt x="5788" y="640"/>
                    </a:cubicBezTo>
                    <a:cubicBezTo>
                      <a:pt x="5796" y="647"/>
                      <a:pt x="5808" y="655"/>
                      <a:pt x="5819" y="663"/>
                    </a:cubicBezTo>
                    <a:cubicBezTo>
                      <a:pt x="5992" y="805"/>
                      <a:pt x="6031" y="1060"/>
                      <a:pt x="5906" y="1252"/>
                    </a:cubicBezTo>
                    <a:cubicBezTo>
                      <a:pt x="5879" y="1287"/>
                      <a:pt x="5850" y="1319"/>
                      <a:pt x="5815" y="1346"/>
                    </a:cubicBezTo>
                    <a:cubicBezTo>
                      <a:pt x="5812" y="1350"/>
                      <a:pt x="5803" y="1354"/>
                      <a:pt x="5799" y="1361"/>
                    </a:cubicBezTo>
                    <a:cubicBezTo>
                      <a:pt x="5780" y="1373"/>
                      <a:pt x="5761" y="1385"/>
                      <a:pt x="5741" y="1393"/>
                    </a:cubicBezTo>
                    <a:cubicBezTo>
                      <a:pt x="5737" y="1393"/>
                      <a:pt x="5737" y="1397"/>
                      <a:pt x="5737" y="1397"/>
                    </a:cubicBezTo>
                    <a:cubicBezTo>
                      <a:pt x="5676" y="1428"/>
                      <a:pt x="5609" y="1444"/>
                      <a:pt x="5540" y="1444"/>
                    </a:cubicBezTo>
                    <a:cubicBezTo>
                      <a:pt x="5456" y="1444"/>
                      <a:pt x="5370" y="1420"/>
                      <a:pt x="5294" y="1370"/>
                    </a:cubicBezTo>
                    <a:cubicBezTo>
                      <a:pt x="5089" y="1232"/>
                      <a:pt x="5039" y="957"/>
                      <a:pt x="5176" y="757"/>
                    </a:cubicBezTo>
                    <a:cubicBezTo>
                      <a:pt x="5260" y="631"/>
                      <a:pt x="5398" y="564"/>
                      <a:pt x="5539" y="564"/>
                    </a:cubicBezTo>
                    <a:close/>
                    <a:moveTo>
                      <a:pt x="2923" y="0"/>
                    </a:moveTo>
                    <a:lnTo>
                      <a:pt x="624" y="2585"/>
                    </a:lnTo>
                    <a:lnTo>
                      <a:pt x="106" y="3166"/>
                    </a:lnTo>
                    <a:cubicBezTo>
                      <a:pt x="0" y="3288"/>
                      <a:pt x="24" y="3472"/>
                      <a:pt x="153" y="3567"/>
                    </a:cubicBezTo>
                    <a:lnTo>
                      <a:pt x="3956" y="6251"/>
                    </a:lnTo>
                    <a:cubicBezTo>
                      <a:pt x="4003" y="6284"/>
                      <a:pt x="4058" y="6300"/>
                      <a:pt x="4112" y="6300"/>
                    </a:cubicBezTo>
                    <a:cubicBezTo>
                      <a:pt x="4192" y="6300"/>
                      <a:pt x="4271" y="6265"/>
                      <a:pt x="4325" y="6200"/>
                    </a:cubicBezTo>
                    <a:lnTo>
                      <a:pt x="7044" y="2829"/>
                    </a:lnTo>
                    <a:lnTo>
                      <a:pt x="6828" y="2143"/>
                    </a:lnTo>
                    <a:lnTo>
                      <a:pt x="6726" y="1817"/>
                    </a:lnTo>
                    <a:lnTo>
                      <a:pt x="6706" y="1766"/>
                    </a:lnTo>
                    <a:lnTo>
                      <a:pt x="6223" y="240"/>
                    </a:lnTo>
                    <a:lnTo>
                      <a:pt x="6200" y="240"/>
                    </a:lnTo>
                    <a:lnTo>
                      <a:pt x="6047" y="227"/>
                    </a:lnTo>
                    <a:lnTo>
                      <a:pt x="2923"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798;p46">
                <a:extLst>
                  <a:ext uri="{FF2B5EF4-FFF2-40B4-BE49-F238E27FC236}">
                    <a16:creationId xmlns:a16="http://schemas.microsoft.com/office/drawing/2014/main" id="{239EC5FD-86EA-2DFF-5B5D-F8BA31B817EF}"/>
                  </a:ext>
                </a:extLst>
              </p:cNvPr>
              <p:cNvSpPr/>
              <p:nvPr/>
            </p:nvSpPr>
            <p:spPr>
              <a:xfrm>
                <a:off x="9533417" y="2766117"/>
                <a:ext cx="145571" cy="134670"/>
              </a:xfrm>
              <a:custGeom>
                <a:avLst/>
                <a:gdLst/>
                <a:ahLst/>
                <a:cxnLst/>
                <a:rect l="l" t="t" r="r" b="b"/>
                <a:pathLst>
                  <a:path w="1963" h="1816" extrusionOk="0">
                    <a:moveTo>
                      <a:pt x="1077" y="1"/>
                    </a:moveTo>
                    <a:cubicBezTo>
                      <a:pt x="862" y="1"/>
                      <a:pt x="638" y="73"/>
                      <a:pt x="444" y="223"/>
                    </a:cubicBezTo>
                    <a:cubicBezTo>
                      <a:pt x="444" y="223"/>
                      <a:pt x="440" y="226"/>
                      <a:pt x="436" y="226"/>
                    </a:cubicBezTo>
                    <a:cubicBezTo>
                      <a:pt x="302" y="333"/>
                      <a:pt x="197" y="470"/>
                      <a:pt x="130" y="611"/>
                    </a:cubicBezTo>
                    <a:cubicBezTo>
                      <a:pt x="9" y="866"/>
                      <a:pt x="0" y="1153"/>
                      <a:pt x="126" y="1396"/>
                    </a:cubicBezTo>
                    <a:cubicBezTo>
                      <a:pt x="126" y="1396"/>
                      <a:pt x="126" y="1392"/>
                      <a:pt x="130" y="1392"/>
                    </a:cubicBezTo>
                    <a:cubicBezTo>
                      <a:pt x="134" y="1392"/>
                      <a:pt x="141" y="1388"/>
                      <a:pt x="150" y="1388"/>
                    </a:cubicBezTo>
                    <a:cubicBezTo>
                      <a:pt x="165" y="1376"/>
                      <a:pt x="177" y="1369"/>
                      <a:pt x="188" y="1360"/>
                    </a:cubicBezTo>
                    <a:cubicBezTo>
                      <a:pt x="192" y="1353"/>
                      <a:pt x="201" y="1349"/>
                      <a:pt x="204" y="1345"/>
                    </a:cubicBezTo>
                    <a:cubicBezTo>
                      <a:pt x="98" y="1133"/>
                      <a:pt x="103" y="886"/>
                      <a:pt x="208" y="662"/>
                    </a:cubicBezTo>
                    <a:cubicBezTo>
                      <a:pt x="268" y="525"/>
                      <a:pt x="369" y="400"/>
                      <a:pt x="503" y="297"/>
                    </a:cubicBezTo>
                    <a:cubicBezTo>
                      <a:pt x="530" y="273"/>
                      <a:pt x="558" y="254"/>
                      <a:pt x="589" y="239"/>
                    </a:cubicBezTo>
                    <a:cubicBezTo>
                      <a:pt x="742" y="142"/>
                      <a:pt x="914" y="95"/>
                      <a:pt x="1080" y="95"/>
                    </a:cubicBezTo>
                    <a:cubicBezTo>
                      <a:pt x="1189" y="95"/>
                      <a:pt x="1296" y="115"/>
                      <a:pt x="1393" y="156"/>
                    </a:cubicBezTo>
                    <a:cubicBezTo>
                      <a:pt x="1440" y="175"/>
                      <a:pt x="1483" y="199"/>
                      <a:pt x="1527" y="226"/>
                    </a:cubicBezTo>
                    <a:cubicBezTo>
                      <a:pt x="1586" y="266"/>
                      <a:pt x="1641" y="320"/>
                      <a:pt x="1688" y="380"/>
                    </a:cubicBezTo>
                    <a:cubicBezTo>
                      <a:pt x="1817" y="548"/>
                      <a:pt x="1864" y="760"/>
                      <a:pt x="1821" y="980"/>
                    </a:cubicBezTo>
                    <a:cubicBezTo>
                      <a:pt x="1782" y="1192"/>
                      <a:pt x="1660" y="1388"/>
                      <a:pt x="1480" y="1533"/>
                    </a:cubicBezTo>
                    <a:cubicBezTo>
                      <a:pt x="1476" y="1537"/>
                      <a:pt x="1468" y="1541"/>
                      <a:pt x="1464" y="1548"/>
                    </a:cubicBezTo>
                    <a:cubicBezTo>
                      <a:pt x="1346" y="1639"/>
                      <a:pt x="1217" y="1698"/>
                      <a:pt x="1087" y="1726"/>
                    </a:cubicBezTo>
                    <a:lnTo>
                      <a:pt x="1095" y="1765"/>
                    </a:lnTo>
                    <a:lnTo>
                      <a:pt x="1110" y="1816"/>
                    </a:lnTo>
                    <a:lnTo>
                      <a:pt x="1115" y="1816"/>
                    </a:lnTo>
                    <a:cubicBezTo>
                      <a:pt x="1244" y="1789"/>
                      <a:pt x="1369" y="1729"/>
                      <a:pt x="1487" y="1643"/>
                    </a:cubicBezTo>
                    <a:cubicBezTo>
                      <a:pt x="1499" y="1639"/>
                      <a:pt x="1511" y="1631"/>
                      <a:pt x="1523" y="1624"/>
                    </a:cubicBezTo>
                    <a:cubicBezTo>
                      <a:pt x="1727" y="1463"/>
                      <a:pt x="1869" y="1239"/>
                      <a:pt x="1916" y="996"/>
                    </a:cubicBezTo>
                    <a:cubicBezTo>
                      <a:pt x="1963" y="748"/>
                      <a:pt x="1907" y="509"/>
                      <a:pt x="1762" y="324"/>
                    </a:cubicBezTo>
                    <a:cubicBezTo>
                      <a:pt x="1664" y="195"/>
                      <a:pt x="1534" y="105"/>
                      <a:pt x="1385" y="54"/>
                    </a:cubicBezTo>
                    <a:cubicBezTo>
                      <a:pt x="1288" y="19"/>
                      <a:pt x="1183" y="1"/>
                      <a:pt x="10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799;p46">
                <a:extLst>
                  <a:ext uri="{FF2B5EF4-FFF2-40B4-BE49-F238E27FC236}">
                    <a16:creationId xmlns:a16="http://schemas.microsoft.com/office/drawing/2014/main" id="{A60FBC68-8B79-4FFD-5AAB-A022CB47CD0A}"/>
                  </a:ext>
                </a:extLst>
              </p:cNvPr>
              <p:cNvSpPr/>
              <p:nvPr/>
            </p:nvSpPr>
            <p:spPr>
              <a:xfrm>
                <a:off x="9311392" y="2889589"/>
                <a:ext cx="162405" cy="184356"/>
              </a:xfrm>
              <a:custGeom>
                <a:avLst/>
                <a:gdLst/>
                <a:ahLst/>
                <a:cxnLst/>
                <a:rect l="l" t="t" r="r" b="b"/>
                <a:pathLst>
                  <a:path w="2190" h="2486" extrusionOk="0">
                    <a:moveTo>
                      <a:pt x="969" y="222"/>
                    </a:moveTo>
                    <a:cubicBezTo>
                      <a:pt x="999" y="222"/>
                      <a:pt x="1028" y="230"/>
                      <a:pt x="1056" y="249"/>
                    </a:cubicBezTo>
                    <a:cubicBezTo>
                      <a:pt x="1107" y="288"/>
                      <a:pt x="1130" y="339"/>
                      <a:pt x="1127" y="406"/>
                    </a:cubicBezTo>
                    <a:cubicBezTo>
                      <a:pt x="1119" y="477"/>
                      <a:pt x="1087" y="547"/>
                      <a:pt x="1036" y="626"/>
                    </a:cubicBezTo>
                    <a:cubicBezTo>
                      <a:pt x="1009" y="669"/>
                      <a:pt x="978" y="700"/>
                      <a:pt x="950" y="731"/>
                    </a:cubicBezTo>
                    <a:cubicBezTo>
                      <a:pt x="922" y="755"/>
                      <a:pt x="895" y="774"/>
                      <a:pt x="868" y="787"/>
                    </a:cubicBezTo>
                    <a:cubicBezTo>
                      <a:pt x="838" y="803"/>
                      <a:pt x="810" y="811"/>
                      <a:pt x="783" y="811"/>
                    </a:cubicBezTo>
                    <a:cubicBezTo>
                      <a:pt x="753" y="811"/>
                      <a:pt x="724" y="801"/>
                      <a:pt x="695" y="783"/>
                    </a:cubicBezTo>
                    <a:cubicBezTo>
                      <a:pt x="679" y="771"/>
                      <a:pt x="667" y="759"/>
                      <a:pt x="660" y="747"/>
                    </a:cubicBezTo>
                    <a:cubicBezTo>
                      <a:pt x="632" y="716"/>
                      <a:pt x="620" y="673"/>
                      <a:pt x="625" y="626"/>
                    </a:cubicBezTo>
                    <a:cubicBezTo>
                      <a:pt x="632" y="555"/>
                      <a:pt x="663" y="484"/>
                      <a:pt x="714" y="406"/>
                    </a:cubicBezTo>
                    <a:cubicBezTo>
                      <a:pt x="766" y="331"/>
                      <a:pt x="821" y="276"/>
                      <a:pt x="884" y="245"/>
                    </a:cubicBezTo>
                    <a:cubicBezTo>
                      <a:pt x="912" y="230"/>
                      <a:pt x="941" y="222"/>
                      <a:pt x="969" y="222"/>
                    </a:cubicBezTo>
                    <a:close/>
                    <a:moveTo>
                      <a:pt x="965" y="1"/>
                    </a:moveTo>
                    <a:cubicBezTo>
                      <a:pt x="959" y="1"/>
                      <a:pt x="952" y="1"/>
                      <a:pt x="946" y="1"/>
                    </a:cubicBezTo>
                    <a:cubicBezTo>
                      <a:pt x="864" y="1"/>
                      <a:pt x="785" y="29"/>
                      <a:pt x="710" y="77"/>
                    </a:cubicBezTo>
                    <a:cubicBezTo>
                      <a:pt x="632" y="124"/>
                      <a:pt x="569" y="186"/>
                      <a:pt x="511" y="272"/>
                    </a:cubicBezTo>
                    <a:cubicBezTo>
                      <a:pt x="455" y="351"/>
                      <a:pt x="420" y="437"/>
                      <a:pt x="404" y="524"/>
                    </a:cubicBezTo>
                    <a:cubicBezTo>
                      <a:pt x="389" y="610"/>
                      <a:pt x="397" y="689"/>
                      <a:pt x="420" y="763"/>
                    </a:cubicBezTo>
                    <a:cubicBezTo>
                      <a:pt x="420" y="767"/>
                      <a:pt x="424" y="767"/>
                      <a:pt x="424" y="771"/>
                    </a:cubicBezTo>
                    <a:cubicBezTo>
                      <a:pt x="451" y="845"/>
                      <a:pt x="499" y="908"/>
                      <a:pt x="573" y="959"/>
                    </a:cubicBezTo>
                    <a:cubicBezTo>
                      <a:pt x="639" y="1003"/>
                      <a:pt x="712" y="1026"/>
                      <a:pt x="785" y="1026"/>
                    </a:cubicBezTo>
                    <a:cubicBezTo>
                      <a:pt x="790" y="1026"/>
                      <a:pt x="795" y="1026"/>
                      <a:pt x="801" y="1026"/>
                    </a:cubicBezTo>
                    <a:cubicBezTo>
                      <a:pt x="884" y="1022"/>
                      <a:pt x="962" y="998"/>
                      <a:pt x="1040" y="951"/>
                    </a:cubicBezTo>
                    <a:cubicBezTo>
                      <a:pt x="1114" y="908"/>
                      <a:pt x="1181" y="841"/>
                      <a:pt x="1237" y="763"/>
                    </a:cubicBezTo>
                    <a:cubicBezTo>
                      <a:pt x="1248" y="743"/>
                      <a:pt x="1260" y="727"/>
                      <a:pt x="1272" y="707"/>
                    </a:cubicBezTo>
                    <a:cubicBezTo>
                      <a:pt x="1308" y="645"/>
                      <a:pt x="1335" y="575"/>
                      <a:pt x="1346" y="508"/>
                    </a:cubicBezTo>
                    <a:cubicBezTo>
                      <a:pt x="1362" y="421"/>
                      <a:pt x="1358" y="339"/>
                      <a:pt x="1331" y="260"/>
                    </a:cubicBezTo>
                    <a:cubicBezTo>
                      <a:pt x="1303" y="182"/>
                      <a:pt x="1252" y="119"/>
                      <a:pt x="1178" y="68"/>
                    </a:cubicBezTo>
                    <a:cubicBezTo>
                      <a:pt x="1109" y="21"/>
                      <a:pt x="1041" y="1"/>
                      <a:pt x="965" y="1"/>
                    </a:cubicBezTo>
                    <a:close/>
                    <a:moveTo>
                      <a:pt x="2066" y="718"/>
                    </a:moveTo>
                    <a:cubicBezTo>
                      <a:pt x="2051" y="718"/>
                      <a:pt x="2033" y="721"/>
                      <a:pt x="2014" y="727"/>
                    </a:cubicBezTo>
                    <a:lnTo>
                      <a:pt x="83" y="1524"/>
                    </a:lnTo>
                    <a:cubicBezTo>
                      <a:pt x="55" y="1536"/>
                      <a:pt x="36" y="1551"/>
                      <a:pt x="20" y="1571"/>
                    </a:cubicBezTo>
                    <a:cubicBezTo>
                      <a:pt x="0" y="1598"/>
                      <a:pt x="0" y="1630"/>
                      <a:pt x="8" y="1665"/>
                    </a:cubicBezTo>
                    <a:cubicBezTo>
                      <a:pt x="20" y="1696"/>
                      <a:pt x="40" y="1720"/>
                      <a:pt x="60" y="1736"/>
                    </a:cubicBezTo>
                    <a:cubicBezTo>
                      <a:pt x="78" y="1747"/>
                      <a:pt x="99" y="1753"/>
                      <a:pt x="121" y="1753"/>
                    </a:cubicBezTo>
                    <a:cubicBezTo>
                      <a:pt x="137" y="1753"/>
                      <a:pt x="155" y="1750"/>
                      <a:pt x="173" y="1743"/>
                    </a:cubicBezTo>
                    <a:lnTo>
                      <a:pt x="2108" y="951"/>
                    </a:lnTo>
                    <a:cubicBezTo>
                      <a:pt x="2135" y="935"/>
                      <a:pt x="2155" y="919"/>
                      <a:pt x="2166" y="901"/>
                    </a:cubicBezTo>
                    <a:cubicBezTo>
                      <a:pt x="2186" y="872"/>
                      <a:pt x="2190" y="841"/>
                      <a:pt x="2179" y="810"/>
                    </a:cubicBezTo>
                    <a:cubicBezTo>
                      <a:pt x="2166" y="778"/>
                      <a:pt x="2150" y="751"/>
                      <a:pt x="2127" y="736"/>
                    </a:cubicBezTo>
                    <a:cubicBezTo>
                      <a:pt x="2109" y="724"/>
                      <a:pt x="2089" y="718"/>
                      <a:pt x="2066" y="718"/>
                    </a:cubicBezTo>
                    <a:close/>
                    <a:moveTo>
                      <a:pt x="1424" y="1681"/>
                    </a:moveTo>
                    <a:cubicBezTo>
                      <a:pt x="1454" y="1681"/>
                      <a:pt x="1483" y="1690"/>
                      <a:pt x="1511" y="1709"/>
                    </a:cubicBezTo>
                    <a:cubicBezTo>
                      <a:pt x="1562" y="1743"/>
                      <a:pt x="1585" y="1799"/>
                      <a:pt x="1578" y="1866"/>
                    </a:cubicBezTo>
                    <a:cubicBezTo>
                      <a:pt x="1574" y="1932"/>
                      <a:pt x="1543" y="2007"/>
                      <a:pt x="1491" y="2085"/>
                    </a:cubicBezTo>
                    <a:cubicBezTo>
                      <a:pt x="1437" y="2160"/>
                      <a:pt x="1382" y="2214"/>
                      <a:pt x="1323" y="2246"/>
                    </a:cubicBezTo>
                    <a:cubicBezTo>
                      <a:pt x="1292" y="2261"/>
                      <a:pt x="1264" y="2269"/>
                      <a:pt x="1236" y="2269"/>
                    </a:cubicBezTo>
                    <a:cubicBezTo>
                      <a:pt x="1207" y="2269"/>
                      <a:pt x="1178" y="2260"/>
                      <a:pt x="1150" y="2243"/>
                    </a:cubicBezTo>
                    <a:cubicBezTo>
                      <a:pt x="1099" y="2207"/>
                      <a:pt x="1076" y="2152"/>
                      <a:pt x="1080" y="2085"/>
                    </a:cubicBezTo>
                    <a:cubicBezTo>
                      <a:pt x="1087" y="2015"/>
                      <a:pt x="1114" y="1940"/>
                      <a:pt x="1170" y="1866"/>
                    </a:cubicBezTo>
                    <a:cubicBezTo>
                      <a:pt x="1217" y="1790"/>
                      <a:pt x="1275" y="1736"/>
                      <a:pt x="1339" y="1705"/>
                    </a:cubicBezTo>
                    <a:cubicBezTo>
                      <a:pt x="1367" y="1689"/>
                      <a:pt x="1396" y="1681"/>
                      <a:pt x="1424" y="1681"/>
                    </a:cubicBezTo>
                    <a:close/>
                    <a:moveTo>
                      <a:pt x="1419" y="1460"/>
                    </a:moveTo>
                    <a:cubicBezTo>
                      <a:pt x="1413" y="1460"/>
                      <a:pt x="1407" y="1461"/>
                      <a:pt x="1402" y="1461"/>
                    </a:cubicBezTo>
                    <a:cubicBezTo>
                      <a:pt x="1319" y="1461"/>
                      <a:pt x="1241" y="1489"/>
                      <a:pt x="1166" y="1536"/>
                    </a:cubicBezTo>
                    <a:cubicBezTo>
                      <a:pt x="1087" y="1583"/>
                      <a:pt x="1025" y="1645"/>
                      <a:pt x="966" y="1732"/>
                    </a:cubicBezTo>
                    <a:cubicBezTo>
                      <a:pt x="911" y="1810"/>
                      <a:pt x="875" y="1897"/>
                      <a:pt x="864" y="1984"/>
                    </a:cubicBezTo>
                    <a:cubicBezTo>
                      <a:pt x="848" y="2073"/>
                      <a:pt x="852" y="2156"/>
                      <a:pt x="879" y="2230"/>
                    </a:cubicBezTo>
                    <a:cubicBezTo>
                      <a:pt x="911" y="2308"/>
                      <a:pt x="958" y="2372"/>
                      <a:pt x="1029" y="2419"/>
                    </a:cubicBezTo>
                    <a:cubicBezTo>
                      <a:pt x="1094" y="2462"/>
                      <a:pt x="1167" y="2486"/>
                      <a:pt x="1239" y="2486"/>
                    </a:cubicBezTo>
                    <a:cubicBezTo>
                      <a:pt x="1245" y="2486"/>
                      <a:pt x="1250" y="2486"/>
                      <a:pt x="1256" y="2485"/>
                    </a:cubicBezTo>
                    <a:cubicBezTo>
                      <a:pt x="1339" y="2482"/>
                      <a:pt x="1417" y="2458"/>
                      <a:pt x="1491" y="2411"/>
                    </a:cubicBezTo>
                    <a:cubicBezTo>
                      <a:pt x="1570" y="2364"/>
                      <a:pt x="1637" y="2301"/>
                      <a:pt x="1692" y="2219"/>
                    </a:cubicBezTo>
                    <a:cubicBezTo>
                      <a:pt x="1746" y="2136"/>
                      <a:pt x="1786" y="2054"/>
                      <a:pt x="1797" y="1964"/>
                    </a:cubicBezTo>
                    <a:cubicBezTo>
                      <a:pt x="1813" y="1877"/>
                      <a:pt x="1809" y="1795"/>
                      <a:pt x="1782" y="1720"/>
                    </a:cubicBezTo>
                    <a:cubicBezTo>
                      <a:pt x="1759" y="1642"/>
                      <a:pt x="1708" y="1579"/>
                      <a:pt x="1637" y="1528"/>
                    </a:cubicBezTo>
                    <a:cubicBezTo>
                      <a:pt x="1567" y="1484"/>
                      <a:pt x="1494" y="1460"/>
                      <a:pt x="1419" y="14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0;p46">
              <a:extLst>
                <a:ext uri="{FF2B5EF4-FFF2-40B4-BE49-F238E27FC236}">
                  <a16:creationId xmlns:a16="http://schemas.microsoft.com/office/drawing/2014/main" id="{7CD36181-CA5B-28F5-BCD9-EBCE0E78B409}"/>
                </a:ext>
              </a:extLst>
            </p:cNvPr>
            <p:cNvGrpSpPr/>
            <p:nvPr/>
          </p:nvGrpSpPr>
          <p:grpSpPr>
            <a:xfrm>
              <a:off x="7331338" y="1357213"/>
              <a:ext cx="655922" cy="649916"/>
              <a:chOff x="10266976" y="2032400"/>
              <a:chExt cx="655922" cy="649916"/>
            </a:xfrm>
          </p:grpSpPr>
          <p:sp>
            <p:nvSpPr>
              <p:cNvPr id="807" name="Google Shape;801;p46">
                <a:extLst>
                  <a:ext uri="{FF2B5EF4-FFF2-40B4-BE49-F238E27FC236}">
                    <a16:creationId xmlns:a16="http://schemas.microsoft.com/office/drawing/2014/main" id="{2DE9E272-A08F-77F2-89A2-D5E984D95C5F}"/>
                  </a:ext>
                </a:extLst>
              </p:cNvPr>
              <p:cNvSpPr/>
              <p:nvPr/>
            </p:nvSpPr>
            <p:spPr>
              <a:xfrm>
                <a:off x="10266976" y="2037961"/>
                <a:ext cx="654440" cy="644355"/>
              </a:xfrm>
              <a:custGeom>
                <a:avLst/>
                <a:gdLst/>
                <a:ahLst/>
                <a:cxnLst/>
                <a:rect l="l" t="t" r="r" b="b"/>
                <a:pathLst>
                  <a:path w="8825" h="8689" extrusionOk="0">
                    <a:moveTo>
                      <a:pt x="1240" y="1"/>
                    </a:moveTo>
                    <a:lnTo>
                      <a:pt x="16" y="7279"/>
                    </a:lnTo>
                    <a:cubicBezTo>
                      <a:pt x="0" y="7374"/>
                      <a:pt x="103" y="7472"/>
                      <a:pt x="244" y="7495"/>
                    </a:cubicBezTo>
                    <a:lnTo>
                      <a:pt x="7314" y="8684"/>
                    </a:lnTo>
                    <a:cubicBezTo>
                      <a:pt x="7336" y="8687"/>
                      <a:pt x="7357" y="8689"/>
                      <a:pt x="7377" y="8689"/>
                    </a:cubicBezTo>
                    <a:cubicBezTo>
                      <a:pt x="7492" y="8689"/>
                      <a:pt x="7588" y="8635"/>
                      <a:pt x="7601" y="8555"/>
                    </a:cubicBezTo>
                    <a:lnTo>
                      <a:pt x="8825" y="1276"/>
                    </a:lnTo>
                    <a:lnTo>
                      <a:pt x="1240"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2;p46">
                <a:extLst>
                  <a:ext uri="{FF2B5EF4-FFF2-40B4-BE49-F238E27FC236}">
                    <a16:creationId xmlns:a16="http://schemas.microsoft.com/office/drawing/2014/main" id="{54AE49D4-1DA4-4594-577A-AF61B77A510E}"/>
                  </a:ext>
                </a:extLst>
              </p:cNvPr>
              <p:cNvSpPr/>
              <p:nvPr/>
            </p:nvSpPr>
            <p:spPr>
              <a:xfrm>
                <a:off x="10347288" y="2032400"/>
                <a:ext cx="575611" cy="169450"/>
              </a:xfrm>
              <a:custGeom>
                <a:avLst/>
                <a:gdLst/>
                <a:ahLst/>
                <a:cxnLst/>
                <a:rect l="l" t="t" r="r" b="b"/>
                <a:pathLst>
                  <a:path w="7762" h="2285" extrusionOk="0">
                    <a:moveTo>
                      <a:pt x="170" y="1"/>
                    </a:moveTo>
                    <a:lnTo>
                      <a:pt x="0" y="1009"/>
                    </a:lnTo>
                    <a:lnTo>
                      <a:pt x="7593" y="2284"/>
                    </a:lnTo>
                    <a:lnTo>
                      <a:pt x="7762" y="1280"/>
                    </a:lnTo>
                    <a:lnTo>
                      <a:pt x="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3;p46">
                <a:extLst>
                  <a:ext uri="{FF2B5EF4-FFF2-40B4-BE49-F238E27FC236}">
                    <a16:creationId xmlns:a16="http://schemas.microsoft.com/office/drawing/2014/main" id="{1DA0C004-4DC5-810B-141A-DE2F23E50E78}"/>
                  </a:ext>
                </a:extLst>
              </p:cNvPr>
              <p:cNvSpPr/>
              <p:nvPr/>
            </p:nvSpPr>
            <p:spPr>
              <a:xfrm>
                <a:off x="10490781" y="2079341"/>
                <a:ext cx="33519" cy="31369"/>
              </a:xfrm>
              <a:custGeom>
                <a:avLst/>
                <a:gdLst/>
                <a:ahLst/>
                <a:cxnLst/>
                <a:rect l="l" t="t" r="r" b="b"/>
                <a:pathLst>
                  <a:path w="452" h="423" extrusionOk="0">
                    <a:moveTo>
                      <a:pt x="225" y="0"/>
                    </a:moveTo>
                    <a:cubicBezTo>
                      <a:pt x="125" y="0"/>
                      <a:pt x="37" y="74"/>
                      <a:pt x="19" y="176"/>
                    </a:cubicBezTo>
                    <a:cubicBezTo>
                      <a:pt x="0" y="290"/>
                      <a:pt x="75" y="400"/>
                      <a:pt x="192" y="419"/>
                    </a:cubicBezTo>
                    <a:cubicBezTo>
                      <a:pt x="204" y="421"/>
                      <a:pt x="216" y="422"/>
                      <a:pt x="228" y="422"/>
                    </a:cubicBezTo>
                    <a:cubicBezTo>
                      <a:pt x="327" y="422"/>
                      <a:pt x="414" y="349"/>
                      <a:pt x="432" y="247"/>
                    </a:cubicBezTo>
                    <a:cubicBezTo>
                      <a:pt x="451" y="133"/>
                      <a:pt x="377" y="23"/>
                      <a:pt x="259" y="3"/>
                    </a:cubicBezTo>
                    <a:cubicBezTo>
                      <a:pt x="248" y="1"/>
                      <a:pt x="236"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04;p46">
                <a:extLst>
                  <a:ext uri="{FF2B5EF4-FFF2-40B4-BE49-F238E27FC236}">
                    <a16:creationId xmlns:a16="http://schemas.microsoft.com/office/drawing/2014/main" id="{1806430B-E722-4183-8A4E-E50B7D290A8D}"/>
                  </a:ext>
                </a:extLst>
              </p:cNvPr>
              <p:cNvSpPr/>
              <p:nvPr/>
            </p:nvSpPr>
            <p:spPr>
              <a:xfrm>
                <a:off x="10442431" y="2071258"/>
                <a:ext cx="33519" cy="31294"/>
              </a:xfrm>
              <a:custGeom>
                <a:avLst/>
                <a:gdLst/>
                <a:ahLst/>
                <a:cxnLst/>
                <a:rect l="l" t="t" r="r" b="b"/>
                <a:pathLst>
                  <a:path w="452" h="422" extrusionOk="0">
                    <a:moveTo>
                      <a:pt x="232" y="1"/>
                    </a:moveTo>
                    <a:cubicBezTo>
                      <a:pt x="127" y="1"/>
                      <a:pt x="38" y="72"/>
                      <a:pt x="20" y="175"/>
                    </a:cubicBezTo>
                    <a:cubicBezTo>
                      <a:pt x="1" y="289"/>
                      <a:pt x="79" y="399"/>
                      <a:pt x="193" y="418"/>
                    </a:cubicBezTo>
                    <a:cubicBezTo>
                      <a:pt x="205" y="420"/>
                      <a:pt x="216" y="421"/>
                      <a:pt x="228" y="421"/>
                    </a:cubicBezTo>
                    <a:cubicBezTo>
                      <a:pt x="329" y="421"/>
                      <a:pt x="418" y="348"/>
                      <a:pt x="432" y="246"/>
                    </a:cubicBezTo>
                    <a:cubicBezTo>
                      <a:pt x="452" y="132"/>
                      <a:pt x="377" y="23"/>
                      <a:pt x="263" y="3"/>
                    </a:cubicBezTo>
                    <a:cubicBezTo>
                      <a:pt x="253" y="1"/>
                      <a:pt x="242"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05;p46">
                <a:extLst>
                  <a:ext uri="{FF2B5EF4-FFF2-40B4-BE49-F238E27FC236}">
                    <a16:creationId xmlns:a16="http://schemas.microsoft.com/office/drawing/2014/main" id="{A88EC1F7-D306-B22E-4501-70B2B974A1D0}"/>
                  </a:ext>
                </a:extLst>
              </p:cNvPr>
              <p:cNvSpPr/>
              <p:nvPr/>
            </p:nvSpPr>
            <p:spPr>
              <a:xfrm>
                <a:off x="10394081" y="2063323"/>
                <a:ext cx="33890" cy="31146"/>
              </a:xfrm>
              <a:custGeom>
                <a:avLst/>
                <a:gdLst/>
                <a:ahLst/>
                <a:cxnLst/>
                <a:rect l="l" t="t" r="r" b="b"/>
                <a:pathLst>
                  <a:path w="457" h="420" extrusionOk="0">
                    <a:moveTo>
                      <a:pt x="227" y="0"/>
                    </a:moveTo>
                    <a:cubicBezTo>
                      <a:pt x="128" y="0"/>
                      <a:pt x="38" y="71"/>
                      <a:pt x="21" y="172"/>
                    </a:cubicBezTo>
                    <a:cubicBezTo>
                      <a:pt x="1" y="290"/>
                      <a:pt x="80" y="396"/>
                      <a:pt x="193" y="416"/>
                    </a:cubicBezTo>
                    <a:cubicBezTo>
                      <a:pt x="205" y="418"/>
                      <a:pt x="217" y="419"/>
                      <a:pt x="228" y="419"/>
                    </a:cubicBezTo>
                    <a:cubicBezTo>
                      <a:pt x="329" y="419"/>
                      <a:pt x="419" y="345"/>
                      <a:pt x="437" y="243"/>
                    </a:cubicBezTo>
                    <a:cubicBezTo>
                      <a:pt x="457" y="130"/>
                      <a:pt x="378" y="20"/>
                      <a:pt x="264" y="4"/>
                    </a:cubicBezTo>
                    <a:cubicBezTo>
                      <a:pt x="252" y="1"/>
                      <a:pt x="23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06;p46">
                <a:extLst>
                  <a:ext uri="{FF2B5EF4-FFF2-40B4-BE49-F238E27FC236}">
                    <a16:creationId xmlns:a16="http://schemas.microsoft.com/office/drawing/2014/main" id="{280D743B-9E40-7EC6-B4F8-CBF48943F215}"/>
                  </a:ext>
                </a:extLst>
              </p:cNvPr>
              <p:cNvSpPr/>
              <p:nvPr/>
            </p:nvSpPr>
            <p:spPr>
              <a:xfrm>
                <a:off x="10376357" y="2168924"/>
                <a:ext cx="443833" cy="437084"/>
              </a:xfrm>
              <a:custGeom>
                <a:avLst/>
                <a:gdLst/>
                <a:ahLst/>
                <a:cxnLst/>
                <a:rect l="l" t="t" r="r" b="b"/>
                <a:pathLst>
                  <a:path w="5985" h="5894" extrusionOk="0">
                    <a:moveTo>
                      <a:pt x="2218" y="1"/>
                    </a:moveTo>
                    <a:lnTo>
                      <a:pt x="1821" y="789"/>
                    </a:lnTo>
                    <a:lnTo>
                      <a:pt x="1" y="1091"/>
                    </a:lnTo>
                    <a:lnTo>
                      <a:pt x="295" y="5164"/>
                    </a:lnTo>
                    <a:lnTo>
                      <a:pt x="4619" y="5894"/>
                    </a:lnTo>
                    <a:lnTo>
                      <a:pt x="5984" y="2017"/>
                    </a:lnTo>
                    <a:lnTo>
                      <a:pt x="4517" y="1134"/>
                    </a:lnTo>
                    <a:lnTo>
                      <a:pt x="4368" y="361"/>
                    </a:lnTo>
                    <a:lnTo>
                      <a:pt x="2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07;p46">
                <a:extLst>
                  <a:ext uri="{FF2B5EF4-FFF2-40B4-BE49-F238E27FC236}">
                    <a16:creationId xmlns:a16="http://schemas.microsoft.com/office/drawing/2014/main" id="{62A7E579-6E15-5EB2-0778-5DBF3F6FFD0D}"/>
                  </a:ext>
                </a:extLst>
              </p:cNvPr>
              <p:cNvSpPr/>
              <p:nvPr/>
            </p:nvSpPr>
            <p:spPr>
              <a:xfrm>
                <a:off x="10540763" y="2168924"/>
                <a:ext cx="159587" cy="91436"/>
              </a:xfrm>
              <a:custGeom>
                <a:avLst/>
                <a:gdLst/>
                <a:ahLst/>
                <a:cxnLst/>
                <a:rect l="l" t="t" r="r" b="b"/>
                <a:pathLst>
                  <a:path w="2152" h="1233" extrusionOk="0">
                    <a:moveTo>
                      <a:pt x="1" y="1"/>
                    </a:moveTo>
                    <a:lnTo>
                      <a:pt x="1013" y="1232"/>
                    </a:lnTo>
                    <a:lnTo>
                      <a:pt x="2151" y="36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08;p46">
                <a:extLst>
                  <a:ext uri="{FF2B5EF4-FFF2-40B4-BE49-F238E27FC236}">
                    <a16:creationId xmlns:a16="http://schemas.microsoft.com/office/drawing/2014/main" id="{F569FD3E-47E6-C5AE-D787-76CB4F46F712}"/>
                  </a:ext>
                </a:extLst>
              </p:cNvPr>
              <p:cNvSpPr/>
              <p:nvPr/>
            </p:nvSpPr>
            <p:spPr>
              <a:xfrm>
                <a:off x="10509617" y="2225877"/>
                <a:ext cx="205268" cy="122582"/>
              </a:xfrm>
              <a:custGeom>
                <a:avLst/>
                <a:gdLst/>
                <a:ahLst/>
                <a:cxnLst/>
                <a:rect l="l" t="t" r="r" b="b"/>
                <a:pathLst>
                  <a:path w="2768" h="1653" extrusionOk="0">
                    <a:moveTo>
                      <a:pt x="27" y="0"/>
                    </a:moveTo>
                    <a:cubicBezTo>
                      <a:pt x="25" y="0"/>
                      <a:pt x="22" y="0"/>
                      <a:pt x="20" y="1"/>
                    </a:cubicBezTo>
                    <a:cubicBezTo>
                      <a:pt x="9" y="5"/>
                      <a:pt x="1" y="17"/>
                      <a:pt x="5" y="28"/>
                    </a:cubicBezTo>
                    <a:lnTo>
                      <a:pt x="339" y="1390"/>
                    </a:lnTo>
                    <a:cubicBezTo>
                      <a:pt x="339" y="1399"/>
                      <a:pt x="346" y="1402"/>
                      <a:pt x="354" y="1406"/>
                    </a:cubicBezTo>
                    <a:lnTo>
                      <a:pt x="358" y="1406"/>
                    </a:lnTo>
                    <a:cubicBezTo>
                      <a:pt x="362" y="1406"/>
                      <a:pt x="370" y="1406"/>
                      <a:pt x="373" y="1402"/>
                    </a:cubicBezTo>
                    <a:lnTo>
                      <a:pt x="1413" y="511"/>
                    </a:lnTo>
                    <a:lnTo>
                      <a:pt x="1940" y="1638"/>
                    </a:lnTo>
                    <a:cubicBezTo>
                      <a:pt x="1943" y="1645"/>
                      <a:pt x="1951" y="1653"/>
                      <a:pt x="1959" y="1653"/>
                    </a:cubicBezTo>
                    <a:cubicBezTo>
                      <a:pt x="1967" y="1653"/>
                      <a:pt x="1974" y="1649"/>
                      <a:pt x="1978" y="1642"/>
                    </a:cubicBezTo>
                    <a:lnTo>
                      <a:pt x="2760" y="405"/>
                    </a:lnTo>
                    <a:cubicBezTo>
                      <a:pt x="2767" y="394"/>
                      <a:pt x="2764" y="381"/>
                      <a:pt x="2755" y="374"/>
                    </a:cubicBezTo>
                    <a:cubicBezTo>
                      <a:pt x="2751" y="371"/>
                      <a:pt x="2746" y="370"/>
                      <a:pt x="2742" y="370"/>
                    </a:cubicBezTo>
                    <a:cubicBezTo>
                      <a:pt x="2734" y="370"/>
                      <a:pt x="2726" y="374"/>
                      <a:pt x="2724" y="381"/>
                    </a:cubicBezTo>
                    <a:lnTo>
                      <a:pt x="1963" y="1582"/>
                    </a:lnTo>
                    <a:lnTo>
                      <a:pt x="1445" y="464"/>
                    </a:lnTo>
                    <a:cubicBezTo>
                      <a:pt x="1441" y="461"/>
                      <a:pt x="1433" y="452"/>
                      <a:pt x="1429" y="452"/>
                    </a:cubicBezTo>
                    <a:cubicBezTo>
                      <a:pt x="1418" y="452"/>
                      <a:pt x="1413" y="452"/>
                      <a:pt x="1409" y="457"/>
                    </a:cubicBezTo>
                    <a:lnTo>
                      <a:pt x="373" y="1343"/>
                    </a:lnTo>
                    <a:lnTo>
                      <a:pt x="48" y="17"/>
                    </a:lnTo>
                    <a:cubicBezTo>
                      <a:pt x="45" y="7"/>
                      <a:pt x="36" y="0"/>
                      <a:pt x="2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09;p46">
                <a:extLst>
                  <a:ext uri="{FF2B5EF4-FFF2-40B4-BE49-F238E27FC236}">
                    <a16:creationId xmlns:a16="http://schemas.microsoft.com/office/drawing/2014/main" id="{A4F489E0-E48F-4BB3-E78F-8614C80D9DC5}"/>
                  </a:ext>
                </a:extLst>
              </p:cNvPr>
              <p:cNvSpPr/>
              <p:nvPr/>
            </p:nvSpPr>
            <p:spPr>
              <a:xfrm>
                <a:off x="10555001" y="2259322"/>
                <a:ext cx="62070" cy="321695"/>
              </a:xfrm>
              <a:custGeom>
                <a:avLst/>
                <a:gdLst/>
                <a:ahLst/>
                <a:cxnLst/>
                <a:rect l="l" t="t" r="r" b="b"/>
                <a:pathLst>
                  <a:path w="837" h="4338" extrusionOk="0">
                    <a:moveTo>
                      <a:pt x="809" y="0"/>
                    </a:moveTo>
                    <a:cubicBezTo>
                      <a:pt x="798" y="0"/>
                      <a:pt x="790" y="11"/>
                      <a:pt x="790" y="21"/>
                    </a:cubicBezTo>
                    <a:lnTo>
                      <a:pt x="5" y="4310"/>
                    </a:lnTo>
                    <a:cubicBezTo>
                      <a:pt x="1" y="4322"/>
                      <a:pt x="9" y="4333"/>
                      <a:pt x="24" y="4338"/>
                    </a:cubicBezTo>
                    <a:cubicBezTo>
                      <a:pt x="36" y="4338"/>
                      <a:pt x="48" y="4329"/>
                      <a:pt x="48" y="4318"/>
                    </a:cubicBezTo>
                    <a:lnTo>
                      <a:pt x="833" y="29"/>
                    </a:lnTo>
                    <a:cubicBezTo>
                      <a:pt x="837" y="17"/>
                      <a:pt x="825" y="6"/>
                      <a:pt x="813" y="1"/>
                    </a:cubicBezTo>
                    <a:cubicBezTo>
                      <a:pt x="812" y="1"/>
                      <a:pt x="810" y="0"/>
                      <a:pt x="80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0;p46">
                <a:extLst>
                  <a:ext uri="{FF2B5EF4-FFF2-40B4-BE49-F238E27FC236}">
                    <a16:creationId xmlns:a16="http://schemas.microsoft.com/office/drawing/2014/main" id="{D8E34674-6E71-8BB9-546F-FDA732C7D99B}"/>
                  </a:ext>
                </a:extLst>
              </p:cNvPr>
              <p:cNvSpPr/>
              <p:nvPr/>
            </p:nvSpPr>
            <p:spPr>
              <a:xfrm>
                <a:off x="10603351" y="2400593"/>
                <a:ext cx="28254" cy="26326"/>
              </a:xfrm>
              <a:custGeom>
                <a:avLst/>
                <a:gdLst/>
                <a:ahLst/>
                <a:cxnLst/>
                <a:rect l="l" t="t" r="r" b="b"/>
                <a:pathLst>
                  <a:path w="381" h="355" extrusionOk="0">
                    <a:moveTo>
                      <a:pt x="191" y="1"/>
                    </a:moveTo>
                    <a:cubicBezTo>
                      <a:pt x="104" y="1"/>
                      <a:pt x="30" y="60"/>
                      <a:pt x="16" y="149"/>
                    </a:cubicBezTo>
                    <a:cubicBezTo>
                      <a:pt x="0" y="243"/>
                      <a:pt x="63" y="333"/>
                      <a:pt x="161" y="353"/>
                    </a:cubicBezTo>
                    <a:cubicBezTo>
                      <a:pt x="171" y="354"/>
                      <a:pt x="180" y="355"/>
                      <a:pt x="190" y="355"/>
                    </a:cubicBezTo>
                    <a:cubicBezTo>
                      <a:pt x="274" y="355"/>
                      <a:pt x="351" y="292"/>
                      <a:pt x="366" y="207"/>
                    </a:cubicBezTo>
                    <a:cubicBezTo>
                      <a:pt x="381" y="110"/>
                      <a:pt x="314" y="19"/>
                      <a:pt x="220" y="3"/>
                    </a:cubicBezTo>
                    <a:cubicBezTo>
                      <a:pt x="210" y="2"/>
                      <a:pt x="200"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1;p46">
                <a:extLst>
                  <a:ext uri="{FF2B5EF4-FFF2-40B4-BE49-F238E27FC236}">
                    <a16:creationId xmlns:a16="http://schemas.microsoft.com/office/drawing/2014/main" id="{D3D6D0BE-9FF7-9612-6883-180364FDC239}"/>
                  </a:ext>
                </a:extLst>
              </p:cNvPr>
              <p:cNvSpPr/>
              <p:nvPr/>
            </p:nvSpPr>
            <p:spPr>
              <a:xfrm>
                <a:off x="10593414" y="2458881"/>
                <a:ext cx="28328" cy="26029"/>
              </a:xfrm>
              <a:custGeom>
                <a:avLst/>
                <a:gdLst/>
                <a:ahLst/>
                <a:cxnLst/>
                <a:rect l="l" t="t" r="r" b="b"/>
                <a:pathLst>
                  <a:path w="382" h="351" extrusionOk="0">
                    <a:moveTo>
                      <a:pt x="192" y="0"/>
                    </a:moveTo>
                    <a:cubicBezTo>
                      <a:pt x="108" y="0"/>
                      <a:pt x="31" y="60"/>
                      <a:pt x="17" y="148"/>
                    </a:cubicBezTo>
                    <a:cubicBezTo>
                      <a:pt x="1" y="242"/>
                      <a:pt x="67" y="332"/>
                      <a:pt x="162" y="347"/>
                    </a:cubicBezTo>
                    <a:cubicBezTo>
                      <a:pt x="173" y="350"/>
                      <a:pt x="185" y="351"/>
                      <a:pt x="196" y="351"/>
                    </a:cubicBezTo>
                    <a:cubicBezTo>
                      <a:pt x="280" y="351"/>
                      <a:pt x="352" y="289"/>
                      <a:pt x="366" y="206"/>
                    </a:cubicBezTo>
                    <a:cubicBezTo>
                      <a:pt x="382" y="108"/>
                      <a:pt x="319" y="18"/>
                      <a:pt x="221" y="3"/>
                    </a:cubicBezTo>
                    <a:cubicBezTo>
                      <a:pt x="211" y="1"/>
                      <a:pt x="201" y="0"/>
                      <a:pt x="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2;p46">
                <a:extLst>
                  <a:ext uri="{FF2B5EF4-FFF2-40B4-BE49-F238E27FC236}">
                    <a16:creationId xmlns:a16="http://schemas.microsoft.com/office/drawing/2014/main" id="{B82F0AE1-CC34-ADD4-1833-8A9C2AB707D3}"/>
                  </a:ext>
                </a:extLst>
              </p:cNvPr>
              <p:cNvSpPr/>
              <p:nvPr/>
            </p:nvSpPr>
            <p:spPr>
              <a:xfrm>
                <a:off x="10583848" y="2516946"/>
                <a:ext cx="28328" cy="26103"/>
              </a:xfrm>
              <a:custGeom>
                <a:avLst/>
                <a:gdLst/>
                <a:ahLst/>
                <a:cxnLst/>
                <a:rect l="l" t="t" r="r" b="b"/>
                <a:pathLst>
                  <a:path w="382" h="352" extrusionOk="0">
                    <a:moveTo>
                      <a:pt x="185" y="0"/>
                    </a:moveTo>
                    <a:cubicBezTo>
                      <a:pt x="102" y="0"/>
                      <a:pt x="30" y="62"/>
                      <a:pt x="17" y="145"/>
                    </a:cubicBezTo>
                    <a:cubicBezTo>
                      <a:pt x="1" y="243"/>
                      <a:pt x="64" y="334"/>
                      <a:pt x="162" y="350"/>
                    </a:cubicBezTo>
                    <a:cubicBezTo>
                      <a:pt x="171" y="351"/>
                      <a:pt x="180" y="352"/>
                      <a:pt x="190" y="352"/>
                    </a:cubicBezTo>
                    <a:cubicBezTo>
                      <a:pt x="273" y="352"/>
                      <a:pt x="348" y="293"/>
                      <a:pt x="365" y="205"/>
                    </a:cubicBezTo>
                    <a:cubicBezTo>
                      <a:pt x="381" y="110"/>
                      <a:pt x="314" y="20"/>
                      <a:pt x="220" y="4"/>
                    </a:cubicBezTo>
                    <a:cubicBezTo>
                      <a:pt x="208" y="2"/>
                      <a:pt x="197" y="0"/>
                      <a:pt x="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7" name="Group 1136">
            <a:extLst>
              <a:ext uri="{FF2B5EF4-FFF2-40B4-BE49-F238E27FC236}">
                <a16:creationId xmlns:a16="http://schemas.microsoft.com/office/drawing/2014/main" id="{0E61050F-2D83-D7ED-483A-6FC4C669C453}"/>
              </a:ext>
            </a:extLst>
          </p:cNvPr>
          <p:cNvGrpSpPr/>
          <p:nvPr/>
        </p:nvGrpSpPr>
        <p:grpSpPr>
          <a:xfrm>
            <a:off x="1145135" y="578511"/>
            <a:ext cx="1272021" cy="659809"/>
            <a:chOff x="1145135" y="578511"/>
            <a:chExt cx="1272021" cy="659809"/>
          </a:xfrm>
        </p:grpSpPr>
        <p:sp>
          <p:nvSpPr>
            <p:cNvPr id="1138" name="Google Shape;179;p31">
              <a:extLst>
                <a:ext uri="{FF2B5EF4-FFF2-40B4-BE49-F238E27FC236}">
                  <a16:creationId xmlns:a16="http://schemas.microsoft.com/office/drawing/2014/main" id="{A1B439C8-BA8C-24CE-3347-70BCC677EABF}"/>
                </a:ext>
              </a:extLst>
            </p:cNvPr>
            <p:cNvSpPr/>
            <p:nvPr/>
          </p:nvSpPr>
          <p:spPr>
            <a:xfrm>
              <a:off x="1145135" y="578511"/>
              <a:ext cx="1272021" cy="659809"/>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1139" name="Google Shape;183;p31">
              <a:extLst>
                <a:ext uri="{FF2B5EF4-FFF2-40B4-BE49-F238E27FC236}">
                  <a16:creationId xmlns:a16="http://schemas.microsoft.com/office/drawing/2014/main" id="{545B0F9B-4AD1-7E37-EFDB-B2A21F05B6A3}"/>
                </a:ext>
              </a:extLst>
            </p:cNvPr>
            <p:cNvSpPr/>
            <p:nvPr/>
          </p:nvSpPr>
          <p:spPr>
            <a:xfrm>
              <a:off x="1145601" y="578511"/>
              <a:ext cx="627064" cy="659809"/>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grpSp>
          <p:nvGrpSpPr>
            <p:cNvPr id="1140" name="Google Shape;195;p31">
              <a:extLst>
                <a:ext uri="{FF2B5EF4-FFF2-40B4-BE49-F238E27FC236}">
                  <a16:creationId xmlns:a16="http://schemas.microsoft.com/office/drawing/2014/main" id="{C59B7DB2-1265-9AA4-8C31-D63FE16A7AFD}"/>
                </a:ext>
              </a:extLst>
            </p:cNvPr>
            <p:cNvGrpSpPr/>
            <p:nvPr/>
          </p:nvGrpSpPr>
          <p:grpSpPr>
            <a:xfrm>
              <a:off x="1349540" y="807288"/>
              <a:ext cx="219185" cy="202073"/>
              <a:chOff x="338578" y="2164486"/>
              <a:chExt cx="180925" cy="166800"/>
            </a:xfrm>
          </p:grpSpPr>
          <p:sp>
            <p:nvSpPr>
              <p:cNvPr id="1142" name="Google Shape;196;p31">
                <a:extLst>
                  <a:ext uri="{FF2B5EF4-FFF2-40B4-BE49-F238E27FC236}">
                    <a16:creationId xmlns:a16="http://schemas.microsoft.com/office/drawing/2014/main" id="{DDC23A65-D72D-2522-1DFD-BBD2ACBB6478}"/>
                  </a:ext>
                </a:extLst>
              </p:cNvPr>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3" name="Google Shape;197;p31">
                <a:extLst>
                  <a:ext uri="{FF2B5EF4-FFF2-40B4-BE49-F238E27FC236}">
                    <a16:creationId xmlns:a16="http://schemas.microsoft.com/office/drawing/2014/main" id="{2858A47B-31B9-9C91-2FD5-0D69AA507A82}"/>
                  </a:ext>
                </a:extLst>
              </p:cNvPr>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141" name="Google Shape;209;p31">
              <a:extLst>
                <a:ext uri="{FF2B5EF4-FFF2-40B4-BE49-F238E27FC236}">
                  <a16:creationId xmlns:a16="http://schemas.microsoft.com/office/drawing/2014/main" id="{3A505907-A808-43CE-5A71-3A5640D409C6}"/>
                </a:ext>
              </a:extLst>
            </p:cNvPr>
            <p:cNvSpPr txBox="1">
              <a:spLocks/>
            </p:cNvSpPr>
            <p:nvPr/>
          </p:nvSpPr>
          <p:spPr>
            <a:xfrm>
              <a:off x="1781145" y="694063"/>
              <a:ext cx="624693" cy="466969"/>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 sz="2000" b="1" kern="0" dirty="0">
                  <a:solidFill>
                    <a:srgbClr val="434343"/>
                  </a:solidFill>
                  <a:latin typeface="Libre Franklin" panose="020B0604020202020204" pitchFamily="2" charset="0"/>
                </a:rPr>
                <a:t>02</a:t>
              </a:r>
              <a:endParaRPr lang="en" sz="1400" b="1" kern="0" dirty="0">
                <a:solidFill>
                  <a:srgbClr val="434343"/>
                </a:solidFill>
                <a:latin typeface="Libre Franklin" panose="020B0604020202020204" pitchFamily="2" charset="0"/>
              </a:endParaRPr>
            </a:p>
          </p:txBody>
        </p:sp>
      </p:grpSp>
      <p:sp>
        <p:nvSpPr>
          <p:cNvPr id="1144" name="Google Shape;765;p48">
            <a:extLst>
              <a:ext uri="{FF2B5EF4-FFF2-40B4-BE49-F238E27FC236}">
                <a16:creationId xmlns:a16="http://schemas.microsoft.com/office/drawing/2014/main" id="{363775EE-B2C3-21F2-1E81-6ECF53F3FF78}"/>
              </a:ext>
            </a:extLst>
          </p:cNvPr>
          <p:cNvSpPr txBox="1">
            <a:spLocks noGrp="1"/>
          </p:cNvSpPr>
          <p:nvPr>
            <p:ph type="title"/>
          </p:nvPr>
        </p:nvSpPr>
        <p:spPr>
          <a:xfrm>
            <a:off x="2516319" y="578511"/>
            <a:ext cx="4286143" cy="659809"/>
          </a:xfrm>
          <a:prstGeom prst="rect">
            <a:avLst/>
          </a:prstGeom>
        </p:spPr>
        <p:txBody>
          <a:bodyPr spcFirstLastPara="1" wrap="square" lIns="121900" tIns="121900" rIns="121900" bIns="121900" anchor="t" anchorCtr="0">
            <a:noAutofit/>
          </a:bodyPr>
          <a:lstStyle/>
          <a:p>
            <a:r>
              <a:rPr lang="en" sz="2400" dirty="0"/>
              <a:t>Project Info:  SUIT-UP</a:t>
            </a:r>
            <a:endParaRPr sz="2400" dirty="0"/>
          </a:p>
        </p:txBody>
      </p:sp>
    </p:spTree>
    <p:extLst>
      <p:ext uri="{BB962C8B-B14F-4D97-AF65-F5344CB8AC3E}">
        <p14:creationId xmlns:p14="http://schemas.microsoft.com/office/powerpoint/2010/main" val="344331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p:nvPr/>
        </p:nvSpPr>
        <p:spPr>
          <a:xfrm>
            <a:off x="4842451" y="501702"/>
            <a:ext cx="2566800" cy="24764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Libre Franklin ExtraBold"/>
              <a:ea typeface="Libre Franklin ExtraBold"/>
              <a:cs typeface="Libre Franklin ExtraBold"/>
              <a:sym typeface="Libre Franklin ExtraBold"/>
            </a:endParaRPr>
          </a:p>
        </p:txBody>
      </p:sp>
      <p:sp>
        <p:nvSpPr>
          <p:cNvPr id="481" name="Google Shape;481;p40"/>
          <p:cNvSpPr txBox="1">
            <a:spLocks noGrp="1"/>
          </p:cNvSpPr>
          <p:nvPr>
            <p:ph type="title" idx="2"/>
          </p:nvPr>
        </p:nvSpPr>
        <p:spPr>
          <a:xfrm>
            <a:off x="4900251" y="901702"/>
            <a:ext cx="2451200" cy="16764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482" name="Google Shape;482;p40"/>
          <p:cNvSpPr txBox="1">
            <a:spLocks noGrp="1"/>
          </p:cNvSpPr>
          <p:nvPr>
            <p:ph type="subTitle" idx="1"/>
          </p:nvPr>
        </p:nvSpPr>
        <p:spPr>
          <a:xfrm>
            <a:off x="7638017" y="3596700"/>
            <a:ext cx="2770000" cy="1312000"/>
          </a:xfrm>
          <a:prstGeom prst="rect">
            <a:avLst/>
          </a:prstGeom>
        </p:spPr>
        <p:txBody>
          <a:bodyPr spcFirstLastPara="1" wrap="square" lIns="121900" tIns="121900" rIns="121900" bIns="121900" anchor="t" anchorCtr="0">
            <a:noAutofit/>
          </a:bodyPr>
          <a:lstStyle/>
          <a:p>
            <a:pPr marL="0" indent="0"/>
            <a:r>
              <a:rPr lang="en" sz="2000" dirty="0"/>
              <a:t>We planned to perform a </a:t>
            </a:r>
            <a:r>
              <a:rPr lang="en" sz="2000" b="1" i="1" dirty="0"/>
              <a:t>live demo </a:t>
            </a:r>
            <a:r>
              <a:rPr lang="en" sz="2000" dirty="0"/>
              <a:t>for the mobile application </a:t>
            </a:r>
            <a:endParaRPr sz="2000" dirty="0"/>
          </a:p>
        </p:txBody>
      </p:sp>
      <p:pic>
        <p:nvPicPr>
          <p:cNvPr id="483" name="Google Shape;483;p40"/>
          <p:cNvPicPr preferRelativeResize="0"/>
          <p:nvPr/>
        </p:nvPicPr>
        <p:blipFill>
          <a:blip r:embed="rId3">
            <a:extLst>
              <a:ext uri="{28A0092B-C50C-407E-A947-70E740481C1C}">
                <a14:useLocalDpi xmlns:a14="http://schemas.microsoft.com/office/drawing/2010/main" val="0"/>
              </a:ext>
            </a:extLst>
          </a:blip>
          <a:srcRect l="26477" r="26477"/>
          <a:stretch/>
        </p:blipFill>
        <p:spPr>
          <a:xfrm flipH="1">
            <a:off x="0" y="0"/>
            <a:ext cx="4840832" cy="6858000"/>
          </a:xfrm>
          <a:prstGeom prst="rect">
            <a:avLst/>
          </a:prstGeom>
          <a:noFill/>
          <a:ln>
            <a:noFill/>
          </a:ln>
        </p:spPr>
      </p:pic>
      <p:sp>
        <p:nvSpPr>
          <p:cNvPr id="484" name="Google Shape;484;p40"/>
          <p:cNvSpPr/>
          <p:nvPr/>
        </p:nvSpPr>
        <p:spPr>
          <a:xfrm>
            <a:off x="9788432" y="4418616"/>
            <a:ext cx="141600" cy="1416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485" name="Google Shape;485;p40"/>
          <p:cNvSpPr txBox="1">
            <a:spLocks noGrp="1"/>
          </p:cNvSpPr>
          <p:nvPr>
            <p:ph type="title"/>
          </p:nvPr>
        </p:nvSpPr>
        <p:spPr>
          <a:xfrm>
            <a:off x="7638017" y="2127100"/>
            <a:ext cx="2566800" cy="1469600"/>
          </a:xfrm>
          <a:prstGeom prst="rect">
            <a:avLst/>
          </a:prstGeom>
        </p:spPr>
        <p:txBody>
          <a:bodyPr spcFirstLastPara="1" wrap="square" lIns="121900" tIns="121900" rIns="121900" bIns="121900" anchor="t" anchorCtr="0">
            <a:noAutofit/>
          </a:bodyPr>
          <a:lstStyle/>
          <a:p>
            <a:r>
              <a:rPr lang="en" dirty="0"/>
              <a:t>Project Demo</a:t>
            </a:r>
            <a:endParaRPr dirty="0">
              <a:solidFill>
                <a:schemeClr val="accent2"/>
              </a:solidFill>
            </a:endParaRPr>
          </a:p>
        </p:txBody>
      </p:sp>
      <p:sp>
        <p:nvSpPr>
          <p:cNvPr id="486" name="Google Shape;486;p40"/>
          <p:cNvSpPr/>
          <p:nvPr/>
        </p:nvSpPr>
        <p:spPr>
          <a:xfrm>
            <a:off x="11078300" y="1437333"/>
            <a:ext cx="828400" cy="2305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7" name="Google Shape;487;p40"/>
          <p:cNvSpPr/>
          <p:nvPr/>
        </p:nvSpPr>
        <p:spPr>
          <a:xfrm flipH="1">
            <a:off x="11636855" y="1148197"/>
            <a:ext cx="222400" cy="1704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88" name="Google Shape;488;p40"/>
          <p:cNvSpPr/>
          <p:nvPr/>
        </p:nvSpPr>
        <p:spPr>
          <a:xfrm flipH="1">
            <a:off x="11636855" y="1015831"/>
            <a:ext cx="222400" cy="1704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cxnSp>
        <p:nvCxnSpPr>
          <p:cNvPr id="489" name="Google Shape;489;p40"/>
          <p:cNvCxnSpPr/>
          <p:nvPr/>
        </p:nvCxnSpPr>
        <p:spPr>
          <a:xfrm>
            <a:off x="11748067" y="3879764"/>
            <a:ext cx="0" cy="2983600"/>
          </a:xfrm>
          <a:prstGeom prst="straightConnector1">
            <a:avLst/>
          </a:prstGeom>
          <a:noFill/>
          <a:ln w="19050" cap="flat" cmpd="sng">
            <a:solidFill>
              <a:schemeClr val="dk2"/>
            </a:solidFill>
            <a:prstDash val="solid"/>
            <a:round/>
            <a:headEnd type="none" w="med" len="med"/>
            <a:tailEnd type="none" w="med" len="med"/>
          </a:ln>
        </p:spPr>
      </p:cxnSp>
      <p:sp>
        <p:nvSpPr>
          <p:cNvPr id="490" name="Google Shape;490;p40"/>
          <p:cNvSpPr/>
          <p:nvPr/>
        </p:nvSpPr>
        <p:spPr>
          <a:xfrm>
            <a:off x="2939267" y="501702"/>
            <a:ext cx="1903200" cy="2475600"/>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accent1"/>
              </a:solidFill>
              <a:latin typeface="Libre Franklin ExtraBold"/>
              <a:ea typeface="Libre Franklin ExtraBold"/>
              <a:cs typeface="Libre Franklin ExtraBold"/>
              <a:sym typeface="Libre Franklin ExtraBold"/>
            </a:endParaRPr>
          </a:p>
        </p:txBody>
      </p:sp>
      <p:grpSp>
        <p:nvGrpSpPr>
          <p:cNvPr id="491" name="Google Shape;491;p40"/>
          <p:cNvGrpSpPr/>
          <p:nvPr/>
        </p:nvGrpSpPr>
        <p:grpSpPr>
          <a:xfrm>
            <a:off x="3693714" y="1444957"/>
            <a:ext cx="639124" cy="589227"/>
            <a:chOff x="338578" y="2164486"/>
            <a:chExt cx="180925" cy="166800"/>
          </a:xfrm>
        </p:grpSpPr>
        <p:sp>
          <p:nvSpPr>
            <p:cNvPr id="492" name="Google Shape;492;p40"/>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93" name="Google Shape;493;p40"/>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24D9A3-2AB1-4947-ADE6-43E24666DC45}"/>
              </a:ext>
            </a:extLst>
          </p:cNvPr>
          <p:cNvSpPr>
            <a:spLocks noGrp="1"/>
          </p:cNvSpPr>
          <p:nvPr>
            <p:ph type="body" sz="quarter" idx="13"/>
          </p:nvPr>
        </p:nvSpPr>
        <p:spPr/>
        <p:txBody>
          <a:bodyPr/>
          <a:lstStyle/>
          <a:p>
            <a:pPr marL="7937" indent="0">
              <a:buNone/>
            </a:pPr>
            <a:r>
              <a:rPr lang="tr-TR" sz="1400" i="1" dirty="0" err="1"/>
              <a:t>This</a:t>
            </a:r>
            <a:r>
              <a:rPr lang="tr-TR" sz="1400" i="1" dirty="0"/>
              <a:t> </a:t>
            </a:r>
            <a:r>
              <a:rPr lang="tr-TR" sz="1400" i="1" dirty="0" err="1"/>
              <a:t>slide</a:t>
            </a:r>
            <a:r>
              <a:rPr lang="tr-TR" sz="1400" i="1" dirty="0"/>
              <a:t> </a:t>
            </a:r>
            <a:r>
              <a:rPr lang="tr-TR" sz="1400" i="1" dirty="0" err="1"/>
              <a:t>should</a:t>
            </a:r>
            <a:r>
              <a:rPr lang="tr-TR" sz="1400" i="1" dirty="0"/>
              <a:t> </a:t>
            </a:r>
            <a:r>
              <a:rPr lang="tr-TR" sz="1400" i="1" dirty="0" err="1"/>
              <a:t>include</a:t>
            </a:r>
            <a:r>
              <a:rPr lang="tr-TR" sz="1400" i="1" dirty="0"/>
              <a:t> </a:t>
            </a:r>
            <a:r>
              <a:rPr lang="tr-TR" sz="1400" i="1" dirty="0" err="1"/>
              <a:t>below</a:t>
            </a:r>
            <a:r>
              <a:rPr lang="tr-TR" sz="1400" i="1" dirty="0"/>
              <a:t> </a:t>
            </a:r>
            <a:r>
              <a:rPr lang="tr-TR" sz="1400" i="1" dirty="0" err="1"/>
              <a:t>info</a:t>
            </a:r>
            <a:r>
              <a:rPr lang="tr-TR" sz="1400" i="1" dirty="0"/>
              <a:t>:</a:t>
            </a:r>
          </a:p>
          <a:p>
            <a:r>
              <a:rPr lang="tr-TR" sz="1400" i="1" dirty="0"/>
              <a:t>Solution </a:t>
            </a:r>
            <a:r>
              <a:rPr lang="tr-TR" sz="1400" i="1" dirty="0" err="1"/>
              <a:t>architecture</a:t>
            </a:r>
            <a:r>
              <a:rPr lang="tr-TR" sz="1400" i="1" dirty="0"/>
              <a:t> (</a:t>
            </a:r>
            <a:r>
              <a:rPr lang="tr-TR" sz="1400" i="1" dirty="0" err="1"/>
              <a:t>if</a:t>
            </a:r>
            <a:r>
              <a:rPr lang="tr-TR" sz="1400" i="1" dirty="0"/>
              <a:t> </a:t>
            </a:r>
            <a:r>
              <a:rPr lang="tr-TR" sz="1400" i="1" dirty="0" err="1"/>
              <a:t>you</a:t>
            </a:r>
            <a:r>
              <a:rPr lang="tr-TR" sz="1400" i="1" dirty="0"/>
              <a:t> </a:t>
            </a:r>
            <a:r>
              <a:rPr lang="tr-TR" sz="1400" i="1" dirty="0" err="1"/>
              <a:t>want</a:t>
            </a:r>
            <a:r>
              <a:rPr lang="tr-TR" sz="1400" i="1" dirty="0"/>
              <a:t> </a:t>
            </a:r>
            <a:r>
              <a:rPr lang="tr-TR" sz="1400" i="1" dirty="0" err="1"/>
              <a:t>to</a:t>
            </a:r>
            <a:r>
              <a:rPr lang="tr-TR" sz="1400" i="1" dirty="0"/>
              <a:t> </a:t>
            </a:r>
            <a:r>
              <a:rPr lang="tr-TR" sz="1400" i="1" dirty="0" err="1"/>
              <a:t>add</a:t>
            </a:r>
            <a:r>
              <a:rPr lang="tr-TR" sz="1400" i="1" dirty="0"/>
              <a:t> a </a:t>
            </a:r>
            <a:r>
              <a:rPr lang="tr-TR" sz="1400" i="1" dirty="0" err="1"/>
              <a:t>diagram</a:t>
            </a:r>
            <a:r>
              <a:rPr lang="tr-TR" sz="1400" i="1" dirty="0"/>
              <a:t>, </a:t>
            </a:r>
            <a:r>
              <a:rPr lang="tr-TR" sz="1400" i="1" dirty="0" err="1"/>
              <a:t>you</a:t>
            </a:r>
            <a:r>
              <a:rPr lang="tr-TR" sz="1400" i="1" dirty="0"/>
              <a:t> can </a:t>
            </a:r>
            <a:r>
              <a:rPr lang="tr-TR" sz="1400" i="1" dirty="0" err="1"/>
              <a:t>make</a:t>
            </a:r>
            <a:r>
              <a:rPr lang="tr-TR" sz="1400" i="1" dirty="0"/>
              <a:t> it as a </a:t>
            </a:r>
            <a:r>
              <a:rPr lang="tr-TR" sz="1400" i="1" dirty="0" err="1"/>
              <a:t>seperate</a:t>
            </a:r>
            <a:r>
              <a:rPr lang="tr-TR" sz="1400" i="1" dirty="0"/>
              <a:t> </a:t>
            </a:r>
            <a:r>
              <a:rPr lang="tr-TR" sz="1400" i="1" dirty="0" err="1"/>
              <a:t>slide</a:t>
            </a:r>
            <a:r>
              <a:rPr lang="tr-TR" sz="1400" i="1" dirty="0"/>
              <a:t>)</a:t>
            </a:r>
          </a:p>
          <a:p>
            <a:r>
              <a:rPr lang="tr-TR" sz="1400" i="1" dirty="0"/>
              <a:t>Tech </a:t>
            </a:r>
            <a:r>
              <a:rPr lang="tr-TR" sz="1400" i="1" dirty="0" err="1"/>
              <a:t>stack</a:t>
            </a:r>
            <a:r>
              <a:rPr lang="tr-TR" sz="1400" i="1" dirty="0"/>
              <a:t> </a:t>
            </a:r>
            <a:r>
              <a:rPr lang="tr-TR" sz="1400" i="1" dirty="0" err="1"/>
              <a:t>info</a:t>
            </a:r>
            <a:endParaRPr lang="tr-TR" sz="1400" i="1" dirty="0"/>
          </a:p>
          <a:p>
            <a:pPr lvl="1"/>
            <a:r>
              <a:rPr lang="tr-TR" sz="1400" i="1" dirty="0" err="1"/>
              <a:t>Sw</a:t>
            </a:r>
            <a:r>
              <a:rPr lang="tr-TR" sz="1400" i="1" dirty="0"/>
              <a:t> </a:t>
            </a:r>
            <a:r>
              <a:rPr lang="tr-TR" sz="1400" i="1" dirty="0" err="1"/>
              <a:t>programming</a:t>
            </a:r>
            <a:r>
              <a:rPr lang="tr-TR" sz="1400" i="1" dirty="0"/>
              <a:t> </a:t>
            </a:r>
            <a:r>
              <a:rPr lang="tr-TR" sz="1400" i="1" dirty="0" err="1"/>
              <a:t>languages</a:t>
            </a:r>
            <a:endParaRPr lang="tr-TR" sz="1400" i="1" dirty="0"/>
          </a:p>
          <a:p>
            <a:pPr lvl="1"/>
            <a:r>
              <a:rPr lang="tr-TR" sz="1400" i="1" dirty="0" err="1"/>
              <a:t>Any</a:t>
            </a:r>
            <a:r>
              <a:rPr lang="tr-TR" sz="1400" i="1" dirty="0"/>
              <a:t> hardware/platform </a:t>
            </a:r>
            <a:r>
              <a:rPr lang="tr-TR" sz="1400" i="1" dirty="0" err="1"/>
              <a:t>used</a:t>
            </a:r>
            <a:r>
              <a:rPr lang="tr-TR" sz="1400" i="1" dirty="0"/>
              <a:t>?</a:t>
            </a:r>
          </a:p>
          <a:p>
            <a:pPr lvl="1"/>
            <a:r>
              <a:rPr lang="tr-TR" sz="1400" i="1" dirty="0" err="1"/>
              <a:t>Opensource</a:t>
            </a:r>
            <a:r>
              <a:rPr lang="tr-TR" sz="1400" i="1" dirty="0"/>
              <a:t> </a:t>
            </a:r>
            <a:r>
              <a:rPr lang="tr-TR" sz="1400" i="1" dirty="0" err="1"/>
              <a:t>codes</a:t>
            </a:r>
            <a:r>
              <a:rPr lang="tr-TR" sz="1400" i="1" dirty="0"/>
              <a:t>?</a:t>
            </a:r>
          </a:p>
          <a:p>
            <a:pPr lvl="1"/>
            <a:r>
              <a:rPr lang="tr-TR" sz="1400" i="1" dirty="0" err="1"/>
              <a:t>Public</a:t>
            </a:r>
            <a:r>
              <a:rPr lang="tr-TR" sz="1400" i="1" dirty="0"/>
              <a:t> </a:t>
            </a:r>
            <a:r>
              <a:rPr lang="tr-TR" sz="1400" i="1" dirty="0" err="1"/>
              <a:t>libraries</a:t>
            </a:r>
            <a:r>
              <a:rPr lang="tr-TR" sz="1400" i="1" dirty="0"/>
              <a:t>?</a:t>
            </a:r>
          </a:p>
          <a:p>
            <a:pPr lvl="1"/>
            <a:r>
              <a:rPr lang="tr-TR" sz="1400" i="1" dirty="0" err="1"/>
              <a:t>APIs</a:t>
            </a:r>
            <a:r>
              <a:rPr lang="tr-TR" sz="1400" i="1" dirty="0"/>
              <a:t>?</a:t>
            </a:r>
          </a:p>
          <a:p>
            <a:pPr lvl="1"/>
            <a:r>
              <a:rPr lang="tr-TR" sz="1400" i="1" dirty="0" err="1"/>
              <a:t>Any</a:t>
            </a:r>
            <a:r>
              <a:rPr lang="tr-TR" sz="1400" i="1" dirty="0"/>
              <a:t> </a:t>
            </a:r>
            <a:r>
              <a:rPr lang="tr-TR" sz="1400" i="1" dirty="0" err="1"/>
              <a:t>other</a:t>
            </a:r>
            <a:r>
              <a:rPr lang="tr-TR" sz="1400" i="1" dirty="0"/>
              <a:t> </a:t>
            </a:r>
            <a:r>
              <a:rPr lang="tr-TR" sz="1400" i="1" dirty="0" err="1"/>
              <a:t>relevant</a:t>
            </a:r>
            <a:r>
              <a:rPr lang="tr-TR" sz="1400" i="1" dirty="0"/>
              <a:t> </a:t>
            </a:r>
            <a:r>
              <a:rPr lang="tr-TR" sz="1400" i="1" dirty="0" err="1"/>
              <a:t>tech</a:t>
            </a:r>
            <a:r>
              <a:rPr lang="tr-TR" sz="1400" i="1" dirty="0"/>
              <a:t> </a:t>
            </a:r>
            <a:r>
              <a:rPr lang="tr-TR" sz="1400" i="1" dirty="0" err="1"/>
              <a:t>info</a:t>
            </a:r>
            <a:endParaRPr lang="tr-TR" sz="1400" i="1" dirty="0"/>
          </a:p>
          <a:p>
            <a:endParaRPr lang="en-US" sz="1400" i="1" dirty="0"/>
          </a:p>
          <a:p>
            <a:pPr marL="7937" indent="0">
              <a:buNone/>
            </a:pPr>
            <a:endParaRPr lang="tr-TR" sz="1400" i="1" dirty="0"/>
          </a:p>
          <a:p>
            <a:pPr marL="7937" indent="0">
              <a:buNone/>
            </a:pPr>
            <a:endParaRPr lang="tr-TR" sz="1400" i="1" dirty="0"/>
          </a:p>
          <a:p>
            <a:pPr marL="7937" indent="0">
              <a:buNone/>
            </a:pPr>
            <a:endParaRPr lang="tr-TR" sz="1400" i="1" dirty="0"/>
          </a:p>
          <a:p>
            <a:pPr marL="7937" indent="0">
              <a:buNone/>
            </a:pPr>
            <a:endParaRPr lang="tr-TR" sz="1400" i="1" dirty="0"/>
          </a:p>
          <a:p>
            <a:endParaRPr lang="tr-TR" sz="2000" dirty="0"/>
          </a:p>
        </p:txBody>
      </p:sp>
      <p:sp>
        <p:nvSpPr>
          <p:cNvPr id="5" name="Title 4">
            <a:extLst>
              <a:ext uri="{FF2B5EF4-FFF2-40B4-BE49-F238E27FC236}">
                <a16:creationId xmlns:a16="http://schemas.microsoft.com/office/drawing/2014/main" id="{491254AE-8FD6-44D2-AA0E-E881212B1E6C}"/>
              </a:ext>
            </a:extLst>
          </p:cNvPr>
          <p:cNvSpPr>
            <a:spLocks noGrp="1"/>
          </p:cNvSpPr>
          <p:nvPr>
            <p:ph type="title"/>
          </p:nvPr>
        </p:nvSpPr>
        <p:spPr/>
        <p:txBody>
          <a:bodyPr/>
          <a:lstStyle/>
          <a:p>
            <a:r>
              <a:rPr lang="tr-TR" dirty="0"/>
              <a:t>TECHNICAL DETAILS </a:t>
            </a:r>
            <a:endParaRPr lang="en-US" dirty="0"/>
          </a:p>
        </p:txBody>
      </p:sp>
      <p:sp>
        <p:nvSpPr>
          <p:cNvPr id="2" name="TextBox 1">
            <a:extLst>
              <a:ext uri="{FF2B5EF4-FFF2-40B4-BE49-F238E27FC236}">
                <a16:creationId xmlns:a16="http://schemas.microsoft.com/office/drawing/2014/main" id="{46E860D6-BC54-441C-B091-85D3C193E081}"/>
              </a:ext>
            </a:extLst>
          </p:cNvPr>
          <p:cNvSpPr txBox="1"/>
          <p:nvPr/>
        </p:nvSpPr>
        <p:spPr>
          <a:xfrm>
            <a:off x="8744505" y="988839"/>
            <a:ext cx="2574524" cy="729806"/>
          </a:xfrm>
          <a:prstGeom prst="rect">
            <a:avLst/>
          </a:prstGeom>
          <a:noFill/>
          <a:ln>
            <a:noFill/>
          </a:ln>
        </p:spPr>
        <p:txBody>
          <a:bodyPr wrap="square" lIns="36000" tIns="36000" rIns="36000" bIns="36000" rtlCol="0">
            <a:spAutoFit/>
          </a:bodyPr>
          <a:lstStyle/>
          <a:p>
            <a:pPr marL="7937" marR="0" lvl="0" indent="0"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None/>
              <a:tabLst/>
              <a:defRPr/>
            </a:pPr>
            <a:r>
              <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2 </a:t>
            </a:r>
            <a:r>
              <a:rPr kumimoji="0" lang="tr-TR" b="0" i="1"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slides</a:t>
            </a:r>
            <a:r>
              <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a:t>
            </a:r>
            <a:r>
              <a:rPr kumimoji="0" lang="tr-TR" b="0" i="1"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max</a:t>
            </a:r>
            <a:r>
              <a:rPr kumimoji="0" lang="tr-TR"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a:t>
            </a:r>
          </a:p>
          <a:p>
            <a:pPr marL="183600" indent="-183600" algn="l">
              <a:lnSpc>
                <a:spcPct val="110000"/>
              </a:lnSpc>
              <a:spcBef>
                <a:spcPts val="400"/>
              </a:spcBef>
              <a:spcAft>
                <a:spcPts val="400"/>
              </a:spcAft>
              <a:buClr>
                <a:schemeClr val="bg2"/>
              </a:buClr>
              <a:buFont typeface="Arial" panose="020B0604020202020204" pitchFamily="34" charset="0"/>
              <a:buChar char="•"/>
            </a:pPr>
            <a:endParaRPr lang="en-US" sz="1600" dirty="0"/>
          </a:p>
        </p:txBody>
      </p:sp>
    </p:spTree>
    <p:extLst>
      <p:ext uri="{BB962C8B-B14F-4D97-AF65-F5344CB8AC3E}">
        <p14:creationId xmlns:p14="http://schemas.microsoft.com/office/powerpoint/2010/main" val="129148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grpSp>
        <p:nvGrpSpPr>
          <p:cNvPr id="711" name="Google Shape;711;p46"/>
          <p:cNvGrpSpPr/>
          <p:nvPr/>
        </p:nvGrpSpPr>
        <p:grpSpPr>
          <a:xfrm>
            <a:off x="11636855" y="1015831"/>
            <a:ext cx="222400" cy="5850767"/>
            <a:chOff x="8727641" y="761873"/>
            <a:chExt cx="166800" cy="4388075"/>
          </a:xfrm>
        </p:grpSpPr>
        <p:grpSp>
          <p:nvGrpSpPr>
            <p:cNvPr id="712" name="Google Shape;712;p46"/>
            <p:cNvGrpSpPr/>
            <p:nvPr/>
          </p:nvGrpSpPr>
          <p:grpSpPr>
            <a:xfrm>
              <a:off x="8727641" y="761873"/>
              <a:ext cx="166800" cy="227075"/>
              <a:chOff x="8727641" y="761873"/>
              <a:chExt cx="166800" cy="227075"/>
            </a:xfrm>
          </p:grpSpPr>
          <p:sp>
            <p:nvSpPr>
              <p:cNvPr id="713" name="Google Shape;713;p46"/>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4" name="Google Shape;714;p46"/>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715" name="Google Shape;715;p46"/>
            <p:cNvCxnSpPr/>
            <p:nvPr/>
          </p:nvCxnSpPr>
          <p:spPr>
            <a:xfrm>
              <a:off x="8811041" y="1065148"/>
              <a:ext cx="0" cy="4084800"/>
            </a:xfrm>
            <a:prstGeom prst="straightConnector1">
              <a:avLst/>
            </a:prstGeom>
            <a:noFill/>
            <a:ln w="19050" cap="flat" cmpd="sng">
              <a:solidFill>
                <a:schemeClr val="accent2"/>
              </a:solidFill>
              <a:prstDash val="solid"/>
              <a:round/>
              <a:headEnd type="none" w="med" len="med"/>
              <a:tailEnd type="none" w="med" len="med"/>
            </a:ln>
          </p:spPr>
        </p:cxnSp>
      </p:grpSp>
      <p:grpSp>
        <p:nvGrpSpPr>
          <p:cNvPr id="4" name="Group 3">
            <a:extLst>
              <a:ext uri="{FF2B5EF4-FFF2-40B4-BE49-F238E27FC236}">
                <a16:creationId xmlns:a16="http://schemas.microsoft.com/office/drawing/2014/main" id="{B15EAE8A-7BA5-9115-AF75-0D9451665078}"/>
              </a:ext>
            </a:extLst>
          </p:cNvPr>
          <p:cNvGrpSpPr/>
          <p:nvPr/>
        </p:nvGrpSpPr>
        <p:grpSpPr>
          <a:xfrm>
            <a:off x="1145135" y="578511"/>
            <a:ext cx="1272021" cy="659809"/>
            <a:chOff x="1145135" y="578511"/>
            <a:chExt cx="1272021" cy="659809"/>
          </a:xfrm>
        </p:grpSpPr>
        <p:sp>
          <p:nvSpPr>
            <p:cNvPr id="5" name="Google Shape;179;p31">
              <a:extLst>
                <a:ext uri="{FF2B5EF4-FFF2-40B4-BE49-F238E27FC236}">
                  <a16:creationId xmlns:a16="http://schemas.microsoft.com/office/drawing/2014/main" id="{6DE9661E-2778-43B9-B9A9-7FD9CD42EC0F}"/>
                </a:ext>
              </a:extLst>
            </p:cNvPr>
            <p:cNvSpPr/>
            <p:nvPr/>
          </p:nvSpPr>
          <p:spPr>
            <a:xfrm>
              <a:off x="1145135" y="578511"/>
              <a:ext cx="1272021" cy="659809"/>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6" name="Google Shape;183;p31">
              <a:extLst>
                <a:ext uri="{FF2B5EF4-FFF2-40B4-BE49-F238E27FC236}">
                  <a16:creationId xmlns:a16="http://schemas.microsoft.com/office/drawing/2014/main" id="{61054ADA-E70F-0021-DE89-03A36C328F23}"/>
                </a:ext>
              </a:extLst>
            </p:cNvPr>
            <p:cNvSpPr/>
            <p:nvPr/>
          </p:nvSpPr>
          <p:spPr>
            <a:xfrm>
              <a:off x="1145601" y="578511"/>
              <a:ext cx="627064" cy="659809"/>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grpSp>
          <p:nvGrpSpPr>
            <p:cNvPr id="7" name="Google Shape;195;p31">
              <a:extLst>
                <a:ext uri="{FF2B5EF4-FFF2-40B4-BE49-F238E27FC236}">
                  <a16:creationId xmlns:a16="http://schemas.microsoft.com/office/drawing/2014/main" id="{8AA66005-629F-13AF-D228-11D974A5D671}"/>
                </a:ext>
              </a:extLst>
            </p:cNvPr>
            <p:cNvGrpSpPr/>
            <p:nvPr/>
          </p:nvGrpSpPr>
          <p:grpSpPr>
            <a:xfrm>
              <a:off x="1349540" y="807288"/>
              <a:ext cx="219185" cy="202073"/>
              <a:chOff x="338578" y="2164486"/>
              <a:chExt cx="180925" cy="166800"/>
            </a:xfrm>
          </p:grpSpPr>
          <p:sp>
            <p:nvSpPr>
              <p:cNvPr id="11" name="Google Shape;196;p31">
                <a:extLst>
                  <a:ext uri="{FF2B5EF4-FFF2-40B4-BE49-F238E27FC236}">
                    <a16:creationId xmlns:a16="http://schemas.microsoft.com/office/drawing/2014/main" id="{DCAC204C-1D61-F212-7BD9-827348F6F8B2}"/>
                  </a:ext>
                </a:extLst>
              </p:cNvPr>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197;p31">
                <a:extLst>
                  <a:ext uri="{FF2B5EF4-FFF2-40B4-BE49-F238E27FC236}">
                    <a16:creationId xmlns:a16="http://schemas.microsoft.com/office/drawing/2014/main" id="{D3141267-FFDE-C0BC-1526-10B34B479C70}"/>
                  </a:ext>
                </a:extLst>
              </p:cNvPr>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 name="Google Shape;209;p31">
              <a:extLst>
                <a:ext uri="{FF2B5EF4-FFF2-40B4-BE49-F238E27FC236}">
                  <a16:creationId xmlns:a16="http://schemas.microsoft.com/office/drawing/2014/main" id="{14B173CF-B74E-8DBF-BDF8-E2713F0B1E4F}"/>
                </a:ext>
              </a:extLst>
            </p:cNvPr>
            <p:cNvSpPr txBox="1">
              <a:spLocks/>
            </p:cNvSpPr>
            <p:nvPr/>
          </p:nvSpPr>
          <p:spPr>
            <a:xfrm>
              <a:off x="1781145" y="694063"/>
              <a:ext cx="624693" cy="466969"/>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 sz="2000" b="1" kern="0" dirty="0">
                  <a:solidFill>
                    <a:srgbClr val="434343"/>
                  </a:solidFill>
                  <a:latin typeface="Libre Franklin" panose="020B0604020202020204" pitchFamily="2" charset="0"/>
                </a:rPr>
                <a:t>04</a:t>
              </a:r>
              <a:endParaRPr lang="en" sz="1400" b="1" kern="0" dirty="0">
                <a:solidFill>
                  <a:srgbClr val="434343"/>
                </a:solidFill>
                <a:latin typeface="Libre Franklin" panose="020B0604020202020204" pitchFamily="2" charset="0"/>
              </a:endParaRPr>
            </a:p>
          </p:txBody>
        </p:sp>
      </p:grpSp>
      <p:sp>
        <p:nvSpPr>
          <p:cNvPr id="13" name="Google Shape;765;p48">
            <a:extLst>
              <a:ext uri="{FF2B5EF4-FFF2-40B4-BE49-F238E27FC236}">
                <a16:creationId xmlns:a16="http://schemas.microsoft.com/office/drawing/2014/main" id="{51B7D2F0-21A9-0DE5-F9B9-A09A7E71F3B9}"/>
              </a:ext>
            </a:extLst>
          </p:cNvPr>
          <p:cNvSpPr txBox="1">
            <a:spLocks noGrp="1"/>
          </p:cNvSpPr>
          <p:nvPr>
            <p:ph type="title"/>
          </p:nvPr>
        </p:nvSpPr>
        <p:spPr>
          <a:xfrm>
            <a:off x="2516319" y="578511"/>
            <a:ext cx="5268313" cy="659809"/>
          </a:xfrm>
          <a:prstGeom prst="rect">
            <a:avLst/>
          </a:prstGeom>
        </p:spPr>
        <p:txBody>
          <a:bodyPr spcFirstLastPara="1" wrap="square" lIns="121900" tIns="121900" rIns="121900" bIns="121900" anchor="t" anchorCtr="0">
            <a:noAutofit/>
          </a:bodyPr>
          <a:lstStyle/>
          <a:p>
            <a:r>
              <a:rPr lang="en" sz="2400" dirty="0"/>
              <a:t>Tech Details and Self-Assesment</a:t>
            </a:r>
            <a:endParaRPr sz="2400" dirty="0"/>
          </a:p>
        </p:txBody>
      </p:sp>
      <p:grpSp>
        <p:nvGrpSpPr>
          <p:cNvPr id="719" name="Group 718">
            <a:extLst>
              <a:ext uri="{FF2B5EF4-FFF2-40B4-BE49-F238E27FC236}">
                <a16:creationId xmlns:a16="http://schemas.microsoft.com/office/drawing/2014/main" id="{383FACC4-EC34-C7B7-717B-7DC175355DF8}"/>
              </a:ext>
            </a:extLst>
          </p:cNvPr>
          <p:cNvGrpSpPr/>
          <p:nvPr/>
        </p:nvGrpSpPr>
        <p:grpSpPr>
          <a:xfrm>
            <a:off x="3821346" y="2938256"/>
            <a:ext cx="4160733" cy="1472805"/>
            <a:chOff x="4218389" y="1819904"/>
            <a:chExt cx="4207061" cy="1489204"/>
          </a:xfrm>
        </p:grpSpPr>
        <p:pic>
          <p:nvPicPr>
            <p:cNvPr id="8" name="Picture 7" descr="Icon&#10;&#10;Description automatically generated">
              <a:extLst>
                <a:ext uri="{FF2B5EF4-FFF2-40B4-BE49-F238E27FC236}">
                  <a16:creationId xmlns:a16="http://schemas.microsoft.com/office/drawing/2014/main" id="{9AAFBFF7-3AB6-85BA-854D-E2024FF69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245" y="2303556"/>
              <a:ext cx="720374" cy="720374"/>
            </a:xfrm>
            <a:prstGeom prst="rect">
              <a:avLst/>
            </a:prstGeom>
          </p:spPr>
        </p:pic>
        <p:pic>
          <p:nvPicPr>
            <p:cNvPr id="10" name="Picture 9" descr="A picture containing text, clipart, light&#10;&#10;Description automatically generated">
              <a:extLst>
                <a:ext uri="{FF2B5EF4-FFF2-40B4-BE49-F238E27FC236}">
                  <a16:creationId xmlns:a16="http://schemas.microsoft.com/office/drawing/2014/main" id="{B9B5E28D-BFC4-D271-2567-99A9FF010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6433" y="2195106"/>
              <a:ext cx="768950" cy="768950"/>
            </a:xfrm>
            <a:prstGeom prst="rect">
              <a:avLst/>
            </a:prstGeom>
          </p:spPr>
        </p:pic>
        <p:grpSp>
          <p:nvGrpSpPr>
            <p:cNvPr id="43" name="Google Shape;22524;p74">
              <a:extLst>
                <a:ext uri="{FF2B5EF4-FFF2-40B4-BE49-F238E27FC236}">
                  <a16:creationId xmlns:a16="http://schemas.microsoft.com/office/drawing/2014/main" id="{90A62398-CAF8-E6E5-F075-03F740E2CDB5}"/>
                </a:ext>
              </a:extLst>
            </p:cNvPr>
            <p:cNvGrpSpPr/>
            <p:nvPr/>
          </p:nvGrpSpPr>
          <p:grpSpPr>
            <a:xfrm>
              <a:off x="4218389" y="1819904"/>
              <a:ext cx="4207061" cy="1489204"/>
              <a:chOff x="5305233" y="3114683"/>
              <a:chExt cx="1319223" cy="466975"/>
            </a:xfrm>
          </p:grpSpPr>
          <p:grpSp>
            <p:nvGrpSpPr>
              <p:cNvPr id="63" name="Google Shape;22526;p74">
                <a:extLst>
                  <a:ext uri="{FF2B5EF4-FFF2-40B4-BE49-F238E27FC236}">
                    <a16:creationId xmlns:a16="http://schemas.microsoft.com/office/drawing/2014/main" id="{9C5354B9-70FA-296E-6C74-382797EC5441}"/>
                  </a:ext>
                </a:extLst>
              </p:cNvPr>
              <p:cNvGrpSpPr/>
              <p:nvPr/>
            </p:nvGrpSpPr>
            <p:grpSpPr>
              <a:xfrm>
                <a:off x="5938695" y="3176919"/>
                <a:ext cx="685761" cy="404739"/>
                <a:chOff x="5938695" y="3176919"/>
                <a:chExt cx="685761" cy="404739"/>
              </a:xfrm>
            </p:grpSpPr>
            <p:sp>
              <p:nvSpPr>
                <p:cNvPr id="706" name="Google Shape;22527;p74">
                  <a:extLst>
                    <a:ext uri="{FF2B5EF4-FFF2-40B4-BE49-F238E27FC236}">
                      <a16:creationId xmlns:a16="http://schemas.microsoft.com/office/drawing/2014/main" id="{EBC9D1AA-ED8F-5F6D-73D3-A6A674BDA594}"/>
                    </a:ext>
                  </a:extLst>
                </p:cNvPr>
                <p:cNvSpPr/>
                <p:nvPr/>
              </p:nvSpPr>
              <p:spPr>
                <a:xfrm>
                  <a:off x="5938695" y="3176919"/>
                  <a:ext cx="404679" cy="404739"/>
                </a:xfrm>
                <a:custGeom>
                  <a:avLst/>
                  <a:gdLst/>
                  <a:ahLst/>
                  <a:cxnLst/>
                  <a:rect l="l" t="t" r="r" b="b"/>
                  <a:pathLst>
                    <a:path w="9649" h="9651" extrusionOk="0">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C5B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2528;p74">
                  <a:extLst>
                    <a:ext uri="{FF2B5EF4-FFF2-40B4-BE49-F238E27FC236}">
                      <a16:creationId xmlns:a16="http://schemas.microsoft.com/office/drawing/2014/main" id="{FFD24709-2B75-E432-ABC2-A944E7CDD090}"/>
                    </a:ext>
                  </a:extLst>
                </p:cNvPr>
                <p:cNvSpPr/>
                <p:nvPr/>
              </p:nvSpPr>
              <p:spPr>
                <a:xfrm>
                  <a:off x="6256893" y="3285705"/>
                  <a:ext cx="367562" cy="187754"/>
                </a:xfrm>
                <a:custGeom>
                  <a:avLst/>
                  <a:gdLst/>
                  <a:ahLst/>
                  <a:cxnLst/>
                  <a:rect l="l" t="t" r="r" b="b"/>
                  <a:pathLst>
                    <a:path w="8764" h="4477" extrusionOk="0">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6">
                          <a:lumMod val="95000"/>
                        </a:schemeClr>
                      </a:solidFill>
                      <a:latin typeface="Poppins" panose="00000500000000000000" pitchFamily="2" charset="0"/>
                      <a:cs typeface="Poppins" panose="00000500000000000000" pitchFamily="2" charset="0"/>
                    </a:rPr>
                    <a:t>C#</a:t>
                  </a:r>
                  <a:endParaRPr sz="2000" dirty="0">
                    <a:latin typeface="Poppins" panose="00000500000000000000" pitchFamily="2" charset="0"/>
                    <a:cs typeface="Poppins" panose="00000500000000000000" pitchFamily="2" charset="0"/>
                  </a:endParaRPr>
                </a:p>
              </p:txBody>
            </p:sp>
          </p:grpSp>
          <p:grpSp>
            <p:nvGrpSpPr>
              <p:cNvPr id="59" name="Google Shape;22531;p74">
                <a:extLst>
                  <a:ext uri="{FF2B5EF4-FFF2-40B4-BE49-F238E27FC236}">
                    <a16:creationId xmlns:a16="http://schemas.microsoft.com/office/drawing/2014/main" id="{19E96571-0712-470A-83E7-E7AD1E71332F}"/>
                  </a:ext>
                </a:extLst>
              </p:cNvPr>
              <p:cNvGrpSpPr/>
              <p:nvPr/>
            </p:nvGrpSpPr>
            <p:grpSpPr>
              <a:xfrm>
                <a:off x="5305233" y="3176835"/>
                <a:ext cx="685970" cy="404655"/>
                <a:chOff x="5305233" y="3176835"/>
                <a:chExt cx="685970" cy="404655"/>
              </a:xfrm>
            </p:grpSpPr>
            <p:sp>
              <p:nvSpPr>
                <p:cNvPr id="61" name="Google Shape;22532;p74">
                  <a:extLst>
                    <a:ext uri="{FF2B5EF4-FFF2-40B4-BE49-F238E27FC236}">
                      <a16:creationId xmlns:a16="http://schemas.microsoft.com/office/drawing/2014/main" id="{1BE4E2F1-79E4-E8A9-24FE-DCB837C24991}"/>
                    </a:ext>
                  </a:extLst>
                </p:cNvPr>
                <p:cNvSpPr/>
                <p:nvPr/>
              </p:nvSpPr>
              <p:spPr>
                <a:xfrm>
                  <a:off x="5586650" y="3176835"/>
                  <a:ext cx="404553" cy="404655"/>
                </a:xfrm>
                <a:custGeom>
                  <a:avLst/>
                  <a:gdLst/>
                  <a:ahLst/>
                  <a:cxnLst/>
                  <a:rect l="l" t="t" r="r" b="b"/>
                  <a:pathLst>
                    <a:path w="9646" h="9649" extrusionOk="0">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B0AB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533;p74">
                  <a:extLst>
                    <a:ext uri="{FF2B5EF4-FFF2-40B4-BE49-F238E27FC236}">
                      <a16:creationId xmlns:a16="http://schemas.microsoft.com/office/drawing/2014/main" id="{62BB4B86-A608-2F59-B11D-9CCE14A0FDB2}"/>
                    </a:ext>
                  </a:extLst>
                </p:cNvPr>
                <p:cNvSpPr/>
                <p:nvPr/>
              </p:nvSpPr>
              <p:spPr>
                <a:xfrm>
                  <a:off x="5305233" y="3285915"/>
                  <a:ext cx="367352" cy="187796"/>
                </a:xfrm>
                <a:custGeom>
                  <a:avLst/>
                  <a:gdLst/>
                  <a:ahLst/>
                  <a:cxnLst/>
                  <a:rect l="l" t="t" r="r" b="b"/>
                  <a:pathLst>
                    <a:path w="8759" h="4478" extrusionOk="0">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6">
                          <a:lumMod val="95000"/>
                        </a:schemeClr>
                      </a:solidFill>
                      <a:latin typeface="Poppins" panose="00000500000000000000" pitchFamily="2" charset="0"/>
                      <a:cs typeface="Poppins" panose="00000500000000000000" pitchFamily="2" charset="0"/>
                    </a:rPr>
                    <a:t>JAVA</a:t>
                  </a:r>
                  <a:endParaRPr sz="2000" dirty="0">
                    <a:solidFill>
                      <a:schemeClr val="accent6">
                        <a:lumMod val="95000"/>
                      </a:schemeClr>
                    </a:solidFill>
                    <a:latin typeface="Poppins" panose="00000500000000000000" pitchFamily="2" charset="0"/>
                    <a:cs typeface="Poppins" panose="00000500000000000000" pitchFamily="2" charset="0"/>
                  </a:endParaRPr>
                </a:p>
              </p:txBody>
            </p:sp>
          </p:grpSp>
          <p:sp>
            <p:nvSpPr>
              <p:cNvPr id="46" name="Google Shape;22535;p74">
                <a:extLst>
                  <a:ext uri="{FF2B5EF4-FFF2-40B4-BE49-F238E27FC236}">
                    <a16:creationId xmlns:a16="http://schemas.microsoft.com/office/drawing/2014/main" id="{1D0DBBBA-67A4-0E5F-FA40-BB851D17D077}"/>
                  </a:ext>
                </a:extLst>
              </p:cNvPr>
              <p:cNvSpPr/>
              <p:nvPr/>
            </p:nvSpPr>
            <p:spPr>
              <a:xfrm>
                <a:off x="6103938" y="3114683"/>
                <a:ext cx="40933" cy="7549"/>
              </a:xfrm>
              <a:custGeom>
                <a:avLst/>
                <a:gdLst/>
                <a:ahLst/>
                <a:cxnLst/>
                <a:rect l="l" t="t" r="r" b="b"/>
                <a:pathLst>
                  <a:path w="976" h="180" extrusionOk="0">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0" name="Rectangle: Rounded Corners 799">
            <a:extLst>
              <a:ext uri="{FF2B5EF4-FFF2-40B4-BE49-F238E27FC236}">
                <a16:creationId xmlns:a16="http://schemas.microsoft.com/office/drawing/2014/main" id="{E15EB7BD-7A54-F749-6A46-4761B698DCB3}"/>
              </a:ext>
            </a:extLst>
          </p:cNvPr>
          <p:cNvSpPr/>
          <p:nvPr/>
        </p:nvSpPr>
        <p:spPr>
          <a:xfrm>
            <a:off x="755231" y="2524881"/>
            <a:ext cx="2752741" cy="2522482"/>
          </a:xfrm>
          <a:prstGeom prst="roundRect">
            <a:avLst/>
          </a:prstGeom>
          <a:solidFill>
            <a:srgbClr val="B0AB9F"/>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95000"/>
                  </a:schemeClr>
                </a:solidFill>
                <a:latin typeface="Poppins" panose="00000500000000000000" pitchFamily="2" charset="0"/>
                <a:cs typeface="Poppins" panose="00000500000000000000" pitchFamily="2" charset="0"/>
              </a:rPr>
              <a:t>Java is used for development purposes on the side of the Android application.</a:t>
            </a:r>
            <a:endParaRPr lang="tr-TR" dirty="0">
              <a:solidFill>
                <a:schemeClr val="accent6">
                  <a:lumMod val="95000"/>
                </a:schemeClr>
              </a:solidFill>
              <a:latin typeface="Poppins" panose="00000500000000000000" pitchFamily="2" charset="0"/>
              <a:cs typeface="Poppins" panose="00000500000000000000" pitchFamily="2" charset="0"/>
            </a:endParaRPr>
          </a:p>
        </p:txBody>
      </p:sp>
      <p:sp>
        <p:nvSpPr>
          <p:cNvPr id="803" name="Rectangle: Rounded Corners 802">
            <a:extLst>
              <a:ext uri="{FF2B5EF4-FFF2-40B4-BE49-F238E27FC236}">
                <a16:creationId xmlns:a16="http://schemas.microsoft.com/office/drawing/2014/main" id="{63D933A9-635C-1A36-CE61-AC4B4C4B45C6}"/>
              </a:ext>
            </a:extLst>
          </p:cNvPr>
          <p:cNvSpPr/>
          <p:nvPr/>
        </p:nvSpPr>
        <p:spPr>
          <a:xfrm>
            <a:off x="8295453" y="2524881"/>
            <a:ext cx="2752741" cy="2522482"/>
          </a:xfrm>
          <a:prstGeom prst="roundRect">
            <a:avLst/>
          </a:prstGeom>
          <a:solidFill>
            <a:srgbClr val="C5B17C"/>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95000"/>
                  </a:schemeClr>
                </a:solidFill>
              </a:rPr>
              <a:t>On the other hand the C# Programming Language used for scripting on the side of the unity to control some 3D objects. </a:t>
            </a:r>
            <a:endParaRPr lang="tr-TR" dirty="0">
              <a:solidFill>
                <a:schemeClr val="accent6">
                  <a:lumMod val="95000"/>
                </a:schemeClr>
              </a:solidFill>
            </a:endParaRPr>
          </a:p>
        </p:txBody>
      </p:sp>
      <p:sp>
        <p:nvSpPr>
          <p:cNvPr id="804" name="Google Shape;765;p48">
            <a:extLst>
              <a:ext uri="{FF2B5EF4-FFF2-40B4-BE49-F238E27FC236}">
                <a16:creationId xmlns:a16="http://schemas.microsoft.com/office/drawing/2014/main" id="{4D795514-932D-6663-D8C9-E903E42FA1F7}"/>
              </a:ext>
            </a:extLst>
          </p:cNvPr>
          <p:cNvSpPr txBox="1">
            <a:spLocks/>
          </p:cNvSpPr>
          <p:nvPr/>
        </p:nvSpPr>
        <p:spPr>
          <a:xfrm>
            <a:off x="3722047" y="1428925"/>
            <a:ext cx="4525595" cy="578442"/>
          </a:xfrm>
          <a:prstGeom prst="rect">
            <a:avLst/>
          </a:prstGeom>
          <a:noFill/>
          <a:ln>
            <a:noFill/>
          </a:ln>
          <a:effectLst>
            <a:softEdge rad="0"/>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1pPr>
            <a:lvl2pPr marR="0" lvl="1"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9pPr>
          </a:lstStyle>
          <a:p>
            <a:pPr algn="ctr"/>
            <a:r>
              <a:rPr lang="en-US" sz="2400" b="1" kern="0" dirty="0">
                <a:latin typeface="Poppins" panose="00000500000000000000" pitchFamily="2" charset="0"/>
                <a:cs typeface="Poppins" panose="00000500000000000000" pitchFamily="2" charset="0"/>
              </a:rPr>
              <a:t>Programming Languages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0A6FD895-3E09-476A-7AE5-C9685A907FAB}"/>
              </a:ext>
            </a:extLst>
          </p:cNvPr>
          <p:cNvSpPr/>
          <p:nvPr/>
        </p:nvSpPr>
        <p:spPr>
          <a:xfrm>
            <a:off x="1463237" y="2074881"/>
            <a:ext cx="2238392" cy="525246"/>
          </a:xfrm>
          <a:prstGeom prst="roundRect">
            <a:avLst>
              <a:gd name="adj" fmla="val 45682"/>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Poppins" panose="00000500000000000000" pitchFamily="2" charset="0"/>
                <a:cs typeface="Poppins" panose="00000500000000000000" pitchFamily="2" charset="0"/>
              </a:rPr>
              <a:t>Windows</a:t>
            </a:r>
            <a:endParaRPr lang="tr-TR" sz="1600" b="1" dirty="0">
              <a:latin typeface="Poppins" panose="00000500000000000000" pitchFamily="2" charset="0"/>
              <a:cs typeface="Poppins" panose="00000500000000000000" pitchFamily="2" charset="0"/>
            </a:endParaRPr>
          </a:p>
        </p:txBody>
      </p:sp>
      <p:sp>
        <p:nvSpPr>
          <p:cNvPr id="755" name="Rectangle: Rounded Corners 754">
            <a:extLst>
              <a:ext uri="{FF2B5EF4-FFF2-40B4-BE49-F238E27FC236}">
                <a16:creationId xmlns:a16="http://schemas.microsoft.com/office/drawing/2014/main" id="{783DCBBF-A196-D590-46BE-F255BE0A9BBE}"/>
              </a:ext>
            </a:extLst>
          </p:cNvPr>
          <p:cNvSpPr/>
          <p:nvPr/>
        </p:nvSpPr>
        <p:spPr>
          <a:xfrm>
            <a:off x="1463237" y="3343761"/>
            <a:ext cx="2238392" cy="525246"/>
          </a:xfrm>
          <a:prstGeom prst="roundRect">
            <a:avLst>
              <a:gd name="adj" fmla="val 45682"/>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Poppins" panose="00000500000000000000" pitchFamily="2" charset="0"/>
                <a:cs typeface="Poppins" panose="00000500000000000000" pitchFamily="2" charset="0"/>
              </a:rPr>
              <a:t>Blender</a:t>
            </a:r>
            <a:endParaRPr lang="tr-TR" sz="1600" b="1" dirty="0">
              <a:latin typeface="Poppins" panose="00000500000000000000" pitchFamily="2" charset="0"/>
              <a:cs typeface="Poppins" panose="00000500000000000000" pitchFamily="2" charset="0"/>
            </a:endParaRPr>
          </a:p>
        </p:txBody>
      </p:sp>
      <p:sp>
        <p:nvSpPr>
          <p:cNvPr id="756" name="Rectangle: Rounded Corners 755">
            <a:extLst>
              <a:ext uri="{FF2B5EF4-FFF2-40B4-BE49-F238E27FC236}">
                <a16:creationId xmlns:a16="http://schemas.microsoft.com/office/drawing/2014/main" id="{EEA47560-114A-9CA8-B8D4-C7A3AC5ACA67}"/>
              </a:ext>
            </a:extLst>
          </p:cNvPr>
          <p:cNvSpPr/>
          <p:nvPr/>
        </p:nvSpPr>
        <p:spPr>
          <a:xfrm>
            <a:off x="1463237" y="4612641"/>
            <a:ext cx="2238392" cy="525246"/>
          </a:xfrm>
          <a:prstGeom prst="roundRect">
            <a:avLst>
              <a:gd name="adj" fmla="val 45682"/>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Poppins" panose="00000500000000000000" pitchFamily="2" charset="0"/>
                <a:cs typeface="Poppins" panose="00000500000000000000" pitchFamily="2" charset="0"/>
              </a:rPr>
              <a:t>Unity</a:t>
            </a:r>
            <a:endParaRPr lang="tr-TR" sz="1600" b="1" dirty="0">
              <a:latin typeface="Poppins" panose="00000500000000000000" pitchFamily="2" charset="0"/>
              <a:cs typeface="Poppins" panose="00000500000000000000" pitchFamily="2" charset="0"/>
            </a:endParaRPr>
          </a:p>
        </p:txBody>
      </p:sp>
      <p:sp>
        <p:nvSpPr>
          <p:cNvPr id="757" name="Rectangle: Rounded Corners 756">
            <a:extLst>
              <a:ext uri="{FF2B5EF4-FFF2-40B4-BE49-F238E27FC236}">
                <a16:creationId xmlns:a16="http://schemas.microsoft.com/office/drawing/2014/main" id="{75F20E3D-3064-A3F1-CAD4-F34D81DB4F09}"/>
              </a:ext>
            </a:extLst>
          </p:cNvPr>
          <p:cNvSpPr/>
          <p:nvPr/>
        </p:nvSpPr>
        <p:spPr>
          <a:xfrm>
            <a:off x="1463237" y="5881520"/>
            <a:ext cx="2238392" cy="525246"/>
          </a:xfrm>
          <a:prstGeom prst="roundRect">
            <a:avLst>
              <a:gd name="adj" fmla="val 45682"/>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Poppins" panose="00000500000000000000" pitchFamily="2" charset="0"/>
                <a:cs typeface="Poppins" panose="00000500000000000000" pitchFamily="2" charset="0"/>
              </a:rPr>
              <a:t>Android Studio</a:t>
            </a:r>
            <a:endParaRPr lang="tr-TR" sz="1600" b="1" dirty="0">
              <a:latin typeface="Poppins" panose="00000500000000000000" pitchFamily="2" charset="0"/>
              <a:cs typeface="Poppins" panose="00000500000000000000" pitchFamily="2" charset="0"/>
            </a:endParaRPr>
          </a:p>
        </p:txBody>
      </p:sp>
      <p:grpSp>
        <p:nvGrpSpPr>
          <p:cNvPr id="707" name="Google Shape;707;p46"/>
          <p:cNvGrpSpPr/>
          <p:nvPr/>
        </p:nvGrpSpPr>
        <p:grpSpPr>
          <a:xfrm>
            <a:off x="10038683" y="227315"/>
            <a:ext cx="371917" cy="186000"/>
            <a:chOff x="7529012" y="170486"/>
            <a:chExt cx="278938" cy="139500"/>
          </a:xfrm>
        </p:grpSpPr>
        <p:sp>
          <p:nvSpPr>
            <p:cNvPr id="708" name="Google Shape;708;p46"/>
            <p:cNvSpPr/>
            <p:nvPr/>
          </p:nvSpPr>
          <p:spPr>
            <a:xfrm>
              <a:off x="7668450" y="170486"/>
              <a:ext cx="139500" cy="1395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9" name="Google Shape;709;p46"/>
            <p:cNvSpPr/>
            <p:nvPr/>
          </p:nvSpPr>
          <p:spPr>
            <a:xfrm>
              <a:off x="7529012" y="170486"/>
              <a:ext cx="139500" cy="139500"/>
            </a:xfrm>
            <a:prstGeom prst="ellipse">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711" name="Google Shape;711;p46"/>
          <p:cNvGrpSpPr/>
          <p:nvPr/>
        </p:nvGrpSpPr>
        <p:grpSpPr>
          <a:xfrm>
            <a:off x="11636855" y="1015831"/>
            <a:ext cx="222400" cy="5850767"/>
            <a:chOff x="8727641" y="761873"/>
            <a:chExt cx="166800" cy="4388075"/>
          </a:xfrm>
        </p:grpSpPr>
        <p:grpSp>
          <p:nvGrpSpPr>
            <p:cNvPr id="712" name="Google Shape;712;p46"/>
            <p:cNvGrpSpPr/>
            <p:nvPr/>
          </p:nvGrpSpPr>
          <p:grpSpPr>
            <a:xfrm>
              <a:off x="8727641" y="761873"/>
              <a:ext cx="166800" cy="227075"/>
              <a:chOff x="8727641" y="761873"/>
              <a:chExt cx="166800" cy="227075"/>
            </a:xfrm>
          </p:grpSpPr>
          <p:sp>
            <p:nvSpPr>
              <p:cNvPr id="713" name="Google Shape;713;p46"/>
              <p:cNvSpPr/>
              <p:nvPr/>
            </p:nvSpPr>
            <p:spPr>
              <a:xfrm flipH="1">
                <a:off x="8727641" y="861148"/>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4" name="Google Shape;714;p46"/>
              <p:cNvSpPr/>
              <p:nvPr/>
            </p:nvSpPr>
            <p:spPr>
              <a:xfrm flipH="1">
                <a:off x="8727641" y="761873"/>
                <a:ext cx="166800" cy="127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715" name="Google Shape;715;p46"/>
            <p:cNvCxnSpPr/>
            <p:nvPr/>
          </p:nvCxnSpPr>
          <p:spPr>
            <a:xfrm>
              <a:off x="8811041" y="1065148"/>
              <a:ext cx="0" cy="4084800"/>
            </a:xfrm>
            <a:prstGeom prst="straightConnector1">
              <a:avLst/>
            </a:prstGeom>
            <a:noFill/>
            <a:ln w="19050" cap="flat" cmpd="sng">
              <a:solidFill>
                <a:schemeClr val="accent2"/>
              </a:solidFill>
              <a:prstDash val="solid"/>
              <a:round/>
              <a:headEnd type="none" w="med" len="med"/>
              <a:tailEnd type="none" w="med" len="med"/>
            </a:ln>
          </p:spPr>
        </p:cxnSp>
      </p:grpSp>
      <p:grpSp>
        <p:nvGrpSpPr>
          <p:cNvPr id="4" name="Group 3">
            <a:extLst>
              <a:ext uri="{FF2B5EF4-FFF2-40B4-BE49-F238E27FC236}">
                <a16:creationId xmlns:a16="http://schemas.microsoft.com/office/drawing/2014/main" id="{B15EAE8A-7BA5-9115-AF75-0D9451665078}"/>
              </a:ext>
            </a:extLst>
          </p:cNvPr>
          <p:cNvGrpSpPr/>
          <p:nvPr/>
        </p:nvGrpSpPr>
        <p:grpSpPr>
          <a:xfrm>
            <a:off x="1145135" y="578511"/>
            <a:ext cx="1272021" cy="659809"/>
            <a:chOff x="1145135" y="578511"/>
            <a:chExt cx="1272021" cy="659809"/>
          </a:xfrm>
        </p:grpSpPr>
        <p:sp>
          <p:nvSpPr>
            <p:cNvPr id="5" name="Google Shape;179;p31">
              <a:extLst>
                <a:ext uri="{FF2B5EF4-FFF2-40B4-BE49-F238E27FC236}">
                  <a16:creationId xmlns:a16="http://schemas.microsoft.com/office/drawing/2014/main" id="{6DE9661E-2778-43B9-B9A9-7FD9CD42EC0F}"/>
                </a:ext>
              </a:extLst>
            </p:cNvPr>
            <p:cNvSpPr/>
            <p:nvPr/>
          </p:nvSpPr>
          <p:spPr>
            <a:xfrm>
              <a:off x="1145135" y="578511"/>
              <a:ext cx="1272021" cy="659809"/>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CDC3A6"/>
                </a:solidFill>
                <a:latin typeface="Libre Franklin ExtraBold"/>
                <a:ea typeface="Libre Franklin ExtraBold"/>
                <a:cs typeface="Libre Franklin ExtraBold"/>
                <a:sym typeface="Libre Franklin ExtraBold"/>
              </a:endParaRPr>
            </a:p>
          </p:txBody>
        </p:sp>
        <p:sp>
          <p:nvSpPr>
            <p:cNvPr id="6" name="Google Shape;183;p31">
              <a:extLst>
                <a:ext uri="{FF2B5EF4-FFF2-40B4-BE49-F238E27FC236}">
                  <a16:creationId xmlns:a16="http://schemas.microsoft.com/office/drawing/2014/main" id="{61054ADA-E70F-0021-DE89-03A36C328F23}"/>
                </a:ext>
              </a:extLst>
            </p:cNvPr>
            <p:cNvSpPr/>
            <p:nvPr/>
          </p:nvSpPr>
          <p:spPr>
            <a:xfrm>
              <a:off x="1145601" y="578511"/>
              <a:ext cx="627064" cy="659809"/>
            </a:xfrm>
            <a:prstGeom prst="rect">
              <a:avLst/>
            </a:prstGeom>
            <a:solidFill>
              <a:schemeClr val="dk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Libre Franklin ExtraBold"/>
                <a:ea typeface="Libre Franklin ExtraBold"/>
                <a:cs typeface="Libre Franklin ExtraBold"/>
                <a:sym typeface="Libre Franklin ExtraBold"/>
              </a:endParaRPr>
            </a:p>
          </p:txBody>
        </p:sp>
        <p:grpSp>
          <p:nvGrpSpPr>
            <p:cNvPr id="7" name="Google Shape;195;p31">
              <a:extLst>
                <a:ext uri="{FF2B5EF4-FFF2-40B4-BE49-F238E27FC236}">
                  <a16:creationId xmlns:a16="http://schemas.microsoft.com/office/drawing/2014/main" id="{8AA66005-629F-13AF-D228-11D974A5D671}"/>
                </a:ext>
              </a:extLst>
            </p:cNvPr>
            <p:cNvGrpSpPr/>
            <p:nvPr/>
          </p:nvGrpSpPr>
          <p:grpSpPr>
            <a:xfrm>
              <a:off x="1349540" y="807288"/>
              <a:ext cx="219185" cy="202073"/>
              <a:chOff x="338578" y="2164486"/>
              <a:chExt cx="180925" cy="166800"/>
            </a:xfrm>
          </p:grpSpPr>
          <p:sp>
            <p:nvSpPr>
              <p:cNvPr id="11" name="Google Shape;196;p31">
                <a:extLst>
                  <a:ext uri="{FF2B5EF4-FFF2-40B4-BE49-F238E27FC236}">
                    <a16:creationId xmlns:a16="http://schemas.microsoft.com/office/drawing/2014/main" id="{DCAC204C-1D61-F212-7BD9-827348F6F8B2}"/>
                  </a:ext>
                </a:extLst>
              </p:cNvPr>
              <p:cNvSpPr/>
              <p:nvPr/>
            </p:nvSpPr>
            <p:spPr>
              <a:xfrm rot="5400000" flipH="1">
                <a:off x="372203"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197;p31">
                <a:extLst>
                  <a:ext uri="{FF2B5EF4-FFF2-40B4-BE49-F238E27FC236}">
                    <a16:creationId xmlns:a16="http://schemas.microsoft.com/office/drawing/2014/main" id="{D3141267-FFDE-C0BC-1526-10B34B479C70}"/>
                  </a:ext>
                </a:extLst>
              </p:cNvPr>
              <p:cNvSpPr/>
              <p:nvPr/>
            </p:nvSpPr>
            <p:spPr>
              <a:xfrm rot="5400000" flipH="1">
                <a:off x="319078" y="2183986"/>
                <a:ext cx="166800" cy="127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 name="Google Shape;209;p31">
              <a:extLst>
                <a:ext uri="{FF2B5EF4-FFF2-40B4-BE49-F238E27FC236}">
                  <a16:creationId xmlns:a16="http://schemas.microsoft.com/office/drawing/2014/main" id="{14B173CF-B74E-8DBF-BDF8-E2713F0B1E4F}"/>
                </a:ext>
              </a:extLst>
            </p:cNvPr>
            <p:cNvSpPr txBox="1">
              <a:spLocks/>
            </p:cNvSpPr>
            <p:nvPr/>
          </p:nvSpPr>
          <p:spPr>
            <a:xfrm>
              <a:off x="1781145" y="694063"/>
              <a:ext cx="624693" cy="466969"/>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 sz="2000" b="1" kern="0" dirty="0">
                  <a:solidFill>
                    <a:srgbClr val="434343"/>
                  </a:solidFill>
                  <a:latin typeface="Libre Franklin" panose="020B0604020202020204" pitchFamily="2" charset="0"/>
                </a:rPr>
                <a:t>04</a:t>
              </a:r>
              <a:endParaRPr lang="en" sz="1400" b="1" kern="0" dirty="0">
                <a:solidFill>
                  <a:srgbClr val="434343"/>
                </a:solidFill>
                <a:latin typeface="Libre Franklin" panose="020B0604020202020204" pitchFamily="2" charset="0"/>
              </a:endParaRPr>
            </a:p>
          </p:txBody>
        </p:sp>
      </p:grpSp>
      <p:sp>
        <p:nvSpPr>
          <p:cNvPr id="13" name="Google Shape;765;p48">
            <a:extLst>
              <a:ext uri="{FF2B5EF4-FFF2-40B4-BE49-F238E27FC236}">
                <a16:creationId xmlns:a16="http://schemas.microsoft.com/office/drawing/2014/main" id="{51B7D2F0-21A9-0DE5-F9B9-A09A7E71F3B9}"/>
              </a:ext>
            </a:extLst>
          </p:cNvPr>
          <p:cNvSpPr txBox="1">
            <a:spLocks noGrp="1"/>
          </p:cNvSpPr>
          <p:nvPr>
            <p:ph type="title"/>
          </p:nvPr>
        </p:nvSpPr>
        <p:spPr>
          <a:xfrm>
            <a:off x="2516319" y="578511"/>
            <a:ext cx="5268313" cy="659809"/>
          </a:xfrm>
          <a:prstGeom prst="rect">
            <a:avLst/>
          </a:prstGeom>
        </p:spPr>
        <p:txBody>
          <a:bodyPr spcFirstLastPara="1" wrap="square" lIns="121900" tIns="121900" rIns="121900" bIns="121900" anchor="t" anchorCtr="0">
            <a:noAutofit/>
          </a:bodyPr>
          <a:lstStyle/>
          <a:p>
            <a:r>
              <a:rPr lang="en" sz="2400" dirty="0"/>
              <a:t>Tech Details and Self-Assesment</a:t>
            </a:r>
            <a:endParaRPr sz="2400" dirty="0"/>
          </a:p>
        </p:txBody>
      </p:sp>
      <p:sp>
        <p:nvSpPr>
          <p:cNvPr id="727" name="Google Shape;765;p48">
            <a:extLst>
              <a:ext uri="{FF2B5EF4-FFF2-40B4-BE49-F238E27FC236}">
                <a16:creationId xmlns:a16="http://schemas.microsoft.com/office/drawing/2014/main" id="{38176BE2-CE99-4B1F-EF67-06D4C95458D8}"/>
              </a:ext>
            </a:extLst>
          </p:cNvPr>
          <p:cNvSpPr txBox="1">
            <a:spLocks/>
          </p:cNvSpPr>
          <p:nvPr/>
        </p:nvSpPr>
        <p:spPr>
          <a:xfrm>
            <a:off x="4641583" y="1186231"/>
            <a:ext cx="3579044" cy="578442"/>
          </a:xfrm>
          <a:prstGeom prst="rect">
            <a:avLst/>
          </a:prstGeom>
          <a:noFill/>
          <a:ln>
            <a:noFill/>
          </a:ln>
          <a:effectLst>
            <a:softEdge rad="0"/>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1pPr>
            <a:lvl2pPr marR="0" lvl="1"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dk1"/>
              </a:buClr>
              <a:buSzPts val="3600"/>
              <a:buFont typeface="Libre Franklin ExtraBold"/>
              <a:buNone/>
              <a:defRPr sz="3600" b="0" i="0" u="none" strike="noStrike" cap="none">
                <a:solidFill>
                  <a:schemeClr val="dk1"/>
                </a:solidFill>
                <a:latin typeface="Libre Franklin ExtraBold"/>
                <a:ea typeface="Libre Franklin ExtraBold"/>
                <a:cs typeface="Libre Franklin ExtraBold"/>
                <a:sym typeface="Libre Franklin ExtraBold"/>
              </a:defRPr>
            </a:lvl9pPr>
          </a:lstStyle>
          <a:p>
            <a:pPr algn="ctr"/>
            <a:r>
              <a:rPr lang="en-US" sz="2400" b="1" kern="0" dirty="0">
                <a:latin typeface="Poppins" panose="00000500000000000000" pitchFamily="2" charset="0"/>
                <a:cs typeface="Poppins" panose="00000500000000000000" pitchFamily="2" charset="0"/>
              </a:rPr>
              <a:t>Platforms</a:t>
            </a:r>
          </a:p>
        </p:txBody>
      </p:sp>
      <p:grpSp>
        <p:nvGrpSpPr>
          <p:cNvPr id="31" name="Group 30">
            <a:extLst>
              <a:ext uri="{FF2B5EF4-FFF2-40B4-BE49-F238E27FC236}">
                <a16:creationId xmlns:a16="http://schemas.microsoft.com/office/drawing/2014/main" id="{6B014194-84A0-6FC6-5965-BB5A20FE6F0D}"/>
              </a:ext>
            </a:extLst>
          </p:cNvPr>
          <p:cNvGrpSpPr/>
          <p:nvPr/>
        </p:nvGrpSpPr>
        <p:grpSpPr>
          <a:xfrm>
            <a:off x="3203739" y="1883906"/>
            <a:ext cx="874734" cy="4671383"/>
            <a:chOff x="2238250" y="1148200"/>
            <a:chExt cx="949829" cy="5072416"/>
          </a:xfrm>
        </p:grpSpPr>
        <p:grpSp>
          <p:nvGrpSpPr>
            <p:cNvPr id="14" name="Group 13">
              <a:extLst>
                <a:ext uri="{FF2B5EF4-FFF2-40B4-BE49-F238E27FC236}">
                  <a16:creationId xmlns:a16="http://schemas.microsoft.com/office/drawing/2014/main" id="{EEBC78CA-7E71-2FA6-0F1F-B768B9459A88}"/>
                </a:ext>
              </a:extLst>
            </p:cNvPr>
            <p:cNvGrpSpPr/>
            <p:nvPr/>
          </p:nvGrpSpPr>
          <p:grpSpPr>
            <a:xfrm rot="5400000">
              <a:off x="176957" y="3209493"/>
              <a:ext cx="5072416" cy="949829"/>
              <a:chOff x="2910070" y="2584890"/>
              <a:chExt cx="6945474" cy="1300566"/>
            </a:xfrm>
          </p:grpSpPr>
          <p:grpSp>
            <p:nvGrpSpPr>
              <p:cNvPr id="728" name="Google Shape;22383;p74">
                <a:extLst>
                  <a:ext uri="{FF2B5EF4-FFF2-40B4-BE49-F238E27FC236}">
                    <a16:creationId xmlns:a16="http://schemas.microsoft.com/office/drawing/2014/main" id="{BC5DA86E-7E4D-05C8-796E-C93A953A3057}"/>
                  </a:ext>
                </a:extLst>
              </p:cNvPr>
              <p:cNvGrpSpPr/>
              <p:nvPr/>
            </p:nvGrpSpPr>
            <p:grpSpPr>
              <a:xfrm>
                <a:off x="2910070" y="2584890"/>
                <a:ext cx="6945474" cy="1300566"/>
                <a:chOff x="998425" y="1182125"/>
                <a:chExt cx="1065400" cy="199500"/>
              </a:xfrm>
            </p:grpSpPr>
            <p:sp>
              <p:nvSpPr>
                <p:cNvPr id="729" name="Google Shape;22384;p74">
                  <a:extLst>
                    <a:ext uri="{FF2B5EF4-FFF2-40B4-BE49-F238E27FC236}">
                      <a16:creationId xmlns:a16="http://schemas.microsoft.com/office/drawing/2014/main" id="{338FCFDE-954F-0936-C14C-FA87D9CE1C20}"/>
                    </a:ext>
                  </a:extLst>
                </p:cNvPr>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2385;p74">
                  <a:extLst>
                    <a:ext uri="{FF2B5EF4-FFF2-40B4-BE49-F238E27FC236}">
                      <a16:creationId xmlns:a16="http://schemas.microsoft.com/office/drawing/2014/main" id="{22B41D60-D7A5-808D-8E01-018DDD4F882C}"/>
                    </a:ext>
                  </a:extLst>
                </p:cNvPr>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2386;p74">
                  <a:extLst>
                    <a:ext uri="{FF2B5EF4-FFF2-40B4-BE49-F238E27FC236}">
                      <a16:creationId xmlns:a16="http://schemas.microsoft.com/office/drawing/2014/main" id="{3CC71A1D-A651-DC12-D45C-C362F7AE9B62}"/>
                    </a:ext>
                  </a:extLst>
                </p:cNvPr>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2387;p74">
                  <a:extLst>
                    <a:ext uri="{FF2B5EF4-FFF2-40B4-BE49-F238E27FC236}">
                      <a16:creationId xmlns:a16="http://schemas.microsoft.com/office/drawing/2014/main" id="{53622CD7-B141-798A-9222-E72113E2A4DB}"/>
                    </a:ext>
                  </a:extLst>
                </p:cNvPr>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2388;p74">
                  <a:extLst>
                    <a:ext uri="{FF2B5EF4-FFF2-40B4-BE49-F238E27FC236}">
                      <a16:creationId xmlns:a16="http://schemas.microsoft.com/office/drawing/2014/main" id="{570A3109-08CF-CCD1-64D0-87BFBA2E1B20}"/>
                    </a:ext>
                  </a:extLst>
                </p:cNvPr>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a:extLst>
                  <a:ext uri="{FF2B5EF4-FFF2-40B4-BE49-F238E27FC236}">
                    <a16:creationId xmlns:a16="http://schemas.microsoft.com/office/drawing/2014/main" id="{9BF10B80-B5A1-5B83-479A-552A9E3C12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6200000">
                <a:off x="8812159" y="2830549"/>
                <a:ext cx="821088" cy="821088"/>
              </a:xfrm>
              <a:prstGeom prst="rect">
                <a:avLst/>
              </a:prstGeom>
            </p:spPr>
          </p:pic>
          <p:pic>
            <p:nvPicPr>
              <p:cNvPr id="769" name="Picture 768" descr="Icon&#10;&#10;Description automatically generated">
                <a:extLst>
                  <a:ext uri="{FF2B5EF4-FFF2-40B4-BE49-F238E27FC236}">
                    <a16:creationId xmlns:a16="http://schemas.microsoft.com/office/drawing/2014/main" id="{1D8E7A05-2951-6D80-0569-E16BFFD16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212897" y="2874968"/>
                <a:ext cx="780943" cy="780943"/>
              </a:xfrm>
              <a:prstGeom prst="rect">
                <a:avLst/>
              </a:prstGeom>
            </p:spPr>
          </p:pic>
          <p:pic>
            <p:nvPicPr>
              <p:cNvPr id="772" name="Picture 771">
                <a:extLst>
                  <a:ext uri="{FF2B5EF4-FFF2-40B4-BE49-F238E27FC236}">
                    <a16:creationId xmlns:a16="http://schemas.microsoft.com/office/drawing/2014/main" id="{B0A5F8ED-F538-D0CA-4FB1-533FA99E39F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4948612" y="2869836"/>
                <a:ext cx="967835" cy="791204"/>
              </a:xfrm>
              <a:prstGeom prst="rect">
                <a:avLst/>
              </a:prstGeom>
            </p:spPr>
          </p:pic>
        </p:grpSp>
        <p:pic>
          <p:nvPicPr>
            <p:cNvPr id="30" name="Picture 29" descr="A picture containing text, sign, dark, clipart&#10;&#10;Description automatically generated">
              <a:extLst>
                <a:ext uri="{FF2B5EF4-FFF2-40B4-BE49-F238E27FC236}">
                  <a16:creationId xmlns:a16="http://schemas.microsoft.com/office/drawing/2014/main" id="{400954B0-EE67-A3FC-771C-D4181EB017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3672" y="4010624"/>
              <a:ext cx="724299" cy="724299"/>
            </a:xfrm>
            <a:prstGeom prst="rect">
              <a:avLst/>
            </a:prstGeom>
          </p:spPr>
        </p:pic>
      </p:grpSp>
      <p:grpSp>
        <p:nvGrpSpPr>
          <p:cNvPr id="716" name="Group 715">
            <a:extLst>
              <a:ext uri="{FF2B5EF4-FFF2-40B4-BE49-F238E27FC236}">
                <a16:creationId xmlns:a16="http://schemas.microsoft.com/office/drawing/2014/main" id="{694E7F06-27FD-32E4-37AD-F152DAF5DA24}"/>
              </a:ext>
            </a:extLst>
          </p:cNvPr>
          <p:cNvGrpSpPr/>
          <p:nvPr/>
        </p:nvGrpSpPr>
        <p:grpSpPr>
          <a:xfrm>
            <a:off x="3850110" y="1918333"/>
            <a:ext cx="7042976" cy="863741"/>
            <a:chOff x="3781705" y="1844599"/>
            <a:chExt cx="7042976" cy="863741"/>
          </a:xfrm>
        </p:grpSpPr>
        <p:sp>
          <p:nvSpPr>
            <p:cNvPr id="44" name="Flowchart: Stored Data 43">
              <a:extLst>
                <a:ext uri="{FF2B5EF4-FFF2-40B4-BE49-F238E27FC236}">
                  <a16:creationId xmlns:a16="http://schemas.microsoft.com/office/drawing/2014/main" id="{8EBB18E5-7FA9-5669-DBCD-7EEE5CBF874A}"/>
                </a:ext>
              </a:extLst>
            </p:cNvPr>
            <p:cNvSpPr/>
            <p:nvPr/>
          </p:nvSpPr>
          <p:spPr>
            <a:xfrm rot="10800000">
              <a:off x="3781705" y="1844599"/>
              <a:ext cx="2580995" cy="863741"/>
            </a:xfrm>
            <a:prstGeom prst="flowChartOnlineStorage">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05" name="Rectangle 704">
              <a:extLst>
                <a:ext uri="{FF2B5EF4-FFF2-40B4-BE49-F238E27FC236}">
                  <a16:creationId xmlns:a16="http://schemas.microsoft.com/office/drawing/2014/main" id="{81DD7751-E817-4003-1E5F-47ED20C0BB70}"/>
                </a:ext>
              </a:extLst>
            </p:cNvPr>
            <p:cNvSpPr/>
            <p:nvPr/>
          </p:nvSpPr>
          <p:spPr>
            <a:xfrm>
              <a:off x="4336122" y="1844600"/>
              <a:ext cx="6488559" cy="859536"/>
            </a:xfrm>
            <a:prstGeom prst="rect">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We have used the Windows platform as development environment of the project.</a:t>
              </a:r>
              <a:endParaRPr lang="tr-TR" dirty="0"/>
            </a:p>
          </p:txBody>
        </p:sp>
      </p:grpSp>
      <p:grpSp>
        <p:nvGrpSpPr>
          <p:cNvPr id="743" name="Group 742">
            <a:extLst>
              <a:ext uri="{FF2B5EF4-FFF2-40B4-BE49-F238E27FC236}">
                <a16:creationId xmlns:a16="http://schemas.microsoft.com/office/drawing/2014/main" id="{3E259826-60A7-DDE5-E2B0-B9A87171840D}"/>
              </a:ext>
            </a:extLst>
          </p:cNvPr>
          <p:cNvGrpSpPr/>
          <p:nvPr/>
        </p:nvGrpSpPr>
        <p:grpSpPr>
          <a:xfrm>
            <a:off x="3850110" y="3173582"/>
            <a:ext cx="7042976" cy="863741"/>
            <a:chOff x="3781705" y="1844599"/>
            <a:chExt cx="7042976" cy="863741"/>
          </a:xfrm>
        </p:grpSpPr>
        <p:sp>
          <p:nvSpPr>
            <p:cNvPr id="744" name="Flowchart: Stored Data 743">
              <a:extLst>
                <a:ext uri="{FF2B5EF4-FFF2-40B4-BE49-F238E27FC236}">
                  <a16:creationId xmlns:a16="http://schemas.microsoft.com/office/drawing/2014/main" id="{BBB3E4CB-86B7-259D-B42C-EEFDC70E6049}"/>
                </a:ext>
              </a:extLst>
            </p:cNvPr>
            <p:cNvSpPr/>
            <p:nvPr/>
          </p:nvSpPr>
          <p:spPr>
            <a:xfrm rot="10800000">
              <a:off x="3781705" y="1844599"/>
              <a:ext cx="2580995" cy="863741"/>
            </a:xfrm>
            <a:prstGeom prst="flowChartOnlineStorage">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45" name="Rectangle 744">
              <a:extLst>
                <a:ext uri="{FF2B5EF4-FFF2-40B4-BE49-F238E27FC236}">
                  <a16:creationId xmlns:a16="http://schemas.microsoft.com/office/drawing/2014/main" id="{841BBCAE-7CDE-1679-8A3E-B6432F231CB0}"/>
                </a:ext>
              </a:extLst>
            </p:cNvPr>
            <p:cNvSpPr/>
            <p:nvPr/>
          </p:nvSpPr>
          <p:spPr>
            <a:xfrm>
              <a:off x="4336123" y="1844600"/>
              <a:ext cx="6488558" cy="859536"/>
            </a:xfrm>
            <a:prstGeom prst="rect">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blender 3D Modelling Programming used to create sample of the clothes.</a:t>
              </a:r>
              <a:endParaRPr lang="tr-TR" dirty="0"/>
            </a:p>
          </p:txBody>
        </p:sp>
      </p:grpSp>
      <p:grpSp>
        <p:nvGrpSpPr>
          <p:cNvPr id="746" name="Group 745">
            <a:extLst>
              <a:ext uri="{FF2B5EF4-FFF2-40B4-BE49-F238E27FC236}">
                <a16:creationId xmlns:a16="http://schemas.microsoft.com/office/drawing/2014/main" id="{00BA53B5-B1F8-6CDD-77FC-837C8FCD676E}"/>
              </a:ext>
            </a:extLst>
          </p:cNvPr>
          <p:cNvGrpSpPr/>
          <p:nvPr/>
        </p:nvGrpSpPr>
        <p:grpSpPr>
          <a:xfrm>
            <a:off x="3850110" y="4428831"/>
            <a:ext cx="7042976" cy="863741"/>
            <a:chOff x="3781705" y="1844599"/>
            <a:chExt cx="7042976" cy="863741"/>
          </a:xfrm>
        </p:grpSpPr>
        <p:sp>
          <p:nvSpPr>
            <p:cNvPr id="747" name="Flowchart: Stored Data 746">
              <a:extLst>
                <a:ext uri="{FF2B5EF4-FFF2-40B4-BE49-F238E27FC236}">
                  <a16:creationId xmlns:a16="http://schemas.microsoft.com/office/drawing/2014/main" id="{B851117D-89F5-6518-D9B2-96433770F393}"/>
                </a:ext>
              </a:extLst>
            </p:cNvPr>
            <p:cNvSpPr/>
            <p:nvPr/>
          </p:nvSpPr>
          <p:spPr>
            <a:xfrm rot="10800000">
              <a:off x="3781705" y="1844599"/>
              <a:ext cx="2580995" cy="863741"/>
            </a:xfrm>
            <a:prstGeom prst="flowChartOnlineStorage">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48" name="Rectangle 747">
              <a:extLst>
                <a:ext uri="{FF2B5EF4-FFF2-40B4-BE49-F238E27FC236}">
                  <a16:creationId xmlns:a16="http://schemas.microsoft.com/office/drawing/2014/main" id="{50AD4CB3-1FC5-CD47-F2FC-1B0F88EE337E}"/>
                </a:ext>
              </a:extLst>
            </p:cNvPr>
            <p:cNvSpPr/>
            <p:nvPr/>
          </p:nvSpPr>
          <p:spPr>
            <a:xfrm>
              <a:off x="4336123" y="1844600"/>
              <a:ext cx="6488558" cy="859536"/>
            </a:xfrm>
            <a:prstGeom prst="rect">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Unity comes into play when a 3D Programming needs to run on a variety of platforms and used for implementing physics.</a:t>
              </a:r>
              <a:endParaRPr lang="tr-TR" dirty="0"/>
            </a:p>
          </p:txBody>
        </p:sp>
      </p:grpSp>
      <p:grpSp>
        <p:nvGrpSpPr>
          <p:cNvPr id="749" name="Group 748">
            <a:extLst>
              <a:ext uri="{FF2B5EF4-FFF2-40B4-BE49-F238E27FC236}">
                <a16:creationId xmlns:a16="http://schemas.microsoft.com/office/drawing/2014/main" id="{81888D67-F1BA-EC6F-78BD-ACD425506A01}"/>
              </a:ext>
            </a:extLst>
          </p:cNvPr>
          <p:cNvGrpSpPr/>
          <p:nvPr/>
        </p:nvGrpSpPr>
        <p:grpSpPr>
          <a:xfrm>
            <a:off x="3850110" y="5684081"/>
            <a:ext cx="7042975" cy="863741"/>
            <a:chOff x="3781705" y="1844599"/>
            <a:chExt cx="7042975" cy="863741"/>
          </a:xfrm>
        </p:grpSpPr>
        <p:sp>
          <p:nvSpPr>
            <p:cNvPr id="750" name="Flowchart: Stored Data 749">
              <a:extLst>
                <a:ext uri="{FF2B5EF4-FFF2-40B4-BE49-F238E27FC236}">
                  <a16:creationId xmlns:a16="http://schemas.microsoft.com/office/drawing/2014/main" id="{6166B890-8E5B-69CE-EDAF-12FB381C67B6}"/>
                </a:ext>
              </a:extLst>
            </p:cNvPr>
            <p:cNvSpPr/>
            <p:nvPr/>
          </p:nvSpPr>
          <p:spPr>
            <a:xfrm rot="10800000">
              <a:off x="3781705" y="1844599"/>
              <a:ext cx="2580995" cy="863741"/>
            </a:xfrm>
            <a:prstGeom prst="flowChartOnlineStorage">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51" name="Rectangle 750">
              <a:extLst>
                <a:ext uri="{FF2B5EF4-FFF2-40B4-BE49-F238E27FC236}">
                  <a16:creationId xmlns:a16="http://schemas.microsoft.com/office/drawing/2014/main" id="{DFD2D5A9-D047-B452-C798-C2BF06142AD1}"/>
                </a:ext>
              </a:extLst>
            </p:cNvPr>
            <p:cNvSpPr/>
            <p:nvPr/>
          </p:nvSpPr>
          <p:spPr>
            <a:xfrm>
              <a:off x="4333951" y="1844600"/>
              <a:ext cx="6490729" cy="859536"/>
            </a:xfrm>
            <a:prstGeom prst="rect">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Android Studio is used to import a project which exported by unity and used it as a library. </a:t>
              </a:r>
              <a:endParaRPr lang="tr-TR" dirty="0"/>
            </a:p>
          </p:txBody>
        </p:sp>
      </p:grpSp>
    </p:spTree>
    <p:extLst>
      <p:ext uri="{BB962C8B-B14F-4D97-AF65-F5344CB8AC3E}">
        <p14:creationId xmlns:p14="http://schemas.microsoft.com/office/powerpoint/2010/main" val="2534562363"/>
      </p:ext>
    </p:extLst>
  </p:cSld>
  <p:clrMapOvr>
    <a:masterClrMapping/>
  </p:clrMapOvr>
</p:sld>
</file>

<file path=ppt/theme/theme1.xml><?xml version="1.0" encoding="utf-8"?>
<a:theme xmlns:a="http://schemas.openxmlformats.org/drawingml/2006/main" name="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2.xml><?xml version="1.0" encoding="utf-8"?>
<a:theme xmlns:a="http://schemas.openxmlformats.org/drawingml/2006/main" name="1_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3.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theme/theme4.xml><?xml version="1.0" encoding="utf-8"?>
<a:theme xmlns:a="http://schemas.openxmlformats.org/drawingml/2006/main" name="Simple &amp; Modern Agency by Slidesgo by Slidesgo">
  <a:themeElements>
    <a:clrScheme name="Simple Light">
      <a:dk1>
        <a:srgbClr val="434343"/>
      </a:dk1>
      <a:lt1>
        <a:srgbClr val="E6DDC6"/>
      </a:lt1>
      <a:dk2>
        <a:srgbClr val="434343"/>
      </a:dk2>
      <a:lt2>
        <a:srgbClr val="E6DDC6"/>
      </a:lt2>
      <a:accent1>
        <a:srgbClr val="CDC3A6"/>
      </a:accent1>
      <a:accent2>
        <a:srgbClr val="B0AB9F"/>
      </a:accent2>
      <a:accent3>
        <a:srgbClr val="FFFAEB"/>
      </a:accent3>
      <a:accent4>
        <a:srgbClr val="B9B09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Widescreen</PresentationFormat>
  <Paragraphs>156</Paragraphs>
  <Slides>17</Slides>
  <Notes>13</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17</vt:i4>
      </vt:variant>
    </vt:vector>
  </HeadingPairs>
  <TitlesOfParts>
    <vt:vector size="36" baseType="lpstr">
      <vt:lpstr>Arial</vt:lpstr>
      <vt:lpstr>Avenir Next LT Pro Light</vt:lpstr>
      <vt:lpstr>Calibri</vt:lpstr>
      <vt:lpstr>Courier New</vt:lpstr>
      <vt:lpstr>Libre Franklin</vt:lpstr>
      <vt:lpstr>Libre Franklin ExtraBold</vt:lpstr>
      <vt:lpstr>Livvic</vt:lpstr>
      <vt:lpstr>Poppins</vt:lpstr>
      <vt:lpstr>Rajdhani</vt:lpstr>
      <vt:lpstr>Ribeye</vt:lpstr>
      <vt:lpstr>Roboto Condensed Light</vt:lpstr>
      <vt:lpstr>Segoe UI</vt:lpstr>
      <vt:lpstr>Speak Pro</vt:lpstr>
      <vt:lpstr>Spectral</vt:lpstr>
      <vt:lpstr>Work Sans</vt:lpstr>
      <vt:lpstr>Orion Blue</vt:lpstr>
      <vt:lpstr>1_Orion Blue</vt:lpstr>
      <vt:lpstr>2_Office Theme</vt:lpstr>
      <vt:lpstr>Simple &amp; Modern Agency by Slidesgo by Slidesgo</vt:lpstr>
      <vt:lpstr>OI Hackathon 2022  SUIT-UP VERTICES</vt:lpstr>
      <vt:lpstr>02</vt:lpstr>
      <vt:lpstr>Team Info:  VERTICES</vt:lpstr>
      <vt:lpstr>Project Info:  SUIT-UP</vt:lpstr>
      <vt:lpstr>Project Info:  SUIT-UP</vt:lpstr>
      <vt:lpstr>03</vt:lpstr>
      <vt:lpstr>TECHNICAL DETAILS </vt:lpstr>
      <vt:lpstr>Tech Details and Self-Assesment</vt:lpstr>
      <vt:lpstr>Tech Details and Self-Assesment</vt:lpstr>
      <vt:lpstr>Tech Details and Self-Assesment</vt:lpstr>
      <vt:lpstr>Solution Architecture</vt:lpstr>
      <vt:lpstr>SELF-ASSESSMENT AGAINST JUDGING CRITERIAS</vt:lpstr>
      <vt:lpstr>PowerPoint Presentation</vt:lpstr>
      <vt:lpstr>References</vt:lpstr>
      <vt:lpstr>References</vt:lpstr>
      <vt:lpstr>GUIDELINES ON TIMING AND TEMPLATE USAGE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2021-07-06T08:47:07Z</dcterms:created>
  <dcterms:modified xsi:type="dcterms:W3CDTF">2022-11-30T18:54:06Z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957c601-160c-48b4-a630-e7f4bf88ff88_Enabled">
    <vt:lpwstr>true</vt:lpwstr>
  </property>
  <property fmtid="{D5CDD505-2E9C-101B-9397-08002B2CF9AE}" pid="3" name="MSIP_Label_2957c601-160c-48b4-a630-e7f4bf88ff88_SetDate">
    <vt:lpwstr>2022-01-19T08:12:43Z</vt:lpwstr>
  </property>
  <property fmtid="{D5CDD505-2E9C-101B-9397-08002B2CF9AE}" pid="4" name="MSIP_Label_2957c601-160c-48b4-a630-e7f4bf88ff88_Method">
    <vt:lpwstr>Privileged</vt:lpwstr>
  </property>
  <property fmtid="{D5CDD505-2E9C-101B-9397-08002B2CF9AE}" pid="5" name="MSIP_Label_2957c601-160c-48b4-a630-e7f4bf88ff88_Name">
    <vt:lpwstr>Internal</vt:lpwstr>
  </property>
  <property fmtid="{D5CDD505-2E9C-101B-9397-08002B2CF9AE}" pid="6" name="MSIP_Label_2957c601-160c-48b4-a630-e7f4bf88ff88_SiteId">
    <vt:lpwstr>643edff9-8f55-4375-833b-8eefc2fbc606</vt:lpwstr>
  </property>
  <property fmtid="{D5CDD505-2E9C-101B-9397-08002B2CF9AE}" pid="7" name="MSIP_Label_2957c601-160c-48b4-a630-e7f4bf88ff88_ActionId">
    <vt:lpwstr/>
  </property>
  <property fmtid="{D5CDD505-2E9C-101B-9397-08002B2CF9AE}" pid="8" name="MSIP_Label_2957c601-160c-48b4-a630-e7f4bf88ff88_ContentBits">
    <vt:lpwstr>2</vt:lpwstr>
  </property>
</Properties>
</file>