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66" r:id="rId3"/>
    <p:sldId id="268" r:id="rId4"/>
    <p:sldId id="269" r:id="rId5"/>
    <p:sldId id="270" r:id="rId6"/>
    <p:sldId id="271" r:id="rId7"/>
    <p:sldId id="267" r:id="rId8"/>
    <p:sldId id="284" r:id="rId9"/>
    <p:sldId id="285" r:id="rId10"/>
    <p:sldId id="286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7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9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21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10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03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7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44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71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9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7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8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25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99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64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2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391B93-A579-4A14-A31D-9ABDD6B7C438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9E29AD-B5B2-4BB6-B1CF-360E91E7E5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422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30DA-C1D0-EE84-E471-8D341F4D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0167A-8D40-0A07-6636-172DEF84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tr-TR" dirty="0"/>
              <a:t>		</a:t>
            </a:r>
            <a:r>
              <a:rPr lang="tr-TR" sz="7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TASARIM KALIP VE MİMARİLERİ</a:t>
            </a:r>
            <a:br>
              <a:rPr lang="tr-TR" sz="7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</a:br>
            <a:endParaRPr lang="tr-TR" sz="7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99161-5F8C-36B1-0951-CA445679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tr-TR" sz="8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DİYAGRAMI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AAF0DBD-BADD-777A-2C05-9B185639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12192000" cy="5514181"/>
          </a:xfrm>
        </p:spPr>
      </p:pic>
    </p:spTree>
    <p:extLst>
      <p:ext uri="{BB962C8B-B14F-4D97-AF65-F5344CB8AC3E}">
        <p14:creationId xmlns:p14="http://schemas.microsoft.com/office/powerpoint/2010/main" val="174945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A4FFE1-F093-614F-65ED-AA03C69C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Autofit/>
          </a:bodyPr>
          <a:lstStyle/>
          <a:p>
            <a:r>
              <a:rPr lang="tr-TR" sz="9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21C280-4BF3-4523-2DBE-D7546BDCF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703"/>
            <a:ext cx="12192000" cy="5274296"/>
          </a:xfrm>
        </p:spPr>
      </p:pic>
    </p:spTree>
    <p:extLst>
      <p:ext uri="{BB962C8B-B14F-4D97-AF65-F5344CB8AC3E}">
        <p14:creationId xmlns:p14="http://schemas.microsoft.com/office/powerpoint/2010/main" val="1523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B7EFFC-9FD1-A8E8-2795-46F065C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351"/>
          </a:xfrm>
        </p:spPr>
        <p:txBody>
          <a:bodyPr>
            <a:noAutofit/>
          </a:bodyPr>
          <a:lstStyle/>
          <a:p>
            <a:r>
              <a:rPr lang="tr-TR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DİYAGRAMI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B472DD-ACFA-2833-4D20-E35B0207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06"/>
            <a:ext cx="12192000" cy="55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A029B-B91F-83FE-9F19-10D5A951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956"/>
            <a:ext cx="8851769" cy="4359898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</a:t>
            </a:r>
            <a:r>
              <a:rPr lang="tr-TR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</a:t>
            </a:r>
            <a:r>
              <a:rPr lang="tr-TR" sz="4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tr-TR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br>
              <a:rPr lang="tr-TR" dirty="0"/>
            </a:br>
            <a:r>
              <a:rPr lang="tr-TR" dirty="0"/>
              <a:t> 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Composite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pattern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en belirgin olarak SVG haritasının yapısında kullanılmıştır. Türkiye haritası, bölgeler ve iller hiyerarşik bir ağaç yapısı şeklinde organize edilmiştir.</a:t>
            </a:r>
            <a:b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2BC3B61-A57F-2BE9-0DA7-82E561FB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260"/>
            <a:ext cx="12192000" cy="36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573652-87BD-3B82-2BA3-D22070A6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633"/>
            <a:ext cx="12192000" cy="3440783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2.) MVC (Model-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View</a:t>
            </a:r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-Controller)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Pattern</a:t>
            </a:r>
            <a:br>
              <a:rPr lang="tr-TR" dirty="0"/>
            </a:b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 genel olarak MVC yapısını takip etmektedir:</a:t>
            </a:r>
            <a:b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View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HTML dosyaları (adminPanel.html, formOlustur.html vb.)</a:t>
            </a:r>
            <a:b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Controller: JavaScript fonksiyonları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8F2998B-6ECA-9BB3-20E4-31FC6266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066"/>
            <a:ext cx="12192000" cy="41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B8B9F-73C6-2FC6-A9DE-2ED61CFE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42"/>
            <a:ext cx="11353800" cy="2253006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3.)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Observer</a:t>
            </a:r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Pattern</a:t>
            </a:r>
            <a:br>
              <a:rPr lang="tr-TR" dirty="0"/>
            </a:b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Event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listener'lar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aracılığıyla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observer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pattern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kullanılmıştır</a:t>
            </a:r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F7AF8C0-2814-111A-3310-778EB69A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972"/>
            <a:ext cx="12192000" cy="51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E88BC3-1F89-ED42-9AD7-284A786A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2639505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4.)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Factory</a:t>
            </a:r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Pattern</a:t>
            </a:r>
            <a:br>
              <a:rPr lang="tr-TR" dirty="0"/>
            </a:b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Şikayet formunda dinamik olarak şehir seçeneklerinin oluşturulmasında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benzeri bir yapı kullanılmıştır</a:t>
            </a:r>
            <a:b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F4D05AB-8EC0-F5BA-B75A-5A30BF2A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164"/>
            <a:ext cx="12192000" cy="4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277A0F-2051-5750-ADC5-5B0D4BFD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428999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5.)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</a:t>
            </a:r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br>
              <a:rPr lang="tr-TR" dirty="0"/>
            </a:b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paneli gibi tek bir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gerektiren yapılarda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benzeri bir yaklaşım kullanılmıştır:</a:t>
            </a:r>
            <a:b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103590-E65E-F040-DDB7-E45491CB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738"/>
            <a:ext cx="12192000" cy="46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4781C0-D0EC-3D1B-1127-2398FCB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tr-TR" dirty="0"/>
              <a:t>		</a:t>
            </a: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 </a:t>
            </a:r>
            <a:r>
              <a:rPr lang="tr-TR" sz="9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DİYAGRAMLAR</a:t>
            </a:r>
          </a:p>
        </p:txBody>
      </p:sp>
    </p:spTree>
    <p:extLst>
      <p:ext uri="{BB962C8B-B14F-4D97-AF65-F5344CB8AC3E}">
        <p14:creationId xmlns:p14="http://schemas.microsoft.com/office/powerpoint/2010/main" val="18445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A95BB-6B05-A156-2EBE-136502B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225486"/>
          </a:xfrm>
        </p:spPr>
        <p:txBody>
          <a:bodyPr>
            <a:noAutofit/>
          </a:bodyPr>
          <a:lstStyle/>
          <a:p>
            <a:r>
              <a:rPr lang="tr-TR" sz="9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19CA71-D06E-9402-DEFC-BBBCCF739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485"/>
            <a:ext cx="12191999" cy="5632513"/>
          </a:xfrm>
        </p:spPr>
      </p:pic>
    </p:spTree>
    <p:extLst>
      <p:ext uri="{BB962C8B-B14F-4D97-AF65-F5344CB8AC3E}">
        <p14:creationId xmlns:p14="http://schemas.microsoft.com/office/powerpoint/2010/main" val="200472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EA29A3-52CE-934A-2435-F94AEDD5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 fontScale="90000"/>
          </a:bodyPr>
          <a:lstStyle/>
          <a:p>
            <a:r>
              <a:rPr lang="tr-TR" sz="9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1688521-88BC-9F9E-BFEF-48E87BBC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89"/>
            <a:ext cx="12191999" cy="5349710"/>
          </a:xfrm>
        </p:spPr>
      </p:pic>
    </p:spTree>
    <p:extLst>
      <p:ext uri="{BB962C8B-B14F-4D97-AF65-F5344CB8AC3E}">
        <p14:creationId xmlns:p14="http://schemas.microsoft.com/office/powerpoint/2010/main" val="194037096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155</Words>
  <Application>Microsoft Office PowerPoint</Application>
  <PresentationFormat>Geniş ekran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Elephant</vt:lpstr>
      <vt:lpstr>Wingdings 3</vt:lpstr>
      <vt:lpstr>Dilim</vt:lpstr>
      <vt:lpstr>  TASARIM KALIP VE MİMARİLERİ </vt:lpstr>
      <vt:lpstr>                           1.)Composite Pattern   Composite pattern, en belirgin olarak SVG haritasının yapısında kullanılmıştır. Türkiye haritası, bölgeler ve iller hiyerarşik bir ağaç yapısı şeklinde organize edilmiştir.   </vt:lpstr>
      <vt:lpstr>          2.) MVC (Model-View-Controller) Pattern Proje genel olarak MVC yapısını takip etmektedir:         View: HTML dosyaları (adminPanel.html, formOlustur.html vb.) Controller: JavaScript fonksiyonları   </vt:lpstr>
      <vt:lpstr>                           3.) Observer Pattern Event listener'lar aracılığıyla observer pattern kullanılmıştır </vt:lpstr>
      <vt:lpstr>                              4.) Factory Pattern Şikayet formunda dinamik olarak şehir seçeneklerinin oluşturulmasında factory pattern benzeri bir yapı kullanılmıştır </vt:lpstr>
      <vt:lpstr>                           5.) Singleton Pattern Admin paneli gibi tek bir instance gerektiren yapılarda singleton pattern benzeri bir yaklaşım kullanılmıştır:   </vt:lpstr>
      <vt:lpstr>    DİYAGRAMLAR</vt:lpstr>
      <vt:lpstr>ER DİYAGRAMI</vt:lpstr>
      <vt:lpstr>CONTEXT DİYAGRAMI</vt:lpstr>
      <vt:lpstr>USE CASE DİYAGRAMI</vt:lpstr>
      <vt:lpstr>CLASS DİYAGRAMI</vt:lpstr>
      <vt:lpstr>SEQUENCE DİYAGRAMI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murart yusuf akınay</dc:creator>
  <cp:lastModifiedBy>murart yusuf akınay</cp:lastModifiedBy>
  <cp:revision>2</cp:revision>
  <dcterms:created xsi:type="dcterms:W3CDTF">2025-01-05T19:15:50Z</dcterms:created>
  <dcterms:modified xsi:type="dcterms:W3CDTF">2025-01-05T21:24:21Z</dcterms:modified>
</cp:coreProperties>
</file>