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>
      <p:cViewPr varScale="1">
        <p:scale>
          <a:sx n="99" d="100"/>
          <a:sy n="99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D90C-B3CF-AF5C-3862-B66E262F4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3CF4F-8019-D17F-6AA1-33DF02319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1167-F2BA-EDAD-3185-3A324FDA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1D4-6700-A245-B850-888CDCF12DD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5422C-B79A-BC1B-FBD0-94CF5127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AA6C1-6FF6-B595-A2F7-756CAD7E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02A-3F5B-884F-BB60-4EFC2E025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8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141B-2B07-2929-8184-6F17146C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EB886-66C7-3074-3AFF-EB7DF7284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2416-C453-B9D4-8EDC-18BE44DA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1D4-6700-A245-B850-888CDCF12DD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612EE-87C9-7A60-A74F-BA470B25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7C572-2838-2FB9-BDC6-0C4B2CF2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02A-3F5B-884F-BB60-4EFC2E025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7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7CDDA-DE31-F75F-0322-957561CEB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E6A0E-458D-1867-2445-CA0512701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60A5-3050-B258-DFBC-E152FE72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1D4-6700-A245-B850-888CDCF12DD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AE95-6430-693E-8C6B-316EE80B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A8473-2DB9-E93A-87A9-4C2F81C6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02A-3F5B-884F-BB60-4EFC2E025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60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020A-1A30-FDF3-FB0C-89E8A6A7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46E3-8667-E0BF-2713-61A374F8C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3703-D657-ECE4-7FCD-943BDE2C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1D4-6700-A245-B850-888CDCF12DD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5005-F400-7C4F-C7F4-651BAFAB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0D59-85B5-BE45-7DA9-2565C944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02A-3F5B-884F-BB60-4EFC2E025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5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C597-3A8C-45FB-FAFE-3F0EA174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99AA-392E-C634-582B-41141968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88670-FAEB-6C6C-9162-359F0C00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1D4-6700-A245-B850-888CDCF12DD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6B5A4-7D79-7B72-0A5C-533B7A89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9852E-C266-9257-C1C9-78B14DB9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02A-3F5B-884F-BB60-4EFC2E025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6409-19F0-37FA-828F-931DC86A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9454B-118B-CFE1-8C2A-FD6E755E8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0A393-D0FD-2887-CCA1-F55AC90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1D4-6700-A245-B850-888CDCF12DD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BCB60-7364-33F5-9664-13AC6A90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A4B3-88EB-F631-C5DC-A9E76885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02A-3F5B-884F-BB60-4EFC2E025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2961-8F0D-1E97-3631-CDC66B75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9EF5-B3FC-3539-26ED-97B3C9EA9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AA969-F134-9752-6406-9059BA1DB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CA65C-96BD-16B4-DF25-3C21755C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1D4-6700-A245-B850-888CDCF12DD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C2DC6-C5E3-668E-F7DA-EC6F8AE1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11C9F-FF59-B12C-3206-CAE94CF4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02A-3F5B-884F-BB60-4EFC2E025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8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FDD3-4E20-A16C-D684-CB051968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D2DDE-6846-735D-05F8-45A117FDF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040B5-5906-4A17-A7F8-242A23B7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B197E-9D1B-A911-B91C-1CF9133E4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E9956-346B-D29A-B5EA-28A8F2412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6359C-EB77-0ACD-4D11-5E6882C4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1D4-6700-A245-B850-888CDCF12DD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63314-29B2-7FFC-B0B3-A71FA0FB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EE25B-5FA2-15F7-DAE6-FBC67D39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02A-3F5B-884F-BB60-4EFC2E025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0B9E-3E1A-05BB-00AB-4CC79703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8DD36-05EA-C0D1-7D56-A88A3DDC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1D4-6700-A245-B850-888CDCF12DD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82FFB-90A4-E7F4-F2E1-D02FAC91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6C836-C778-9B42-C7EF-236A356D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02A-3F5B-884F-BB60-4EFC2E025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0C7FE-146F-2767-5878-E8DC75E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1D4-6700-A245-B850-888CDCF12DD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8B0A1-963C-AB79-35AA-5E77275B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6D57E-67F7-D906-A2AB-2BD1979E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02A-3F5B-884F-BB60-4EFC2E025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3531-F3AD-FD3B-939C-D2EBD8C6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0D9-3387-A9C0-94F8-59521B20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AEC88-0EF7-B37D-2D04-C8E36EF66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377CC-2AAF-DD38-5DF4-D7F58DBB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1D4-6700-A245-B850-888CDCF12DD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92C92-CDD4-59C7-4B55-5ADC0E4F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EAD86-2D4A-C3BE-530C-A2257E96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02A-3F5B-884F-BB60-4EFC2E025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8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C49C-2FC0-9D5D-87AE-A8BCF50F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784B6-644B-1EAE-2EB0-AB5A5A41A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E3168-6EDE-70C6-5154-097292820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12353-BA18-4485-17A5-8DB870CF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1D4-6700-A245-B850-888CDCF12DD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A4248-44CF-D174-3C8D-B715C8EB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D395B-A0D4-1F79-0F8C-832E19EF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02A-3F5B-884F-BB60-4EFC2E025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3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8B992-A47E-1D17-6DEA-A835BB51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731F5-F90B-0B97-AD9E-0D15B66CE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8C909-DCB7-D129-255C-963C3A58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E81D4-6700-A245-B850-888CDCF12DD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4981-684E-59C5-999A-8E6A307D4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5FA3-3E21-5511-72B2-AE88609B9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4902A-3F5B-884F-BB60-4EFC2E025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2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8A424-05C6-79F0-8F52-18A631883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SWOT Analysis of Full-Stack Development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2A652-1C06-8FF4-AD7B-FF6ED503F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 detailed analysis from my perspective</a:t>
            </a:r>
          </a:p>
        </p:txBody>
      </p:sp>
    </p:spTree>
    <p:extLst>
      <p:ext uri="{BB962C8B-B14F-4D97-AF65-F5344CB8AC3E}">
        <p14:creationId xmlns:p14="http://schemas.microsoft.com/office/powerpoint/2010/main" val="281340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104D0-20CE-0797-66DD-A7A0009F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Strengths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2BBB2-234E-09ED-BEC1-F57F026BD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- Proficiency in both front-end and back-end technologies such as HTML, CSS, JavaScript, React, Node.js, and Python.
</a:t>
            </a:r>
          </a:p>
          <a:p>
            <a:r>
              <a:rPr lang="en-US" sz="1700">
                <a:solidFill>
                  <a:schemeClr val="bg1"/>
                </a:solidFill>
              </a:rPr>
              <a:t>- Comprehensive understanding of database systems like MySQL, MongoDB, and PostgreSQL.
</a:t>
            </a:r>
          </a:p>
          <a:p>
            <a:r>
              <a:rPr lang="en-US" sz="1700">
                <a:solidFill>
                  <a:schemeClr val="bg1"/>
                </a:solidFill>
              </a:rPr>
              <a:t>- Ability to deploy and manage applications on cloud platforms such as AWS and Azure.
</a:t>
            </a:r>
          </a:p>
          <a:p>
            <a:r>
              <a:rPr lang="en-US" sz="1700">
                <a:solidFill>
                  <a:schemeClr val="bg1"/>
                </a:solidFill>
              </a:rPr>
              <a:t>- Strong problem-solving skills, enabling effective debugging and optimization.
</a:t>
            </a:r>
          </a:p>
          <a:p>
            <a:r>
              <a:rPr lang="en-US" sz="1700">
                <a:solidFill>
                  <a:schemeClr val="bg1"/>
                </a:solidFill>
              </a:rPr>
              <a:t>- Adaptability to new frameworks and tools, ensuring up-to-date solutions.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0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37FF0-5DBC-EAA7-2EC8-D52A8088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Weaknesses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160D8-ADEA-2685-0403-FEB59175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- The steep learning curve associated with mastering diverse technologies simultaneously.
</a:t>
            </a:r>
          </a:p>
          <a:p>
            <a:r>
              <a:rPr lang="en-US" sz="2000">
                <a:solidFill>
                  <a:schemeClr val="bg1"/>
                </a:solidFill>
              </a:rPr>
              <a:t>- Difficulty in balancing front-end and back-end development priorities.
</a:t>
            </a:r>
          </a:p>
          <a:p>
            <a:r>
              <a:rPr lang="en-US" sz="2000">
                <a:solidFill>
                  <a:schemeClr val="bg1"/>
                </a:solidFill>
              </a:rPr>
              <a:t>- Limited hands-on experience with advanced DevOps practices.
</a:t>
            </a:r>
          </a:p>
          <a:p>
            <a:r>
              <a:rPr lang="en-US" sz="2000">
                <a:solidFill>
                  <a:schemeClr val="bg1"/>
                </a:solidFill>
              </a:rPr>
              <a:t>- Challenges in managing time effectively across multiple complex projects.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84653-2961-CC7C-0EE6-74A9D326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Opportunities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8EF2B-8A98-6072-F498-8CB5A1E7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- Increasing demand for versatile full-stack developers in industries such as AI, FinTech, and renewable energy.
</a:t>
            </a:r>
          </a:p>
          <a:p>
            <a:r>
              <a:rPr lang="en-US" sz="1900">
                <a:solidFill>
                  <a:schemeClr val="bg1"/>
                </a:solidFill>
              </a:rPr>
              <a:t>- Opportunities to contribute to open-source projects, enhancing collaboration and visibility.
</a:t>
            </a:r>
          </a:p>
          <a:p>
            <a:r>
              <a:rPr lang="en-US" sz="1900">
                <a:solidFill>
                  <a:schemeClr val="bg1"/>
                </a:solidFill>
              </a:rPr>
              <a:t>- Potential to specialize in emerging technologies like blockchain and machine learning.
</a:t>
            </a:r>
          </a:p>
          <a:p>
            <a:r>
              <a:rPr lang="en-US" sz="1900">
                <a:solidFill>
                  <a:schemeClr val="bg1"/>
                </a:solidFill>
              </a:rPr>
              <a:t>- Growing market for cloud-native applications and serverless architectures.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3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3F6CE-03A7-71E4-6AA1-13577C0E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Threats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CE6A2-B5FC-5924-38EC-02DE3CB22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- Rapid technological advancements require continuous learning to stay relevant.
</a:t>
            </a:r>
          </a:p>
          <a:p>
            <a:r>
              <a:rPr lang="en-US" sz="2000">
                <a:solidFill>
                  <a:schemeClr val="bg1"/>
                </a:solidFill>
              </a:rPr>
              <a:t>- High competition in the job market, especially for entry-level roles.
</a:t>
            </a:r>
          </a:p>
          <a:p>
            <a:r>
              <a:rPr lang="en-US" sz="2000">
                <a:solidFill>
                  <a:schemeClr val="bg1"/>
                </a:solidFill>
              </a:rPr>
              <a:t>- Security vulnerabilities and increasing concerns about data privacy.
</a:t>
            </a:r>
          </a:p>
          <a:p>
            <a:r>
              <a:rPr lang="en-US" sz="2000">
                <a:solidFill>
                  <a:schemeClr val="bg1"/>
                </a:solidFill>
              </a:rPr>
              <a:t>- Potential burnout from managing full-stack responsibilities in high-pressure environments.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BB5F99E4-BD5C-B915-794B-CC7EF6EB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22222" r="1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A447C6-7B38-1BA1-661B-1A054B26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726B-FC28-9851-4BAC-0794C9B1C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8181" y="2957665"/>
            <a:ext cx="9792471" cy="31714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 SWOT analysis highlights both the strengths and challenges of pursuing a career in full-stack development. By leveraging opportunities and addressing weaknesses, full-stack developers can thrive in a competitive and dynamic industry.</a:t>
            </a:r>
          </a:p>
        </p:txBody>
      </p:sp>
    </p:spTree>
    <p:extLst>
      <p:ext uri="{BB962C8B-B14F-4D97-AF65-F5344CB8AC3E}">
        <p14:creationId xmlns:p14="http://schemas.microsoft.com/office/powerpoint/2010/main" val="412855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284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SWOT Analysis of Full-Stack Development</vt:lpstr>
      <vt:lpstr>Strengths</vt:lpstr>
      <vt:lpstr>Weaknesses</vt:lpstr>
      <vt:lpstr>Opportunities</vt:lpstr>
      <vt:lpstr>Threats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Yusuf Aras</dc:creator>
  <cp:lastModifiedBy>Yusuf Aras</cp:lastModifiedBy>
  <cp:revision>1</cp:revision>
  <dcterms:created xsi:type="dcterms:W3CDTF">2024-12-12T15:10:31Z</dcterms:created>
  <dcterms:modified xsi:type="dcterms:W3CDTF">2024-12-12T15:11:33Z</dcterms:modified>
</cp:coreProperties>
</file>