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380615"/>
          </a:xfrm>
        </p:spPr>
        <p:txBody>
          <a:bodyPr>
            <a:normAutofit/>
          </a:bodyPr>
          <a:lstStyle/>
          <a:p>
            <a:r>
              <a:rPr lang="en-US" dirty="0" smtClean="0"/>
              <a:t>Nama </a:t>
            </a:r>
            <a:r>
              <a:rPr lang="en-US" dirty="0" err="1" smtClean="0"/>
              <a:t>Kelompok</a:t>
            </a:r>
            <a:r>
              <a:rPr lang="en-US" dirty="0" smtClean="0"/>
              <a:t>	:-Ahmad </a:t>
            </a:r>
            <a:r>
              <a:rPr lang="en-US" dirty="0" smtClean="0"/>
              <a:t>Kamaluddin</a:t>
            </a:r>
            <a:r>
              <a:rPr lang="en-US" dirty="0" smtClean="0"/>
              <a:t>	(12181072)</a:t>
            </a:r>
          </a:p>
          <a:p>
            <a:r>
              <a:rPr lang="en-US" dirty="0"/>
              <a:t>	</a:t>
            </a:r>
            <a:r>
              <a:rPr lang="en-US" dirty="0" smtClean="0"/>
              <a:t>		 -</a:t>
            </a:r>
            <a:r>
              <a:rPr lang="en-US" dirty="0" err="1" smtClean="0"/>
              <a:t>Fadjrul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	(</a:t>
            </a:r>
            <a:r>
              <a:rPr lang="en-US" dirty="0" smtClean="0"/>
              <a:t>12181597)</a:t>
            </a:r>
          </a:p>
          <a:p>
            <a:r>
              <a:rPr lang="en-US" dirty="0" smtClean="0"/>
              <a:t>			 -Yusuf </a:t>
            </a:r>
            <a:r>
              <a:rPr lang="en-US" dirty="0" err="1" smtClean="0"/>
              <a:t>Aryadilla</a:t>
            </a:r>
            <a:r>
              <a:rPr lang="en-US" dirty="0" smtClean="0"/>
              <a:t>	(</a:t>
            </a:r>
            <a:r>
              <a:rPr lang="en-US" dirty="0" smtClean="0"/>
              <a:t>12182345)</a:t>
            </a:r>
          </a:p>
        </p:txBody>
      </p:sp>
    </p:spTree>
    <p:extLst>
      <p:ext uri="{BB962C8B-B14F-4D97-AF65-F5344CB8AC3E}">
        <p14:creationId xmlns:p14="http://schemas.microsoft.com/office/powerpoint/2010/main" val="112652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lvl="1" indent="0" algn="just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(SIM)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para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yang </a:t>
            </a:r>
            <a:r>
              <a:rPr lang="en-US" dirty="0" err="1" smtClean="0"/>
              <a:t>berbeda-beda</a:t>
            </a:r>
            <a:r>
              <a:rPr lang="en-US" dirty="0" smtClean="0"/>
              <a:t>. </a:t>
            </a:r>
            <a:r>
              <a:rPr lang="en-US" dirty="0" err="1" smtClean="0"/>
              <a:t>Istilah</a:t>
            </a:r>
            <a:r>
              <a:rPr lang="en-US" dirty="0" smtClean="0"/>
              <a:t> SIM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1960-an. </a:t>
            </a:r>
            <a:r>
              <a:rPr lang="en-US" dirty="0" err="1" smtClean="0"/>
              <a:t>Konsep</a:t>
            </a:r>
            <a:r>
              <a:rPr lang="en-US" dirty="0" smtClean="0"/>
              <a:t> SIM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seiring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 Saar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.</a:t>
            </a:r>
          </a:p>
          <a:p>
            <a:pPr marL="274320" lvl="1" indent="0" algn="just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 smtClean="0"/>
              <a:t>Meningkatnya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khususnya</a:t>
            </a:r>
            <a:r>
              <a:rPr lang="en-US" dirty="0" smtClean="0"/>
              <a:t> internet,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orang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akurat</a:t>
            </a:r>
            <a:r>
              <a:rPr lang="en-US" dirty="0" smtClean="0"/>
              <a:t>, </a:t>
            </a:r>
            <a:r>
              <a:rPr lang="en-US" dirty="0" err="1" smtClean="0"/>
              <a:t>berkualitas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23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 smtClean="0"/>
              <a:t>Tujuan</a:t>
            </a:r>
            <a:r>
              <a:rPr lang="en-US" sz="1800" dirty="0" smtClean="0"/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Tujuan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ingin</a:t>
            </a:r>
            <a:r>
              <a:rPr lang="en-US" sz="1800" dirty="0" smtClean="0"/>
              <a:t> </a:t>
            </a:r>
            <a:r>
              <a:rPr lang="en-US" sz="1800" dirty="0" err="1" smtClean="0"/>
              <a:t>dicapai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pembuatan</a:t>
            </a:r>
            <a:r>
              <a:rPr lang="en-US" sz="1800" dirty="0" smtClean="0"/>
              <a:t> </a:t>
            </a:r>
            <a:r>
              <a:rPr lang="en-US" sz="1800" dirty="0" smtClean="0"/>
              <a:t>web </a:t>
            </a:r>
            <a:r>
              <a:rPr lang="en-US" sz="1800" dirty="0" err="1" smtClean="0"/>
              <a:t>untuk</a:t>
            </a:r>
            <a:r>
              <a:rPr lang="en-US" sz="1800" dirty="0" smtClean="0"/>
              <a:t> admin </a:t>
            </a:r>
            <a:r>
              <a:rPr lang="en-US" sz="1800" dirty="0" err="1" smtClean="0"/>
              <a:t>perpustakaan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aplikasi</a:t>
            </a:r>
            <a:r>
              <a:rPr lang="en-US" sz="1800" dirty="0" smtClean="0"/>
              <a:t> mock </a:t>
            </a:r>
            <a:r>
              <a:rPr lang="en-US" sz="1800" dirty="0" smtClean="0"/>
              <a:t>up </a:t>
            </a:r>
            <a:r>
              <a:rPr lang="en-US" sz="1800" dirty="0" err="1" smtClean="0"/>
              <a:t>ini</a:t>
            </a:r>
            <a:r>
              <a:rPr lang="en-US" sz="1800" dirty="0" smtClean="0"/>
              <a:t>, 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memudahkan</a:t>
            </a:r>
            <a:r>
              <a:rPr lang="en-US" sz="1800" dirty="0" smtClean="0"/>
              <a:t> admin </a:t>
            </a:r>
            <a:r>
              <a:rPr lang="en-US" sz="1800" dirty="0" err="1" smtClean="0"/>
              <a:t>perpustakaan</a:t>
            </a:r>
            <a:r>
              <a:rPr lang="en-US" sz="1800" dirty="0" smtClean="0"/>
              <a:t> </a:t>
            </a:r>
            <a:r>
              <a:rPr lang="en-US" sz="1800" dirty="0" err="1" smtClean="0"/>
              <a:t>mendata</a:t>
            </a:r>
            <a:r>
              <a:rPr lang="en-US" sz="1800" dirty="0" smtClean="0"/>
              <a:t> </a:t>
            </a:r>
            <a:r>
              <a:rPr lang="en-US" sz="1800" dirty="0" err="1" smtClean="0"/>
              <a:t>mahasiswa</a:t>
            </a:r>
            <a:r>
              <a:rPr lang="en-US" sz="1800" dirty="0" smtClean="0"/>
              <a:t>/</a:t>
            </a:r>
            <a:r>
              <a:rPr lang="en-US" sz="1800" dirty="0" err="1" smtClean="0"/>
              <a:t>i</a:t>
            </a:r>
            <a:r>
              <a:rPr lang="en-US" sz="1800" dirty="0" smtClean="0"/>
              <a:t> UBSI yang </a:t>
            </a:r>
            <a:r>
              <a:rPr lang="en-US" sz="1800" dirty="0" err="1" smtClean="0"/>
              <a:t>ingin</a:t>
            </a:r>
            <a:r>
              <a:rPr lang="en-US" sz="1800" dirty="0" smtClean="0"/>
              <a:t> </a:t>
            </a:r>
            <a:r>
              <a:rPr lang="en-US" sz="1800" dirty="0" err="1" smtClean="0"/>
              <a:t>meminjam</a:t>
            </a:r>
            <a:r>
              <a:rPr lang="en-US" sz="1800" dirty="0" smtClean="0"/>
              <a:t> </a:t>
            </a:r>
            <a:r>
              <a:rPr lang="en-US" sz="1800" dirty="0" err="1" smtClean="0"/>
              <a:t>buku</a:t>
            </a:r>
            <a:r>
              <a:rPr lang="en-US" sz="1800" dirty="0" smtClean="0"/>
              <a:t>, </a:t>
            </a:r>
            <a:r>
              <a:rPr lang="en-US" sz="1800" dirty="0" err="1" smtClean="0"/>
              <a:t>mendaftarkan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anggota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mempermudah</a:t>
            </a:r>
            <a:r>
              <a:rPr lang="en-US" sz="1800" dirty="0" smtClean="0"/>
              <a:t> </a:t>
            </a:r>
            <a:r>
              <a:rPr lang="en-US" sz="1800" dirty="0" err="1" smtClean="0"/>
              <a:t>melakukan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transaksi</a:t>
            </a:r>
            <a:r>
              <a:rPr lang="en-US" sz="1800" dirty="0"/>
              <a:t> </a:t>
            </a:r>
            <a:r>
              <a:rPr lang="en-US" sz="1800" dirty="0" smtClean="0"/>
              <a:t>‘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anggota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 </a:t>
            </a:r>
            <a:r>
              <a:rPr lang="en-US" sz="1800" dirty="0" err="1" smtClean="0"/>
              <a:t>telat</a:t>
            </a:r>
            <a:r>
              <a:rPr lang="en-US" sz="1800" dirty="0" smtClean="0"/>
              <a:t> </a:t>
            </a:r>
            <a:r>
              <a:rPr lang="en-US" sz="1800" dirty="0" err="1" smtClean="0"/>
              <a:t>mengembalikan</a:t>
            </a:r>
            <a:r>
              <a:rPr lang="en-US" sz="1800" dirty="0" smtClean="0"/>
              <a:t> </a:t>
            </a:r>
            <a:r>
              <a:rPr lang="en-US" sz="1800" dirty="0" err="1" smtClean="0"/>
              <a:t>buku</a:t>
            </a:r>
            <a:r>
              <a:rPr lang="en-US" sz="1800" dirty="0" smtClean="0"/>
              <a:t> </a:t>
            </a:r>
            <a:r>
              <a:rPr lang="en-US" sz="1800" dirty="0" err="1" smtClean="0"/>
              <a:t>sesuai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jadwal</a:t>
            </a:r>
            <a:r>
              <a:rPr lang="en-US" sz="1800" dirty="0"/>
              <a:t> </a:t>
            </a:r>
            <a:r>
              <a:rPr lang="en-US" sz="1800" dirty="0" smtClean="0"/>
              <a:t>yang </a:t>
            </a:r>
            <a:r>
              <a:rPr lang="en-US" sz="1800" dirty="0" err="1" smtClean="0"/>
              <a:t>telah</a:t>
            </a:r>
            <a:r>
              <a:rPr lang="en-US" sz="1800" dirty="0" smtClean="0"/>
              <a:t> </a:t>
            </a:r>
            <a:r>
              <a:rPr lang="en-US" sz="1800" dirty="0" err="1" smtClean="0"/>
              <a:t>ditentukan</a:t>
            </a:r>
            <a:r>
              <a:rPr lang="en-US" sz="1800" dirty="0" smtClean="0"/>
              <a:t>’.</a:t>
            </a:r>
            <a:endParaRPr lang="en-US" sz="18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 err="1" smtClean="0"/>
              <a:t>Manfaat</a:t>
            </a:r>
            <a:r>
              <a:rPr lang="en-US" sz="1800" dirty="0" smtClean="0"/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Menyediakan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smtClean="0"/>
              <a:t>web </a:t>
            </a:r>
            <a:r>
              <a:rPr lang="en-US" sz="1800" dirty="0" err="1" smtClean="0"/>
              <a:t>untuk</a:t>
            </a:r>
            <a:r>
              <a:rPr lang="en-US" sz="1800" dirty="0" smtClean="0"/>
              <a:t> admin </a:t>
            </a:r>
            <a:r>
              <a:rPr lang="en-US" sz="1800" dirty="0" err="1" smtClean="0"/>
              <a:t>perpustakaan</a:t>
            </a:r>
            <a:r>
              <a:rPr lang="en-US" sz="1800" dirty="0"/>
              <a:t> </a:t>
            </a:r>
            <a:r>
              <a:rPr lang="en-US" sz="1800" dirty="0" smtClean="0"/>
              <a:t>agar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mudah</a:t>
            </a:r>
            <a:r>
              <a:rPr lang="en-US" sz="1800" dirty="0" smtClean="0"/>
              <a:t> </a:t>
            </a:r>
            <a:r>
              <a:rPr lang="en-US" sz="1800" dirty="0" err="1" smtClean="0"/>
              <a:t>melihat</a:t>
            </a:r>
            <a:r>
              <a:rPr lang="en-US" sz="1800" dirty="0" smtClean="0"/>
              <a:t> </a:t>
            </a:r>
            <a:r>
              <a:rPr lang="en-US" sz="1800" dirty="0" err="1" smtClean="0"/>
              <a:t>siapa</a:t>
            </a:r>
            <a:r>
              <a:rPr lang="en-US" sz="1800" dirty="0" smtClean="0"/>
              <a:t> </a:t>
            </a:r>
            <a:r>
              <a:rPr lang="en-US" sz="1800" dirty="0" err="1" smtClean="0"/>
              <a:t>saja</a:t>
            </a:r>
            <a:r>
              <a:rPr lang="en-US" sz="1800" dirty="0" smtClean="0"/>
              <a:t> yang </a:t>
            </a:r>
            <a:r>
              <a:rPr lang="en-US" sz="1800" dirty="0" err="1" smtClean="0"/>
              <a:t>sudah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anggota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meminjam</a:t>
            </a:r>
            <a:r>
              <a:rPr lang="en-US" sz="1800" dirty="0" smtClean="0"/>
              <a:t> </a:t>
            </a:r>
            <a:r>
              <a:rPr lang="en-US" sz="1800" dirty="0" err="1" smtClean="0"/>
              <a:t>buku</a:t>
            </a:r>
            <a:r>
              <a:rPr lang="en-US" sz="1800" dirty="0" smtClean="0"/>
              <a:t> </a:t>
            </a:r>
            <a:r>
              <a:rPr lang="en-US" sz="1800" dirty="0" err="1" smtClean="0"/>
              <a:t>diperpustakaan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4308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Luaran</a:t>
            </a:r>
            <a:r>
              <a:rPr lang="en-US" dirty="0" smtClean="0"/>
              <a:t> yang </a:t>
            </a:r>
            <a:r>
              <a:rPr lang="en-US" dirty="0" err="1" smtClean="0"/>
              <a:t>diharapkan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 algn="just">
              <a:lnSpc>
                <a:spcPct val="150000"/>
              </a:lnSpc>
              <a:buNone/>
            </a:pPr>
            <a:r>
              <a:rPr lang="en-US" dirty="0" smtClean="0"/>
              <a:t>	Kami </a:t>
            </a:r>
            <a:r>
              <a:rPr lang="en-US" dirty="0" err="1" smtClean="0"/>
              <a:t>berharap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diciptakannya</a:t>
            </a:r>
            <a:r>
              <a:rPr lang="en-US" dirty="0" smtClean="0"/>
              <a:t> web </a:t>
            </a:r>
            <a:r>
              <a:rPr lang="en-US" dirty="0" err="1" smtClean="0"/>
              <a:t>untuk</a:t>
            </a:r>
            <a:r>
              <a:rPr lang="en-US" dirty="0" smtClean="0"/>
              <a:t> admin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mock up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smtClean="0"/>
              <a:t>admin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web </a:t>
            </a:r>
            <a:r>
              <a:rPr lang="en-US" dirty="0" smtClean="0"/>
              <a:t>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375255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MOCKUP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8967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697227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9966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182</TotalTime>
  <Words>20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 Sistem informasi manajemen</vt:lpstr>
      <vt:lpstr>Latar Belakang masalah</vt:lpstr>
      <vt:lpstr>Tujuan dan manfaat</vt:lpstr>
      <vt:lpstr>Luaran yang diharapkan</vt:lpstr>
      <vt:lpstr>MOCKUP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manajemen</dc:title>
  <dc:creator>ahmad kamaluddin</dc:creator>
  <cp:lastModifiedBy>ahmad kamaluddin</cp:lastModifiedBy>
  <cp:revision>17</cp:revision>
  <dcterms:created xsi:type="dcterms:W3CDTF">2019-11-25T07:54:19Z</dcterms:created>
  <dcterms:modified xsi:type="dcterms:W3CDTF">2019-11-26T03:11:32Z</dcterms:modified>
</cp:coreProperties>
</file>