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1240750" cy="30240288"/>
  <p:notesSz cx="6797675" cy="9926638"/>
  <p:defaultTextStyle>
    <a:defPPr>
      <a:defRPr lang="en-US"/>
    </a:defPPr>
    <a:lvl1pPr marL="0" algn="l" defTabSz="2928818" rtl="0" eaLnBrk="1" latinLnBrk="0" hangingPunct="1">
      <a:defRPr sz="5754" kern="1200">
        <a:solidFill>
          <a:schemeClr val="tx1"/>
        </a:solidFill>
        <a:latin typeface="+mn-lt"/>
        <a:ea typeface="+mn-ea"/>
        <a:cs typeface="+mn-cs"/>
      </a:defRPr>
    </a:lvl1pPr>
    <a:lvl2pPr marL="1464409" algn="l" defTabSz="2928818" rtl="0" eaLnBrk="1" latinLnBrk="0" hangingPunct="1">
      <a:defRPr sz="5754" kern="1200">
        <a:solidFill>
          <a:schemeClr val="tx1"/>
        </a:solidFill>
        <a:latin typeface="+mn-lt"/>
        <a:ea typeface="+mn-ea"/>
        <a:cs typeface="+mn-cs"/>
      </a:defRPr>
    </a:lvl2pPr>
    <a:lvl3pPr marL="2928818" algn="l" defTabSz="2928818" rtl="0" eaLnBrk="1" latinLnBrk="0" hangingPunct="1">
      <a:defRPr sz="5754" kern="1200">
        <a:solidFill>
          <a:schemeClr val="tx1"/>
        </a:solidFill>
        <a:latin typeface="+mn-lt"/>
        <a:ea typeface="+mn-ea"/>
        <a:cs typeface="+mn-cs"/>
      </a:defRPr>
    </a:lvl3pPr>
    <a:lvl4pPr marL="4393226" algn="l" defTabSz="2928818" rtl="0" eaLnBrk="1" latinLnBrk="0" hangingPunct="1">
      <a:defRPr sz="5754" kern="1200">
        <a:solidFill>
          <a:schemeClr val="tx1"/>
        </a:solidFill>
        <a:latin typeface="+mn-lt"/>
        <a:ea typeface="+mn-ea"/>
        <a:cs typeface="+mn-cs"/>
      </a:defRPr>
    </a:lvl4pPr>
    <a:lvl5pPr marL="5857635" algn="l" defTabSz="2928818" rtl="0" eaLnBrk="1" latinLnBrk="0" hangingPunct="1">
      <a:defRPr sz="5754" kern="1200">
        <a:solidFill>
          <a:schemeClr val="tx1"/>
        </a:solidFill>
        <a:latin typeface="+mn-lt"/>
        <a:ea typeface="+mn-ea"/>
        <a:cs typeface="+mn-cs"/>
      </a:defRPr>
    </a:lvl5pPr>
    <a:lvl6pPr marL="7322042" algn="l" defTabSz="2928818" rtl="0" eaLnBrk="1" latinLnBrk="0" hangingPunct="1">
      <a:defRPr sz="5754" kern="1200">
        <a:solidFill>
          <a:schemeClr val="tx1"/>
        </a:solidFill>
        <a:latin typeface="+mn-lt"/>
        <a:ea typeface="+mn-ea"/>
        <a:cs typeface="+mn-cs"/>
      </a:defRPr>
    </a:lvl6pPr>
    <a:lvl7pPr marL="8786450" algn="l" defTabSz="2928818" rtl="0" eaLnBrk="1" latinLnBrk="0" hangingPunct="1">
      <a:defRPr sz="5754" kern="1200">
        <a:solidFill>
          <a:schemeClr val="tx1"/>
        </a:solidFill>
        <a:latin typeface="+mn-lt"/>
        <a:ea typeface="+mn-ea"/>
        <a:cs typeface="+mn-cs"/>
      </a:defRPr>
    </a:lvl7pPr>
    <a:lvl8pPr marL="10250859" algn="l" defTabSz="2928818" rtl="0" eaLnBrk="1" latinLnBrk="0" hangingPunct="1">
      <a:defRPr sz="5754" kern="1200">
        <a:solidFill>
          <a:schemeClr val="tx1"/>
        </a:solidFill>
        <a:latin typeface="+mn-lt"/>
        <a:ea typeface="+mn-ea"/>
        <a:cs typeface="+mn-cs"/>
      </a:defRPr>
    </a:lvl8pPr>
    <a:lvl9pPr marL="11715268" algn="l" defTabSz="2928818" rtl="0" eaLnBrk="1" latinLnBrk="0" hangingPunct="1">
      <a:defRPr sz="57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5" userDrawn="1">
          <p15:clr>
            <a:srgbClr val="A4A3A4"/>
          </p15:clr>
        </p15:guide>
        <p15:guide id="2" pos="669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19ABC-D997-4017-9D94-1621B9F4CFB7}" v="12" dt="2023-10-25T11:39:35.627"/>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2" autoAdjust="0"/>
    <p:restoredTop sz="94676" autoAdjust="0"/>
  </p:normalViewPr>
  <p:slideViewPr>
    <p:cSldViewPr>
      <p:cViewPr>
        <p:scale>
          <a:sx n="33" d="100"/>
          <a:sy n="33" d="100"/>
        </p:scale>
        <p:origin x="2040" y="19"/>
      </p:cViewPr>
      <p:guideLst>
        <p:guide orient="horz" pos="9525"/>
        <p:guide pos="669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81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katronik Mühendisliği l GEDIK UNI" userId="d7583d47-ae43-49ba-b22c-530ff726f03d" providerId="ADAL" clId="{CE290FE6-0028-4B81-9F3E-4AF310064DA1}"/>
    <pc:docChg chg="undo custSel modSld modMainMaster">
      <pc:chgData name="Mekatronik Mühendisliği l GEDIK UNI" userId="d7583d47-ae43-49ba-b22c-530ff726f03d" providerId="ADAL" clId="{CE290FE6-0028-4B81-9F3E-4AF310064DA1}" dt="2020-12-12T18:00:20.904" v="142" actId="1076"/>
      <pc:docMkLst>
        <pc:docMk/>
      </pc:docMkLst>
      <pc:sldChg chg="addSp delSp modSp mod">
        <pc:chgData name="Mekatronik Mühendisliği l GEDIK UNI" userId="d7583d47-ae43-49ba-b22c-530ff726f03d" providerId="ADAL" clId="{CE290FE6-0028-4B81-9F3E-4AF310064DA1}" dt="2020-12-12T18:00:20.904" v="142" actId="1076"/>
        <pc:sldMkLst>
          <pc:docMk/>
          <pc:sldMk cId="2251251862" sldId="256"/>
        </pc:sldMkLst>
        <pc:spChg chg="add del mod">
          <ac:chgData name="Mekatronik Mühendisliği l GEDIK UNI" userId="d7583d47-ae43-49ba-b22c-530ff726f03d" providerId="ADAL" clId="{CE290FE6-0028-4B81-9F3E-4AF310064DA1}" dt="2020-12-12T17:59:01.858" v="119" actId="478"/>
          <ac:spMkLst>
            <pc:docMk/>
            <pc:sldMk cId="2251251862" sldId="256"/>
            <ac:spMk id="2" creationId="{D3AE5FF2-A47F-40AE-A7B0-9FBE86845E48}"/>
          </ac:spMkLst>
        </pc:spChg>
        <pc:spChg chg="mod">
          <ac:chgData name="Mekatronik Mühendisliği l GEDIK UNI" userId="d7583d47-ae43-49ba-b22c-530ff726f03d" providerId="ADAL" clId="{CE290FE6-0028-4B81-9F3E-4AF310064DA1}" dt="2020-12-12T17:47:43.971" v="111" actId="20577"/>
          <ac:spMkLst>
            <pc:docMk/>
            <pc:sldMk cId="2251251862" sldId="256"/>
            <ac:spMk id="12" creationId="{00000000-0000-0000-0000-000000000000}"/>
          </ac:spMkLst>
        </pc:spChg>
        <pc:spChg chg="mod">
          <ac:chgData name="Mekatronik Mühendisliği l GEDIK UNI" userId="d7583d47-ae43-49ba-b22c-530ff726f03d" providerId="ADAL" clId="{CE290FE6-0028-4B81-9F3E-4AF310064DA1}" dt="2020-12-12T18:00:10.964" v="140" actId="20577"/>
          <ac:spMkLst>
            <pc:docMk/>
            <pc:sldMk cId="2251251862" sldId="256"/>
            <ac:spMk id="14" creationId="{00000000-0000-0000-0000-000000000000}"/>
          </ac:spMkLst>
        </pc:spChg>
        <pc:spChg chg="mod">
          <ac:chgData name="Mekatronik Mühendisliği l GEDIK UNI" userId="d7583d47-ae43-49ba-b22c-530ff726f03d" providerId="ADAL" clId="{CE290FE6-0028-4B81-9F3E-4AF310064DA1}" dt="2020-12-12T17:59:52.621" v="128" actId="1076"/>
          <ac:spMkLst>
            <pc:docMk/>
            <pc:sldMk cId="2251251862" sldId="256"/>
            <ac:spMk id="24" creationId="{00000000-0000-0000-0000-000000000000}"/>
          </ac:spMkLst>
        </pc:spChg>
        <pc:spChg chg="del">
          <ac:chgData name="Mekatronik Mühendisliği l GEDIK UNI" userId="d7583d47-ae43-49ba-b22c-530ff726f03d" providerId="ADAL" clId="{CE290FE6-0028-4B81-9F3E-4AF310064DA1}" dt="2020-12-12T17:59:46.105" v="127" actId="478"/>
          <ac:spMkLst>
            <pc:docMk/>
            <pc:sldMk cId="2251251862" sldId="256"/>
            <ac:spMk id="25" creationId="{00000000-0000-0000-0000-000000000000}"/>
          </ac:spMkLst>
        </pc:spChg>
        <pc:spChg chg="mod">
          <ac:chgData name="Mekatronik Mühendisliği l GEDIK UNI" userId="d7583d47-ae43-49ba-b22c-530ff726f03d" providerId="ADAL" clId="{CE290FE6-0028-4B81-9F3E-4AF310064DA1}" dt="2020-12-12T18:00:20.904" v="142" actId="1076"/>
          <ac:spMkLst>
            <pc:docMk/>
            <pc:sldMk cId="2251251862" sldId="256"/>
            <ac:spMk id="36" creationId="{00000000-0000-0000-0000-000000000000}"/>
          </ac:spMkLst>
        </pc:spChg>
        <pc:spChg chg="mod">
          <ac:chgData name="Mekatronik Mühendisliği l GEDIK UNI" userId="d7583d47-ae43-49ba-b22c-530ff726f03d" providerId="ADAL" clId="{CE290FE6-0028-4B81-9F3E-4AF310064DA1}" dt="2020-12-12T17:59:26.465" v="121" actId="1076"/>
          <ac:spMkLst>
            <pc:docMk/>
            <pc:sldMk cId="2251251862" sldId="256"/>
            <ac:spMk id="51" creationId="{00000000-0000-0000-0000-000000000000}"/>
          </ac:spMkLst>
        </pc:spChg>
        <pc:spChg chg="mod">
          <ac:chgData name="Mekatronik Mühendisliği l GEDIK UNI" userId="d7583d47-ae43-49ba-b22c-530ff726f03d" providerId="ADAL" clId="{CE290FE6-0028-4B81-9F3E-4AF310064DA1}" dt="2020-12-12T17:59:40.121" v="125" actId="1076"/>
          <ac:spMkLst>
            <pc:docMk/>
            <pc:sldMk cId="2251251862" sldId="256"/>
            <ac:spMk id="52" creationId="{00000000-0000-0000-0000-000000000000}"/>
          </ac:spMkLst>
        </pc:spChg>
        <pc:graphicFrameChg chg="modGraphic">
          <ac:chgData name="Mekatronik Mühendisliği l GEDIK UNI" userId="d7583d47-ae43-49ba-b22c-530ff726f03d" providerId="ADAL" clId="{CE290FE6-0028-4B81-9F3E-4AF310064DA1}" dt="2020-12-12T17:59:57.418" v="129" actId="14100"/>
          <ac:graphicFrameMkLst>
            <pc:docMk/>
            <pc:sldMk cId="2251251862" sldId="256"/>
            <ac:graphicFrameMk id="44" creationId="{00000000-0000-0000-0000-000000000000}"/>
          </ac:graphicFrameMkLst>
        </pc:graphicFrameChg>
        <pc:picChg chg="mod">
          <ac:chgData name="Mekatronik Mühendisliği l GEDIK UNI" userId="d7583d47-ae43-49ba-b22c-530ff726f03d" providerId="ADAL" clId="{CE290FE6-0028-4B81-9F3E-4AF310064DA1}" dt="2020-12-12T17:59:28.965" v="122" actId="14100"/>
          <ac:picMkLst>
            <pc:docMk/>
            <pc:sldMk cId="2251251862" sldId="256"/>
            <ac:picMk id="49" creationId="{00000000-0000-0000-0000-000000000000}"/>
          </ac:picMkLst>
        </pc:picChg>
        <pc:picChg chg="mod">
          <ac:chgData name="Mekatronik Mühendisliği l GEDIK UNI" userId="d7583d47-ae43-49ba-b22c-530ff726f03d" providerId="ADAL" clId="{CE290FE6-0028-4B81-9F3E-4AF310064DA1}" dt="2020-12-12T17:59:42.542" v="126" actId="14100"/>
          <ac:picMkLst>
            <pc:docMk/>
            <pc:sldMk cId="2251251862" sldId="256"/>
            <ac:picMk id="50" creationId="{00000000-0000-0000-0000-000000000000}"/>
          </ac:picMkLst>
        </pc:picChg>
      </pc:sldChg>
      <pc:sldMasterChg chg="modSldLayout">
        <pc:chgData name="Mekatronik Mühendisliği l GEDIK UNI" userId="d7583d47-ae43-49ba-b22c-530ff726f03d" providerId="ADAL" clId="{CE290FE6-0028-4B81-9F3E-4AF310064DA1}" dt="2020-12-12T17:58:44.600" v="118" actId="1076"/>
        <pc:sldMasterMkLst>
          <pc:docMk/>
          <pc:sldMasterMk cId="72322184" sldId="2147483648"/>
        </pc:sldMasterMkLst>
        <pc:sldLayoutChg chg="delSp modSp mod">
          <pc:chgData name="Mekatronik Mühendisliği l GEDIK UNI" userId="d7583d47-ae43-49ba-b22c-530ff726f03d" providerId="ADAL" clId="{CE290FE6-0028-4B81-9F3E-4AF310064DA1}" dt="2020-12-12T17:58:44.600" v="118" actId="1076"/>
          <pc:sldLayoutMkLst>
            <pc:docMk/>
            <pc:sldMasterMk cId="72322184" sldId="2147483648"/>
            <pc:sldLayoutMk cId="3812944807" sldId="2147483649"/>
          </pc:sldLayoutMkLst>
          <pc:spChg chg="mod">
            <ac:chgData name="Mekatronik Mühendisliği l GEDIK UNI" userId="d7583d47-ae43-49ba-b22c-530ff726f03d" providerId="ADAL" clId="{CE290FE6-0028-4B81-9F3E-4AF310064DA1}" dt="2020-12-12T17:58:21.007" v="116" actId="1076"/>
            <ac:spMkLst>
              <pc:docMk/>
              <pc:sldMasterMk cId="72322184" sldId="2147483648"/>
              <pc:sldLayoutMk cId="3812944807" sldId="2147483649"/>
              <ac:spMk id="8" creationId="{00000000-0000-0000-0000-000000000000}"/>
            </ac:spMkLst>
          </pc:spChg>
          <pc:picChg chg="del">
            <ac:chgData name="Mekatronik Mühendisliği l GEDIK UNI" userId="d7583d47-ae43-49ba-b22c-530ff726f03d" providerId="ADAL" clId="{CE290FE6-0028-4B81-9F3E-4AF310064DA1}" dt="2020-12-12T17:58:16.746" v="115" actId="478"/>
            <ac:picMkLst>
              <pc:docMk/>
              <pc:sldMasterMk cId="72322184" sldId="2147483648"/>
              <pc:sldLayoutMk cId="3812944807" sldId="2147483649"/>
              <ac:picMk id="3" creationId="{00000000-0000-0000-0000-000000000000}"/>
            </ac:picMkLst>
          </pc:picChg>
          <pc:picChg chg="mod">
            <ac:chgData name="Mekatronik Mühendisliği l GEDIK UNI" userId="d7583d47-ae43-49ba-b22c-530ff726f03d" providerId="ADAL" clId="{CE290FE6-0028-4B81-9F3E-4AF310064DA1}" dt="2020-12-12T17:58:40.319" v="117" actId="1076"/>
            <ac:picMkLst>
              <pc:docMk/>
              <pc:sldMasterMk cId="72322184" sldId="2147483648"/>
              <pc:sldLayoutMk cId="3812944807" sldId="2147483649"/>
              <ac:picMk id="12" creationId="{63049389-2C88-424F-B864-FF893B2C8FE0}"/>
            </ac:picMkLst>
          </pc:picChg>
          <pc:picChg chg="mod">
            <ac:chgData name="Mekatronik Mühendisliği l GEDIK UNI" userId="d7583d47-ae43-49ba-b22c-530ff726f03d" providerId="ADAL" clId="{CE290FE6-0028-4B81-9F3E-4AF310064DA1}" dt="2020-12-12T17:58:44.600" v="118" actId="1076"/>
            <ac:picMkLst>
              <pc:docMk/>
              <pc:sldMasterMk cId="72322184" sldId="2147483648"/>
              <pc:sldLayoutMk cId="3812944807" sldId="2147483649"/>
              <ac:picMk id="15" creationId="{9993AFF9-8830-4A97-8B13-3C887289915D}"/>
            </ac:picMkLst>
          </pc:picChg>
        </pc:sldLayoutChg>
      </pc:sldMasterChg>
    </pc:docChg>
  </pc:docChgLst>
  <pc:docChgLst>
    <pc:chgData name="Feryadi Dağcı l GEDIK UNI" userId="543af03e-1c3c-49f1-9f64-34c9d0f133d8" providerId="ADAL" clId="{75319ABC-D997-4017-9D94-1621B9F4CFB7}"/>
    <pc:docChg chg="undo redo custSel addSld delSld modSld modMainMaster">
      <pc:chgData name="Feryadi Dağcı l GEDIK UNI" userId="543af03e-1c3c-49f1-9f64-34c9d0f133d8" providerId="ADAL" clId="{75319ABC-D997-4017-9D94-1621B9F4CFB7}" dt="2023-10-25T11:39:35.627" v="28" actId="14826"/>
      <pc:docMkLst>
        <pc:docMk/>
      </pc:docMkLst>
      <pc:sldChg chg="addSp delSp modSp mod setBg modClrScheme chgLayout">
        <pc:chgData name="Feryadi Dağcı l GEDIK UNI" userId="543af03e-1c3c-49f1-9f64-34c9d0f133d8" providerId="ADAL" clId="{75319ABC-D997-4017-9D94-1621B9F4CFB7}" dt="2023-10-24T13:40:10.201" v="11" actId="700"/>
        <pc:sldMkLst>
          <pc:docMk/>
          <pc:sldMk cId="2251251862" sldId="256"/>
        </pc:sldMkLst>
        <pc:spChg chg="add del mod ord">
          <ac:chgData name="Feryadi Dağcı l GEDIK UNI" userId="543af03e-1c3c-49f1-9f64-34c9d0f133d8" providerId="ADAL" clId="{75319ABC-D997-4017-9D94-1621B9F4CFB7}" dt="2023-10-24T13:40:10.201" v="11" actId="700"/>
          <ac:spMkLst>
            <pc:docMk/>
            <pc:sldMk cId="2251251862" sldId="256"/>
            <ac:spMk id="2" creationId="{BC47042F-0CC7-4514-02C0-C7A62D342FB3}"/>
          </ac:spMkLst>
        </pc:spChg>
        <pc:spChg chg="add del mod ord">
          <ac:chgData name="Feryadi Dağcı l GEDIK UNI" userId="543af03e-1c3c-49f1-9f64-34c9d0f133d8" providerId="ADAL" clId="{75319ABC-D997-4017-9D94-1621B9F4CFB7}" dt="2023-10-24T13:40:10.201" v="11" actId="700"/>
          <ac:spMkLst>
            <pc:docMk/>
            <pc:sldMk cId="2251251862" sldId="256"/>
            <ac:spMk id="6" creationId="{028DB9BC-D227-2A8A-9ECE-BD1AA5135A77}"/>
          </ac:spMkLst>
        </pc:spChg>
      </pc:sldChg>
      <pc:sldChg chg="modSp new del">
        <pc:chgData name="Feryadi Dağcı l GEDIK UNI" userId="543af03e-1c3c-49f1-9f64-34c9d0f133d8" providerId="ADAL" clId="{75319ABC-D997-4017-9D94-1621B9F4CFB7}" dt="2023-10-24T13:42:39.003" v="25" actId="680"/>
        <pc:sldMkLst>
          <pc:docMk/>
          <pc:sldMk cId="650219979" sldId="257"/>
        </pc:sldMkLst>
        <pc:spChg chg="mod">
          <ac:chgData name="Feryadi Dağcı l GEDIK UNI" userId="543af03e-1c3c-49f1-9f64-34c9d0f133d8" providerId="ADAL" clId="{75319ABC-D997-4017-9D94-1621B9F4CFB7}" dt="2023-10-24T13:42:38.558" v="22"/>
          <ac:spMkLst>
            <pc:docMk/>
            <pc:sldMk cId="650219979" sldId="257"/>
            <ac:spMk id="2" creationId="{599775DF-7524-0D88-EB81-907709A7AB79}"/>
          </ac:spMkLst>
        </pc:spChg>
        <pc:spChg chg="mod">
          <ac:chgData name="Feryadi Dağcı l GEDIK UNI" userId="543af03e-1c3c-49f1-9f64-34c9d0f133d8" providerId="ADAL" clId="{75319ABC-D997-4017-9D94-1621B9F4CFB7}" dt="2023-10-24T13:42:38.558" v="22"/>
          <ac:spMkLst>
            <pc:docMk/>
            <pc:sldMk cId="650219979" sldId="257"/>
            <ac:spMk id="3" creationId="{DABC6A5A-B4D4-36E9-B071-F8C75A52D6A1}"/>
          </ac:spMkLst>
        </pc:spChg>
      </pc:sldChg>
      <pc:sldChg chg="new add del">
        <pc:chgData name="Feryadi Dağcı l GEDIK UNI" userId="543af03e-1c3c-49f1-9f64-34c9d0f133d8" providerId="ADAL" clId="{75319ABC-D997-4017-9D94-1621B9F4CFB7}" dt="2023-10-24T13:42:38.783" v="24" actId="680"/>
        <pc:sldMkLst>
          <pc:docMk/>
          <pc:sldMk cId="190029410" sldId="258"/>
        </pc:sldMkLst>
      </pc:sldChg>
      <pc:sldMasterChg chg="modSldLayout">
        <pc:chgData name="Feryadi Dağcı l GEDIK UNI" userId="543af03e-1c3c-49f1-9f64-34c9d0f133d8" providerId="ADAL" clId="{75319ABC-D997-4017-9D94-1621B9F4CFB7}" dt="2023-10-25T11:39:35.627" v="28" actId="14826"/>
        <pc:sldMasterMkLst>
          <pc:docMk/>
          <pc:sldMasterMk cId="72322184" sldId="2147483648"/>
        </pc:sldMasterMkLst>
        <pc:sldLayoutChg chg="modSp mod">
          <pc:chgData name="Feryadi Dağcı l GEDIK UNI" userId="543af03e-1c3c-49f1-9f64-34c9d0f133d8" providerId="ADAL" clId="{75319ABC-D997-4017-9D94-1621B9F4CFB7}" dt="2023-10-25T11:39:35.627" v="28" actId="14826"/>
          <pc:sldLayoutMkLst>
            <pc:docMk/>
            <pc:sldMasterMk cId="72322184" sldId="2147483648"/>
            <pc:sldLayoutMk cId="3812944807" sldId="2147483649"/>
          </pc:sldLayoutMkLst>
          <pc:picChg chg="mod">
            <ac:chgData name="Feryadi Dağcı l GEDIK UNI" userId="543af03e-1c3c-49f1-9f64-34c9d0f133d8" providerId="ADAL" clId="{75319ABC-D997-4017-9D94-1621B9F4CFB7}" dt="2023-10-25T11:39:29.448" v="26" actId="14826"/>
            <ac:picMkLst>
              <pc:docMk/>
              <pc:sldMasterMk cId="72322184" sldId="2147483648"/>
              <pc:sldLayoutMk cId="3812944807" sldId="2147483649"/>
              <ac:picMk id="12" creationId="{63049389-2C88-424F-B864-FF893B2C8FE0}"/>
            </ac:picMkLst>
          </pc:picChg>
          <pc:picChg chg="mod">
            <ac:chgData name="Feryadi Dağcı l GEDIK UNI" userId="543af03e-1c3c-49f1-9f64-34c9d0f133d8" providerId="ADAL" clId="{75319ABC-D997-4017-9D94-1621B9F4CFB7}" dt="2023-10-25T11:39:35.627" v="28" actId="14826"/>
            <ac:picMkLst>
              <pc:docMk/>
              <pc:sldMasterMk cId="72322184" sldId="2147483648"/>
              <pc:sldLayoutMk cId="3812944807" sldId="2147483649"/>
              <ac:picMk id="15" creationId="{9993AFF9-8830-4A97-8B13-3C887289915D}"/>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97F786E-4D5E-4702-A6C7-476923782E74}"/>
              </a:ext>
            </a:extLst>
          </p:cNvPr>
          <p:cNvSpPr>
            <a:spLocks noGrp="1"/>
          </p:cNvSpPr>
          <p:nvPr>
            <p:ph type="hdr" sz="quarter"/>
          </p:nvPr>
        </p:nvSpPr>
        <p:spPr>
          <a:xfrm>
            <a:off x="0" y="0"/>
            <a:ext cx="2945865" cy="497011"/>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50A4F06B-6E1C-47AD-B25F-2D2A6FE52F74}"/>
              </a:ext>
            </a:extLst>
          </p:cNvPr>
          <p:cNvSpPr>
            <a:spLocks noGrp="1"/>
          </p:cNvSpPr>
          <p:nvPr>
            <p:ph type="dt" sz="quarter" idx="1"/>
          </p:nvPr>
        </p:nvSpPr>
        <p:spPr>
          <a:xfrm>
            <a:off x="3850270" y="0"/>
            <a:ext cx="2945865" cy="497011"/>
          </a:xfrm>
          <a:prstGeom prst="rect">
            <a:avLst/>
          </a:prstGeom>
        </p:spPr>
        <p:txBody>
          <a:bodyPr vert="horz" lIns="91440" tIns="45720" rIns="91440" bIns="45720" rtlCol="0"/>
          <a:lstStyle>
            <a:lvl1pPr algn="r">
              <a:defRPr sz="1200"/>
            </a:lvl1pPr>
          </a:lstStyle>
          <a:p>
            <a:fld id="{F1BF817C-9188-45B5-ACB2-C01ED19096CB}" type="datetimeFigureOut">
              <a:rPr lang="tr-TR" smtClean="0"/>
              <a:t>1.02.2025</a:t>
            </a:fld>
            <a:endParaRPr lang="tr-TR"/>
          </a:p>
        </p:txBody>
      </p:sp>
      <p:sp>
        <p:nvSpPr>
          <p:cNvPr id="4" name="Alt Bilgi Yer Tutucusu 3">
            <a:extLst>
              <a:ext uri="{FF2B5EF4-FFF2-40B4-BE49-F238E27FC236}">
                <a16:creationId xmlns:a16="http://schemas.microsoft.com/office/drawing/2014/main" id="{94775C7D-AB04-4327-8B6F-C3558C0B0ADF}"/>
              </a:ext>
            </a:extLst>
          </p:cNvPr>
          <p:cNvSpPr>
            <a:spLocks noGrp="1"/>
          </p:cNvSpPr>
          <p:nvPr>
            <p:ph type="ftr" sz="quarter" idx="2"/>
          </p:nvPr>
        </p:nvSpPr>
        <p:spPr>
          <a:xfrm>
            <a:off x="0" y="9429629"/>
            <a:ext cx="2945865" cy="497010"/>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CC98E8A3-F6F5-4097-857E-5041FB0E7016}"/>
              </a:ext>
            </a:extLst>
          </p:cNvPr>
          <p:cNvSpPr>
            <a:spLocks noGrp="1"/>
          </p:cNvSpPr>
          <p:nvPr>
            <p:ph type="sldNum" sz="quarter" idx="3"/>
          </p:nvPr>
        </p:nvSpPr>
        <p:spPr>
          <a:xfrm>
            <a:off x="3850270" y="9429629"/>
            <a:ext cx="2945865" cy="497010"/>
          </a:xfrm>
          <a:prstGeom prst="rect">
            <a:avLst/>
          </a:prstGeom>
        </p:spPr>
        <p:txBody>
          <a:bodyPr vert="horz" lIns="91440" tIns="45720" rIns="91440" bIns="45720" rtlCol="0" anchor="b"/>
          <a:lstStyle>
            <a:lvl1pPr algn="r">
              <a:defRPr sz="1200"/>
            </a:lvl1pPr>
          </a:lstStyle>
          <a:p>
            <a:fld id="{A9B40714-2654-44F0-BF74-7EC366DC8603}" type="slidenum">
              <a:rPr lang="tr-TR" smtClean="0"/>
              <a:t>‹#›</a:t>
            </a:fld>
            <a:endParaRPr lang="tr-TR"/>
          </a:p>
        </p:txBody>
      </p:sp>
    </p:spTree>
    <p:extLst>
      <p:ext uri="{BB962C8B-B14F-4D97-AF65-F5344CB8AC3E}">
        <p14:creationId xmlns:p14="http://schemas.microsoft.com/office/powerpoint/2010/main" val="1822897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45865" cy="497011"/>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50270" y="0"/>
            <a:ext cx="2945865" cy="497011"/>
          </a:xfrm>
          <a:prstGeom prst="rect">
            <a:avLst/>
          </a:prstGeom>
        </p:spPr>
        <p:txBody>
          <a:bodyPr vert="horz" lIns="91440" tIns="45720" rIns="91440" bIns="45720" rtlCol="0"/>
          <a:lstStyle>
            <a:lvl1pPr algn="r">
              <a:defRPr sz="1200"/>
            </a:lvl1pPr>
          </a:lstStyle>
          <a:p>
            <a:fld id="{D6B51F40-6665-4C30-BDAB-315831FA9C72}" type="datetimeFigureOut">
              <a:rPr lang="tr-TR" smtClean="0"/>
              <a:t>1.02.2025</a:t>
            </a:fld>
            <a:endParaRPr lang="tr-TR"/>
          </a:p>
        </p:txBody>
      </p:sp>
      <p:sp>
        <p:nvSpPr>
          <p:cNvPr id="4" name="Slayt Resmi Yer Tutucusu 3"/>
          <p:cNvSpPr>
            <a:spLocks noGrp="1" noRot="1" noChangeAspect="1"/>
          </p:cNvSpPr>
          <p:nvPr>
            <p:ph type="sldImg" idx="2"/>
          </p:nvPr>
        </p:nvSpPr>
        <p:spPr>
          <a:xfrm>
            <a:off x="2222500" y="1241425"/>
            <a:ext cx="235267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79460" y="4776728"/>
            <a:ext cx="5438756" cy="3909929"/>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9429629"/>
            <a:ext cx="2945865" cy="49701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50270" y="9429629"/>
            <a:ext cx="2945865" cy="497010"/>
          </a:xfrm>
          <a:prstGeom prst="rect">
            <a:avLst/>
          </a:prstGeom>
        </p:spPr>
        <p:txBody>
          <a:bodyPr vert="horz" lIns="91440" tIns="45720" rIns="91440" bIns="45720" rtlCol="0" anchor="b"/>
          <a:lstStyle>
            <a:lvl1pPr algn="r">
              <a:defRPr sz="1200"/>
            </a:lvl1pPr>
          </a:lstStyle>
          <a:p>
            <a:fld id="{93AE1A04-9474-4F1A-B918-1F564F65A2C1}" type="slidenum">
              <a:rPr lang="tr-TR" smtClean="0"/>
              <a:t>‹#›</a:t>
            </a:fld>
            <a:endParaRPr lang="tr-TR"/>
          </a:p>
        </p:txBody>
      </p:sp>
    </p:spTree>
    <p:extLst>
      <p:ext uri="{BB962C8B-B14F-4D97-AF65-F5344CB8AC3E}">
        <p14:creationId xmlns:p14="http://schemas.microsoft.com/office/powerpoint/2010/main" val="1591558423"/>
      </p:ext>
    </p:extLst>
  </p:cSld>
  <p:clrMap bg1="lt1" tx1="dk1" bg2="lt2" tx2="dk2" accent1="accent1" accent2="accent2" accent3="accent3" accent4="accent4" accent5="accent5" accent6="accent6" hlink="hlink" folHlink="folHlink"/>
  <p:notesStyle>
    <a:lvl1pPr marL="0" algn="l" defTabSz="766085" rtl="0" eaLnBrk="1" latinLnBrk="0" hangingPunct="1">
      <a:defRPr sz="1006" kern="1200">
        <a:solidFill>
          <a:schemeClr val="tx1"/>
        </a:solidFill>
        <a:latin typeface="+mn-lt"/>
        <a:ea typeface="+mn-ea"/>
        <a:cs typeface="+mn-cs"/>
      </a:defRPr>
    </a:lvl1pPr>
    <a:lvl2pPr marL="383043" algn="l" defTabSz="766085" rtl="0" eaLnBrk="1" latinLnBrk="0" hangingPunct="1">
      <a:defRPr sz="1006" kern="1200">
        <a:solidFill>
          <a:schemeClr val="tx1"/>
        </a:solidFill>
        <a:latin typeface="+mn-lt"/>
        <a:ea typeface="+mn-ea"/>
        <a:cs typeface="+mn-cs"/>
      </a:defRPr>
    </a:lvl2pPr>
    <a:lvl3pPr marL="766085" algn="l" defTabSz="766085" rtl="0" eaLnBrk="1" latinLnBrk="0" hangingPunct="1">
      <a:defRPr sz="1006" kern="1200">
        <a:solidFill>
          <a:schemeClr val="tx1"/>
        </a:solidFill>
        <a:latin typeface="+mn-lt"/>
        <a:ea typeface="+mn-ea"/>
        <a:cs typeface="+mn-cs"/>
      </a:defRPr>
    </a:lvl3pPr>
    <a:lvl4pPr marL="1149128" algn="l" defTabSz="766085" rtl="0" eaLnBrk="1" latinLnBrk="0" hangingPunct="1">
      <a:defRPr sz="1006" kern="1200">
        <a:solidFill>
          <a:schemeClr val="tx1"/>
        </a:solidFill>
        <a:latin typeface="+mn-lt"/>
        <a:ea typeface="+mn-ea"/>
        <a:cs typeface="+mn-cs"/>
      </a:defRPr>
    </a:lvl4pPr>
    <a:lvl5pPr marL="1532168" algn="l" defTabSz="766085" rtl="0" eaLnBrk="1" latinLnBrk="0" hangingPunct="1">
      <a:defRPr sz="1006" kern="1200">
        <a:solidFill>
          <a:schemeClr val="tx1"/>
        </a:solidFill>
        <a:latin typeface="+mn-lt"/>
        <a:ea typeface="+mn-ea"/>
        <a:cs typeface="+mn-cs"/>
      </a:defRPr>
    </a:lvl5pPr>
    <a:lvl6pPr marL="1915213" algn="l" defTabSz="766085" rtl="0" eaLnBrk="1" latinLnBrk="0" hangingPunct="1">
      <a:defRPr sz="1006" kern="1200">
        <a:solidFill>
          <a:schemeClr val="tx1"/>
        </a:solidFill>
        <a:latin typeface="+mn-lt"/>
        <a:ea typeface="+mn-ea"/>
        <a:cs typeface="+mn-cs"/>
      </a:defRPr>
    </a:lvl6pPr>
    <a:lvl7pPr marL="2298253" algn="l" defTabSz="766085" rtl="0" eaLnBrk="1" latinLnBrk="0" hangingPunct="1">
      <a:defRPr sz="1006" kern="1200">
        <a:solidFill>
          <a:schemeClr val="tx1"/>
        </a:solidFill>
        <a:latin typeface="+mn-lt"/>
        <a:ea typeface="+mn-ea"/>
        <a:cs typeface="+mn-cs"/>
      </a:defRPr>
    </a:lvl7pPr>
    <a:lvl8pPr marL="2681298" algn="l" defTabSz="766085" rtl="0" eaLnBrk="1" latinLnBrk="0" hangingPunct="1">
      <a:defRPr sz="1006" kern="1200">
        <a:solidFill>
          <a:schemeClr val="tx1"/>
        </a:solidFill>
        <a:latin typeface="+mn-lt"/>
        <a:ea typeface="+mn-ea"/>
        <a:cs typeface="+mn-cs"/>
      </a:defRPr>
    </a:lvl8pPr>
    <a:lvl9pPr marL="3064338" algn="l" defTabSz="766085" rtl="0" eaLnBrk="1" latinLnBrk="0" hangingPunct="1">
      <a:defRPr sz="100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0650729" y="1"/>
            <a:ext cx="590021" cy="3024028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endParaRPr lang="en-US" sz="4772" dirty="0"/>
          </a:p>
        </p:txBody>
      </p:sp>
      <p:sp>
        <p:nvSpPr>
          <p:cNvPr id="10" name="Rectangle 9"/>
          <p:cNvSpPr/>
          <p:nvPr userDrawn="1"/>
        </p:nvSpPr>
        <p:spPr>
          <a:xfrm>
            <a:off x="0" y="1"/>
            <a:ext cx="590021" cy="3024028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endParaRPr lang="en-US" sz="4772" dirty="0"/>
          </a:p>
        </p:txBody>
      </p:sp>
      <p:sp>
        <p:nvSpPr>
          <p:cNvPr id="7" name="Rectangle 6"/>
          <p:cNvSpPr/>
          <p:nvPr userDrawn="1"/>
        </p:nvSpPr>
        <p:spPr>
          <a:xfrm>
            <a:off x="3" y="3"/>
            <a:ext cx="21240750" cy="3780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endParaRPr lang="en-US" sz="4772" dirty="0"/>
          </a:p>
        </p:txBody>
      </p:sp>
      <p:sp>
        <p:nvSpPr>
          <p:cNvPr id="8" name="Rectangle 7"/>
          <p:cNvSpPr/>
          <p:nvPr userDrawn="1"/>
        </p:nvSpPr>
        <p:spPr>
          <a:xfrm>
            <a:off x="4" y="28123452"/>
            <a:ext cx="21240751" cy="21168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endParaRPr lang="en-US" sz="4772" dirty="0"/>
          </a:p>
        </p:txBody>
      </p:sp>
      <p:pic>
        <p:nvPicPr>
          <p:cNvPr id="12" name="Resim 11">
            <a:extLst>
              <a:ext uri="{FF2B5EF4-FFF2-40B4-BE49-F238E27FC236}">
                <a16:creationId xmlns:a16="http://schemas.microsoft.com/office/drawing/2014/main" id="{63049389-2C88-424F-B864-FF893B2C8FE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1206" y="174765"/>
            <a:ext cx="3314285" cy="3302985"/>
          </a:xfrm>
          <a:prstGeom prst="rect">
            <a:avLst/>
          </a:prstGeom>
        </p:spPr>
      </p:pic>
      <p:pic>
        <p:nvPicPr>
          <p:cNvPr id="15" name="Resim 14">
            <a:extLst>
              <a:ext uri="{FF2B5EF4-FFF2-40B4-BE49-F238E27FC236}">
                <a16:creationId xmlns:a16="http://schemas.microsoft.com/office/drawing/2014/main" id="{9993AFF9-8830-4A97-8B13-3C887289915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7922169" y="188767"/>
            <a:ext cx="3314285" cy="3302985"/>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2040" y="1211017"/>
            <a:ext cx="19116675" cy="5040049"/>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062040" y="7056076"/>
            <a:ext cx="19116675" cy="19957192"/>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2038" y="28028274"/>
            <a:ext cx="4956175" cy="1610015"/>
          </a:xfrm>
          <a:prstGeom prst="rect">
            <a:avLst/>
          </a:prstGeom>
        </p:spPr>
        <p:txBody>
          <a:bodyPr vert="horz" lIns="417456" tIns="208727" rIns="417456" bIns="208727" rtlCol="0" anchor="ctr"/>
          <a:lstStyle>
            <a:lvl1pPr algn="l">
              <a:defRPr sz="3821">
                <a:solidFill>
                  <a:schemeClr val="tx1">
                    <a:tint val="75000"/>
                  </a:schemeClr>
                </a:solidFill>
              </a:defRPr>
            </a:lvl1pPr>
          </a:lstStyle>
          <a:p>
            <a:fld id="{985D6BDF-9D0E-4E2B-85B8-D8F4790360C9}" type="datetimeFigureOut">
              <a:rPr lang="en-US" smtClean="0"/>
              <a:t>2/1/2025</a:t>
            </a:fld>
            <a:endParaRPr lang="en-US" dirty="0"/>
          </a:p>
        </p:txBody>
      </p:sp>
      <p:sp>
        <p:nvSpPr>
          <p:cNvPr id="5" name="Footer Placeholder 4"/>
          <p:cNvSpPr>
            <a:spLocks noGrp="1"/>
          </p:cNvSpPr>
          <p:nvPr>
            <p:ph type="ftr" sz="quarter" idx="3"/>
          </p:nvPr>
        </p:nvSpPr>
        <p:spPr>
          <a:xfrm>
            <a:off x="7257258" y="28028274"/>
            <a:ext cx="6726237" cy="1610015"/>
          </a:xfrm>
          <a:prstGeom prst="rect">
            <a:avLst/>
          </a:prstGeom>
        </p:spPr>
        <p:txBody>
          <a:bodyPr vert="horz" lIns="417456" tIns="208727" rIns="417456" bIns="208727" rtlCol="0" anchor="ctr"/>
          <a:lstStyle>
            <a:lvl1pPr algn="ctr">
              <a:defRPr sz="382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222537" y="28028274"/>
            <a:ext cx="4956175" cy="1610015"/>
          </a:xfrm>
          <a:prstGeom prst="rect">
            <a:avLst/>
          </a:prstGeom>
        </p:spPr>
        <p:txBody>
          <a:bodyPr vert="horz" lIns="417456" tIns="208727" rIns="417456" bIns="208727" rtlCol="0" anchor="ctr"/>
          <a:lstStyle>
            <a:lvl1pPr algn="r">
              <a:defRPr sz="3821">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900618" rtl="0" eaLnBrk="1" latinLnBrk="0" hangingPunct="1">
        <a:spcBef>
          <a:spcPct val="0"/>
        </a:spcBef>
        <a:buNone/>
        <a:defRPr sz="5281" kern="1200">
          <a:solidFill>
            <a:schemeClr val="tx1"/>
          </a:solidFill>
          <a:latin typeface="+mj-lt"/>
          <a:ea typeface="+mj-ea"/>
          <a:cs typeface="+mj-cs"/>
        </a:defRPr>
      </a:lvl1pPr>
    </p:titleStyle>
    <p:bodyStyle>
      <a:lvl1pPr marL="302148" indent="-302148" algn="l" defTabSz="2900618" rtl="0" eaLnBrk="1" latinLnBrk="0" hangingPunct="1">
        <a:spcBef>
          <a:spcPct val="20000"/>
        </a:spcBef>
        <a:buFont typeface="Arial" pitchFamily="34" charset="0"/>
        <a:buChar char="•"/>
        <a:defRPr sz="2362" kern="1200">
          <a:solidFill>
            <a:schemeClr val="tx1"/>
          </a:solidFill>
          <a:latin typeface="+mn-lt"/>
          <a:ea typeface="+mn-ea"/>
          <a:cs typeface="+mn-cs"/>
        </a:defRPr>
      </a:lvl1pPr>
      <a:lvl2pPr marL="604297" indent="-302148" algn="l" defTabSz="2900618" rtl="0" eaLnBrk="1" latinLnBrk="0" hangingPunct="1">
        <a:spcBef>
          <a:spcPct val="20000"/>
        </a:spcBef>
        <a:buFont typeface="Arial" pitchFamily="34" charset="0"/>
        <a:buChar char="–"/>
        <a:defRPr sz="2362" kern="1200">
          <a:solidFill>
            <a:schemeClr val="tx1"/>
          </a:solidFill>
          <a:latin typeface="+mn-lt"/>
          <a:ea typeface="+mn-ea"/>
          <a:cs typeface="+mn-cs"/>
        </a:defRPr>
      </a:lvl2pPr>
      <a:lvl3pPr marL="906444" indent="-302148" algn="l" defTabSz="2900618" rtl="0" eaLnBrk="1" latinLnBrk="0" hangingPunct="1">
        <a:spcBef>
          <a:spcPct val="20000"/>
        </a:spcBef>
        <a:buFont typeface="Arial" pitchFamily="34" charset="0"/>
        <a:buChar char="•"/>
        <a:defRPr sz="2362" kern="1200">
          <a:solidFill>
            <a:schemeClr val="tx1"/>
          </a:solidFill>
          <a:latin typeface="+mn-lt"/>
          <a:ea typeface="+mn-ea"/>
          <a:cs typeface="+mn-cs"/>
        </a:defRPr>
      </a:lvl3pPr>
      <a:lvl4pPr marL="1208592" indent="-302148" algn="l" defTabSz="2900618" rtl="0" eaLnBrk="1" latinLnBrk="0" hangingPunct="1">
        <a:spcBef>
          <a:spcPct val="20000"/>
        </a:spcBef>
        <a:buFont typeface="Arial" pitchFamily="34" charset="0"/>
        <a:buChar char="–"/>
        <a:defRPr sz="2362" kern="1200">
          <a:solidFill>
            <a:schemeClr val="tx1"/>
          </a:solidFill>
          <a:latin typeface="+mn-lt"/>
          <a:ea typeface="+mn-ea"/>
          <a:cs typeface="+mn-cs"/>
        </a:defRPr>
      </a:lvl4pPr>
      <a:lvl5pPr marL="1510741" indent="-302148" algn="l" defTabSz="2900618" rtl="0" eaLnBrk="1" latinLnBrk="0" hangingPunct="1">
        <a:spcBef>
          <a:spcPct val="20000"/>
        </a:spcBef>
        <a:buFont typeface="Arial" pitchFamily="34" charset="0"/>
        <a:buChar char="»"/>
        <a:defRPr sz="2362" kern="1200">
          <a:solidFill>
            <a:schemeClr val="tx1"/>
          </a:solidFill>
          <a:latin typeface="+mn-lt"/>
          <a:ea typeface="+mn-ea"/>
          <a:cs typeface="+mn-cs"/>
        </a:defRPr>
      </a:lvl5pPr>
      <a:lvl6pPr marL="7976706" indent="-725155" algn="l" defTabSz="2900618" rtl="0" eaLnBrk="1" latinLnBrk="0" hangingPunct="1">
        <a:spcBef>
          <a:spcPct val="20000"/>
        </a:spcBef>
        <a:buFont typeface="Arial" pitchFamily="34" charset="0"/>
        <a:buChar char="•"/>
        <a:defRPr sz="6322" kern="1200">
          <a:solidFill>
            <a:schemeClr val="tx1"/>
          </a:solidFill>
          <a:latin typeface="+mn-lt"/>
          <a:ea typeface="+mn-ea"/>
          <a:cs typeface="+mn-cs"/>
        </a:defRPr>
      </a:lvl6pPr>
      <a:lvl7pPr marL="9427015" indent="-725155" algn="l" defTabSz="2900618" rtl="0" eaLnBrk="1" latinLnBrk="0" hangingPunct="1">
        <a:spcBef>
          <a:spcPct val="20000"/>
        </a:spcBef>
        <a:buFont typeface="Arial" pitchFamily="34" charset="0"/>
        <a:buChar char="•"/>
        <a:defRPr sz="6322" kern="1200">
          <a:solidFill>
            <a:schemeClr val="tx1"/>
          </a:solidFill>
          <a:latin typeface="+mn-lt"/>
          <a:ea typeface="+mn-ea"/>
          <a:cs typeface="+mn-cs"/>
        </a:defRPr>
      </a:lvl7pPr>
      <a:lvl8pPr marL="10877327" indent="-725155" algn="l" defTabSz="2900618" rtl="0" eaLnBrk="1" latinLnBrk="0" hangingPunct="1">
        <a:spcBef>
          <a:spcPct val="20000"/>
        </a:spcBef>
        <a:buFont typeface="Arial" pitchFamily="34" charset="0"/>
        <a:buChar char="•"/>
        <a:defRPr sz="6322" kern="1200">
          <a:solidFill>
            <a:schemeClr val="tx1"/>
          </a:solidFill>
          <a:latin typeface="+mn-lt"/>
          <a:ea typeface="+mn-ea"/>
          <a:cs typeface="+mn-cs"/>
        </a:defRPr>
      </a:lvl8pPr>
      <a:lvl9pPr marL="12327638" indent="-725155" algn="l" defTabSz="2900618" rtl="0" eaLnBrk="1" latinLnBrk="0" hangingPunct="1">
        <a:spcBef>
          <a:spcPct val="20000"/>
        </a:spcBef>
        <a:buFont typeface="Arial" pitchFamily="34" charset="0"/>
        <a:buChar char="•"/>
        <a:defRPr sz="6322" kern="1200">
          <a:solidFill>
            <a:schemeClr val="tx1"/>
          </a:solidFill>
          <a:latin typeface="+mn-lt"/>
          <a:ea typeface="+mn-ea"/>
          <a:cs typeface="+mn-cs"/>
        </a:defRPr>
      </a:lvl9pPr>
    </p:bodyStyle>
    <p:otherStyle>
      <a:defPPr>
        <a:defRPr lang="en-US"/>
      </a:defPPr>
      <a:lvl1pPr marL="0" algn="l" defTabSz="2900618" rtl="0" eaLnBrk="1" latinLnBrk="0" hangingPunct="1">
        <a:defRPr sz="5697" kern="1200">
          <a:solidFill>
            <a:schemeClr val="tx1"/>
          </a:solidFill>
          <a:latin typeface="+mn-lt"/>
          <a:ea typeface="+mn-ea"/>
          <a:cs typeface="+mn-cs"/>
        </a:defRPr>
      </a:lvl1pPr>
      <a:lvl2pPr marL="1450311" algn="l" defTabSz="2900618" rtl="0" eaLnBrk="1" latinLnBrk="0" hangingPunct="1">
        <a:defRPr sz="5697" kern="1200">
          <a:solidFill>
            <a:schemeClr val="tx1"/>
          </a:solidFill>
          <a:latin typeface="+mn-lt"/>
          <a:ea typeface="+mn-ea"/>
          <a:cs typeface="+mn-cs"/>
        </a:defRPr>
      </a:lvl2pPr>
      <a:lvl3pPr marL="2900618" algn="l" defTabSz="2900618" rtl="0" eaLnBrk="1" latinLnBrk="0" hangingPunct="1">
        <a:defRPr sz="5697" kern="1200">
          <a:solidFill>
            <a:schemeClr val="tx1"/>
          </a:solidFill>
          <a:latin typeface="+mn-lt"/>
          <a:ea typeface="+mn-ea"/>
          <a:cs typeface="+mn-cs"/>
        </a:defRPr>
      </a:lvl3pPr>
      <a:lvl4pPr marL="4350932" algn="l" defTabSz="2900618" rtl="0" eaLnBrk="1" latinLnBrk="0" hangingPunct="1">
        <a:defRPr sz="5697" kern="1200">
          <a:solidFill>
            <a:schemeClr val="tx1"/>
          </a:solidFill>
          <a:latin typeface="+mn-lt"/>
          <a:ea typeface="+mn-ea"/>
          <a:cs typeface="+mn-cs"/>
        </a:defRPr>
      </a:lvl4pPr>
      <a:lvl5pPr marL="5801241" algn="l" defTabSz="2900618" rtl="0" eaLnBrk="1" latinLnBrk="0" hangingPunct="1">
        <a:defRPr sz="5697" kern="1200">
          <a:solidFill>
            <a:schemeClr val="tx1"/>
          </a:solidFill>
          <a:latin typeface="+mn-lt"/>
          <a:ea typeface="+mn-ea"/>
          <a:cs typeface="+mn-cs"/>
        </a:defRPr>
      </a:lvl5pPr>
      <a:lvl6pPr marL="7251552" algn="l" defTabSz="2900618" rtl="0" eaLnBrk="1" latinLnBrk="0" hangingPunct="1">
        <a:defRPr sz="5697" kern="1200">
          <a:solidFill>
            <a:schemeClr val="tx1"/>
          </a:solidFill>
          <a:latin typeface="+mn-lt"/>
          <a:ea typeface="+mn-ea"/>
          <a:cs typeface="+mn-cs"/>
        </a:defRPr>
      </a:lvl6pPr>
      <a:lvl7pPr marL="8701862" algn="l" defTabSz="2900618" rtl="0" eaLnBrk="1" latinLnBrk="0" hangingPunct="1">
        <a:defRPr sz="5697" kern="1200">
          <a:solidFill>
            <a:schemeClr val="tx1"/>
          </a:solidFill>
          <a:latin typeface="+mn-lt"/>
          <a:ea typeface="+mn-ea"/>
          <a:cs typeface="+mn-cs"/>
        </a:defRPr>
      </a:lvl7pPr>
      <a:lvl8pPr marL="10152171" algn="l" defTabSz="2900618" rtl="0" eaLnBrk="1" latinLnBrk="0" hangingPunct="1">
        <a:defRPr sz="5697" kern="1200">
          <a:solidFill>
            <a:schemeClr val="tx1"/>
          </a:solidFill>
          <a:latin typeface="+mn-lt"/>
          <a:ea typeface="+mn-ea"/>
          <a:cs typeface="+mn-cs"/>
        </a:defRPr>
      </a:lvl8pPr>
      <a:lvl9pPr marL="11602482" algn="l" defTabSz="2900618" rtl="0" eaLnBrk="1" latinLnBrk="0" hangingPunct="1">
        <a:defRPr sz="56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123"/>
          <p:cNvSpPr txBox="1">
            <a:spLocks noChangeArrowheads="1"/>
          </p:cNvSpPr>
          <p:nvPr/>
        </p:nvSpPr>
        <p:spPr bwMode="auto">
          <a:xfrm>
            <a:off x="3486635" y="1098696"/>
            <a:ext cx="14261529" cy="54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850" tIns="120850" rIns="120850" bIns="12085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2400" b="1" dirty="0">
                <a:latin typeface="Times New Roman" panose="02020603050405020304" pitchFamily="18" charset="0"/>
                <a:cs typeface="Times New Roman" panose="02020603050405020304" pitchFamily="18" charset="0"/>
              </a:rPr>
              <a:t>Proje Danışmanı: </a:t>
            </a:r>
            <a:r>
              <a:rPr lang="tr-TR" sz="2400" dirty="0">
                <a:latin typeface="Times New Roman" panose="02020603050405020304" pitchFamily="18" charset="0"/>
                <a:cs typeface="Times New Roman" panose="02020603050405020304" pitchFamily="18" charset="0"/>
              </a:rPr>
              <a:t>Prof. Dr. Resul DAŞ – Arş. Gör. Semra ÇELEBİ</a:t>
            </a:r>
          </a:p>
        </p:txBody>
      </p:sp>
      <p:sp>
        <p:nvSpPr>
          <p:cNvPr id="10" name="Text Box 189"/>
          <p:cNvSpPr txBox="1">
            <a:spLocks noChangeArrowheads="1"/>
          </p:cNvSpPr>
          <p:nvPr/>
        </p:nvSpPr>
        <p:spPr bwMode="auto">
          <a:xfrm>
            <a:off x="386758" y="3034915"/>
            <a:ext cx="6950389" cy="1105835"/>
          </a:xfrm>
          <a:prstGeom prst="rect">
            <a:avLst/>
          </a:prstGeom>
          <a:solidFill>
            <a:schemeClr val="bg1"/>
          </a:solidFill>
          <a:ln w="12700">
            <a:solidFill>
              <a:schemeClr val="accent1">
                <a:lumMod val="75000"/>
              </a:schemeClr>
            </a:solidFill>
          </a:ln>
          <a:effectLst/>
        </p:spPr>
        <p:txBody>
          <a:bodyPr wrap="square" lIns="120850" tIns="120850" rIns="120850" bIns="12085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tr-TR" sz="1400" dirty="0">
                <a:latin typeface="Times New Roman" panose="02020603050405020304" pitchFamily="18" charset="0"/>
                <a:cs typeface="Times New Roman" panose="02020603050405020304" pitchFamily="18" charset="0"/>
              </a:rPr>
              <a:t>Yazılım testi, yazılım testinin önemi, yazılım test süreci literatür terimleri kullanılarak genel hatları ile anlatılmıştır. Peşinden bir uygulama örneği verilerek tecrübeler paylaşılmıştır. Sonuç ve çıkarımlar kısmı sunularak tecrübelerden kazanılmış dersler ve sonuçlar paylaşılmıştır.</a:t>
            </a:r>
            <a:r>
              <a:rPr lang="tr-TR" sz="1400" baseline="30000" dirty="0">
                <a:latin typeface="Times New Roman" panose="02020603050405020304" pitchFamily="18" charset="0"/>
                <a:cs typeface="Times New Roman" panose="02020603050405020304" pitchFamily="18" charset="0"/>
              </a:rPr>
              <a:t>[1]</a:t>
            </a:r>
            <a:endParaRPr lang="tr-TR" sz="1400" dirty="0">
              <a:latin typeface="Times New Roman" panose="02020603050405020304" pitchFamily="18" charset="0"/>
              <a:cs typeface="Times New Roman" panose="02020603050405020304" pitchFamily="18" charset="0"/>
            </a:endParaRPr>
          </a:p>
        </p:txBody>
      </p:sp>
      <p:sp>
        <p:nvSpPr>
          <p:cNvPr id="32" name="Rectangle 31"/>
          <p:cNvSpPr/>
          <p:nvPr/>
        </p:nvSpPr>
        <p:spPr>
          <a:xfrm>
            <a:off x="386760" y="2417955"/>
            <a:ext cx="6950387" cy="61942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r>
              <a:rPr lang="tr-TR" sz="2400" b="1" dirty="0">
                <a:solidFill>
                  <a:schemeClr val="accent3">
                    <a:lumMod val="20000"/>
                    <a:lumOff val="80000"/>
                  </a:schemeClr>
                </a:solidFill>
                <a:latin typeface="Times New Roman" panose="02020603050405020304" pitchFamily="18" charset="0"/>
                <a:cs typeface="Times New Roman" panose="02020603050405020304" pitchFamily="18" charset="0"/>
              </a:rPr>
              <a:t>Özet</a:t>
            </a:r>
            <a:endParaRPr lang="en-US" sz="2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33" name="Rectangle 32"/>
          <p:cNvSpPr/>
          <p:nvPr/>
        </p:nvSpPr>
        <p:spPr>
          <a:xfrm>
            <a:off x="309860" y="4745897"/>
            <a:ext cx="6950385" cy="61942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r>
              <a:rPr lang="tr-TR" sz="2400" b="1" dirty="0">
                <a:solidFill>
                  <a:schemeClr val="accent3">
                    <a:lumMod val="20000"/>
                    <a:lumOff val="80000"/>
                  </a:schemeClr>
                </a:solidFill>
                <a:latin typeface="Times New Roman" panose="02020603050405020304" pitchFamily="18" charset="0"/>
                <a:cs typeface="Times New Roman" panose="02020603050405020304" pitchFamily="18" charset="0"/>
              </a:rPr>
              <a:t>Giriş ve Amaç</a:t>
            </a:r>
            <a:endParaRPr lang="en-US" sz="2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 name="Text Box 192"/>
          <p:cNvSpPr txBox="1">
            <a:spLocks noChangeArrowheads="1"/>
          </p:cNvSpPr>
          <p:nvPr/>
        </p:nvSpPr>
        <p:spPr bwMode="auto">
          <a:xfrm>
            <a:off x="7547792" y="6004149"/>
            <a:ext cx="8184168" cy="1752166"/>
          </a:xfrm>
          <a:prstGeom prst="rect">
            <a:avLst/>
          </a:prstGeom>
          <a:solidFill>
            <a:schemeClr val="bg1"/>
          </a:solidFill>
          <a:ln w="12700">
            <a:solidFill>
              <a:schemeClr val="accent1">
                <a:lumMod val="75000"/>
              </a:schemeClr>
            </a:solidFill>
          </a:ln>
          <a:effectLst/>
        </p:spPr>
        <p:txBody>
          <a:bodyPr wrap="square" lIns="120850" tIns="120850" rIns="120850" bIns="12085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fontAlgn="auto"/>
            <a:r>
              <a:rPr lang="tr-TR" sz="1400" dirty="0">
                <a:latin typeface="Times New Roman" panose="02020603050405020304" pitchFamily="18" charset="0"/>
                <a:cs typeface="Times New Roman" panose="02020603050405020304" pitchFamily="18" charset="0"/>
              </a:rPr>
              <a:t>1- n11 web sitesine git</a:t>
            </a:r>
          </a:p>
          <a:p>
            <a:pPr algn="just" fontAlgn="auto"/>
            <a:r>
              <a:rPr lang="tr-TR" sz="1400" dirty="0">
                <a:latin typeface="Times New Roman" panose="02020603050405020304" pitchFamily="18" charset="0"/>
                <a:cs typeface="Times New Roman" panose="02020603050405020304" pitchFamily="18" charset="0"/>
              </a:rPr>
              <a:t>2- Giriş Yap butonunu bul ve tıkla </a:t>
            </a:r>
          </a:p>
          <a:p>
            <a:pPr algn="just" fontAlgn="auto"/>
            <a:r>
              <a:rPr lang="tr-TR" sz="1400" dirty="0">
                <a:latin typeface="Times New Roman" panose="02020603050405020304" pitchFamily="18" charset="0"/>
                <a:cs typeface="Times New Roman" panose="02020603050405020304" pitchFamily="18" charset="0"/>
              </a:rPr>
              <a:t>3- Bildirimler için gelen uyarıda «Daha Sonra» seçeneğini bul ve tıkla</a:t>
            </a:r>
          </a:p>
          <a:p>
            <a:pPr algn="just" fontAlgn="auto"/>
            <a:r>
              <a:rPr lang="tr-TR" sz="1400" dirty="0">
                <a:latin typeface="Times New Roman" panose="02020603050405020304" pitchFamily="18" charset="0"/>
                <a:cs typeface="Times New Roman" panose="02020603050405020304" pitchFamily="18" charset="0"/>
              </a:rPr>
              <a:t>4- Aşağı in</a:t>
            </a:r>
          </a:p>
          <a:p>
            <a:pPr algn="just" fontAlgn="auto"/>
            <a:r>
              <a:rPr lang="tr-TR" sz="1400" dirty="0">
                <a:latin typeface="Times New Roman" panose="02020603050405020304" pitchFamily="18" charset="0"/>
                <a:cs typeface="Times New Roman" panose="02020603050405020304" pitchFamily="18" charset="0"/>
              </a:rPr>
              <a:t>5- Facebook ile girişi bul ve tıkla </a:t>
            </a:r>
          </a:p>
          <a:p>
            <a:pPr algn="just" fontAlgn="auto"/>
            <a:r>
              <a:rPr lang="tr-TR" sz="1400" dirty="0">
                <a:latin typeface="Times New Roman" panose="02020603050405020304" pitchFamily="18" charset="0"/>
                <a:cs typeface="Times New Roman" panose="02020603050405020304" pitchFamily="18" charset="0"/>
              </a:rPr>
              <a:t>6- Kullanıcı Bilgilerini Gir</a:t>
            </a:r>
          </a:p>
          <a:p>
            <a:pPr algn="just" fontAlgn="auto"/>
            <a:r>
              <a:rPr lang="tr-TR" sz="1400" dirty="0">
                <a:latin typeface="Times New Roman" panose="02020603050405020304" pitchFamily="18" charset="0"/>
                <a:cs typeface="Times New Roman" panose="02020603050405020304" pitchFamily="18" charset="0"/>
              </a:rPr>
              <a:t>7- Giriş başarılı ise testi geç</a:t>
            </a:r>
          </a:p>
        </p:txBody>
      </p:sp>
      <p:sp>
        <p:nvSpPr>
          <p:cNvPr id="34" name="Rectangle 33"/>
          <p:cNvSpPr/>
          <p:nvPr/>
        </p:nvSpPr>
        <p:spPr>
          <a:xfrm>
            <a:off x="7547792" y="2411975"/>
            <a:ext cx="8213676" cy="61942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r>
              <a:rPr lang="tr-TR" sz="2400" b="1" dirty="0">
                <a:solidFill>
                  <a:schemeClr val="accent3">
                    <a:lumMod val="20000"/>
                    <a:lumOff val="80000"/>
                  </a:schemeClr>
                </a:solidFill>
                <a:latin typeface="Times New Roman" panose="02020603050405020304" pitchFamily="18" charset="0"/>
                <a:cs typeface="Times New Roman" panose="02020603050405020304" pitchFamily="18" charset="0"/>
              </a:rPr>
              <a:t>Fonksiyonellik Testi Algoritma</a:t>
            </a:r>
            <a:endParaRPr lang="en-US" sz="2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2" name="Text Box 191"/>
          <p:cNvSpPr txBox="1">
            <a:spLocks noChangeArrowheads="1"/>
          </p:cNvSpPr>
          <p:nvPr/>
        </p:nvSpPr>
        <p:spPr bwMode="auto">
          <a:xfrm>
            <a:off x="16102301" y="3029992"/>
            <a:ext cx="4641839" cy="1536722"/>
          </a:xfrm>
          <a:prstGeom prst="rect">
            <a:avLst/>
          </a:prstGeom>
          <a:solidFill>
            <a:schemeClr val="bg1"/>
          </a:solidFill>
          <a:ln w="12700">
            <a:solidFill>
              <a:schemeClr val="accent1">
                <a:lumMod val="75000"/>
              </a:schemeClr>
            </a:solidFill>
          </a:ln>
          <a:effectLst/>
        </p:spPr>
        <p:txBody>
          <a:bodyPr wrap="square" lIns="120850" tIns="120850" rIns="120850" bIns="12085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tr-TR" sz="1400" dirty="0">
                <a:latin typeface="Times New Roman" panose="02020603050405020304" pitchFamily="18" charset="0"/>
                <a:cs typeface="Times New Roman" panose="02020603050405020304" pitchFamily="18" charset="0"/>
              </a:rPr>
              <a:t>Yazılım bileşenlerinin bir araya geldiği ve birlikte çalıştığı durumu kontrol eder.</a:t>
            </a:r>
            <a:r>
              <a:rPr lang="tr-TR" sz="1400" baseline="30000" dirty="0">
                <a:latin typeface="Times New Roman" panose="02020603050405020304" pitchFamily="18" charset="0"/>
                <a:cs typeface="Times New Roman" panose="02020603050405020304" pitchFamily="18" charset="0"/>
              </a:rPr>
              <a:t>[6]</a:t>
            </a:r>
            <a:r>
              <a:rPr lang="tr-TR" sz="1400" dirty="0">
                <a:latin typeface="Times New Roman" panose="02020603050405020304" pitchFamily="18" charset="0"/>
                <a:cs typeface="Times New Roman" panose="02020603050405020304" pitchFamily="18" charset="0"/>
              </a:rPr>
              <a:t> </a:t>
            </a:r>
            <a:endParaRPr lang="tr-TR" sz="1400" dirty="0" smtClean="0">
              <a:latin typeface="Times New Roman" panose="02020603050405020304" pitchFamily="18" charset="0"/>
              <a:cs typeface="Times New Roman" panose="02020603050405020304" pitchFamily="18" charset="0"/>
            </a:endParaRPr>
          </a:p>
          <a:p>
            <a:pPr algn="just"/>
            <a:r>
              <a:rPr lang="tr-TR" sz="1400" dirty="0" smtClean="0">
                <a:latin typeface="Times New Roman" panose="02020603050405020304" pitchFamily="18" charset="0"/>
                <a:cs typeface="Times New Roman" panose="02020603050405020304" pitchFamily="18" charset="0"/>
              </a:rPr>
              <a:t>Uygulamamızda kullanıcı </a:t>
            </a:r>
            <a:r>
              <a:rPr lang="tr-TR" sz="1400" dirty="0">
                <a:latin typeface="Times New Roman" panose="02020603050405020304" pitchFamily="18" charset="0"/>
                <a:cs typeface="Times New Roman" panose="02020603050405020304" pitchFamily="18" charset="0"/>
              </a:rPr>
              <a:t>giriş ekranında Facebook ile giriş ve ek olarak şifre unutma kısmının mail ile iletişim sağlama durumunun entegrasyonunu test ettik. </a:t>
            </a:r>
            <a:r>
              <a:rPr lang="tr-TR" sz="1400" dirty="0" smtClean="0">
                <a:latin typeface="Times New Roman" panose="02020603050405020304" pitchFamily="18" charset="0"/>
                <a:cs typeface="Times New Roman" panose="02020603050405020304" pitchFamily="18" charset="0"/>
              </a:rPr>
              <a:t>Web ortamında başarı sağlamadığını gözlemledik. </a:t>
            </a:r>
            <a:endParaRPr lang="tr-TR" sz="1400" dirty="0">
              <a:latin typeface="Times New Roman" panose="02020603050405020304" pitchFamily="18" charset="0"/>
              <a:cs typeface="Times New Roman" panose="02020603050405020304" pitchFamily="18" charset="0"/>
            </a:endParaRPr>
          </a:p>
        </p:txBody>
      </p:sp>
      <p:sp>
        <p:nvSpPr>
          <p:cNvPr id="35" name="Rectangle 34"/>
          <p:cNvSpPr/>
          <p:nvPr/>
        </p:nvSpPr>
        <p:spPr>
          <a:xfrm>
            <a:off x="16102303" y="2423288"/>
            <a:ext cx="4641837" cy="61942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r>
              <a:rPr lang="tr-TR" sz="2400" b="1" dirty="0">
                <a:solidFill>
                  <a:schemeClr val="accent3">
                    <a:lumMod val="20000"/>
                    <a:lumOff val="80000"/>
                  </a:schemeClr>
                </a:solidFill>
                <a:latin typeface="Times New Roman" panose="02020603050405020304" pitchFamily="18" charset="0"/>
                <a:cs typeface="Times New Roman" panose="02020603050405020304" pitchFamily="18" charset="0"/>
              </a:rPr>
              <a:t>Entegrasyon Testi</a:t>
            </a:r>
            <a:endParaRPr lang="en-US" sz="2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4" name="Text Box 193"/>
          <p:cNvSpPr txBox="1">
            <a:spLocks noChangeArrowheads="1"/>
          </p:cNvSpPr>
          <p:nvPr/>
        </p:nvSpPr>
        <p:spPr bwMode="auto">
          <a:xfrm>
            <a:off x="16160832" y="19385290"/>
            <a:ext cx="4669142" cy="3691158"/>
          </a:xfrm>
          <a:prstGeom prst="rect">
            <a:avLst/>
          </a:prstGeom>
          <a:solidFill>
            <a:schemeClr val="bg1"/>
          </a:solidFill>
          <a:ln w="12700">
            <a:solidFill>
              <a:schemeClr val="accent1">
                <a:lumMod val="75000"/>
              </a:schemeClr>
            </a:solidFill>
          </a:ln>
          <a:effectLst/>
        </p:spPr>
        <p:txBody>
          <a:bodyPr wrap="square" lIns="120850" tIns="120850" rIns="120850" bIns="12085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81508" indent="-381508" eaLnBrk="1" hangingPunct="1">
              <a:buFont typeface="+mj-lt"/>
              <a:buAutoNum type="arabicPeriod"/>
            </a:pPr>
            <a:r>
              <a:rPr lang="tr-TR" sz="1400" dirty="0">
                <a:latin typeface="Times New Roman" panose="02020603050405020304" pitchFamily="18" charset="0"/>
                <a:cs typeface="Times New Roman" panose="02020603050405020304" pitchFamily="18" charset="0"/>
              </a:rPr>
              <a:t>https://ab.org.tr/ab17/bildiri/142.pdf/16.05.2024</a:t>
            </a:r>
          </a:p>
          <a:p>
            <a:pPr marL="381508" indent="-381508" eaLnBrk="1" hangingPunct="1">
              <a:buFont typeface="+mj-lt"/>
              <a:buAutoNum type="arabicPeriod"/>
            </a:pPr>
            <a:r>
              <a:rPr lang="tr-TR" sz="1400" dirty="0">
                <a:latin typeface="Times New Roman" panose="02020603050405020304" pitchFamily="18" charset="0"/>
                <a:cs typeface="Times New Roman" panose="02020603050405020304" pitchFamily="18" charset="0"/>
              </a:rPr>
              <a:t>https://www.ykcgrup.com.tr/yazilim-test-sureci-yonetimi-egitimi/10.05.2024</a:t>
            </a:r>
          </a:p>
          <a:p>
            <a:pPr marL="381508" indent="-381508" eaLnBrk="1" hangingPunct="1">
              <a:buFont typeface="+mj-lt"/>
              <a:buAutoNum type="arabicPeriod"/>
            </a:pPr>
            <a:r>
              <a:rPr lang="tr-TR" sz="1400" dirty="0">
                <a:latin typeface="Times New Roman" panose="02020603050405020304" pitchFamily="18" charset="0"/>
                <a:cs typeface="Times New Roman" panose="02020603050405020304" pitchFamily="18" charset="0"/>
              </a:rPr>
              <a:t>https://www.mobilhanem.com/test-planlamasi/25.05.2024</a:t>
            </a:r>
          </a:p>
          <a:p>
            <a:pPr marL="381508" indent="-381508" eaLnBrk="1" hangingPunct="1">
              <a:buFont typeface="+mj-lt"/>
              <a:buAutoNum type="arabicPeriod"/>
            </a:pPr>
            <a:r>
              <a:rPr lang="tr-TR" sz="1400" dirty="0">
                <a:latin typeface="Times New Roman" panose="02020603050405020304" pitchFamily="18" charset="0"/>
                <a:cs typeface="Times New Roman" panose="02020603050405020304" pitchFamily="18" charset="0"/>
              </a:rPr>
              <a:t>https://www.udemy.com/course/web-otomasyon-testi-ogrenin/17.05.2024</a:t>
            </a:r>
          </a:p>
          <a:p>
            <a:pPr marL="381508" indent="-381508" eaLnBrk="1" hangingPunct="1">
              <a:buFont typeface="+mj-lt"/>
              <a:buAutoNum type="arabicPeriod"/>
            </a:pPr>
            <a:r>
              <a:rPr lang="tr-TR" sz="1400" dirty="0">
                <a:latin typeface="Times New Roman" panose="02020603050405020304" pitchFamily="18" charset="0"/>
                <a:cs typeface="Times New Roman" panose="02020603050405020304" pitchFamily="18" charset="0"/>
              </a:rPr>
              <a:t>https://hadeyici.medium.com/kısaca-test-türleri-16611e36ed8f/23.05.2024</a:t>
            </a:r>
          </a:p>
          <a:p>
            <a:pPr marL="381508" indent="-381508" eaLnBrk="1" hangingPunct="1">
              <a:buFont typeface="+mj-lt"/>
              <a:buAutoNum type="arabicPeriod"/>
            </a:pPr>
            <a:r>
              <a:rPr lang="tr-TR" sz="1400" dirty="0">
                <a:latin typeface="Times New Roman" panose="02020603050405020304" pitchFamily="18" charset="0"/>
                <a:cs typeface="Times New Roman" panose="02020603050405020304" pitchFamily="18" charset="0"/>
              </a:rPr>
              <a:t>https://tr.linkedin.com/pulse/test-çeşitleri-seviyeleri-ali-kundi/14.05.2024</a:t>
            </a:r>
          </a:p>
          <a:p>
            <a:pPr marL="381508" indent="-381508" eaLnBrk="1" hangingPunct="1">
              <a:buFont typeface="+mj-lt"/>
              <a:buAutoNum type="arabicPeriod"/>
            </a:pPr>
            <a:r>
              <a:rPr lang="tr-TR" sz="1400" dirty="0">
                <a:latin typeface="Times New Roman" panose="02020603050405020304" pitchFamily="18" charset="0"/>
                <a:cs typeface="Times New Roman" panose="02020603050405020304" pitchFamily="18" charset="0"/>
              </a:rPr>
              <a:t>https://www.udemy.com/course/yazilim-test-uzmanligi-egitimi/?couponCode=LEADERSALE24TRFR/14.05.2024</a:t>
            </a:r>
          </a:p>
          <a:p>
            <a:pPr marL="381508" indent="-381508" eaLnBrk="1" hangingPunct="1">
              <a:buFont typeface="+mj-lt"/>
              <a:buAutoNum type="arabicPeriod"/>
            </a:pPr>
            <a:r>
              <a:rPr lang="tr-TR" sz="1400" dirty="0">
                <a:latin typeface="Times New Roman" panose="02020603050405020304" pitchFamily="18" charset="0"/>
                <a:cs typeface="Times New Roman" panose="02020603050405020304" pitchFamily="18" charset="0"/>
              </a:rPr>
              <a:t>https://www.arakatman.com/yazilim-test-teknikleri/14.05.2024</a:t>
            </a:r>
          </a:p>
        </p:txBody>
      </p:sp>
      <p:sp>
        <p:nvSpPr>
          <p:cNvPr id="36" name="Rectangle 35"/>
          <p:cNvSpPr/>
          <p:nvPr/>
        </p:nvSpPr>
        <p:spPr>
          <a:xfrm>
            <a:off x="16168614" y="18791220"/>
            <a:ext cx="4661360" cy="59407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r>
              <a:rPr lang="tr-TR" sz="2400" b="1" dirty="0">
                <a:solidFill>
                  <a:schemeClr val="accent3">
                    <a:lumMod val="20000"/>
                    <a:lumOff val="80000"/>
                  </a:schemeClr>
                </a:solidFill>
                <a:latin typeface="Times New Roman" panose="02020603050405020304" pitchFamily="18" charset="0"/>
                <a:cs typeface="Times New Roman" panose="02020603050405020304" pitchFamily="18" charset="0"/>
              </a:rPr>
              <a:t>Referanslar</a:t>
            </a:r>
            <a:endParaRPr lang="en-US" sz="2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1" name="Text Box 190"/>
          <p:cNvSpPr txBox="1">
            <a:spLocks noChangeArrowheads="1"/>
          </p:cNvSpPr>
          <p:nvPr/>
        </p:nvSpPr>
        <p:spPr bwMode="auto">
          <a:xfrm>
            <a:off x="309859" y="5361357"/>
            <a:ext cx="6950386" cy="1967609"/>
          </a:xfrm>
          <a:prstGeom prst="rect">
            <a:avLst/>
          </a:prstGeom>
          <a:solidFill>
            <a:schemeClr val="bg1"/>
          </a:solidFill>
          <a:ln w="12700">
            <a:solidFill>
              <a:schemeClr val="accent1">
                <a:lumMod val="75000"/>
              </a:schemeClr>
            </a:solidFill>
          </a:ln>
          <a:effectLst/>
        </p:spPr>
        <p:txBody>
          <a:bodyPr wrap="square" lIns="120850" tIns="120850" rIns="120850" bIns="12085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tr-TR" sz="1400" dirty="0">
                <a:latin typeface="Times New Roman" panose="02020603050405020304" pitchFamily="18" charset="0"/>
                <a:cs typeface="Times New Roman" panose="02020603050405020304" pitchFamily="18" charset="0"/>
              </a:rPr>
              <a:t>Yazılım testi, geliştirilmiş bir yazılımın hedeflerine ulaşmasını sağlamakla ilgilidir. Yazılımın her alanının olması gerektiği gibi çalıştığından emin olmak için yazılım üzerinde gerçekleştirilen çeşitli testler vardır. Yazılım testi, yazılım geliştirmenin kalite kontrol yönüdür.</a:t>
            </a:r>
            <a:r>
              <a:rPr lang="tr-TR" sz="1400" baseline="30000" dirty="0">
                <a:latin typeface="Times New Roman" panose="02020603050405020304" pitchFamily="18" charset="0"/>
                <a:cs typeface="Times New Roman" panose="02020603050405020304" pitchFamily="18" charset="0"/>
              </a:rPr>
              <a:t>[2]</a:t>
            </a:r>
            <a:r>
              <a:rPr lang="tr-TR" sz="1400" dirty="0">
                <a:latin typeface="Times New Roman" panose="02020603050405020304" pitchFamily="18" charset="0"/>
                <a:cs typeface="Times New Roman" panose="02020603050405020304" pitchFamily="18" charset="0"/>
              </a:rPr>
              <a:t> Bir yazılım testçisi, hataları veya hataları kontrol etmeyi ve her şeyin tam olarak amaçlandığı gibi çalıştığından emin olmayı ve neyin düzeltilemeyeceğini belirtmeyi amaçlar. Bu proje ile yazılım test çeşitleri ve seviyeleri ile ilgili bilgiler edinip, bu bilgiler doğrultusunda uygulama yaparak elde edilecek bulgularla Yazılım Test Süreci  hakkında fikir edinmeyi amaçladık.</a:t>
            </a:r>
            <a:r>
              <a:rPr lang="tr-TR" sz="1400" baseline="30000" dirty="0">
                <a:latin typeface="Times New Roman" panose="02020603050405020304" pitchFamily="18" charset="0"/>
                <a:cs typeface="Times New Roman" panose="02020603050405020304" pitchFamily="18" charset="0"/>
              </a:rPr>
              <a:t>[4]</a:t>
            </a:r>
            <a:r>
              <a:rPr lang="tr-TR" sz="1400" dirty="0">
                <a:latin typeface="Times New Roman" panose="02020603050405020304" pitchFamily="18" charset="0"/>
                <a:cs typeface="Times New Roman" panose="02020603050405020304" pitchFamily="18" charset="0"/>
              </a:rPr>
              <a:t>  </a:t>
            </a:r>
          </a:p>
        </p:txBody>
      </p:sp>
      <p:sp>
        <p:nvSpPr>
          <p:cNvPr id="51" name="Text Box 180"/>
          <p:cNvSpPr txBox="1">
            <a:spLocks noChangeArrowheads="1"/>
          </p:cNvSpPr>
          <p:nvPr/>
        </p:nvSpPr>
        <p:spPr bwMode="auto">
          <a:xfrm>
            <a:off x="2006357" y="13229317"/>
            <a:ext cx="3454224" cy="32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425" tIns="30213" rIns="60425" bIns="30213">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tr-TR" sz="1686" b="1" dirty="0">
                <a:latin typeface="Times New Roman" panose="02020603050405020304" pitchFamily="18" charset="0"/>
                <a:cs typeface="Times New Roman" panose="02020603050405020304" pitchFamily="18" charset="0"/>
              </a:rPr>
              <a:t>Şekil</a:t>
            </a:r>
            <a:r>
              <a:rPr lang="en-US" sz="1686" b="1" dirty="0">
                <a:latin typeface="Times New Roman" panose="02020603050405020304" pitchFamily="18" charset="0"/>
                <a:cs typeface="Times New Roman" panose="02020603050405020304" pitchFamily="18" charset="0"/>
              </a:rPr>
              <a:t> 1.</a:t>
            </a:r>
            <a:r>
              <a:rPr lang="en-US" sz="1686" dirty="0">
                <a:latin typeface="Times New Roman" panose="02020603050405020304" pitchFamily="18" charset="0"/>
                <a:cs typeface="Times New Roman" panose="02020603050405020304" pitchFamily="18" charset="0"/>
              </a:rPr>
              <a:t> </a:t>
            </a:r>
            <a:r>
              <a:rPr lang="tr-TR" sz="1686" dirty="0">
                <a:latin typeface="Times New Roman" panose="02020603050405020304" pitchFamily="18" charset="0"/>
                <a:cs typeface="Times New Roman" panose="02020603050405020304" pitchFamily="18" charset="0"/>
              </a:rPr>
              <a:t>Test Döngüsü Akış Diyagramı</a:t>
            </a:r>
            <a:endParaRPr lang="en-US" sz="1686" dirty="0">
              <a:latin typeface="Times New Roman" panose="02020603050405020304" pitchFamily="18" charset="0"/>
              <a:cs typeface="Times New Roman" panose="02020603050405020304" pitchFamily="18" charset="0"/>
            </a:endParaRPr>
          </a:p>
        </p:txBody>
      </p:sp>
      <p:sp>
        <p:nvSpPr>
          <p:cNvPr id="2" name="Unvan 1"/>
          <p:cNvSpPr>
            <a:spLocks noGrp="1"/>
          </p:cNvSpPr>
          <p:nvPr>
            <p:ph type="title"/>
          </p:nvPr>
        </p:nvSpPr>
        <p:spPr>
          <a:xfrm>
            <a:off x="2819350" y="461641"/>
            <a:ext cx="15991647" cy="705778"/>
          </a:xfrm>
        </p:spPr>
        <p:txBody>
          <a:bodyPr>
            <a:noAutofit/>
          </a:bodyPr>
          <a:lstStyle/>
          <a:p>
            <a:r>
              <a:rPr lang="tr-TR" sz="3500" b="1" dirty="0" smtClean="0">
                <a:latin typeface="Times New Roman" panose="02020603050405020304" pitchFamily="18" charset="0"/>
                <a:cs typeface="Times New Roman" panose="02020603050405020304" pitchFamily="18" charset="0"/>
              </a:rPr>
              <a:t>YAZILIM TEST SÜRECİ VE UYGULAMA ÖRNEĞİ</a:t>
            </a:r>
            <a:endParaRPr lang="tr-TR" sz="3500" b="1" dirty="0">
              <a:latin typeface="Times New Roman" panose="02020603050405020304" pitchFamily="18" charset="0"/>
              <a:cs typeface="Times New Roman" panose="02020603050405020304" pitchFamily="18" charset="0"/>
            </a:endParaRPr>
          </a:p>
        </p:txBody>
      </p:sp>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28941"/>
            <a:ext cx="7469302" cy="4964469"/>
          </a:xfrm>
          <a:prstGeom prst="rect">
            <a:avLst/>
          </a:prstGeom>
        </p:spPr>
      </p:pic>
      <p:pic>
        <p:nvPicPr>
          <p:cNvPr id="4" name="Resi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763" y="461641"/>
            <a:ext cx="2410402" cy="1606935"/>
          </a:xfrm>
          <a:prstGeom prst="rect">
            <a:avLst/>
          </a:prstGeom>
        </p:spPr>
      </p:pic>
      <p:sp>
        <p:nvSpPr>
          <p:cNvPr id="26" name="TextBox 23">
            <a:extLst>
              <a:ext uri="{FF2B5EF4-FFF2-40B4-BE49-F238E27FC236}">
                <a16:creationId xmlns:a16="http://schemas.microsoft.com/office/drawing/2014/main" id="{9552850C-B8E9-46A3-9768-2D0823BCF6DA}"/>
              </a:ext>
            </a:extLst>
          </p:cNvPr>
          <p:cNvSpPr txBox="1"/>
          <p:nvPr/>
        </p:nvSpPr>
        <p:spPr>
          <a:xfrm>
            <a:off x="16101021" y="29273843"/>
            <a:ext cx="4728954" cy="831740"/>
          </a:xfrm>
          <a:prstGeom prst="rect">
            <a:avLst/>
          </a:prstGeom>
          <a:solidFill>
            <a:schemeClr val="accent1">
              <a:lumMod val="40000"/>
              <a:lumOff val="60000"/>
            </a:schemeClr>
          </a:solidFill>
        </p:spPr>
        <p:txBody>
          <a:bodyPr wrap="square" lIns="60425" tIns="30213" rIns="60425" bIns="30213" rtlCol="0">
            <a:spAutoFit/>
          </a:bodyPr>
          <a:lstStyle/>
          <a:p>
            <a:pPr algn="ctr"/>
            <a:r>
              <a:rPr lang="tr-TR" sz="2504" dirty="0">
                <a:latin typeface="Times New Roman" panose="02020603050405020304" pitchFamily="18" charset="0"/>
                <a:cs typeface="Times New Roman" panose="02020603050405020304" pitchFamily="18" charset="0"/>
              </a:rPr>
              <a:t>Yusuf BASATOĞRUL</a:t>
            </a:r>
            <a:endParaRPr lang="en-US" sz="2504" dirty="0">
              <a:latin typeface="Times New Roman" panose="02020603050405020304" pitchFamily="18" charset="0"/>
              <a:cs typeface="Times New Roman" panose="02020603050405020304" pitchFamily="18" charset="0"/>
            </a:endParaRPr>
          </a:p>
          <a:p>
            <a:pPr algn="ctr"/>
            <a:r>
              <a:rPr lang="tr-TR" sz="2504" dirty="0">
                <a:latin typeface="Times New Roman" panose="02020603050405020304" pitchFamily="18" charset="0"/>
                <a:cs typeface="Times New Roman" panose="02020603050405020304" pitchFamily="18" charset="0"/>
              </a:rPr>
              <a:t>205541011@firat.edu.tr</a:t>
            </a:r>
            <a:endParaRPr lang="en-US" sz="2504" dirty="0">
              <a:latin typeface="Times New Roman" panose="02020603050405020304" pitchFamily="18" charset="0"/>
              <a:cs typeface="Times New Roman" panose="02020603050405020304" pitchFamily="18" charset="0"/>
            </a:endParaRPr>
          </a:p>
        </p:txBody>
      </p:sp>
      <p:pic>
        <p:nvPicPr>
          <p:cNvPr id="17" name="İçerik Yer Tutucusu 1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437632" y="476434"/>
            <a:ext cx="1860143" cy="1853943"/>
          </a:xfrm>
        </p:spPr>
      </p:pic>
      <p:sp>
        <p:nvSpPr>
          <p:cNvPr id="25" name="Text Box 123"/>
          <p:cNvSpPr txBox="1">
            <a:spLocks noChangeArrowheads="1"/>
          </p:cNvSpPr>
          <p:nvPr/>
        </p:nvSpPr>
        <p:spPr bwMode="auto">
          <a:xfrm>
            <a:off x="3486634" y="1494051"/>
            <a:ext cx="14261529" cy="634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850" tIns="120850" rIns="120850" bIns="12085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2300" b="1" dirty="0">
                <a:latin typeface="Times New Roman" panose="02020603050405020304" pitchFamily="18" charset="0"/>
                <a:cs typeface="Times New Roman" panose="02020603050405020304" pitchFamily="18" charset="0"/>
              </a:rPr>
              <a:t>Anahtar Kelimeler: </a:t>
            </a:r>
            <a:r>
              <a:rPr lang="tr-TR" sz="2300" dirty="0">
                <a:latin typeface="Times New Roman" panose="02020603050405020304" pitchFamily="18" charset="0"/>
                <a:cs typeface="Times New Roman" panose="02020603050405020304" pitchFamily="18" charset="0"/>
              </a:rPr>
              <a:t>yazılım test, yazılım test süreci, hata yönetimi</a:t>
            </a:r>
          </a:p>
        </p:txBody>
      </p:sp>
      <p:sp>
        <p:nvSpPr>
          <p:cNvPr id="27" name="Rectangle 34"/>
          <p:cNvSpPr/>
          <p:nvPr/>
        </p:nvSpPr>
        <p:spPr>
          <a:xfrm>
            <a:off x="16107168" y="4684370"/>
            <a:ext cx="4661510" cy="61942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r>
              <a:rPr lang="tr-TR" sz="2400" b="1" dirty="0">
                <a:solidFill>
                  <a:schemeClr val="accent3">
                    <a:lumMod val="20000"/>
                    <a:lumOff val="80000"/>
                  </a:schemeClr>
                </a:solidFill>
                <a:latin typeface="Times New Roman" panose="02020603050405020304" pitchFamily="18" charset="0"/>
                <a:cs typeface="Times New Roman" panose="02020603050405020304" pitchFamily="18" charset="0"/>
              </a:rPr>
              <a:t>Fonksiyonellik Testi</a:t>
            </a:r>
            <a:endParaRPr lang="en-US" sz="2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28" name="Text Box 191"/>
          <p:cNvSpPr txBox="1">
            <a:spLocks noChangeArrowheads="1"/>
          </p:cNvSpPr>
          <p:nvPr/>
        </p:nvSpPr>
        <p:spPr bwMode="auto">
          <a:xfrm>
            <a:off x="16101020" y="5285431"/>
            <a:ext cx="4661510" cy="1752166"/>
          </a:xfrm>
          <a:prstGeom prst="rect">
            <a:avLst/>
          </a:prstGeom>
          <a:solidFill>
            <a:schemeClr val="bg1"/>
          </a:solidFill>
          <a:ln w="12700">
            <a:solidFill>
              <a:schemeClr val="accent1">
                <a:lumMod val="75000"/>
              </a:schemeClr>
            </a:solidFill>
          </a:ln>
          <a:effectLst/>
        </p:spPr>
        <p:txBody>
          <a:bodyPr wrap="square" lIns="120850" tIns="120850" rIns="120850" bIns="12085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tr-TR" sz="1400" dirty="0">
                <a:latin typeface="Times New Roman" panose="02020603050405020304" pitchFamily="18" charset="0"/>
                <a:cs typeface="Times New Roman" panose="02020603050405020304" pitchFamily="18" charset="0"/>
              </a:rPr>
              <a:t>Yazılımın belirli işlevlerinin doğru çalışıp çalışmadığını test etmemize yarar.</a:t>
            </a:r>
            <a:r>
              <a:rPr lang="tr-TR" sz="1400" baseline="30000" dirty="0">
                <a:latin typeface="Times New Roman" panose="02020603050405020304" pitchFamily="18" charset="0"/>
                <a:cs typeface="Times New Roman" panose="02020603050405020304" pitchFamily="18" charset="0"/>
              </a:rPr>
              <a:t>[5]</a:t>
            </a:r>
            <a:r>
              <a:rPr lang="tr-TR" sz="1400" dirty="0">
                <a:latin typeface="Times New Roman" panose="02020603050405020304" pitchFamily="18" charset="0"/>
                <a:cs typeface="Times New Roman" panose="02020603050405020304" pitchFamily="18" charset="0"/>
              </a:rPr>
              <a:t> </a:t>
            </a:r>
            <a:endParaRPr lang="tr-TR" sz="1400" dirty="0" smtClean="0">
              <a:latin typeface="Times New Roman" panose="02020603050405020304" pitchFamily="18" charset="0"/>
              <a:cs typeface="Times New Roman" panose="02020603050405020304" pitchFamily="18" charset="0"/>
            </a:endParaRPr>
          </a:p>
          <a:p>
            <a:pPr algn="just"/>
            <a:r>
              <a:rPr lang="tr-TR" sz="1400" dirty="0" smtClean="0">
                <a:latin typeface="Times New Roman" panose="02020603050405020304" pitchFamily="18" charset="0"/>
                <a:cs typeface="Times New Roman" panose="02020603050405020304" pitchFamily="18" charset="0"/>
              </a:rPr>
              <a:t>Projemizde n11 </a:t>
            </a:r>
            <a:r>
              <a:rPr lang="tr-TR" sz="1400" dirty="0">
                <a:latin typeface="Times New Roman" panose="02020603050405020304" pitchFamily="18" charset="0"/>
                <a:cs typeface="Times New Roman" panose="02020603050405020304" pitchFamily="18" charset="0"/>
              </a:rPr>
              <a:t>sitesinin </a:t>
            </a:r>
            <a:r>
              <a:rPr lang="tr-TR" sz="1400" dirty="0" err="1">
                <a:latin typeface="Times New Roman" panose="02020603050405020304" pitchFamily="18" charset="0"/>
                <a:cs typeface="Times New Roman" panose="02020603050405020304" pitchFamily="18" charset="0"/>
              </a:rPr>
              <a:t>searchbox’ının</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button’larının</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label’larının</a:t>
            </a:r>
            <a:r>
              <a:rPr lang="tr-TR" sz="1400" dirty="0">
                <a:latin typeface="Times New Roman" panose="02020603050405020304" pitchFamily="18" charset="0"/>
                <a:cs typeface="Times New Roman" panose="02020603050405020304" pitchFamily="18" charset="0"/>
              </a:rPr>
              <a:t> ve imgelerinin doğru çalışıp çalışmadığını test ettik. Bunun için arama kutusuna telefon yazdırıp çıkan telefon sonuçlarından birinin seçilip sepete eklenmesini ve doğrulanmasını sağladık.</a:t>
            </a:r>
          </a:p>
        </p:txBody>
      </p:sp>
      <p:sp>
        <p:nvSpPr>
          <p:cNvPr id="29" name="Rectangle 34"/>
          <p:cNvSpPr/>
          <p:nvPr/>
        </p:nvSpPr>
        <p:spPr>
          <a:xfrm>
            <a:off x="16112804" y="7136889"/>
            <a:ext cx="4637943" cy="61942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r>
              <a:rPr lang="tr-TR" sz="2400" b="1" dirty="0">
                <a:solidFill>
                  <a:schemeClr val="accent3">
                    <a:lumMod val="20000"/>
                    <a:lumOff val="80000"/>
                  </a:schemeClr>
                </a:solidFill>
                <a:latin typeface="Times New Roman" panose="02020603050405020304" pitchFamily="18" charset="0"/>
                <a:cs typeface="Times New Roman" panose="02020603050405020304" pitchFamily="18" charset="0"/>
              </a:rPr>
              <a:t>Yük ve Stres Testi</a:t>
            </a:r>
            <a:endParaRPr lang="en-US" sz="2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30" name="Text Box 191"/>
          <p:cNvSpPr txBox="1">
            <a:spLocks noChangeArrowheads="1"/>
          </p:cNvSpPr>
          <p:nvPr/>
        </p:nvSpPr>
        <p:spPr bwMode="auto">
          <a:xfrm>
            <a:off x="16112804" y="7756315"/>
            <a:ext cx="4637943" cy="1752166"/>
          </a:xfrm>
          <a:prstGeom prst="rect">
            <a:avLst/>
          </a:prstGeom>
          <a:solidFill>
            <a:schemeClr val="bg1"/>
          </a:solidFill>
          <a:ln w="12700">
            <a:solidFill>
              <a:schemeClr val="accent1">
                <a:lumMod val="75000"/>
              </a:schemeClr>
            </a:solidFill>
          </a:ln>
          <a:effectLst/>
        </p:spPr>
        <p:txBody>
          <a:bodyPr wrap="square" lIns="120850" tIns="120850" rIns="120850" bIns="12085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tr-TR" sz="1400" b="1" dirty="0">
                <a:latin typeface="Times New Roman" panose="02020603050405020304" pitchFamily="18" charset="0"/>
                <a:cs typeface="Times New Roman" panose="02020603050405020304" pitchFamily="18" charset="0"/>
              </a:rPr>
              <a:t>Yük Testi: </a:t>
            </a:r>
            <a:r>
              <a:rPr lang="tr-TR" sz="1400" dirty="0">
                <a:latin typeface="Times New Roman" panose="02020603050405020304" pitchFamily="18" charset="0"/>
                <a:cs typeface="Times New Roman" panose="02020603050405020304" pitchFamily="18" charset="0"/>
              </a:rPr>
              <a:t>Bir projenin kaldırabileceği maksimum sınırları zorlamak için yapılan bir testtir.</a:t>
            </a:r>
            <a:r>
              <a:rPr lang="tr-TR" sz="1400" baseline="30000" dirty="0">
                <a:latin typeface="Times New Roman" panose="02020603050405020304" pitchFamily="18" charset="0"/>
                <a:cs typeface="Times New Roman" panose="02020603050405020304" pitchFamily="18" charset="0"/>
              </a:rPr>
              <a:t>[7]</a:t>
            </a:r>
            <a:r>
              <a:rPr lang="tr-TR" sz="1400" dirty="0">
                <a:latin typeface="Times New Roman" panose="02020603050405020304" pitchFamily="18" charset="0"/>
                <a:cs typeface="Times New Roman" panose="02020603050405020304" pitchFamily="18" charset="0"/>
              </a:rPr>
              <a:t> </a:t>
            </a:r>
          </a:p>
          <a:p>
            <a:pPr algn="just"/>
            <a:r>
              <a:rPr lang="tr-TR" sz="1400" b="1" dirty="0">
                <a:latin typeface="Times New Roman" panose="02020603050405020304" pitchFamily="18" charset="0"/>
                <a:cs typeface="Times New Roman" panose="02020603050405020304" pitchFamily="18" charset="0"/>
              </a:rPr>
              <a:t>Stres Testi: </a:t>
            </a:r>
            <a:r>
              <a:rPr lang="tr-TR" sz="1400" dirty="0">
                <a:latin typeface="Times New Roman" panose="02020603050405020304" pitchFamily="18" charset="0"/>
                <a:cs typeface="Times New Roman" panose="02020603050405020304" pitchFamily="18" charset="0"/>
              </a:rPr>
              <a:t>Bir projenin sınırları zorlandığı anda gösterdiği performansı değerlendiren testtir.</a:t>
            </a:r>
            <a:r>
              <a:rPr lang="tr-TR" sz="1400" baseline="30000" dirty="0">
                <a:latin typeface="Times New Roman" panose="02020603050405020304" pitchFamily="18" charset="0"/>
                <a:cs typeface="Times New Roman" panose="02020603050405020304" pitchFamily="18" charset="0"/>
              </a:rPr>
              <a:t>[8]</a:t>
            </a:r>
            <a:r>
              <a:rPr lang="tr-TR" sz="1400" dirty="0">
                <a:latin typeface="Times New Roman" panose="02020603050405020304" pitchFamily="18" charset="0"/>
                <a:cs typeface="Times New Roman" panose="02020603050405020304" pitchFamily="18" charset="0"/>
              </a:rPr>
              <a:t> </a:t>
            </a:r>
          </a:p>
          <a:p>
            <a:pPr algn="just"/>
            <a:r>
              <a:rPr lang="tr-TR" sz="1400" dirty="0">
                <a:latin typeface="Times New Roman" panose="02020603050405020304" pitchFamily="18" charset="0"/>
                <a:cs typeface="Times New Roman" panose="02020603050405020304" pitchFamily="18" charset="0"/>
              </a:rPr>
              <a:t>Biz de K6 aracını kullanarak n11 sitesine yük ve stres testi uygulayarak </a:t>
            </a:r>
            <a:r>
              <a:rPr lang="tr-TR" sz="1400" dirty="0" err="1">
                <a:latin typeface="Times New Roman" panose="02020603050405020304" pitchFamily="18" charset="0"/>
                <a:cs typeface="Times New Roman" panose="02020603050405020304" pitchFamily="18" charset="0"/>
              </a:rPr>
              <a:t>Grafana</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Dashboard’ı</a:t>
            </a:r>
            <a:r>
              <a:rPr lang="tr-TR" sz="1400" dirty="0">
                <a:latin typeface="Times New Roman" panose="02020603050405020304" pitchFamily="18" charset="0"/>
                <a:cs typeface="Times New Roman" panose="02020603050405020304" pitchFamily="18" charset="0"/>
              </a:rPr>
              <a:t> üzerinden görselleştirilmesini sağladık.</a:t>
            </a:r>
          </a:p>
        </p:txBody>
      </p:sp>
      <p:sp>
        <p:nvSpPr>
          <p:cNvPr id="31" name="Rectangle 33"/>
          <p:cNvSpPr/>
          <p:nvPr/>
        </p:nvSpPr>
        <p:spPr>
          <a:xfrm>
            <a:off x="7547792" y="5384723"/>
            <a:ext cx="8213676" cy="61942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r>
              <a:rPr lang="tr-TR" sz="2400" b="1" dirty="0">
                <a:solidFill>
                  <a:schemeClr val="accent3">
                    <a:lumMod val="20000"/>
                    <a:lumOff val="80000"/>
                  </a:schemeClr>
                </a:solidFill>
                <a:latin typeface="Times New Roman" panose="02020603050405020304" pitchFamily="18" charset="0"/>
                <a:cs typeface="Times New Roman" panose="02020603050405020304" pitchFamily="18" charset="0"/>
              </a:rPr>
              <a:t>Entegrasyon Testi Algoritma</a:t>
            </a:r>
            <a:endParaRPr lang="en-US" sz="2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39" name="Text Box 192"/>
          <p:cNvSpPr txBox="1">
            <a:spLocks noChangeArrowheads="1"/>
          </p:cNvSpPr>
          <p:nvPr/>
        </p:nvSpPr>
        <p:spPr bwMode="auto">
          <a:xfrm>
            <a:off x="7547792" y="3041027"/>
            <a:ext cx="8213678" cy="2183053"/>
          </a:xfrm>
          <a:prstGeom prst="rect">
            <a:avLst/>
          </a:prstGeom>
          <a:solidFill>
            <a:schemeClr val="bg1"/>
          </a:solidFill>
          <a:ln w="12700">
            <a:solidFill>
              <a:schemeClr val="accent1">
                <a:lumMod val="75000"/>
              </a:schemeClr>
            </a:solidFill>
          </a:ln>
          <a:effectLst/>
        </p:spPr>
        <p:txBody>
          <a:bodyPr wrap="square" lIns="120850" tIns="120850" rIns="120850" bIns="12085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fontAlgn="auto"/>
            <a:r>
              <a:rPr lang="tr-TR" sz="1400" dirty="0">
                <a:latin typeface="Times New Roman" panose="02020603050405020304" pitchFamily="18" charset="0"/>
                <a:cs typeface="Times New Roman" panose="02020603050405020304" pitchFamily="18" charset="0"/>
              </a:rPr>
              <a:t>1- n11 web sitesine git</a:t>
            </a:r>
          </a:p>
          <a:p>
            <a:pPr algn="just" fontAlgn="auto"/>
            <a:r>
              <a:rPr lang="tr-TR" sz="1400" dirty="0">
                <a:latin typeface="Times New Roman" panose="02020603050405020304" pitchFamily="18" charset="0"/>
                <a:cs typeface="Times New Roman" panose="02020603050405020304" pitchFamily="18" charset="0"/>
              </a:rPr>
              <a:t>2- Arama butonunu bul</a:t>
            </a:r>
          </a:p>
          <a:p>
            <a:pPr algn="just" fontAlgn="auto"/>
            <a:r>
              <a:rPr lang="tr-TR" sz="1400" dirty="0">
                <a:latin typeface="Times New Roman" panose="02020603050405020304" pitchFamily="18" charset="0"/>
                <a:cs typeface="Times New Roman" panose="02020603050405020304" pitchFamily="18" charset="0"/>
              </a:rPr>
              <a:t>3- Arama butonuna «telefon» yaz</a:t>
            </a:r>
          </a:p>
          <a:p>
            <a:pPr algn="just" fontAlgn="auto"/>
            <a:r>
              <a:rPr lang="tr-TR" sz="1400" dirty="0">
                <a:latin typeface="Times New Roman" panose="02020603050405020304" pitchFamily="18" charset="0"/>
                <a:cs typeface="Times New Roman" panose="02020603050405020304" pitchFamily="18" charset="0"/>
              </a:rPr>
              <a:t>4- </a:t>
            </a:r>
            <a:r>
              <a:rPr lang="tr-TR" sz="1400" dirty="0" err="1">
                <a:latin typeface="Times New Roman" panose="02020603050405020304" pitchFamily="18" charset="0"/>
                <a:cs typeface="Times New Roman" panose="02020603050405020304" pitchFamily="18" charset="0"/>
              </a:rPr>
              <a:t>Enter’a</a:t>
            </a:r>
            <a:r>
              <a:rPr lang="tr-TR" sz="1400" dirty="0">
                <a:latin typeface="Times New Roman" panose="02020603050405020304" pitchFamily="18" charset="0"/>
                <a:cs typeface="Times New Roman" panose="02020603050405020304" pitchFamily="18" charset="0"/>
              </a:rPr>
              <a:t> bas</a:t>
            </a:r>
          </a:p>
          <a:p>
            <a:pPr algn="just" fontAlgn="auto"/>
            <a:r>
              <a:rPr lang="tr-TR" sz="1400" dirty="0">
                <a:latin typeface="Times New Roman" panose="02020603050405020304" pitchFamily="18" charset="0"/>
                <a:cs typeface="Times New Roman" panose="02020603050405020304" pitchFamily="18" charset="0"/>
              </a:rPr>
              <a:t>5- Çıkan Sonuçlardan 3. olan telefona tıkla</a:t>
            </a:r>
          </a:p>
          <a:p>
            <a:pPr algn="just" fontAlgn="auto"/>
            <a:r>
              <a:rPr lang="tr-TR" sz="1400" dirty="0">
                <a:latin typeface="Times New Roman" panose="02020603050405020304" pitchFamily="18" charset="0"/>
                <a:cs typeface="Times New Roman" panose="02020603050405020304" pitchFamily="18" charset="0"/>
              </a:rPr>
              <a:t>6- Aşağı in </a:t>
            </a:r>
          </a:p>
          <a:p>
            <a:pPr algn="just" fontAlgn="auto"/>
            <a:r>
              <a:rPr lang="tr-TR" sz="1400" dirty="0">
                <a:latin typeface="Times New Roman" panose="02020603050405020304" pitchFamily="18" charset="0"/>
                <a:cs typeface="Times New Roman" panose="02020603050405020304" pitchFamily="18" charset="0"/>
              </a:rPr>
              <a:t>7- Sepete Ekle butonunu bul ve tıkla</a:t>
            </a:r>
          </a:p>
          <a:p>
            <a:pPr algn="just" fontAlgn="auto"/>
            <a:r>
              <a:rPr lang="tr-TR" sz="1400" dirty="0">
                <a:latin typeface="Times New Roman" panose="02020603050405020304" pitchFamily="18" charset="0"/>
                <a:cs typeface="Times New Roman" panose="02020603050405020304" pitchFamily="18" charset="0"/>
              </a:rPr>
              <a:t>8- Sepet imgesi üzerindeki sayının 0’dan farklı olduğunu kontrol et</a:t>
            </a:r>
          </a:p>
          <a:p>
            <a:pPr algn="just" fontAlgn="auto"/>
            <a:r>
              <a:rPr lang="tr-TR" sz="1400" dirty="0">
                <a:latin typeface="Times New Roman" panose="02020603050405020304" pitchFamily="18" charset="0"/>
                <a:cs typeface="Times New Roman" panose="02020603050405020304" pitchFamily="18" charset="0"/>
              </a:rPr>
              <a:t>9-Sepete eklenmişse testi geç</a:t>
            </a:r>
          </a:p>
        </p:txBody>
      </p:sp>
      <p:sp>
        <p:nvSpPr>
          <p:cNvPr id="40" name="Rectangle 33"/>
          <p:cNvSpPr/>
          <p:nvPr/>
        </p:nvSpPr>
        <p:spPr>
          <a:xfrm>
            <a:off x="7562546" y="7918702"/>
            <a:ext cx="8184168" cy="61942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r>
              <a:rPr lang="tr-TR" sz="2400" b="1" dirty="0">
                <a:solidFill>
                  <a:schemeClr val="accent3">
                    <a:lumMod val="20000"/>
                    <a:lumOff val="80000"/>
                  </a:schemeClr>
                </a:solidFill>
                <a:latin typeface="Times New Roman" panose="02020603050405020304" pitchFamily="18" charset="0"/>
                <a:cs typeface="Times New Roman" panose="02020603050405020304" pitchFamily="18" charset="0"/>
              </a:rPr>
              <a:t>Yük ve Stres Testi Algoritma</a:t>
            </a:r>
            <a:endParaRPr lang="en-US" sz="2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41" name="Text Box 192"/>
          <p:cNvSpPr txBox="1">
            <a:spLocks noChangeArrowheads="1"/>
          </p:cNvSpPr>
          <p:nvPr/>
        </p:nvSpPr>
        <p:spPr bwMode="auto">
          <a:xfrm>
            <a:off x="7547792" y="8547754"/>
            <a:ext cx="8184168" cy="2183053"/>
          </a:xfrm>
          <a:prstGeom prst="rect">
            <a:avLst/>
          </a:prstGeom>
          <a:solidFill>
            <a:schemeClr val="bg1"/>
          </a:solidFill>
          <a:ln w="12700">
            <a:solidFill>
              <a:schemeClr val="accent1">
                <a:lumMod val="75000"/>
              </a:schemeClr>
            </a:solidFill>
          </a:ln>
          <a:effectLst/>
        </p:spPr>
        <p:txBody>
          <a:bodyPr wrap="square" lIns="120850" tIns="120850" rIns="120850" bIns="12085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fontAlgn="auto"/>
            <a:r>
              <a:rPr lang="tr-TR" sz="1400" dirty="0">
                <a:latin typeface="Times New Roman" panose="02020603050405020304" pitchFamily="18" charset="0"/>
                <a:cs typeface="Times New Roman" panose="02020603050405020304" pitchFamily="18" charset="0"/>
              </a:rPr>
              <a:t>1- n11 web sitesine git</a:t>
            </a:r>
          </a:p>
          <a:p>
            <a:pPr algn="just" fontAlgn="auto"/>
            <a:r>
              <a:rPr lang="tr-TR" sz="1400" dirty="0">
                <a:latin typeface="Times New Roman" panose="02020603050405020304" pitchFamily="18" charset="0"/>
                <a:cs typeface="Times New Roman" panose="02020603050405020304" pitchFamily="18" charset="0"/>
              </a:rPr>
              <a:t>2- Giyim ve </a:t>
            </a:r>
            <a:r>
              <a:rPr lang="tr-TR" sz="1400" dirty="0" err="1">
                <a:latin typeface="Times New Roman" panose="02020603050405020304" pitchFamily="18" charset="0"/>
                <a:cs typeface="Times New Roman" panose="02020603050405020304" pitchFamily="18" charset="0"/>
              </a:rPr>
              <a:t>Aykkabı</a:t>
            </a:r>
            <a:r>
              <a:rPr lang="tr-TR" sz="1400" dirty="0">
                <a:latin typeface="Times New Roman" panose="02020603050405020304" pitchFamily="18" charset="0"/>
                <a:cs typeface="Times New Roman" panose="02020603050405020304" pitchFamily="18" charset="0"/>
              </a:rPr>
              <a:t>, Elektronik, Ev Yaşam, Anne-Bebek kategorilerini belirle</a:t>
            </a:r>
          </a:p>
          <a:p>
            <a:pPr algn="just" fontAlgn="auto"/>
            <a:r>
              <a:rPr lang="tr-TR" sz="1400" dirty="0">
                <a:latin typeface="Times New Roman" panose="02020603050405020304" pitchFamily="18" charset="0"/>
                <a:cs typeface="Times New Roman" panose="02020603050405020304" pitchFamily="18" charset="0"/>
              </a:rPr>
              <a:t>3- Her biri için ayrı ayrı 10sn boyunca 50 kullanıcıya kadar yük ve stres testi gerçekleştir.</a:t>
            </a:r>
          </a:p>
          <a:p>
            <a:pPr algn="just" fontAlgn="auto"/>
            <a:r>
              <a:rPr lang="tr-TR" sz="1400" dirty="0">
                <a:latin typeface="Times New Roman" panose="02020603050405020304" pitchFamily="18" charset="0"/>
                <a:cs typeface="Times New Roman" panose="02020603050405020304" pitchFamily="18" charset="0"/>
              </a:rPr>
              <a:t>4- Her biri için ayrı ayrı 15sn boyunca 70 kullanıcıya kadar yük ve stres testi gerçekleştir.</a:t>
            </a:r>
          </a:p>
          <a:p>
            <a:pPr algn="just" fontAlgn="auto"/>
            <a:r>
              <a:rPr lang="tr-TR" sz="1400" dirty="0">
                <a:latin typeface="Times New Roman" panose="02020603050405020304" pitchFamily="18" charset="0"/>
                <a:cs typeface="Times New Roman" panose="02020603050405020304" pitchFamily="18" charset="0"/>
              </a:rPr>
              <a:t>5- Her biri için ayrı ayrı 60sn boyunca 90 kullanıcıya kadar yük ve stres testi gerçekleştir.</a:t>
            </a:r>
          </a:p>
          <a:p>
            <a:pPr algn="just"/>
            <a:r>
              <a:rPr lang="tr-TR" sz="1400" dirty="0">
                <a:latin typeface="Times New Roman" panose="02020603050405020304" pitchFamily="18" charset="0"/>
                <a:cs typeface="Times New Roman" panose="02020603050405020304" pitchFamily="18" charset="0"/>
              </a:rPr>
              <a:t>6- Her biri için ayrı ayrı 120sn boyunca 100 kullanıcıya kadar yük ve stres testi gerçekleştir.</a:t>
            </a:r>
          </a:p>
          <a:p>
            <a:pPr algn="just" fontAlgn="auto"/>
            <a:r>
              <a:rPr lang="tr-TR" sz="1400" dirty="0">
                <a:latin typeface="Times New Roman" panose="02020603050405020304" pitchFamily="18" charset="0"/>
                <a:cs typeface="Times New Roman" panose="02020603050405020304" pitchFamily="18" charset="0"/>
              </a:rPr>
              <a:t>7- Elde edilen sonuçları </a:t>
            </a:r>
            <a:r>
              <a:rPr lang="tr-TR" sz="1400" dirty="0" err="1">
                <a:latin typeface="Times New Roman" panose="02020603050405020304" pitchFamily="18" charset="0"/>
                <a:cs typeface="Times New Roman" panose="02020603050405020304" pitchFamily="18" charset="0"/>
              </a:rPr>
              <a:t>influxDB’ye</a:t>
            </a:r>
            <a:r>
              <a:rPr lang="tr-TR" sz="1400" dirty="0">
                <a:latin typeface="Times New Roman" panose="02020603050405020304" pitchFamily="18" charset="0"/>
                <a:cs typeface="Times New Roman" panose="02020603050405020304" pitchFamily="18" charset="0"/>
              </a:rPr>
              <a:t> aktar.</a:t>
            </a:r>
          </a:p>
          <a:p>
            <a:pPr algn="just" fontAlgn="auto"/>
            <a:r>
              <a:rPr lang="tr-TR" sz="1400" dirty="0">
                <a:latin typeface="Times New Roman" panose="02020603050405020304" pitchFamily="18" charset="0"/>
                <a:cs typeface="Times New Roman" panose="02020603050405020304" pitchFamily="18" charset="0"/>
              </a:rPr>
              <a:t>8- </a:t>
            </a:r>
            <a:r>
              <a:rPr lang="tr-TR" sz="1400" dirty="0" err="1">
                <a:latin typeface="Times New Roman" panose="02020603050405020304" pitchFamily="18" charset="0"/>
                <a:cs typeface="Times New Roman" panose="02020603050405020304" pitchFamily="18" charset="0"/>
              </a:rPr>
              <a:t>İnfluxDB’den</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Grafana’ya</a:t>
            </a:r>
            <a:r>
              <a:rPr lang="tr-TR" sz="1400" dirty="0">
                <a:latin typeface="Times New Roman" panose="02020603050405020304" pitchFamily="18" charset="0"/>
                <a:cs typeface="Times New Roman" panose="02020603050405020304" pitchFamily="18" charset="0"/>
              </a:rPr>
              <a:t> aktar ve görselleştir. </a:t>
            </a:r>
          </a:p>
          <a:p>
            <a:pPr algn="just" fontAlgn="auto"/>
            <a:r>
              <a:rPr lang="tr-TR" sz="1400" dirty="0">
                <a:latin typeface="Times New Roman" panose="02020603050405020304" pitchFamily="18" charset="0"/>
                <a:cs typeface="Times New Roman" panose="02020603050405020304" pitchFamily="18" charset="0"/>
              </a:rPr>
              <a:t>9-Grafik üzerinde yorumla </a:t>
            </a:r>
          </a:p>
        </p:txBody>
      </p:sp>
      <p:sp>
        <p:nvSpPr>
          <p:cNvPr id="37" name="Text Box 180"/>
          <p:cNvSpPr txBox="1">
            <a:spLocks noChangeArrowheads="1"/>
          </p:cNvSpPr>
          <p:nvPr/>
        </p:nvSpPr>
        <p:spPr bwMode="auto">
          <a:xfrm>
            <a:off x="10492132" y="21718893"/>
            <a:ext cx="2524226" cy="32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425" tIns="30213" rIns="60425" bIns="30213">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tr-TR" sz="1686" b="1" dirty="0">
                <a:latin typeface="Times New Roman" panose="02020603050405020304" pitchFamily="18" charset="0"/>
                <a:cs typeface="Times New Roman" panose="02020603050405020304" pitchFamily="18" charset="0"/>
              </a:rPr>
              <a:t>Şekil</a:t>
            </a:r>
            <a:r>
              <a:rPr lang="en-US" sz="1686" b="1" dirty="0">
                <a:latin typeface="Times New Roman" panose="02020603050405020304" pitchFamily="18" charset="0"/>
                <a:cs typeface="Times New Roman" panose="02020603050405020304" pitchFamily="18" charset="0"/>
              </a:rPr>
              <a:t> </a:t>
            </a:r>
            <a:r>
              <a:rPr lang="tr-TR" sz="1686" b="1" dirty="0">
                <a:latin typeface="Times New Roman" panose="02020603050405020304" pitchFamily="18" charset="0"/>
                <a:cs typeface="Times New Roman" panose="02020603050405020304" pitchFamily="18" charset="0"/>
              </a:rPr>
              <a:t>4</a:t>
            </a:r>
            <a:r>
              <a:rPr lang="en-US" sz="1686" b="1" dirty="0" smtClean="0">
                <a:latin typeface="Times New Roman" panose="02020603050405020304" pitchFamily="18" charset="0"/>
                <a:cs typeface="Times New Roman" panose="02020603050405020304" pitchFamily="18" charset="0"/>
              </a:rPr>
              <a:t>.</a:t>
            </a:r>
            <a:r>
              <a:rPr lang="tr-TR" sz="1686" b="1" dirty="0" smtClean="0">
                <a:latin typeface="Times New Roman" panose="02020603050405020304" pitchFamily="18" charset="0"/>
                <a:cs typeface="Times New Roman" panose="02020603050405020304" pitchFamily="18" charset="0"/>
              </a:rPr>
              <a:t> </a:t>
            </a:r>
            <a:r>
              <a:rPr lang="tr-TR" sz="1686" dirty="0" err="1" smtClean="0">
                <a:latin typeface="Times New Roman" panose="02020603050405020304" pitchFamily="18" charset="0"/>
                <a:cs typeface="Times New Roman" panose="02020603050405020304" pitchFamily="18" charset="0"/>
              </a:rPr>
              <a:t>Grapichal</a:t>
            </a:r>
            <a:r>
              <a:rPr lang="tr-TR" sz="1686" dirty="0" smtClean="0">
                <a:latin typeface="Times New Roman" panose="02020603050405020304" pitchFamily="18" charset="0"/>
                <a:cs typeface="Times New Roman" panose="02020603050405020304" pitchFamily="18" charset="0"/>
              </a:rPr>
              <a:t> </a:t>
            </a:r>
            <a:r>
              <a:rPr lang="tr-TR" sz="1686" dirty="0" err="1" smtClean="0">
                <a:latin typeface="Times New Roman" panose="02020603050405020304" pitchFamily="18" charset="0"/>
                <a:cs typeface="Times New Roman" panose="02020603050405020304" pitchFamily="18" charset="0"/>
              </a:rPr>
              <a:t>Abstract</a:t>
            </a:r>
            <a:r>
              <a:rPr lang="en-US" sz="1686" dirty="0" smtClean="0">
                <a:latin typeface="Times New Roman" panose="02020603050405020304" pitchFamily="18" charset="0"/>
                <a:cs typeface="Times New Roman" panose="02020603050405020304" pitchFamily="18" charset="0"/>
              </a:rPr>
              <a:t> </a:t>
            </a:r>
            <a:endParaRPr lang="en-US" sz="1686" dirty="0">
              <a:latin typeface="Times New Roman" panose="02020603050405020304" pitchFamily="18" charset="0"/>
              <a:cs typeface="Times New Roman" panose="02020603050405020304" pitchFamily="18" charset="0"/>
            </a:endParaRPr>
          </a:p>
        </p:txBody>
      </p:sp>
      <p:sp>
        <p:nvSpPr>
          <p:cNvPr id="42" name="Text Box 180"/>
          <p:cNvSpPr txBox="1">
            <a:spLocks noChangeArrowheads="1"/>
          </p:cNvSpPr>
          <p:nvPr/>
        </p:nvSpPr>
        <p:spPr bwMode="auto">
          <a:xfrm>
            <a:off x="2445226" y="21667763"/>
            <a:ext cx="2576485" cy="32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425" tIns="30213" rIns="60425" bIns="30213">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tr-TR" sz="1686" b="1" dirty="0">
                <a:latin typeface="Times New Roman" panose="02020603050405020304" pitchFamily="18" charset="0"/>
                <a:cs typeface="Times New Roman" panose="02020603050405020304" pitchFamily="18" charset="0"/>
              </a:rPr>
              <a:t>Şekil</a:t>
            </a:r>
            <a:r>
              <a:rPr lang="en-US" sz="1686" b="1" dirty="0">
                <a:latin typeface="Times New Roman" panose="02020603050405020304" pitchFamily="18" charset="0"/>
                <a:cs typeface="Times New Roman" panose="02020603050405020304" pitchFamily="18" charset="0"/>
              </a:rPr>
              <a:t> </a:t>
            </a:r>
            <a:r>
              <a:rPr lang="tr-TR" sz="1686" b="1" dirty="0">
                <a:latin typeface="Times New Roman" panose="02020603050405020304" pitchFamily="18" charset="0"/>
                <a:cs typeface="Times New Roman" panose="02020603050405020304" pitchFamily="18" charset="0"/>
              </a:rPr>
              <a:t>2</a:t>
            </a:r>
            <a:r>
              <a:rPr lang="en-US" sz="1686" b="1" dirty="0">
                <a:latin typeface="Times New Roman" panose="02020603050405020304" pitchFamily="18" charset="0"/>
                <a:cs typeface="Times New Roman" panose="02020603050405020304" pitchFamily="18" charset="0"/>
              </a:rPr>
              <a:t>.</a:t>
            </a:r>
            <a:r>
              <a:rPr lang="en-US" sz="1686" dirty="0">
                <a:latin typeface="Times New Roman" panose="02020603050405020304" pitchFamily="18" charset="0"/>
                <a:cs typeface="Times New Roman" panose="02020603050405020304" pitchFamily="18" charset="0"/>
              </a:rPr>
              <a:t> </a:t>
            </a:r>
            <a:r>
              <a:rPr lang="tr-TR" sz="1686" dirty="0" smtClean="0">
                <a:latin typeface="Times New Roman" panose="02020603050405020304" pitchFamily="18" charset="0"/>
                <a:cs typeface="Times New Roman" panose="02020603050405020304" pitchFamily="18" charset="0"/>
              </a:rPr>
              <a:t>GUI Test Sonuçları</a:t>
            </a:r>
            <a:endParaRPr lang="en-US" sz="1686" dirty="0">
              <a:latin typeface="Times New Roman" panose="02020603050405020304" pitchFamily="18" charset="0"/>
              <a:cs typeface="Times New Roman" panose="02020603050405020304" pitchFamily="18" charset="0"/>
            </a:endParaRPr>
          </a:p>
        </p:txBody>
      </p:sp>
      <p:sp>
        <p:nvSpPr>
          <p:cNvPr id="43" name="Rectangle 34"/>
          <p:cNvSpPr/>
          <p:nvPr/>
        </p:nvSpPr>
        <p:spPr>
          <a:xfrm>
            <a:off x="16137175" y="9631659"/>
            <a:ext cx="4637027" cy="61942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r>
              <a:rPr lang="tr-TR" sz="2400" b="1" dirty="0">
                <a:solidFill>
                  <a:schemeClr val="accent3">
                    <a:lumMod val="20000"/>
                    <a:lumOff val="80000"/>
                  </a:schemeClr>
                </a:solidFill>
                <a:latin typeface="Times New Roman" panose="02020603050405020304" pitchFamily="18" charset="0"/>
                <a:cs typeface="Times New Roman" panose="02020603050405020304" pitchFamily="18" charset="0"/>
              </a:rPr>
              <a:t>Birim Testi</a:t>
            </a:r>
            <a:endParaRPr lang="en-US" sz="2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46" name="Text Box 191"/>
          <p:cNvSpPr txBox="1">
            <a:spLocks noChangeArrowheads="1"/>
          </p:cNvSpPr>
          <p:nvPr/>
        </p:nvSpPr>
        <p:spPr bwMode="auto">
          <a:xfrm>
            <a:off x="16129393" y="10266835"/>
            <a:ext cx="4644809" cy="1105835"/>
          </a:xfrm>
          <a:prstGeom prst="rect">
            <a:avLst/>
          </a:prstGeom>
          <a:solidFill>
            <a:schemeClr val="bg1"/>
          </a:solidFill>
          <a:ln w="12700">
            <a:solidFill>
              <a:schemeClr val="accent1">
                <a:lumMod val="75000"/>
              </a:schemeClr>
            </a:solidFill>
          </a:ln>
          <a:effectLst/>
        </p:spPr>
        <p:txBody>
          <a:bodyPr wrap="square" lIns="120850" tIns="120850" rIns="120850" bIns="12085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tr-TR" sz="1400" dirty="0" smtClean="0">
                <a:latin typeface="Times New Roman" panose="02020603050405020304" pitchFamily="18" charset="0"/>
                <a:cs typeface="Times New Roman" panose="02020603050405020304" pitchFamily="18" charset="0"/>
              </a:rPr>
              <a:t>Yazılım geliştirme sürecinde en küçük yazılım birimlerinin doğru çalıştığını doğrulamak için yapılan testlerdir. </a:t>
            </a:r>
          </a:p>
          <a:p>
            <a:pPr algn="just"/>
            <a:r>
              <a:rPr lang="tr-TR" sz="1400" dirty="0" smtClean="0">
                <a:latin typeface="Times New Roman" panose="02020603050405020304" pitchFamily="18" charset="0"/>
                <a:cs typeface="Times New Roman" panose="02020603050405020304" pitchFamily="18" charset="0"/>
              </a:rPr>
              <a:t>Projemizde adres defterine ekleme, silme ve güncelleme işlemlerinin doğru çalıştığını test ettik. </a:t>
            </a:r>
            <a:endParaRPr lang="tr-TR" sz="1400" dirty="0">
              <a:latin typeface="Times New Roman" panose="02020603050405020304" pitchFamily="18" charset="0"/>
              <a:cs typeface="Times New Roman" panose="02020603050405020304" pitchFamily="18" charset="0"/>
            </a:endParaRPr>
          </a:p>
        </p:txBody>
      </p:sp>
      <p:sp>
        <p:nvSpPr>
          <p:cNvPr id="44" name="Rectangle 34"/>
          <p:cNvSpPr/>
          <p:nvPr/>
        </p:nvSpPr>
        <p:spPr>
          <a:xfrm>
            <a:off x="16140350" y="11497901"/>
            <a:ext cx="4637027" cy="61942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r>
              <a:rPr lang="tr-TR" sz="2400" b="1" dirty="0" smtClean="0">
                <a:solidFill>
                  <a:schemeClr val="accent3">
                    <a:lumMod val="20000"/>
                    <a:lumOff val="80000"/>
                  </a:schemeClr>
                </a:solidFill>
                <a:latin typeface="Times New Roman" panose="02020603050405020304" pitchFamily="18" charset="0"/>
                <a:cs typeface="Times New Roman" panose="02020603050405020304" pitchFamily="18" charset="0"/>
              </a:rPr>
              <a:t>GUI </a:t>
            </a:r>
            <a:r>
              <a:rPr lang="tr-TR" sz="2400" b="1" dirty="0">
                <a:solidFill>
                  <a:schemeClr val="accent3">
                    <a:lumMod val="20000"/>
                    <a:lumOff val="80000"/>
                  </a:schemeClr>
                </a:solidFill>
                <a:latin typeface="Times New Roman" panose="02020603050405020304" pitchFamily="18" charset="0"/>
                <a:cs typeface="Times New Roman" panose="02020603050405020304" pitchFamily="18" charset="0"/>
              </a:rPr>
              <a:t>Testi</a:t>
            </a:r>
            <a:endParaRPr lang="en-US" sz="2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45" name="Text Box 191"/>
          <p:cNvSpPr txBox="1">
            <a:spLocks noChangeArrowheads="1"/>
          </p:cNvSpPr>
          <p:nvPr/>
        </p:nvSpPr>
        <p:spPr bwMode="auto">
          <a:xfrm>
            <a:off x="16137175" y="12117327"/>
            <a:ext cx="4644809" cy="1752166"/>
          </a:xfrm>
          <a:prstGeom prst="rect">
            <a:avLst/>
          </a:prstGeom>
          <a:solidFill>
            <a:schemeClr val="bg1"/>
          </a:solidFill>
          <a:ln w="12700">
            <a:solidFill>
              <a:schemeClr val="accent1">
                <a:lumMod val="75000"/>
              </a:schemeClr>
            </a:solidFill>
          </a:ln>
          <a:effectLst/>
        </p:spPr>
        <p:txBody>
          <a:bodyPr wrap="square" lIns="120850" tIns="120850" rIns="120850" bIns="12085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tr-TR" sz="1400" dirty="0" smtClean="0">
                <a:latin typeface="Times New Roman" panose="02020603050405020304" pitchFamily="18" charset="0"/>
                <a:cs typeface="Times New Roman" panose="02020603050405020304" pitchFamily="18" charset="0"/>
              </a:rPr>
              <a:t>Bir yazılım uygulamasının grafik kullanıcı ara yüzünü test etmeyi amaçlayan bir test türüdür. Bu testler uygulamanın kullanıcı ara yüzünün doğru çalıştığını, kullanıcı etkileşimlerine doğru tepkiler verdiğini ve görsel unsurların doğru şekilde görüntülendiğini doğrular.</a:t>
            </a:r>
          </a:p>
          <a:p>
            <a:pPr algn="just"/>
            <a:r>
              <a:rPr lang="tr-TR" sz="1400" dirty="0" smtClean="0">
                <a:latin typeface="Times New Roman" panose="02020603050405020304" pitchFamily="18" charset="0"/>
                <a:cs typeface="Times New Roman" panose="02020603050405020304" pitchFamily="18" charset="0"/>
              </a:rPr>
              <a:t>Projemizde n11.com sayfasının ürün kategorilerinin kullanımı test edilmiştir.  </a:t>
            </a:r>
          </a:p>
        </p:txBody>
      </p:sp>
      <p:sp>
        <p:nvSpPr>
          <p:cNvPr id="49" name="Rectangle 34"/>
          <p:cNvSpPr/>
          <p:nvPr/>
        </p:nvSpPr>
        <p:spPr>
          <a:xfrm>
            <a:off x="16160832" y="13971909"/>
            <a:ext cx="4637027" cy="61942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r>
              <a:rPr lang="tr-TR" sz="2400" b="1" dirty="0" smtClean="0">
                <a:solidFill>
                  <a:schemeClr val="accent3">
                    <a:lumMod val="20000"/>
                    <a:lumOff val="80000"/>
                  </a:schemeClr>
                </a:solidFill>
                <a:latin typeface="Times New Roman" panose="02020603050405020304" pitchFamily="18" charset="0"/>
                <a:cs typeface="Times New Roman" panose="02020603050405020304" pitchFamily="18" charset="0"/>
              </a:rPr>
              <a:t>Brute Force </a:t>
            </a:r>
            <a:r>
              <a:rPr lang="tr-TR" sz="2400" b="1" dirty="0">
                <a:solidFill>
                  <a:schemeClr val="accent3">
                    <a:lumMod val="20000"/>
                    <a:lumOff val="80000"/>
                  </a:schemeClr>
                </a:solidFill>
                <a:latin typeface="Times New Roman" panose="02020603050405020304" pitchFamily="18" charset="0"/>
                <a:cs typeface="Times New Roman" panose="02020603050405020304" pitchFamily="18" charset="0"/>
              </a:rPr>
              <a:t>Testi</a:t>
            </a:r>
            <a:endParaRPr lang="en-US" sz="2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50" name="Text Box 191"/>
          <p:cNvSpPr txBox="1">
            <a:spLocks noChangeArrowheads="1"/>
          </p:cNvSpPr>
          <p:nvPr/>
        </p:nvSpPr>
        <p:spPr bwMode="auto">
          <a:xfrm>
            <a:off x="16160832" y="14592718"/>
            <a:ext cx="4644809" cy="1752166"/>
          </a:xfrm>
          <a:prstGeom prst="rect">
            <a:avLst/>
          </a:prstGeom>
          <a:solidFill>
            <a:schemeClr val="bg1"/>
          </a:solidFill>
          <a:ln w="12700">
            <a:solidFill>
              <a:schemeClr val="accent1">
                <a:lumMod val="75000"/>
              </a:schemeClr>
            </a:solidFill>
          </a:ln>
          <a:effectLst/>
        </p:spPr>
        <p:txBody>
          <a:bodyPr wrap="square" lIns="120850" tIns="120850" rIns="120850" bIns="12085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tr-TR" sz="1400" dirty="0" smtClean="0">
                <a:latin typeface="Times New Roman" panose="02020603050405020304" pitchFamily="18" charset="0"/>
                <a:cs typeface="Times New Roman" panose="02020603050405020304" pitchFamily="18" charset="0"/>
              </a:rPr>
              <a:t>Bir sistemin güvenliğini test etmek için kullanılan bir tekniktir. Brute Force saldırısı genellikle kullanıcı adı ve parola kombinasyonlarını denemek için kullanılır, bu yüzden güvenlik sistemlerinin dayanıklılığını test etmek için yaygın bir yöntemdir. </a:t>
            </a:r>
          </a:p>
          <a:p>
            <a:pPr algn="just"/>
            <a:r>
              <a:rPr lang="tr-TR" sz="1400" dirty="0" smtClean="0">
                <a:latin typeface="Times New Roman" panose="02020603050405020304" pitchFamily="18" charset="0"/>
                <a:cs typeface="Times New Roman" panose="02020603050405020304" pitchFamily="18" charset="0"/>
              </a:rPr>
              <a:t>Uygulamamız içinde kullanıcı adı ve parolanın çoklu sayıda girerek girişin engellenmesi test edildi. </a:t>
            </a:r>
          </a:p>
        </p:txBody>
      </p:sp>
      <p:sp>
        <p:nvSpPr>
          <p:cNvPr id="52" name="Rectangle 34"/>
          <p:cNvSpPr/>
          <p:nvPr/>
        </p:nvSpPr>
        <p:spPr>
          <a:xfrm>
            <a:off x="16168614" y="16471740"/>
            <a:ext cx="4637027" cy="61942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0425" tIns="30213" rIns="60425" bIns="30213" rtlCol="0" anchor="ctr"/>
          <a:lstStyle/>
          <a:p>
            <a:pPr algn="ctr"/>
            <a:r>
              <a:rPr lang="tr-TR" sz="2400" b="1" dirty="0" smtClean="0">
                <a:solidFill>
                  <a:schemeClr val="accent3">
                    <a:lumMod val="20000"/>
                    <a:lumOff val="80000"/>
                  </a:schemeClr>
                </a:solidFill>
                <a:latin typeface="Times New Roman" panose="02020603050405020304" pitchFamily="18" charset="0"/>
                <a:cs typeface="Times New Roman" panose="02020603050405020304" pitchFamily="18" charset="0"/>
              </a:rPr>
              <a:t>SQL </a:t>
            </a:r>
            <a:r>
              <a:rPr lang="tr-TR" sz="2400" b="1" dirty="0" err="1" smtClean="0">
                <a:solidFill>
                  <a:schemeClr val="accent3">
                    <a:lumMod val="20000"/>
                    <a:lumOff val="80000"/>
                  </a:schemeClr>
                </a:solidFill>
                <a:latin typeface="Times New Roman" panose="02020603050405020304" pitchFamily="18" charset="0"/>
                <a:cs typeface="Times New Roman" panose="02020603050405020304" pitchFamily="18" charset="0"/>
              </a:rPr>
              <a:t>Injection</a:t>
            </a:r>
            <a:r>
              <a:rPr lang="tr-TR" sz="2400" b="1"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tr-TR" sz="2400" b="1" dirty="0">
                <a:solidFill>
                  <a:schemeClr val="accent3">
                    <a:lumMod val="20000"/>
                    <a:lumOff val="80000"/>
                  </a:schemeClr>
                </a:solidFill>
                <a:latin typeface="Times New Roman" panose="02020603050405020304" pitchFamily="18" charset="0"/>
                <a:cs typeface="Times New Roman" panose="02020603050405020304" pitchFamily="18" charset="0"/>
              </a:rPr>
              <a:t>Testi</a:t>
            </a:r>
            <a:endParaRPr lang="en-US" sz="2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53" name="Text Box 191"/>
          <p:cNvSpPr txBox="1">
            <a:spLocks noChangeArrowheads="1"/>
          </p:cNvSpPr>
          <p:nvPr/>
        </p:nvSpPr>
        <p:spPr bwMode="auto">
          <a:xfrm>
            <a:off x="16160832" y="17091166"/>
            <a:ext cx="4644809" cy="1536722"/>
          </a:xfrm>
          <a:prstGeom prst="rect">
            <a:avLst/>
          </a:prstGeom>
          <a:solidFill>
            <a:schemeClr val="bg1"/>
          </a:solidFill>
          <a:ln w="12700">
            <a:solidFill>
              <a:schemeClr val="accent1">
                <a:lumMod val="75000"/>
              </a:schemeClr>
            </a:solidFill>
          </a:ln>
          <a:effectLst/>
        </p:spPr>
        <p:txBody>
          <a:bodyPr wrap="square" lIns="120850" tIns="120850" rIns="120850" bIns="12085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tr-TR" sz="1400" dirty="0" smtClean="0">
                <a:latin typeface="Times New Roman" panose="02020603050405020304" pitchFamily="18" charset="0"/>
                <a:cs typeface="Times New Roman" panose="02020603050405020304" pitchFamily="18" charset="0"/>
              </a:rPr>
              <a:t>Bir uygulamamın kullanıcı girdilerini işleme şeklini test ederek, kötü niyetli SQL komutlarının </a:t>
            </a:r>
            <a:r>
              <a:rPr lang="tr-TR" sz="1400" dirty="0" err="1" smtClean="0">
                <a:latin typeface="Times New Roman" panose="02020603050405020304" pitchFamily="18" charset="0"/>
                <a:cs typeface="Times New Roman" panose="02020603050405020304" pitchFamily="18" charset="0"/>
              </a:rPr>
              <a:t>veritabanına</a:t>
            </a:r>
            <a:r>
              <a:rPr lang="tr-TR" sz="1400" dirty="0" smtClean="0">
                <a:latin typeface="Times New Roman" panose="02020603050405020304" pitchFamily="18" charset="0"/>
                <a:cs typeface="Times New Roman" panose="02020603050405020304" pitchFamily="18" charset="0"/>
              </a:rPr>
              <a:t> enjekte edilip edilemeyeceğini belirlemek için yapılan güvenlik testidir. </a:t>
            </a:r>
          </a:p>
          <a:p>
            <a:pPr algn="just"/>
            <a:r>
              <a:rPr lang="tr-TR" sz="1400" dirty="0" smtClean="0">
                <a:latin typeface="Times New Roman" panose="02020603050405020304" pitchFamily="18" charset="0"/>
                <a:cs typeface="Times New Roman" panose="02020603050405020304" pitchFamily="18" charset="0"/>
              </a:rPr>
              <a:t>Uygulamamızda </a:t>
            </a:r>
            <a:r>
              <a:rPr lang="tr-TR" sz="1400" dirty="0" err="1" smtClean="0">
                <a:latin typeface="Times New Roman" panose="02020603050405020304" pitchFamily="18" charset="0"/>
                <a:cs typeface="Times New Roman" panose="02020603050405020304" pitchFamily="18" charset="0"/>
              </a:rPr>
              <a:t>search</a:t>
            </a:r>
            <a:r>
              <a:rPr lang="tr-TR" sz="1400" dirty="0" smtClean="0">
                <a:latin typeface="Times New Roman" panose="02020603050405020304" pitchFamily="18" charset="0"/>
                <a:cs typeface="Times New Roman" panose="02020603050405020304" pitchFamily="18" charset="0"/>
              </a:rPr>
              <a:t> </a:t>
            </a:r>
            <a:r>
              <a:rPr lang="tr-TR" sz="1400" dirty="0" err="1" smtClean="0">
                <a:latin typeface="Times New Roman" panose="02020603050405020304" pitchFamily="18" charset="0"/>
                <a:cs typeface="Times New Roman" panose="02020603050405020304" pitchFamily="18" charset="0"/>
              </a:rPr>
              <a:t>box</a:t>
            </a:r>
            <a:r>
              <a:rPr lang="tr-TR" sz="1400" dirty="0" smtClean="0">
                <a:latin typeface="Times New Roman" panose="02020603050405020304" pitchFamily="18" charset="0"/>
                <a:cs typeface="Times New Roman" panose="02020603050405020304" pitchFamily="18" charset="0"/>
              </a:rPr>
              <a:t> içerisine </a:t>
            </a:r>
            <a:r>
              <a:rPr lang="tr-TR" sz="1400" dirty="0" err="1" smtClean="0">
                <a:latin typeface="Times New Roman" panose="02020603050405020304" pitchFamily="18" charset="0"/>
                <a:cs typeface="Times New Roman" panose="02020603050405020304" pitchFamily="18" charset="0"/>
              </a:rPr>
              <a:t>injection</a:t>
            </a:r>
            <a:r>
              <a:rPr lang="tr-TR" sz="1400" dirty="0" smtClean="0">
                <a:latin typeface="Times New Roman" panose="02020603050405020304" pitchFamily="18" charset="0"/>
                <a:cs typeface="Times New Roman" panose="02020603050405020304" pitchFamily="18" charset="0"/>
              </a:rPr>
              <a:t> sorgusu yazılarak </a:t>
            </a:r>
            <a:r>
              <a:rPr lang="tr-TR" sz="1400" dirty="0" err="1" smtClean="0">
                <a:latin typeface="Times New Roman" panose="02020603050405020304" pitchFamily="18" charset="0"/>
                <a:cs typeface="Times New Roman" panose="02020603050405020304" pitchFamily="18" charset="0"/>
              </a:rPr>
              <a:t>veritabanına</a:t>
            </a:r>
            <a:r>
              <a:rPr lang="tr-TR" sz="1400" dirty="0" smtClean="0">
                <a:latin typeface="Times New Roman" panose="02020603050405020304" pitchFamily="18" charset="0"/>
                <a:cs typeface="Times New Roman" panose="02020603050405020304" pitchFamily="18" charset="0"/>
              </a:rPr>
              <a:t> yetkisiz erişimi test edildi. </a:t>
            </a:r>
          </a:p>
        </p:txBody>
      </p:sp>
      <p:pic>
        <p:nvPicPr>
          <p:cNvPr id="6" name="Resim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1511" y="23193830"/>
            <a:ext cx="13218463" cy="5595534"/>
          </a:xfrm>
          <a:prstGeom prst="rect">
            <a:avLst/>
          </a:prstGeom>
        </p:spPr>
      </p:pic>
      <p:pic>
        <p:nvPicPr>
          <p:cNvPr id="8" name="Resim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39388" y="11091911"/>
            <a:ext cx="7800975" cy="10287000"/>
          </a:xfrm>
          <a:prstGeom prst="rect">
            <a:avLst/>
          </a:prstGeom>
        </p:spPr>
      </p:pic>
      <p:pic>
        <p:nvPicPr>
          <p:cNvPr id="16" name="Resim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756" y="14547357"/>
            <a:ext cx="6950387" cy="6945236"/>
          </a:xfrm>
          <a:prstGeom prst="rect">
            <a:avLst/>
          </a:prstGeom>
        </p:spPr>
      </p:pic>
      <p:pic>
        <p:nvPicPr>
          <p:cNvPr id="21" name="Resim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86" y="22892544"/>
            <a:ext cx="7304567" cy="5498860"/>
          </a:xfrm>
          <a:prstGeom prst="rect">
            <a:avLst/>
          </a:prstGeom>
        </p:spPr>
      </p:pic>
      <p:sp>
        <p:nvSpPr>
          <p:cNvPr id="56" name="Text Box 180"/>
          <p:cNvSpPr txBox="1">
            <a:spLocks noChangeArrowheads="1"/>
          </p:cNvSpPr>
          <p:nvPr/>
        </p:nvSpPr>
        <p:spPr bwMode="auto">
          <a:xfrm>
            <a:off x="2281961" y="28629140"/>
            <a:ext cx="3159978" cy="32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425" tIns="30213" rIns="60425" bIns="30213">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tr-TR" sz="1686" b="1" dirty="0">
                <a:latin typeface="Times New Roman" panose="02020603050405020304" pitchFamily="18" charset="0"/>
                <a:cs typeface="Times New Roman" panose="02020603050405020304" pitchFamily="18" charset="0"/>
              </a:rPr>
              <a:t>Şekil</a:t>
            </a:r>
            <a:r>
              <a:rPr lang="en-US" sz="1686" b="1" dirty="0">
                <a:latin typeface="Times New Roman" panose="02020603050405020304" pitchFamily="18" charset="0"/>
                <a:cs typeface="Times New Roman" panose="02020603050405020304" pitchFamily="18" charset="0"/>
              </a:rPr>
              <a:t> </a:t>
            </a:r>
            <a:r>
              <a:rPr lang="tr-TR" sz="1686" b="1" dirty="0">
                <a:latin typeface="Times New Roman" panose="02020603050405020304" pitchFamily="18" charset="0"/>
                <a:cs typeface="Times New Roman" panose="02020603050405020304" pitchFamily="18" charset="0"/>
              </a:rPr>
              <a:t>3</a:t>
            </a:r>
            <a:r>
              <a:rPr lang="en-US" sz="1686" b="1" dirty="0" smtClean="0">
                <a:latin typeface="Times New Roman" panose="02020603050405020304" pitchFamily="18" charset="0"/>
                <a:cs typeface="Times New Roman" panose="02020603050405020304" pitchFamily="18" charset="0"/>
              </a:rPr>
              <a:t>.</a:t>
            </a:r>
            <a:r>
              <a:rPr lang="tr-TR" sz="1686" b="1" dirty="0" smtClean="0">
                <a:latin typeface="Times New Roman" panose="02020603050405020304" pitchFamily="18" charset="0"/>
                <a:cs typeface="Times New Roman" panose="02020603050405020304" pitchFamily="18" charset="0"/>
              </a:rPr>
              <a:t> </a:t>
            </a:r>
            <a:r>
              <a:rPr lang="tr-TR" sz="1686" dirty="0" smtClean="0">
                <a:latin typeface="Times New Roman" panose="02020603050405020304" pitchFamily="18" charset="0"/>
                <a:cs typeface="Times New Roman" panose="02020603050405020304" pitchFamily="18" charset="0"/>
              </a:rPr>
              <a:t>Brute Force Test Sonuçları</a:t>
            </a:r>
            <a:endParaRPr lang="en-US" sz="1686" dirty="0">
              <a:latin typeface="Times New Roman" panose="02020603050405020304" pitchFamily="18" charset="0"/>
              <a:cs typeface="Times New Roman" panose="02020603050405020304" pitchFamily="18" charset="0"/>
            </a:endParaRPr>
          </a:p>
        </p:txBody>
      </p:sp>
      <p:sp>
        <p:nvSpPr>
          <p:cNvPr id="57" name="Text Box 180"/>
          <p:cNvSpPr txBox="1">
            <a:spLocks noChangeArrowheads="1"/>
          </p:cNvSpPr>
          <p:nvPr/>
        </p:nvSpPr>
        <p:spPr bwMode="auto">
          <a:xfrm>
            <a:off x="12640753" y="29037477"/>
            <a:ext cx="2589052" cy="32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425" tIns="30213" rIns="60425" bIns="30213">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tr-TR" sz="1686" b="1" dirty="0">
                <a:latin typeface="Times New Roman" panose="02020603050405020304" pitchFamily="18" charset="0"/>
                <a:cs typeface="Times New Roman" panose="02020603050405020304" pitchFamily="18" charset="0"/>
              </a:rPr>
              <a:t>Şekil</a:t>
            </a:r>
            <a:r>
              <a:rPr lang="en-US" sz="1686" b="1" dirty="0">
                <a:latin typeface="Times New Roman" panose="02020603050405020304" pitchFamily="18" charset="0"/>
                <a:cs typeface="Times New Roman" panose="02020603050405020304" pitchFamily="18" charset="0"/>
              </a:rPr>
              <a:t> </a:t>
            </a:r>
            <a:r>
              <a:rPr lang="tr-TR" sz="1686" b="1" dirty="0">
                <a:latin typeface="Times New Roman" panose="02020603050405020304" pitchFamily="18" charset="0"/>
                <a:cs typeface="Times New Roman" panose="02020603050405020304" pitchFamily="18" charset="0"/>
              </a:rPr>
              <a:t>5</a:t>
            </a:r>
            <a:r>
              <a:rPr lang="en-US" sz="1686" b="1" dirty="0" smtClean="0">
                <a:latin typeface="Times New Roman" panose="02020603050405020304" pitchFamily="18" charset="0"/>
                <a:cs typeface="Times New Roman" panose="02020603050405020304" pitchFamily="18" charset="0"/>
              </a:rPr>
              <a:t>.</a:t>
            </a:r>
            <a:r>
              <a:rPr lang="tr-TR" sz="1686" b="1" dirty="0" smtClean="0">
                <a:latin typeface="Times New Roman" panose="02020603050405020304" pitchFamily="18" charset="0"/>
                <a:cs typeface="Times New Roman" panose="02020603050405020304" pitchFamily="18" charset="0"/>
              </a:rPr>
              <a:t> </a:t>
            </a:r>
            <a:r>
              <a:rPr lang="tr-TR" sz="1686" dirty="0" err="1" smtClean="0">
                <a:latin typeface="Times New Roman" panose="02020603050405020304" pitchFamily="18" charset="0"/>
                <a:cs typeface="Times New Roman" panose="02020603050405020304" pitchFamily="18" charset="0"/>
              </a:rPr>
              <a:t>Dasboard</a:t>
            </a:r>
            <a:r>
              <a:rPr lang="tr-TR" sz="1686" dirty="0" smtClean="0">
                <a:latin typeface="Times New Roman" panose="02020603050405020304" pitchFamily="18" charset="0"/>
                <a:cs typeface="Times New Roman" panose="02020603050405020304" pitchFamily="18" charset="0"/>
              </a:rPr>
              <a:t> Gösterimi</a:t>
            </a:r>
            <a:endParaRPr lang="en-US" sz="1686"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Özel 1">
      <a:dk1>
        <a:sysClr val="windowText" lastClr="000000"/>
      </a:dk1>
      <a:lt1>
        <a:sysClr val="window" lastClr="FFFFFF"/>
      </a:lt1>
      <a:dk2>
        <a:srgbClr val="44546A"/>
      </a:dk2>
      <a:lt2>
        <a:srgbClr val="E7E6E6"/>
      </a:lt2>
      <a:accent1>
        <a:srgbClr val="6F3B5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4386</TotalTime>
  <Words>755</Words>
  <Application>Microsoft Office PowerPoint</Application>
  <PresentationFormat>Özel</PresentationFormat>
  <Paragraphs>73</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Calibri</vt:lpstr>
      <vt:lpstr>Times New Roman</vt:lpstr>
      <vt:lpstr>Office Theme</vt:lpstr>
      <vt:lpstr>YAZILIM TEST SÜRECİ VE UYGULAMA ÖRNEĞİ</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MKT Akademik Poster Şablonu 70x100</dc:title>
  <dc:creator>Arş. Gör. Emre Tuğberk Gülnergiz</dc:creator>
  <cp:keywords>Mekatronik, Gedik, Poster</cp:keywords>
  <dc:description>Quality poster printing
www.genigraphics.com
1-800-790-4001</dc:description>
  <cp:lastModifiedBy>Yusuf</cp:lastModifiedBy>
  <cp:revision>143</cp:revision>
  <cp:lastPrinted>2024-05-30T08:01:23Z</cp:lastPrinted>
  <dcterms:created xsi:type="dcterms:W3CDTF">2013-02-10T21:14:48Z</dcterms:created>
  <dcterms:modified xsi:type="dcterms:W3CDTF">2025-02-01T12:33:10Z</dcterms:modified>
</cp:coreProperties>
</file>