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60" r:id="rId4"/>
    <p:sldId id="256" r:id="rId5"/>
    <p:sldId id="265" r:id="rId6"/>
    <p:sldId id="261" r:id="rId7"/>
    <p:sldId id="257" r:id="rId8"/>
    <p:sldId id="259" r:id="rId9"/>
    <p:sldId id="262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3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1F17-B89D-484E-8337-4AE8FF524ADB}" type="datetimeFigureOut">
              <a:rPr lang="tr-TR" smtClean="0"/>
              <a:t>4.06.2020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6ECC-7396-468D-8949-9C944F9002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6768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1F17-B89D-484E-8337-4AE8FF524ADB}" type="datetimeFigureOut">
              <a:rPr lang="tr-TR" smtClean="0"/>
              <a:t>4.06.2020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6ECC-7396-468D-8949-9C944F9002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415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1F17-B89D-484E-8337-4AE8FF524ADB}" type="datetimeFigureOut">
              <a:rPr lang="tr-TR" smtClean="0"/>
              <a:t>4.06.2020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6ECC-7396-468D-8949-9C944F9002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954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1F17-B89D-484E-8337-4AE8FF524ADB}" type="datetimeFigureOut">
              <a:rPr lang="tr-TR" smtClean="0"/>
              <a:t>4.06.2020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6ECC-7396-468D-8949-9C944F9002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055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1F17-B89D-484E-8337-4AE8FF524ADB}" type="datetimeFigureOut">
              <a:rPr lang="tr-TR" smtClean="0"/>
              <a:t>4.06.2020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6ECC-7396-468D-8949-9C944F9002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3013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1F17-B89D-484E-8337-4AE8FF524ADB}" type="datetimeFigureOut">
              <a:rPr lang="tr-TR" smtClean="0"/>
              <a:t>4.06.2020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6ECC-7396-468D-8949-9C944F9002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037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1F17-B89D-484E-8337-4AE8FF524ADB}" type="datetimeFigureOut">
              <a:rPr lang="tr-TR" smtClean="0"/>
              <a:t>4.06.2020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6ECC-7396-468D-8949-9C944F9002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183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1F17-B89D-484E-8337-4AE8FF524ADB}" type="datetimeFigureOut">
              <a:rPr lang="tr-TR" smtClean="0"/>
              <a:t>4.06.2020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6ECC-7396-468D-8949-9C944F9002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766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1F17-B89D-484E-8337-4AE8FF524ADB}" type="datetimeFigureOut">
              <a:rPr lang="tr-TR" smtClean="0"/>
              <a:t>4.06.2020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6ECC-7396-468D-8949-9C944F9002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698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1F17-B89D-484E-8337-4AE8FF524ADB}" type="datetimeFigureOut">
              <a:rPr lang="tr-TR" smtClean="0"/>
              <a:t>4.06.2020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6ECC-7396-468D-8949-9C944F9002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34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1F17-B89D-484E-8337-4AE8FF524ADB}" type="datetimeFigureOut">
              <a:rPr lang="tr-TR" smtClean="0"/>
              <a:t>4.06.2020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66ECC-7396-468D-8949-9C944F9002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1072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71F17-B89D-484E-8337-4AE8FF524ADB}" type="datetimeFigureOut">
              <a:rPr lang="tr-TR" smtClean="0"/>
              <a:t>4.06.2020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66ECC-7396-468D-8949-9C944F9002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644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0" y="41493"/>
            <a:ext cx="12192000" cy="6832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de-DE" sz="48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de-DE" sz="4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de-DE" sz="5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54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ight</a:t>
            </a:r>
            <a:r>
              <a:rPr lang="en-US" sz="5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Pharmacy in Ankara</a:t>
            </a:r>
          </a:p>
          <a:p>
            <a:pPr algn="ctr"/>
            <a:endParaRPr lang="de-DE" sz="48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de-DE" sz="4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Applied Data Science </a:t>
            </a:r>
            <a:r>
              <a:rPr lang="de-DE" sz="4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Capstone</a:t>
            </a:r>
            <a:r>
              <a:rPr lang="de-DE" sz="4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Project</a:t>
            </a:r>
          </a:p>
          <a:p>
            <a:pPr algn="ctr"/>
            <a:endParaRPr lang="en-US" sz="4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48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48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tr-TR" sz="4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0" y="5402380"/>
            <a:ext cx="12192000" cy="923330"/>
          </a:xfrm>
          <a:prstGeom prst="rect">
            <a:avLst/>
          </a:prstGeom>
          <a:solidFill>
            <a:schemeClr val="accent1">
              <a:alpha val="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5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IBM Data Science </a:t>
            </a:r>
            <a:r>
              <a:rPr lang="de-DE" sz="54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  <a:r>
              <a:rPr lang="de-DE" sz="5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54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Coursera</a:t>
            </a:r>
            <a:endParaRPr lang="de-DE" sz="54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66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13" y="1024462"/>
            <a:ext cx="8450580" cy="5082540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0" y="6477712"/>
            <a:ext cx="121920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IBM Data Science </a:t>
            </a:r>
            <a:r>
              <a:rPr lang="de-DE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  <a:r>
              <a:rPr lang="de-DE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Coursera</a:t>
            </a:r>
            <a:r>
              <a:rPr lang="de-DE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Applied Data Science </a:t>
            </a:r>
            <a:r>
              <a:rPr lang="de-DE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Capstone</a:t>
            </a:r>
            <a:r>
              <a:rPr lang="de-DE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Project – N</a:t>
            </a:r>
            <a:r>
              <a:rPr lang="en-US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ight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Pharmacy in Ankara</a:t>
            </a:r>
            <a:endParaRPr lang="tr-T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0" y="68380"/>
            <a:ext cx="12192000" cy="707886"/>
          </a:xfrm>
          <a:prstGeom prst="rect">
            <a:avLst/>
          </a:prstGeom>
          <a:solidFill>
            <a:schemeClr val="accent5">
              <a:lumMod val="20000"/>
              <a:lumOff val="80000"/>
              <a:alpha val="56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de-DE" sz="2000" dirty="0" smtClean="0">
              <a:solidFill>
                <a:srgbClr val="0070C0">
                  <a:alpha val="6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de-DE" sz="2000" dirty="0" smtClean="0">
              <a:solidFill>
                <a:srgbClr val="0070C0">
                  <a:alpha val="6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0" y="192087"/>
            <a:ext cx="12192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4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ight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Pharmacy in Ankara - Background</a:t>
            </a:r>
            <a:endParaRPr lang="tr-TR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8791593" y="1513840"/>
            <a:ext cx="3034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There are 1341 pharmacy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 9 district</a:t>
            </a:r>
          </a:p>
          <a:p>
            <a:pPr marL="285750" indent="-285750">
              <a:buFontTx/>
              <a:buChar char="-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8324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230" y="876300"/>
            <a:ext cx="8511540" cy="5105400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0" y="6477712"/>
            <a:ext cx="121920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IBM Data Science </a:t>
            </a:r>
            <a:r>
              <a:rPr lang="de-DE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  <a:r>
              <a:rPr lang="de-DE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Coursera</a:t>
            </a:r>
            <a:r>
              <a:rPr lang="de-DE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Applied Data Science </a:t>
            </a:r>
            <a:r>
              <a:rPr lang="de-DE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Capstone</a:t>
            </a:r>
            <a:r>
              <a:rPr lang="de-DE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Project – N</a:t>
            </a:r>
            <a:r>
              <a:rPr lang="en-US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ight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Pharmacy in Ankara</a:t>
            </a:r>
            <a:endParaRPr lang="tr-T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0" y="192087"/>
            <a:ext cx="12192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4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ight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Pharmacy Groups by District Base</a:t>
            </a:r>
            <a:endParaRPr lang="tr-TR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640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Resi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69" y="765557"/>
            <a:ext cx="7040710" cy="5600350"/>
          </a:xfrm>
          <a:prstGeom prst="rect">
            <a:avLst/>
          </a:prstGeom>
        </p:spPr>
      </p:pic>
      <p:sp>
        <p:nvSpPr>
          <p:cNvPr id="11" name="Metin kutusu 10"/>
          <p:cNvSpPr txBox="1"/>
          <p:nvPr/>
        </p:nvSpPr>
        <p:spPr>
          <a:xfrm>
            <a:off x="0" y="6477712"/>
            <a:ext cx="121920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IBM Data Science </a:t>
            </a:r>
            <a:r>
              <a:rPr lang="de-DE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  <a:r>
              <a:rPr lang="de-DE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Coursera</a:t>
            </a:r>
            <a:r>
              <a:rPr lang="de-DE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Applied Data Science </a:t>
            </a:r>
            <a:r>
              <a:rPr lang="de-DE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Capstone</a:t>
            </a:r>
            <a:r>
              <a:rPr lang="de-DE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Project – N</a:t>
            </a:r>
            <a:r>
              <a:rPr lang="en-US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ight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Pharmacy in Ankara</a:t>
            </a:r>
            <a:endParaRPr lang="tr-T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Metin kutusu 11"/>
          <p:cNvSpPr txBox="1"/>
          <p:nvPr/>
        </p:nvSpPr>
        <p:spPr>
          <a:xfrm>
            <a:off x="0" y="192087"/>
            <a:ext cx="12192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4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ight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Pharmacy Groups by District Base</a:t>
            </a:r>
            <a:endParaRPr lang="tr-TR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636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681037"/>
            <a:ext cx="8134350" cy="5495925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0" y="6477712"/>
            <a:ext cx="121920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IBM Data Science </a:t>
            </a:r>
            <a:r>
              <a:rPr lang="de-DE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  <a:r>
              <a:rPr lang="de-DE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Coursera</a:t>
            </a:r>
            <a:r>
              <a:rPr lang="de-DE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Applied Data Science </a:t>
            </a:r>
            <a:r>
              <a:rPr lang="de-DE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Capstone</a:t>
            </a:r>
            <a:r>
              <a:rPr lang="de-DE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Project – N</a:t>
            </a:r>
            <a:r>
              <a:rPr lang="en-US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ight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Pharmacy in Ankara</a:t>
            </a:r>
            <a:endParaRPr lang="tr-T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0" y="192087"/>
            <a:ext cx="12192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4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ight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Pharmacy Groups by K-means Clusters</a:t>
            </a:r>
            <a:endParaRPr lang="tr-TR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0470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895350"/>
            <a:ext cx="8420100" cy="5067300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0" y="6477712"/>
            <a:ext cx="121920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IBM Data Science </a:t>
            </a:r>
            <a:r>
              <a:rPr lang="de-DE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  <a:r>
              <a:rPr lang="de-DE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Coursera</a:t>
            </a:r>
            <a:r>
              <a:rPr lang="de-DE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Applied Data Science </a:t>
            </a:r>
            <a:r>
              <a:rPr lang="de-DE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Capstone</a:t>
            </a:r>
            <a:r>
              <a:rPr lang="de-DE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Project – N</a:t>
            </a:r>
            <a:r>
              <a:rPr lang="en-US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ight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Pharmacy in Ankara</a:t>
            </a:r>
            <a:endParaRPr lang="tr-T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0" y="192087"/>
            <a:ext cx="12192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4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ight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Pharmacy Groups by K-means Clusters</a:t>
            </a:r>
            <a:endParaRPr lang="tr-TR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41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086" y="1147119"/>
            <a:ext cx="6633827" cy="5330593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0" y="6477712"/>
            <a:ext cx="121920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IBM Data Science </a:t>
            </a:r>
            <a:r>
              <a:rPr lang="de-DE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  <a:r>
              <a:rPr lang="de-DE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Coursera</a:t>
            </a:r>
            <a:r>
              <a:rPr lang="de-DE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Applied Data Science </a:t>
            </a:r>
            <a:r>
              <a:rPr lang="de-DE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Capstone</a:t>
            </a:r>
            <a:r>
              <a:rPr lang="de-DE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Project – N</a:t>
            </a:r>
            <a:r>
              <a:rPr lang="en-US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ight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Pharmacy in Ankara</a:t>
            </a:r>
            <a:endParaRPr lang="tr-T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0" y="192087"/>
            <a:ext cx="12192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4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ight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Pharmacy Groups by K-means Clusters</a:t>
            </a:r>
            <a:endParaRPr lang="tr-TR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261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53" y="1305882"/>
            <a:ext cx="5946638" cy="473009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692" y="1286236"/>
            <a:ext cx="5910971" cy="4749744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0" y="6477712"/>
            <a:ext cx="121920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IBM Data Science </a:t>
            </a:r>
            <a:r>
              <a:rPr lang="de-DE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  <a:r>
              <a:rPr lang="de-DE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Coursera</a:t>
            </a:r>
            <a:r>
              <a:rPr lang="de-DE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Applied Data Science </a:t>
            </a:r>
            <a:r>
              <a:rPr lang="de-DE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Capstone</a:t>
            </a:r>
            <a:r>
              <a:rPr lang="de-DE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Project – N</a:t>
            </a:r>
            <a:r>
              <a:rPr lang="en-US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ight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Pharmacy in Ankara</a:t>
            </a:r>
            <a:endParaRPr lang="tr-T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0" y="192087"/>
            <a:ext cx="12192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 between K-means Clusters Based and Districts Based</a:t>
            </a:r>
            <a:endParaRPr lang="tr-TR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720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7" r="18346"/>
          <a:stretch/>
        </p:blipFill>
        <p:spPr>
          <a:xfrm>
            <a:off x="324740" y="1479352"/>
            <a:ext cx="5443671" cy="4237428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6" r="17589"/>
          <a:stretch/>
        </p:blipFill>
        <p:spPr>
          <a:xfrm>
            <a:off x="6204247" y="1479351"/>
            <a:ext cx="5580404" cy="4237429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0" y="6477712"/>
            <a:ext cx="121920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IBM Data Science </a:t>
            </a:r>
            <a:r>
              <a:rPr lang="de-DE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  <a:r>
              <a:rPr lang="de-DE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Coursera</a:t>
            </a:r>
            <a:r>
              <a:rPr lang="de-DE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Applied Data Science </a:t>
            </a:r>
            <a:r>
              <a:rPr lang="de-DE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Capstone</a:t>
            </a:r>
            <a:r>
              <a:rPr lang="de-DE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Project – N</a:t>
            </a:r>
            <a:r>
              <a:rPr lang="en-US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ight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Pharmacy in Ankara</a:t>
            </a:r>
            <a:endParaRPr lang="tr-T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0" y="192087"/>
            <a:ext cx="12192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 between K-means Clusters Based and Districts Based</a:t>
            </a:r>
            <a:endParaRPr lang="tr-TR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651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4323</TotalTime>
  <Words>216</Words>
  <Application>Microsoft Office PowerPoint</Application>
  <PresentationFormat>Geniş ekran</PresentationFormat>
  <Paragraphs>26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PcHome</dc:creator>
  <cp:lastModifiedBy>PcHome</cp:lastModifiedBy>
  <cp:revision>10</cp:revision>
  <dcterms:created xsi:type="dcterms:W3CDTF">2020-06-04T13:35:06Z</dcterms:created>
  <dcterms:modified xsi:type="dcterms:W3CDTF">2020-06-07T13:38:54Z</dcterms:modified>
</cp:coreProperties>
</file>