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notesMasterIdLst>
    <p:notesMasterId r:id="rId22"/>
  </p:notesMasterIdLst>
  <p:handoutMasterIdLst>
    <p:handoutMasterId r:id="rId23"/>
  </p:handoutMasterIdLst>
  <p:sldIdLst>
    <p:sldId id="256" r:id="rId5"/>
    <p:sldId id="279" r:id="rId6"/>
    <p:sldId id="261" r:id="rId7"/>
    <p:sldId id="289" r:id="rId8"/>
    <p:sldId id="260" r:id="rId9"/>
    <p:sldId id="282" r:id="rId10"/>
    <p:sldId id="291" r:id="rId11"/>
    <p:sldId id="292" r:id="rId12"/>
    <p:sldId id="293" r:id="rId13"/>
    <p:sldId id="294" r:id="rId14"/>
    <p:sldId id="295" r:id="rId15"/>
    <p:sldId id="296" r:id="rId16"/>
    <p:sldId id="300" r:id="rId17"/>
    <p:sldId id="298" r:id="rId18"/>
    <p:sldId id="299" r:id="rId19"/>
    <p:sldId id="265" r:id="rId20"/>
    <p:sldId id="297" r:id="rId21"/>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8" userDrawn="1">
          <p15:clr>
            <a:srgbClr val="A4A3A4"/>
          </p15:clr>
        </p15:guide>
        <p15:guide id="2" pos="7080" userDrawn="1">
          <p15:clr>
            <a:srgbClr val="A4A3A4"/>
          </p15:clr>
        </p15:guide>
        <p15:guide id="3" pos="511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Orta Stil 2 - Vurgu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Koyu Stil 2 - Vurgu 5/Vurgu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6432" autoAdjust="0"/>
  </p:normalViewPr>
  <p:slideViewPr>
    <p:cSldViewPr snapToGrid="0">
      <p:cViewPr varScale="1">
        <p:scale>
          <a:sx n="107" d="100"/>
          <a:sy n="107" d="100"/>
        </p:scale>
        <p:origin x="696" y="102"/>
      </p:cViewPr>
      <p:guideLst>
        <p:guide orient="horz" pos="1848"/>
        <p:guide pos="7080"/>
        <p:guide pos="5112"/>
      </p:guideLst>
    </p:cSldViewPr>
  </p:slideViewPr>
  <p:outlineViewPr>
    <p:cViewPr>
      <p:scale>
        <a:sx n="33" d="100"/>
        <a:sy n="33" d="100"/>
      </p:scale>
      <p:origin x="0" y="-4819"/>
    </p:cViewPr>
  </p:outlineViewPr>
  <p:notesTextViewPr>
    <p:cViewPr>
      <p:scale>
        <a:sx n="1" d="1"/>
        <a:sy n="1" d="1"/>
      </p:scale>
      <p:origin x="0" y="0"/>
    </p:cViewPr>
  </p:notesTextViewPr>
  <p:sorterViewPr>
    <p:cViewPr>
      <p:scale>
        <a:sx n="90" d="100"/>
        <a:sy n="90" d="100"/>
      </p:scale>
      <p:origin x="0" y="0"/>
    </p:cViewPr>
  </p:sorterViewPr>
  <p:notesViewPr>
    <p:cSldViewPr snapToGrid="0">
      <p:cViewPr varScale="1">
        <p:scale>
          <a:sx n="86" d="100"/>
          <a:sy n="86" d="100"/>
        </p:scale>
        <p:origin x="3816"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F80AE3C0-C0E9-40F8-963A-C710B0868C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a:p>
        </p:txBody>
      </p:sp>
      <p:sp>
        <p:nvSpPr>
          <p:cNvPr id="3" name="Tarih Yer Tutucusu 2">
            <a:extLst>
              <a:ext uri="{FF2B5EF4-FFF2-40B4-BE49-F238E27FC236}">
                <a16:creationId xmlns:a16="http://schemas.microsoft.com/office/drawing/2014/main" id="{ADB19749-4C26-46F6-A13E-4F2E91EC14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D137842-C6F0-469F-B343-FF2D5436388F}" type="datetime1">
              <a:rPr lang="tr-TR" smtClean="0"/>
              <a:t>5.07.2022</a:t>
            </a:fld>
            <a:endParaRPr lang="tr-TR" dirty="0"/>
          </a:p>
        </p:txBody>
      </p:sp>
      <p:sp>
        <p:nvSpPr>
          <p:cNvPr id="4" name="Alt Bilgi Yer Tutucusu 3">
            <a:extLst>
              <a:ext uri="{FF2B5EF4-FFF2-40B4-BE49-F238E27FC236}">
                <a16:creationId xmlns:a16="http://schemas.microsoft.com/office/drawing/2014/main" id="{49826E5B-3572-4EEA-91A0-FE0838ED61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a:p>
        </p:txBody>
      </p:sp>
      <p:sp>
        <p:nvSpPr>
          <p:cNvPr id="5" name="Slayt Numarası Yer Tutucusu 4">
            <a:extLst>
              <a:ext uri="{FF2B5EF4-FFF2-40B4-BE49-F238E27FC236}">
                <a16:creationId xmlns:a16="http://schemas.microsoft.com/office/drawing/2014/main" id="{E81D8116-DB0F-4C4A-85AD-5331C0D78B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4DB74FA-BCF5-412C-B474-5CA730E53DF5}" type="slidenum">
              <a:rPr lang="tr-TR" smtClean="0"/>
              <a:t>‹#›</a:t>
            </a:fld>
            <a:endParaRPr lang="tr-TR"/>
          </a:p>
        </p:txBody>
      </p:sp>
    </p:spTree>
    <p:extLst>
      <p:ext uri="{BB962C8B-B14F-4D97-AF65-F5344CB8AC3E}">
        <p14:creationId xmlns:p14="http://schemas.microsoft.com/office/powerpoint/2010/main" val="14256456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508E50-EFB4-427D-8206-BDE72CFC5C4F}" type="datetime1">
              <a:rPr lang="tr-TR" smtClean="0"/>
              <a:pPr/>
              <a:t>5.07.2022</a:t>
            </a:fld>
            <a:endParaRPr lang="tr-TR" dirty="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ADF348-2A86-4531-BD4E-BD8C0BBDAD47}" type="slidenum">
              <a:rPr lang="tr-TR" noProof="0" smtClean="0"/>
              <a:t>‹#›</a:t>
            </a:fld>
            <a:endParaRPr lang="tr-TR" noProof="0"/>
          </a:p>
        </p:txBody>
      </p:sp>
    </p:spTree>
    <p:extLst>
      <p:ext uri="{BB962C8B-B14F-4D97-AF65-F5344CB8AC3E}">
        <p14:creationId xmlns:p14="http://schemas.microsoft.com/office/powerpoint/2010/main" val="227887690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D5ADF348-2A86-4531-BD4E-BD8C0BBDAD47}" type="slidenum">
              <a:rPr lang="tr-TR" smtClean="0"/>
              <a:t>1</a:t>
            </a:fld>
            <a:endParaRPr lang="tr-TR"/>
          </a:p>
        </p:txBody>
      </p:sp>
    </p:spTree>
    <p:extLst>
      <p:ext uri="{BB962C8B-B14F-4D97-AF65-F5344CB8AC3E}">
        <p14:creationId xmlns:p14="http://schemas.microsoft.com/office/powerpoint/2010/main" val="2481746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ADF348-2A86-4531-BD4E-BD8C0BBDAD47}" type="slidenum">
              <a:rPr lang="tr-TR" smtClean="0"/>
              <a:t>10</a:t>
            </a:fld>
            <a:endParaRPr lang="tr-TR"/>
          </a:p>
        </p:txBody>
      </p:sp>
    </p:spTree>
    <p:extLst>
      <p:ext uri="{BB962C8B-B14F-4D97-AF65-F5344CB8AC3E}">
        <p14:creationId xmlns:p14="http://schemas.microsoft.com/office/powerpoint/2010/main" val="2630566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ADF348-2A86-4531-BD4E-BD8C0BBDAD47}" type="slidenum">
              <a:rPr lang="tr-TR" smtClean="0"/>
              <a:t>11</a:t>
            </a:fld>
            <a:endParaRPr lang="tr-TR"/>
          </a:p>
        </p:txBody>
      </p:sp>
    </p:spTree>
    <p:extLst>
      <p:ext uri="{BB962C8B-B14F-4D97-AF65-F5344CB8AC3E}">
        <p14:creationId xmlns:p14="http://schemas.microsoft.com/office/powerpoint/2010/main" val="2018942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ADF348-2A86-4531-BD4E-BD8C0BBDAD47}" type="slidenum">
              <a:rPr lang="tr-TR" smtClean="0"/>
              <a:t>12</a:t>
            </a:fld>
            <a:endParaRPr lang="tr-TR"/>
          </a:p>
        </p:txBody>
      </p:sp>
    </p:spTree>
    <p:extLst>
      <p:ext uri="{BB962C8B-B14F-4D97-AF65-F5344CB8AC3E}">
        <p14:creationId xmlns:p14="http://schemas.microsoft.com/office/powerpoint/2010/main" val="2704202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ADF348-2A86-4531-BD4E-BD8C0BBDAD47}" type="slidenum">
              <a:rPr lang="tr-TR" smtClean="0"/>
              <a:t>13</a:t>
            </a:fld>
            <a:endParaRPr lang="tr-TR"/>
          </a:p>
        </p:txBody>
      </p:sp>
    </p:spTree>
    <p:extLst>
      <p:ext uri="{BB962C8B-B14F-4D97-AF65-F5344CB8AC3E}">
        <p14:creationId xmlns:p14="http://schemas.microsoft.com/office/powerpoint/2010/main" val="4238973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ADF348-2A86-4531-BD4E-BD8C0BBDAD47}" type="slidenum">
              <a:rPr lang="tr-TR" smtClean="0"/>
              <a:t>14</a:t>
            </a:fld>
            <a:endParaRPr lang="tr-TR"/>
          </a:p>
        </p:txBody>
      </p:sp>
    </p:spTree>
    <p:extLst>
      <p:ext uri="{BB962C8B-B14F-4D97-AF65-F5344CB8AC3E}">
        <p14:creationId xmlns:p14="http://schemas.microsoft.com/office/powerpoint/2010/main" val="710223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ADF348-2A86-4531-BD4E-BD8C0BBDAD47}" type="slidenum">
              <a:rPr lang="tr-TR" smtClean="0"/>
              <a:t>15</a:t>
            </a:fld>
            <a:endParaRPr lang="tr-TR"/>
          </a:p>
        </p:txBody>
      </p:sp>
    </p:spTree>
    <p:extLst>
      <p:ext uri="{BB962C8B-B14F-4D97-AF65-F5344CB8AC3E}">
        <p14:creationId xmlns:p14="http://schemas.microsoft.com/office/powerpoint/2010/main" val="2251494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ADF348-2A86-4531-BD4E-BD8C0BBDAD47}" type="slidenum">
              <a:rPr lang="tr-TR" smtClean="0"/>
              <a:t>16</a:t>
            </a:fld>
            <a:endParaRPr lang="tr-TR"/>
          </a:p>
        </p:txBody>
      </p:sp>
    </p:spTree>
    <p:extLst>
      <p:ext uri="{BB962C8B-B14F-4D97-AF65-F5344CB8AC3E}">
        <p14:creationId xmlns:p14="http://schemas.microsoft.com/office/powerpoint/2010/main" val="1387339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ADF348-2A86-4531-BD4E-BD8C0BBDAD47}" type="slidenum">
              <a:rPr lang="tr-TR" smtClean="0"/>
              <a:t>17</a:t>
            </a:fld>
            <a:endParaRPr lang="tr-TR"/>
          </a:p>
        </p:txBody>
      </p:sp>
    </p:spTree>
    <p:extLst>
      <p:ext uri="{BB962C8B-B14F-4D97-AF65-F5344CB8AC3E}">
        <p14:creationId xmlns:p14="http://schemas.microsoft.com/office/powerpoint/2010/main" val="4082291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ADF348-2A86-4531-BD4E-BD8C0BBDAD47}" type="slidenum">
              <a:rPr lang="tr-TR" smtClean="0"/>
              <a:t>2</a:t>
            </a:fld>
            <a:endParaRPr lang="tr-TR"/>
          </a:p>
        </p:txBody>
      </p:sp>
    </p:spTree>
    <p:extLst>
      <p:ext uri="{BB962C8B-B14F-4D97-AF65-F5344CB8AC3E}">
        <p14:creationId xmlns:p14="http://schemas.microsoft.com/office/powerpoint/2010/main" val="3552123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ADF348-2A86-4531-BD4E-BD8C0BBDAD47}" type="slidenum">
              <a:rPr lang="tr-TR" smtClean="0"/>
              <a:t>3</a:t>
            </a:fld>
            <a:endParaRPr lang="tr-TR"/>
          </a:p>
        </p:txBody>
      </p:sp>
    </p:spTree>
    <p:extLst>
      <p:ext uri="{BB962C8B-B14F-4D97-AF65-F5344CB8AC3E}">
        <p14:creationId xmlns:p14="http://schemas.microsoft.com/office/powerpoint/2010/main" val="3702912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ADF348-2A86-4531-BD4E-BD8C0BBDAD47}" type="slidenum">
              <a:rPr lang="tr-TR" smtClean="0"/>
              <a:t>4</a:t>
            </a:fld>
            <a:endParaRPr lang="tr-TR"/>
          </a:p>
        </p:txBody>
      </p:sp>
    </p:spTree>
    <p:extLst>
      <p:ext uri="{BB962C8B-B14F-4D97-AF65-F5344CB8AC3E}">
        <p14:creationId xmlns:p14="http://schemas.microsoft.com/office/powerpoint/2010/main" val="2439162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ADF348-2A86-4531-BD4E-BD8C0BBDAD47}" type="slidenum">
              <a:rPr lang="tr-TR" smtClean="0"/>
              <a:t>5</a:t>
            </a:fld>
            <a:endParaRPr lang="tr-TR"/>
          </a:p>
        </p:txBody>
      </p:sp>
    </p:spTree>
    <p:extLst>
      <p:ext uri="{BB962C8B-B14F-4D97-AF65-F5344CB8AC3E}">
        <p14:creationId xmlns:p14="http://schemas.microsoft.com/office/powerpoint/2010/main" val="4063220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ADF348-2A86-4531-BD4E-BD8C0BBDAD47}" type="slidenum">
              <a:rPr lang="tr-TR" smtClean="0"/>
              <a:t>6</a:t>
            </a:fld>
            <a:endParaRPr lang="tr-TR"/>
          </a:p>
        </p:txBody>
      </p:sp>
    </p:spTree>
    <p:extLst>
      <p:ext uri="{BB962C8B-B14F-4D97-AF65-F5344CB8AC3E}">
        <p14:creationId xmlns:p14="http://schemas.microsoft.com/office/powerpoint/2010/main" val="905048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ADF348-2A86-4531-BD4E-BD8C0BBDAD47}" type="slidenum">
              <a:rPr lang="tr-TR" smtClean="0"/>
              <a:t>7</a:t>
            </a:fld>
            <a:endParaRPr lang="tr-TR"/>
          </a:p>
        </p:txBody>
      </p:sp>
    </p:spTree>
    <p:extLst>
      <p:ext uri="{BB962C8B-B14F-4D97-AF65-F5344CB8AC3E}">
        <p14:creationId xmlns:p14="http://schemas.microsoft.com/office/powerpoint/2010/main" val="411344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ADF348-2A86-4531-BD4E-BD8C0BBDAD47}" type="slidenum">
              <a:rPr lang="tr-TR" smtClean="0"/>
              <a:t>8</a:t>
            </a:fld>
            <a:endParaRPr lang="tr-TR"/>
          </a:p>
        </p:txBody>
      </p:sp>
    </p:spTree>
    <p:extLst>
      <p:ext uri="{BB962C8B-B14F-4D97-AF65-F5344CB8AC3E}">
        <p14:creationId xmlns:p14="http://schemas.microsoft.com/office/powerpoint/2010/main" val="1186736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D5ADF348-2A86-4531-BD4E-BD8C0BBDAD47}" type="slidenum">
              <a:rPr lang="tr-TR" smtClean="0"/>
              <a:t>9</a:t>
            </a:fld>
            <a:endParaRPr lang="tr-TR"/>
          </a:p>
        </p:txBody>
      </p:sp>
    </p:spTree>
    <p:extLst>
      <p:ext uri="{BB962C8B-B14F-4D97-AF65-F5344CB8AC3E}">
        <p14:creationId xmlns:p14="http://schemas.microsoft.com/office/powerpoint/2010/main" val="1649595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aşlık">
    <p:spTree>
      <p:nvGrpSpPr>
        <p:cNvPr id="1" name=""/>
        <p:cNvGrpSpPr/>
        <p:nvPr/>
      </p:nvGrpSpPr>
      <p:grpSpPr>
        <a:xfrm>
          <a:off x="0" y="0"/>
          <a:ext cx="0" cy="0"/>
          <a:chOff x="0" y="0"/>
          <a:chExt cx="0" cy="0"/>
        </a:xfrm>
      </p:grpSpPr>
      <p:sp>
        <p:nvSpPr>
          <p:cNvPr id="10" name="Dikdörtgen 9">
            <a:extLst>
              <a:ext uri="{FF2B5EF4-FFF2-40B4-BE49-F238E27FC236}">
                <a16:creationId xmlns:a16="http://schemas.microsoft.com/office/drawing/2014/main" id="{F1947BE1-D586-49AE-B2E6-EE426AA239B3}"/>
              </a:ext>
              <a:ext uri="{C183D7F6-B498-43B3-948B-1728B52AA6E4}">
                <adec:decorative xmlns:adec="http://schemas.microsoft.com/office/drawing/2017/decorative" val="1"/>
              </a:ext>
            </a:extLst>
          </p:cNvPr>
          <p:cNvSpPr/>
          <p:nvPr userDrawn="1"/>
        </p:nvSpPr>
        <p:spPr>
          <a:xfrm>
            <a:off x="0" y="0"/>
            <a:ext cx="7532914"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sp>
        <p:nvSpPr>
          <p:cNvPr id="2" name="Başlık 1">
            <a:extLst>
              <a:ext uri="{FF2B5EF4-FFF2-40B4-BE49-F238E27FC236}">
                <a16:creationId xmlns:a16="http://schemas.microsoft.com/office/drawing/2014/main" id="{CA4C316E-D918-422D-AC5F-D93C59AB674F}"/>
              </a:ext>
            </a:extLst>
          </p:cNvPr>
          <p:cNvSpPr>
            <a:spLocks noGrp="1"/>
          </p:cNvSpPr>
          <p:nvPr>
            <p:ph type="title" hasCustomPrompt="1"/>
          </p:nvPr>
        </p:nvSpPr>
        <p:spPr>
          <a:xfrm>
            <a:off x="640078" y="627016"/>
            <a:ext cx="6389027" cy="5601790"/>
          </a:xfrm>
        </p:spPr>
        <p:txBody>
          <a:bodyPr rtlCol="0">
            <a:noAutofit/>
          </a:bodyPr>
          <a:lstStyle>
            <a:lvl1pPr algn="r">
              <a:lnSpc>
                <a:spcPct val="101000"/>
              </a:lnSpc>
              <a:spcBef>
                <a:spcPts val="700"/>
              </a:spcBef>
              <a:spcAft>
                <a:spcPts val="700"/>
              </a:spcAft>
              <a:defRPr sz="8000" baseline="0"/>
            </a:lvl1pPr>
          </a:lstStyle>
          <a:p>
            <a:pPr rtl="0"/>
            <a:r>
              <a:rPr lang="tr-TR" noProof="0"/>
              <a:t>Ana METİN biçimini düzenlemek için tıklayın</a:t>
            </a:r>
          </a:p>
        </p:txBody>
      </p:sp>
      <p:sp>
        <p:nvSpPr>
          <p:cNvPr id="12" name="Metin Yer Tutucusu 11">
            <a:extLst>
              <a:ext uri="{FF2B5EF4-FFF2-40B4-BE49-F238E27FC236}">
                <a16:creationId xmlns:a16="http://schemas.microsoft.com/office/drawing/2014/main" id="{4B4012DC-9879-489B-B525-C474C5DD299D}"/>
              </a:ext>
            </a:extLst>
          </p:cNvPr>
          <p:cNvSpPr>
            <a:spLocks noGrp="1"/>
          </p:cNvSpPr>
          <p:nvPr>
            <p:ph type="body" sz="quarter" idx="11"/>
          </p:nvPr>
        </p:nvSpPr>
        <p:spPr>
          <a:xfrm>
            <a:off x="8029797" y="627016"/>
            <a:ext cx="3199034" cy="5590903"/>
          </a:xfrm>
        </p:spPr>
        <p:txBody>
          <a:bodyPr rtlCol="0" anchor="ctr">
            <a:normAutofit/>
          </a:bodyPr>
          <a:lstStyle>
            <a:lvl1pPr>
              <a:defRPr lang="en-US" sz="2600" kern="1200" spc="50" baseline="0" dirty="0" smtClean="0">
                <a:solidFill>
                  <a:schemeClr val="tx1"/>
                </a:solidFill>
                <a:latin typeface="+mn-lt"/>
                <a:ea typeface="+mn-ea"/>
                <a:cs typeface="Calibri"/>
              </a:defRPr>
            </a:lvl1pPr>
            <a:lvl2pPr marL="0" indent="0">
              <a:buNone/>
              <a:defRPr/>
            </a:lvl2pPr>
          </a:lstStyle>
          <a:p>
            <a:pPr lvl="0" rtl="0"/>
            <a:r>
              <a:rPr lang="tr-TR" noProof="0"/>
              <a:t>Asıl metin stillerini düzenlemek için tıklayın</a:t>
            </a:r>
          </a:p>
        </p:txBody>
      </p:sp>
    </p:spTree>
    <p:extLst>
      <p:ext uri="{BB962C8B-B14F-4D97-AF65-F5344CB8AC3E}">
        <p14:creationId xmlns:p14="http://schemas.microsoft.com/office/powerpoint/2010/main" val="2314051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Özet">
    <p:spTree>
      <p:nvGrpSpPr>
        <p:cNvPr id="1" name=""/>
        <p:cNvGrpSpPr/>
        <p:nvPr/>
      </p:nvGrpSpPr>
      <p:grpSpPr>
        <a:xfrm>
          <a:off x="0" y="0"/>
          <a:ext cx="0" cy="0"/>
          <a:chOff x="0" y="0"/>
          <a:chExt cx="0" cy="0"/>
        </a:xfrm>
      </p:grpSpPr>
      <p:sp>
        <p:nvSpPr>
          <p:cNvPr id="22" name="Dikdörtgen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sp>
        <p:nvSpPr>
          <p:cNvPr id="2" name="Başlık 1">
            <a:extLst>
              <a:ext uri="{FF2B5EF4-FFF2-40B4-BE49-F238E27FC236}">
                <a16:creationId xmlns:a16="http://schemas.microsoft.com/office/drawing/2014/main" id="{99DF7571-A130-4054-9513-4BDAC9AE5360}"/>
              </a:ext>
            </a:extLst>
          </p:cNvPr>
          <p:cNvSpPr>
            <a:spLocks noGrp="1"/>
          </p:cNvSpPr>
          <p:nvPr>
            <p:ph type="title" hasCustomPrompt="1"/>
          </p:nvPr>
        </p:nvSpPr>
        <p:spPr>
          <a:xfrm>
            <a:off x="771830" y="635000"/>
            <a:ext cx="5171770" cy="2039374"/>
          </a:xfrm>
        </p:spPr>
        <p:txBody>
          <a:bodyPr rtlCol="0" anchor="b">
            <a:noAutofit/>
          </a:bodyPr>
          <a:lstStyle>
            <a:lvl1pPr>
              <a:lnSpc>
                <a:spcPct val="101000"/>
              </a:lnSpc>
              <a:spcBef>
                <a:spcPts val="700"/>
              </a:spcBef>
              <a:spcAft>
                <a:spcPts val="700"/>
              </a:spcAft>
              <a:defRPr sz="6600" baseline="0"/>
            </a:lvl1pPr>
          </a:lstStyle>
          <a:p>
            <a:pPr rtl="0"/>
            <a:r>
              <a:rPr lang="tr-TR" noProof="0"/>
              <a:t>Düzenlemek için tıklayın</a:t>
            </a:r>
          </a:p>
        </p:txBody>
      </p:sp>
      <p:sp>
        <p:nvSpPr>
          <p:cNvPr id="8" name="Metin Yer Tutucusu 7">
            <a:extLst>
              <a:ext uri="{FF2B5EF4-FFF2-40B4-BE49-F238E27FC236}">
                <a16:creationId xmlns:a16="http://schemas.microsoft.com/office/drawing/2014/main" id="{DCA27FA5-F6EE-4784-AC43-76381FC2CD94}"/>
              </a:ext>
            </a:extLst>
          </p:cNvPr>
          <p:cNvSpPr>
            <a:spLocks noGrp="1"/>
          </p:cNvSpPr>
          <p:nvPr>
            <p:ph type="body" sz="quarter" idx="18"/>
          </p:nvPr>
        </p:nvSpPr>
        <p:spPr>
          <a:xfrm>
            <a:off x="761998" y="2911475"/>
            <a:ext cx="4500563" cy="3311525"/>
          </a:xfrm>
        </p:spPr>
        <p:txBody>
          <a:bodyPr rtlCol="0">
            <a:normAutofit/>
          </a:bodyPr>
          <a:lstStyle>
            <a:lvl1pPr>
              <a:defRPr lang="en-US" sz="2200" kern="1200" spc="50" baseline="0" dirty="0" smtClean="0">
                <a:solidFill>
                  <a:schemeClr val="bg1"/>
                </a:solidFill>
                <a:latin typeface="+mn-lt"/>
                <a:ea typeface="+mn-ea"/>
                <a:cs typeface="+mn-cs"/>
              </a:defRPr>
            </a:lvl1pPr>
          </a:lstStyle>
          <a:p>
            <a:pPr lvl="0" rtl="0"/>
            <a:r>
              <a:rPr lang="tr-TR" noProof="0"/>
              <a:t>Asıl metin stillerini düzenlemek için tıklayın</a:t>
            </a:r>
          </a:p>
        </p:txBody>
      </p:sp>
      <p:sp>
        <p:nvSpPr>
          <p:cNvPr id="6" name="Alt Bilgi Yer Tutucusu 5">
            <a:extLst>
              <a:ext uri="{FF2B5EF4-FFF2-40B4-BE49-F238E27FC236}">
                <a16:creationId xmlns:a16="http://schemas.microsoft.com/office/drawing/2014/main" id="{66E63FF0-1A91-4698-B12A-112D05373593}"/>
              </a:ext>
            </a:extLst>
          </p:cNvPr>
          <p:cNvSpPr>
            <a:spLocks noGrp="1"/>
          </p:cNvSpPr>
          <p:nvPr>
            <p:ph type="ftr" sz="quarter" idx="11"/>
          </p:nvPr>
        </p:nvSpPr>
        <p:spPr/>
        <p:txBody>
          <a:bodyPr rtlCol="0"/>
          <a:lstStyle>
            <a:lvl1pPr>
              <a:defRPr>
                <a:solidFill>
                  <a:schemeClr val="bg1"/>
                </a:solidFill>
              </a:defRPr>
            </a:lvl1pPr>
          </a:lstStyle>
          <a:p>
            <a:pPr rtl="0"/>
            <a:r>
              <a:rPr lang="tr-TR" noProof="0"/>
              <a:t>Örnek Alt Bilgi Metni</a:t>
            </a:r>
          </a:p>
        </p:txBody>
      </p:sp>
      <p:sp>
        <p:nvSpPr>
          <p:cNvPr id="14" name="Resim Yer Tutucusu 13">
            <a:extLst>
              <a:ext uri="{FF2B5EF4-FFF2-40B4-BE49-F238E27FC236}">
                <a16:creationId xmlns:a16="http://schemas.microsoft.com/office/drawing/2014/main" id="{7094F8F4-63E4-4A00-8F98-09219DA987A3}"/>
              </a:ext>
            </a:extLst>
          </p:cNvPr>
          <p:cNvSpPr>
            <a:spLocks noGrp="1"/>
          </p:cNvSpPr>
          <p:nvPr>
            <p:ph type="pic" sz="quarter" idx="13"/>
          </p:nvPr>
        </p:nvSpPr>
        <p:spPr>
          <a:xfrm>
            <a:off x="6742113" y="639763"/>
            <a:ext cx="2198687" cy="2546350"/>
          </a:xfrm>
        </p:spPr>
        <p:txBody>
          <a:bodyPr rtlCol="0"/>
          <a:lstStyle/>
          <a:p>
            <a:pPr rtl="0"/>
            <a:r>
              <a:rPr lang="tr-TR" noProof="0"/>
              <a:t>Resim eklemek için simgeye tıklayın</a:t>
            </a:r>
          </a:p>
        </p:txBody>
      </p:sp>
      <p:sp>
        <p:nvSpPr>
          <p:cNvPr id="16" name="Resim Yer Tutucusu 15">
            <a:extLst>
              <a:ext uri="{FF2B5EF4-FFF2-40B4-BE49-F238E27FC236}">
                <a16:creationId xmlns:a16="http://schemas.microsoft.com/office/drawing/2014/main" id="{B34D9F00-72E9-433A-9427-8DA07653B252}"/>
              </a:ext>
            </a:extLst>
          </p:cNvPr>
          <p:cNvSpPr>
            <a:spLocks noGrp="1"/>
          </p:cNvSpPr>
          <p:nvPr>
            <p:ph type="pic" sz="quarter" idx="14"/>
          </p:nvPr>
        </p:nvSpPr>
        <p:spPr>
          <a:xfrm>
            <a:off x="9337675" y="638175"/>
            <a:ext cx="2198688" cy="2546350"/>
          </a:xfrm>
        </p:spPr>
        <p:txBody>
          <a:bodyPr rtlCol="0"/>
          <a:lstStyle/>
          <a:p>
            <a:pPr rtl="0"/>
            <a:r>
              <a:rPr lang="tr-TR" noProof="0"/>
              <a:t>Resim eklemek için simgeye tıklayın</a:t>
            </a:r>
          </a:p>
        </p:txBody>
      </p:sp>
      <p:sp>
        <p:nvSpPr>
          <p:cNvPr id="18" name="Resim Yer Tutucusu 17">
            <a:extLst>
              <a:ext uri="{FF2B5EF4-FFF2-40B4-BE49-F238E27FC236}">
                <a16:creationId xmlns:a16="http://schemas.microsoft.com/office/drawing/2014/main" id="{1AD0C148-B6DB-4D32-B139-403A6AEC3DDF}"/>
              </a:ext>
            </a:extLst>
          </p:cNvPr>
          <p:cNvSpPr>
            <a:spLocks noGrp="1"/>
          </p:cNvSpPr>
          <p:nvPr>
            <p:ph type="pic" sz="quarter" idx="15"/>
          </p:nvPr>
        </p:nvSpPr>
        <p:spPr>
          <a:xfrm>
            <a:off x="6742113" y="3668713"/>
            <a:ext cx="2198687" cy="2554287"/>
          </a:xfrm>
        </p:spPr>
        <p:txBody>
          <a:bodyPr rtlCol="0"/>
          <a:lstStyle/>
          <a:p>
            <a:pPr rtl="0"/>
            <a:r>
              <a:rPr lang="tr-TR" noProof="0"/>
              <a:t>Resim eklemek için simgeye tıklayın</a:t>
            </a:r>
          </a:p>
        </p:txBody>
      </p:sp>
      <p:sp>
        <p:nvSpPr>
          <p:cNvPr id="20" name="Resim Yer Tutucusu 19">
            <a:extLst>
              <a:ext uri="{FF2B5EF4-FFF2-40B4-BE49-F238E27FC236}">
                <a16:creationId xmlns:a16="http://schemas.microsoft.com/office/drawing/2014/main" id="{D9D424B8-9E08-469D-88C8-019306CA382E}"/>
              </a:ext>
            </a:extLst>
          </p:cNvPr>
          <p:cNvSpPr>
            <a:spLocks noGrp="1"/>
          </p:cNvSpPr>
          <p:nvPr>
            <p:ph type="pic" sz="quarter" idx="16"/>
          </p:nvPr>
        </p:nvSpPr>
        <p:spPr>
          <a:xfrm>
            <a:off x="9337675" y="3668713"/>
            <a:ext cx="2198688" cy="2546350"/>
          </a:xfrm>
        </p:spPr>
        <p:txBody>
          <a:bodyPr rtlCol="0"/>
          <a:lstStyle/>
          <a:p>
            <a:pPr rtl="0"/>
            <a:r>
              <a:rPr lang="tr-TR" noProof="0"/>
              <a:t>Resim eklemek için simgeye tıklayın</a:t>
            </a:r>
          </a:p>
        </p:txBody>
      </p:sp>
      <p:sp>
        <p:nvSpPr>
          <p:cNvPr id="5" name="Tarih Yer Tutucusu 4">
            <a:extLst>
              <a:ext uri="{FF2B5EF4-FFF2-40B4-BE49-F238E27FC236}">
                <a16:creationId xmlns:a16="http://schemas.microsoft.com/office/drawing/2014/main" id="{FC0A8DC1-14F6-453B-A724-D6493F063F83}"/>
              </a:ext>
            </a:extLst>
          </p:cNvPr>
          <p:cNvSpPr>
            <a:spLocks noGrp="1"/>
          </p:cNvSpPr>
          <p:nvPr>
            <p:ph type="dt" sz="half" idx="10"/>
          </p:nvPr>
        </p:nvSpPr>
        <p:spPr/>
        <p:txBody>
          <a:bodyPr rtlCol="0"/>
          <a:lstStyle>
            <a:lvl1pPr>
              <a:defRPr/>
            </a:lvl1pPr>
          </a:lstStyle>
          <a:p>
            <a:pPr rtl="0"/>
            <a:r>
              <a:rPr lang="tr-TR" noProof="0"/>
              <a:t>20XX</a:t>
            </a:r>
          </a:p>
        </p:txBody>
      </p:sp>
      <p:sp>
        <p:nvSpPr>
          <p:cNvPr id="7" name="Slayt Numarası Yer Tutucusu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rtlCol="0"/>
          <a:lstStyle/>
          <a:p>
            <a:pPr rtl="0"/>
            <a:fld id="{294A09A9-5501-47C1-A89A-A340965A2BE2}" type="slidenum">
              <a:rPr lang="tr-TR" noProof="0" smtClean="0"/>
              <a:t>‹#›</a:t>
            </a:fld>
            <a:endParaRPr lang="tr-TR" noProof="0"/>
          </a:p>
        </p:txBody>
      </p:sp>
    </p:spTree>
    <p:extLst>
      <p:ext uri="{BB962C8B-B14F-4D97-AF65-F5344CB8AC3E}">
        <p14:creationId xmlns:p14="http://schemas.microsoft.com/office/powerpoint/2010/main" val="1054925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apanış">
    <p:spTree>
      <p:nvGrpSpPr>
        <p:cNvPr id="1" name=""/>
        <p:cNvGrpSpPr/>
        <p:nvPr/>
      </p:nvGrpSpPr>
      <p:grpSpPr>
        <a:xfrm>
          <a:off x="0" y="0"/>
          <a:ext cx="0" cy="0"/>
          <a:chOff x="0" y="0"/>
          <a:chExt cx="0" cy="0"/>
        </a:xfrm>
      </p:grpSpPr>
      <p:sp>
        <p:nvSpPr>
          <p:cNvPr id="10" name="Dikdörtgen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3990108" y="1225106"/>
            <a:ext cx="8201891" cy="39518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sp>
        <p:nvSpPr>
          <p:cNvPr id="2" name="Başlık 1">
            <a:extLst>
              <a:ext uri="{FF2B5EF4-FFF2-40B4-BE49-F238E27FC236}">
                <a16:creationId xmlns:a16="http://schemas.microsoft.com/office/drawing/2014/main" id="{4066A3D1-C594-4520-A142-F0D3F59C5F3E}"/>
              </a:ext>
            </a:extLst>
          </p:cNvPr>
          <p:cNvSpPr>
            <a:spLocks noGrp="1"/>
          </p:cNvSpPr>
          <p:nvPr>
            <p:ph type="title" hasCustomPrompt="1"/>
          </p:nvPr>
        </p:nvSpPr>
        <p:spPr>
          <a:xfrm>
            <a:off x="4555193" y="3036762"/>
            <a:ext cx="7136064" cy="1700784"/>
          </a:xfrm>
        </p:spPr>
        <p:txBody>
          <a:bodyPr rtlCol="0"/>
          <a:lstStyle>
            <a:lvl1pPr>
              <a:lnSpc>
                <a:spcPct val="101000"/>
              </a:lnSpc>
              <a:spcBef>
                <a:spcPts val="700"/>
              </a:spcBef>
              <a:spcAft>
                <a:spcPts val="700"/>
              </a:spcAft>
              <a:defRPr baseline="0"/>
            </a:lvl1pPr>
          </a:lstStyle>
          <a:p>
            <a:pPr rtl="0"/>
            <a:r>
              <a:rPr lang="tr-TR" noProof="0"/>
              <a:t>Düzenlemek için tıklayın</a:t>
            </a:r>
          </a:p>
        </p:txBody>
      </p:sp>
      <p:sp>
        <p:nvSpPr>
          <p:cNvPr id="16" name="Resim Yer Tutucusu 15">
            <a:extLst>
              <a:ext uri="{FF2B5EF4-FFF2-40B4-BE49-F238E27FC236}">
                <a16:creationId xmlns:a16="http://schemas.microsoft.com/office/drawing/2014/main" id="{42FBE291-E88A-44C5-884C-183EE7F67EE3}"/>
              </a:ext>
            </a:extLst>
          </p:cNvPr>
          <p:cNvSpPr>
            <a:spLocks noGrp="1"/>
          </p:cNvSpPr>
          <p:nvPr>
            <p:ph type="pic" sz="quarter" idx="15"/>
          </p:nvPr>
        </p:nvSpPr>
        <p:spPr>
          <a:xfrm>
            <a:off x="-12804" y="1225484"/>
            <a:ext cx="4059934" cy="3951807"/>
          </a:xfrm>
        </p:spPr>
        <p:txBody>
          <a:bodyPr rtlCol="0"/>
          <a:lstStyle/>
          <a:p>
            <a:pPr rtl="0"/>
            <a:r>
              <a:rPr lang="tr-TR" noProof="0"/>
              <a:t>Resim eklemek için simgeye tıklayın</a:t>
            </a:r>
          </a:p>
        </p:txBody>
      </p:sp>
      <p:sp>
        <p:nvSpPr>
          <p:cNvPr id="7" name="İçerik Yer Tutucusu 2">
            <a:extLst>
              <a:ext uri="{FF2B5EF4-FFF2-40B4-BE49-F238E27FC236}">
                <a16:creationId xmlns:a16="http://schemas.microsoft.com/office/drawing/2014/main" id="{51FF791A-8D73-49AD-8569-7F4FE14648E6}"/>
              </a:ext>
            </a:extLst>
          </p:cNvPr>
          <p:cNvSpPr>
            <a:spLocks noGrp="1"/>
          </p:cNvSpPr>
          <p:nvPr>
            <p:ph idx="1" hasCustomPrompt="1"/>
          </p:nvPr>
        </p:nvSpPr>
        <p:spPr>
          <a:xfrm>
            <a:off x="4547779" y="5355583"/>
            <a:ext cx="2270162" cy="577153"/>
          </a:xfrm>
        </p:spPr>
        <p:txBody>
          <a:bodyPr rtlCol="0">
            <a:normAutofit/>
          </a:bodyPr>
          <a:lstStyle>
            <a:lvl1pPr>
              <a:defRPr sz="1600">
                <a:solidFill>
                  <a:schemeClr val="tx1"/>
                </a:solidFill>
              </a:defRPr>
            </a:lvl1pPr>
          </a:lstStyle>
          <a:p>
            <a:pPr rtl="0"/>
            <a:r>
              <a:rPr lang="tr-TR" noProof="0">
                <a:cs typeface="Calibri"/>
              </a:rPr>
              <a:t>Düzenlemek için tıklayın</a:t>
            </a:r>
          </a:p>
        </p:txBody>
      </p:sp>
      <p:sp>
        <p:nvSpPr>
          <p:cNvPr id="13" name="İçerik Yer Tutucusu 2">
            <a:extLst>
              <a:ext uri="{FF2B5EF4-FFF2-40B4-BE49-F238E27FC236}">
                <a16:creationId xmlns:a16="http://schemas.microsoft.com/office/drawing/2014/main" id="{C16F6145-A1AE-4CDA-AE26-E8FDEFAAB395}"/>
              </a:ext>
            </a:extLst>
          </p:cNvPr>
          <p:cNvSpPr>
            <a:spLocks noGrp="1"/>
          </p:cNvSpPr>
          <p:nvPr>
            <p:ph idx="16" hasCustomPrompt="1"/>
          </p:nvPr>
        </p:nvSpPr>
        <p:spPr>
          <a:xfrm>
            <a:off x="6984437" y="5355583"/>
            <a:ext cx="2270162" cy="577153"/>
          </a:xfrm>
        </p:spPr>
        <p:txBody>
          <a:bodyPr rtlCol="0">
            <a:normAutofit/>
          </a:bodyPr>
          <a:lstStyle>
            <a:lvl1pPr>
              <a:defRPr sz="1600">
                <a:solidFill>
                  <a:schemeClr val="tx1"/>
                </a:solidFill>
              </a:defRPr>
            </a:lvl1pPr>
          </a:lstStyle>
          <a:p>
            <a:pPr rtl="0"/>
            <a:r>
              <a:rPr lang="tr-TR" noProof="0">
                <a:cs typeface="Calibri"/>
              </a:rPr>
              <a:t>Düzenlemek için tıklayın</a:t>
            </a:r>
          </a:p>
        </p:txBody>
      </p:sp>
      <p:sp>
        <p:nvSpPr>
          <p:cNvPr id="15" name="İçerik Yer Tutucusu 2">
            <a:extLst>
              <a:ext uri="{FF2B5EF4-FFF2-40B4-BE49-F238E27FC236}">
                <a16:creationId xmlns:a16="http://schemas.microsoft.com/office/drawing/2014/main" id="{3FDD02FA-6843-4E54-ACDC-AFEAFB4EFAA9}"/>
              </a:ext>
            </a:extLst>
          </p:cNvPr>
          <p:cNvSpPr>
            <a:spLocks noGrp="1"/>
          </p:cNvSpPr>
          <p:nvPr>
            <p:ph idx="17" hasCustomPrompt="1"/>
          </p:nvPr>
        </p:nvSpPr>
        <p:spPr>
          <a:xfrm>
            <a:off x="9421095" y="5355583"/>
            <a:ext cx="2270162" cy="577153"/>
          </a:xfrm>
        </p:spPr>
        <p:txBody>
          <a:bodyPr rtlCol="0">
            <a:normAutofit/>
          </a:bodyPr>
          <a:lstStyle>
            <a:lvl1pPr>
              <a:defRPr sz="1600">
                <a:solidFill>
                  <a:schemeClr val="tx1"/>
                </a:solidFill>
              </a:defRPr>
            </a:lvl1pPr>
          </a:lstStyle>
          <a:p>
            <a:pPr rtl="0"/>
            <a:r>
              <a:rPr lang="tr-TR" noProof="0">
                <a:cs typeface="Calibri"/>
              </a:rPr>
              <a:t>Düzenlemek için tıklayın</a:t>
            </a:r>
          </a:p>
        </p:txBody>
      </p:sp>
      <p:sp>
        <p:nvSpPr>
          <p:cNvPr id="4" name="Alt Bilgi Yer Tutucusu 3">
            <a:extLst>
              <a:ext uri="{FF2B5EF4-FFF2-40B4-BE49-F238E27FC236}">
                <a16:creationId xmlns:a16="http://schemas.microsoft.com/office/drawing/2014/main" id="{B9B99AED-D702-41BF-B21E-9BFB06308223}"/>
              </a:ext>
            </a:extLst>
          </p:cNvPr>
          <p:cNvSpPr>
            <a:spLocks noGrp="1"/>
          </p:cNvSpPr>
          <p:nvPr>
            <p:ph type="ftr" sz="quarter" idx="11"/>
          </p:nvPr>
        </p:nvSpPr>
        <p:spPr>
          <a:xfrm>
            <a:off x="960120" y="6356350"/>
            <a:ext cx="3405051" cy="365125"/>
          </a:xfrm>
        </p:spPr>
        <p:txBody>
          <a:bodyPr rtlCol="0"/>
          <a:lstStyle/>
          <a:p>
            <a:pPr rtl="0"/>
            <a:r>
              <a:rPr lang="tr-TR" noProof="0"/>
              <a:t>Örnek Alt Bilgi Metni</a:t>
            </a:r>
          </a:p>
        </p:txBody>
      </p:sp>
      <p:sp>
        <p:nvSpPr>
          <p:cNvPr id="3" name="Tarih Yer Tutucusu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rtlCol="0"/>
          <a:lstStyle>
            <a:lvl1pPr algn="ctr">
              <a:defRPr/>
            </a:lvl1pPr>
          </a:lstStyle>
          <a:p>
            <a:pPr rtl="0"/>
            <a:r>
              <a:rPr lang="tr-TR" noProof="0"/>
              <a:t>20XX</a:t>
            </a:r>
          </a:p>
        </p:txBody>
      </p:sp>
      <p:sp>
        <p:nvSpPr>
          <p:cNvPr id="5" name="Slayt Numarası Yer Tutucusu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rtlCol="0"/>
          <a:lstStyle/>
          <a:p>
            <a:pPr rtl="0"/>
            <a:fld id="{294A09A9-5501-47C1-A89A-A340965A2BE2}" type="slidenum">
              <a:rPr lang="tr-TR" noProof="0" smtClean="0"/>
              <a:t>‹#›</a:t>
            </a:fld>
            <a:endParaRPr lang="tr-TR" noProof="0"/>
          </a:p>
        </p:txBody>
      </p:sp>
    </p:spTree>
    <p:extLst>
      <p:ext uri="{BB962C8B-B14F-4D97-AF65-F5344CB8AC3E}">
        <p14:creationId xmlns:p14="http://schemas.microsoft.com/office/powerpoint/2010/main" val="3158245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janda">
    <p:spTree>
      <p:nvGrpSpPr>
        <p:cNvPr id="1" name=""/>
        <p:cNvGrpSpPr/>
        <p:nvPr/>
      </p:nvGrpSpPr>
      <p:grpSpPr>
        <a:xfrm>
          <a:off x="0" y="0"/>
          <a:ext cx="0" cy="0"/>
          <a:chOff x="0" y="0"/>
          <a:chExt cx="0" cy="0"/>
        </a:xfrm>
      </p:grpSpPr>
      <p:sp>
        <p:nvSpPr>
          <p:cNvPr id="10" name="Dikdörtgen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0" y="2264985"/>
            <a:ext cx="5297764" cy="39521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sp>
        <p:nvSpPr>
          <p:cNvPr id="2" name="Başlık 1">
            <a:extLst>
              <a:ext uri="{FF2B5EF4-FFF2-40B4-BE49-F238E27FC236}">
                <a16:creationId xmlns:a16="http://schemas.microsoft.com/office/drawing/2014/main" id="{C693472D-332A-4010-9FEA-8E1E9AE7E18F}"/>
              </a:ext>
            </a:extLst>
          </p:cNvPr>
          <p:cNvSpPr>
            <a:spLocks noGrp="1"/>
          </p:cNvSpPr>
          <p:nvPr>
            <p:ph type="title" hasCustomPrompt="1"/>
          </p:nvPr>
        </p:nvSpPr>
        <p:spPr>
          <a:xfrm>
            <a:off x="966213" y="336958"/>
            <a:ext cx="10616187" cy="1700784"/>
          </a:xfrm>
        </p:spPr>
        <p:txBody>
          <a:bodyPr rtlCol="0"/>
          <a:lstStyle>
            <a:lvl1pPr>
              <a:lnSpc>
                <a:spcPct val="101000"/>
              </a:lnSpc>
              <a:spcBef>
                <a:spcPts val="700"/>
              </a:spcBef>
              <a:spcAft>
                <a:spcPts val="700"/>
              </a:spcAft>
              <a:defRPr baseline="0">
                <a:solidFill>
                  <a:schemeClr val="tx1"/>
                </a:solidFill>
              </a:defRPr>
            </a:lvl1pPr>
          </a:lstStyle>
          <a:p>
            <a:pPr rtl="0"/>
            <a:r>
              <a:rPr lang="tr-TR" noProof="0"/>
              <a:t>Ana METNİ düzenlemek için tıklayın</a:t>
            </a:r>
          </a:p>
        </p:txBody>
      </p:sp>
      <p:sp>
        <p:nvSpPr>
          <p:cNvPr id="7" name="İçerik Yer Tutucusu 2">
            <a:extLst>
              <a:ext uri="{FF2B5EF4-FFF2-40B4-BE49-F238E27FC236}">
                <a16:creationId xmlns:a16="http://schemas.microsoft.com/office/drawing/2014/main" id="{51FF791A-8D73-49AD-8569-7F4FE14648E6}"/>
              </a:ext>
            </a:extLst>
          </p:cNvPr>
          <p:cNvSpPr>
            <a:spLocks noGrp="1"/>
          </p:cNvSpPr>
          <p:nvPr>
            <p:ph idx="1" hasCustomPrompt="1"/>
          </p:nvPr>
        </p:nvSpPr>
        <p:spPr>
          <a:xfrm>
            <a:off x="960120" y="2587752"/>
            <a:ext cx="3694176" cy="3258102"/>
          </a:xfrm>
        </p:spPr>
        <p:txBody>
          <a:bodyPr rtlCol="0">
            <a:normAutofit/>
          </a:bodyPr>
          <a:lstStyle>
            <a:lvl1pPr>
              <a:defRPr>
                <a:solidFill>
                  <a:schemeClr val="bg1"/>
                </a:solidFill>
              </a:defRPr>
            </a:lvl1pPr>
          </a:lstStyle>
          <a:p>
            <a:pPr rtl="0"/>
            <a:r>
              <a:rPr lang="tr-TR" noProof="0">
                <a:cs typeface="Calibri"/>
              </a:rPr>
              <a:t>Ana metin stilini düzenlemek için tıklayın</a:t>
            </a:r>
          </a:p>
          <a:p>
            <a:pPr rtl="0"/>
            <a:endParaRPr lang="tr-TR" noProof="0">
              <a:cs typeface="Calibri"/>
            </a:endParaRPr>
          </a:p>
        </p:txBody>
      </p:sp>
      <p:sp>
        <p:nvSpPr>
          <p:cNvPr id="14" name="Resim Yer Tutucusu 13">
            <a:extLst>
              <a:ext uri="{FF2B5EF4-FFF2-40B4-BE49-F238E27FC236}">
                <a16:creationId xmlns:a16="http://schemas.microsoft.com/office/drawing/2014/main" id="{69D1BED5-2D39-40ED-92F5-CF06BE8A759C}"/>
              </a:ext>
            </a:extLst>
          </p:cNvPr>
          <p:cNvSpPr>
            <a:spLocks noGrp="1"/>
          </p:cNvSpPr>
          <p:nvPr>
            <p:ph type="pic" sz="quarter" idx="14"/>
          </p:nvPr>
        </p:nvSpPr>
        <p:spPr>
          <a:xfrm>
            <a:off x="5297764" y="2265363"/>
            <a:ext cx="3479524" cy="3951287"/>
          </a:xfrm>
        </p:spPr>
        <p:txBody>
          <a:bodyPr rtlCol="0"/>
          <a:lstStyle/>
          <a:p>
            <a:pPr rtl="0"/>
            <a:r>
              <a:rPr lang="tr-TR" noProof="0"/>
              <a:t>Resim eklemek için simgeye tıklayın</a:t>
            </a:r>
          </a:p>
        </p:txBody>
      </p:sp>
      <p:sp>
        <p:nvSpPr>
          <p:cNvPr id="16" name="Resim Yer Tutucusu 15">
            <a:extLst>
              <a:ext uri="{FF2B5EF4-FFF2-40B4-BE49-F238E27FC236}">
                <a16:creationId xmlns:a16="http://schemas.microsoft.com/office/drawing/2014/main" id="{42FBE291-E88A-44C5-884C-183EE7F67EE3}"/>
              </a:ext>
            </a:extLst>
          </p:cNvPr>
          <p:cNvSpPr>
            <a:spLocks noGrp="1"/>
          </p:cNvSpPr>
          <p:nvPr>
            <p:ph type="pic" sz="quarter" idx="15"/>
          </p:nvPr>
        </p:nvSpPr>
        <p:spPr>
          <a:xfrm>
            <a:off x="8777288" y="2265363"/>
            <a:ext cx="3414712" cy="3951287"/>
          </a:xfrm>
        </p:spPr>
        <p:txBody>
          <a:bodyPr rtlCol="0"/>
          <a:lstStyle/>
          <a:p>
            <a:pPr rtl="0"/>
            <a:r>
              <a:rPr lang="tr-TR" noProof="0"/>
              <a:t>Resim eklemek için simgeye tıklayın</a:t>
            </a:r>
          </a:p>
        </p:txBody>
      </p:sp>
      <p:sp>
        <p:nvSpPr>
          <p:cNvPr id="4" name="Alt Bilgi Yer Tutucusu 3">
            <a:extLst>
              <a:ext uri="{FF2B5EF4-FFF2-40B4-BE49-F238E27FC236}">
                <a16:creationId xmlns:a16="http://schemas.microsoft.com/office/drawing/2014/main" id="{B9B99AED-D702-41BF-B21E-9BFB06308223}"/>
              </a:ext>
            </a:extLst>
          </p:cNvPr>
          <p:cNvSpPr>
            <a:spLocks noGrp="1"/>
          </p:cNvSpPr>
          <p:nvPr>
            <p:ph type="ftr" sz="quarter" idx="11"/>
          </p:nvPr>
        </p:nvSpPr>
        <p:spPr>
          <a:xfrm>
            <a:off x="960121" y="6356350"/>
            <a:ext cx="3353262" cy="365125"/>
          </a:xfrm>
        </p:spPr>
        <p:txBody>
          <a:bodyPr rtlCol="0"/>
          <a:lstStyle/>
          <a:p>
            <a:pPr rtl="0"/>
            <a:r>
              <a:rPr lang="tr-TR" noProof="0"/>
              <a:t>Örnek Alt Bilgi Metni</a:t>
            </a:r>
          </a:p>
        </p:txBody>
      </p:sp>
      <p:sp>
        <p:nvSpPr>
          <p:cNvPr id="3" name="Tarih Yer Tutucusu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rtlCol="0"/>
          <a:lstStyle>
            <a:lvl1pPr algn="ctr">
              <a:defRPr/>
            </a:lvl1pPr>
          </a:lstStyle>
          <a:p>
            <a:pPr rtl="0"/>
            <a:r>
              <a:rPr lang="tr-TR" noProof="0"/>
              <a:t>20XX</a:t>
            </a:r>
          </a:p>
        </p:txBody>
      </p:sp>
      <p:sp>
        <p:nvSpPr>
          <p:cNvPr id="5" name="Slayt Numarası Yer Tutucusu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rtlCol="0"/>
          <a:lstStyle/>
          <a:p>
            <a:pPr rtl="0"/>
            <a:fld id="{294A09A9-5501-47C1-A89A-A340965A2BE2}" type="slidenum">
              <a:rPr lang="tr-TR" noProof="0" smtClean="0"/>
              <a:t>‹#›</a:t>
            </a:fld>
            <a:endParaRPr lang="tr-TR" noProof="0"/>
          </a:p>
        </p:txBody>
      </p:sp>
    </p:spTree>
    <p:extLst>
      <p:ext uri="{BB962C8B-B14F-4D97-AF65-F5344CB8AC3E}">
        <p14:creationId xmlns:p14="http://schemas.microsoft.com/office/powerpoint/2010/main" val="1735907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Giriş">
    <p:spTree>
      <p:nvGrpSpPr>
        <p:cNvPr id="1" name=""/>
        <p:cNvGrpSpPr/>
        <p:nvPr/>
      </p:nvGrpSpPr>
      <p:grpSpPr>
        <a:xfrm>
          <a:off x="0" y="0"/>
          <a:ext cx="0" cy="0"/>
          <a:chOff x="0" y="0"/>
          <a:chExt cx="0" cy="0"/>
        </a:xfrm>
      </p:grpSpPr>
      <p:sp>
        <p:nvSpPr>
          <p:cNvPr id="22" name="Dikdörtgen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sp>
        <p:nvSpPr>
          <p:cNvPr id="12" name="Başlık 1">
            <a:extLst>
              <a:ext uri="{FF2B5EF4-FFF2-40B4-BE49-F238E27FC236}">
                <a16:creationId xmlns:a16="http://schemas.microsoft.com/office/drawing/2014/main" id="{EE19D4B2-6593-465B-9A8E-03DFC943441B}"/>
              </a:ext>
            </a:extLst>
          </p:cNvPr>
          <p:cNvSpPr>
            <a:spLocks noGrp="1"/>
          </p:cNvSpPr>
          <p:nvPr>
            <p:ph type="title" hasCustomPrompt="1"/>
          </p:nvPr>
        </p:nvSpPr>
        <p:spPr>
          <a:xfrm>
            <a:off x="960438" y="317499"/>
            <a:ext cx="4500737" cy="2095501"/>
          </a:xfrm>
        </p:spPr>
        <p:txBody>
          <a:bodyPr rtlCol="0">
            <a:noAutofit/>
          </a:bodyPr>
          <a:lstStyle>
            <a:lvl1pPr>
              <a:defRPr sz="5400"/>
            </a:lvl1pPr>
          </a:lstStyle>
          <a:p>
            <a:pPr rtl="0"/>
            <a:r>
              <a:rPr lang="tr-TR" sz="5400" noProof="0"/>
              <a:t>Ana metin stilini düzenlemek için tıklayın</a:t>
            </a:r>
          </a:p>
        </p:txBody>
      </p:sp>
      <p:sp>
        <p:nvSpPr>
          <p:cNvPr id="13" name="İçerik Yer Tutucusu 2">
            <a:extLst>
              <a:ext uri="{FF2B5EF4-FFF2-40B4-BE49-F238E27FC236}">
                <a16:creationId xmlns:a16="http://schemas.microsoft.com/office/drawing/2014/main" id="{E309CC8E-0532-4674-9535-1514DA3C14B1}"/>
              </a:ext>
            </a:extLst>
          </p:cNvPr>
          <p:cNvSpPr>
            <a:spLocks noGrp="1"/>
          </p:cNvSpPr>
          <p:nvPr>
            <p:ph idx="1" hasCustomPrompt="1"/>
          </p:nvPr>
        </p:nvSpPr>
        <p:spPr>
          <a:xfrm>
            <a:off x="960438" y="2587625"/>
            <a:ext cx="4500737" cy="3594100"/>
          </a:xfrm>
        </p:spPr>
        <p:txBody>
          <a:bodyPr rtlCol="0" anchor="ctr">
            <a:normAutofit/>
          </a:bodyPr>
          <a:lstStyle>
            <a:lvl1pPr>
              <a:defRPr sz="2000">
                <a:solidFill>
                  <a:schemeClr val="bg1"/>
                </a:solidFill>
              </a:defRPr>
            </a:lvl1pPr>
          </a:lstStyle>
          <a:p>
            <a:pPr rtl="0"/>
            <a:r>
              <a:rPr lang="tr-TR" sz="2000" noProof="0">
                <a:solidFill>
                  <a:schemeClr val="bg1"/>
                </a:solidFill>
                <a:cs typeface="Calibri"/>
              </a:rPr>
              <a:t>Ana metin stilini düzenlemek için tıklayın</a:t>
            </a:r>
          </a:p>
        </p:txBody>
      </p:sp>
      <p:sp>
        <p:nvSpPr>
          <p:cNvPr id="15" name="Alt Bilgi Yer Tutucusu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tr-TR" noProof="0">
                <a:solidFill>
                  <a:schemeClr val="bg1"/>
                </a:solidFill>
              </a:rPr>
              <a:t>Örnek Alt Bilgi Metni</a:t>
            </a:r>
          </a:p>
        </p:txBody>
      </p:sp>
      <p:sp>
        <p:nvSpPr>
          <p:cNvPr id="3" name="Resim Yer Tutucusu 2">
            <a:extLst>
              <a:ext uri="{FF2B5EF4-FFF2-40B4-BE49-F238E27FC236}">
                <a16:creationId xmlns:a16="http://schemas.microsoft.com/office/drawing/2014/main" id="{63537098-0CB9-40F0-99EE-35DF790670B5}"/>
              </a:ext>
            </a:extLst>
          </p:cNvPr>
          <p:cNvSpPr>
            <a:spLocks noGrp="1"/>
          </p:cNvSpPr>
          <p:nvPr>
            <p:ph type="pic" sz="quarter" idx="13"/>
          </p:nvPr>
        </p:nvSpPr>
        <p:spPr>
          <a:xfrm>
            <a:off x="6094474" y="0"/>
            <a:ext cx="3046351" cy="3428363"/>
          </a:xfrm>
        </p:spPr>
        <p:txBody>
          <a:bodyPr rtlCol="0"/>
          <a:lstStyle/>
          <a:p>
            <a:pPr rtl="0"/>
            <a:r>
              <a:rPr lang="tr-TR" noProof="0"/>
              <a:t>Resim eklemek için simgeye tıklayın</a:t>
            </a:r>
          </a:p>
        </p:txBody>
      </p:sp>
      <p:sp>
        <p:nvSpPr>
          <p:cNvPr id="8" name="Resim Yer Tutucusu 7">
            <a:extLst>
              <a:ext uri="{FF2B5EF4-FFF2-40B4-BE49-F238E27FC236}">
                <a16:creationId xmlns:a16="http://schemas.microsoft.com/office/drawing/2014/main" id="{6B54A389-080E-45CE-8275-215B7C9B589D}"/>
              </a:ext>
            </a:extLst>
          </p:cNvPr>
          <p:cNvSpPr>
            <a:spLocks noGrp="1"/>
          </p:cNvSpPr>
          <p:nvPr>
            <p:ph type="pic" sz="quarter" idx="14"/>
          </p:nvPr>
        </p:nvSpPr>
        <p:spPr>
          <a:xfrm>
            <a:off x="9148763" y="0"/>
            <a:ext cx="3048000" cy="3429000"/>
          </a:xfrm>
        </p:spPr>
        <p:txBody>
          <a:bodyPr rtlCol="0"/>
          <a:lstStyle/>
          <a:p>
            <a:pPr rtl="0"/>
            <a:r>
              <a:rPr lang="tr-TR" noProof="0"/>
              <a:t>Resim eklemek için simgeye tıklayın</a:t>
            </a:r>
          </a:p>
        </p:txBody>
      </p:sp>
      <p:sp>
        <p:nvSpPr>
          <p:cNvPr id="26" name="Resim Yer Tutucusu 25">
            <a:extLst>
              <a:ext uri="{FF2B5EF4-FFF2-40B4-BE49-F238E27FC236}">
                <a16:creationId xmlns:a16="http://schemas.microsoft.com/office/drawing/2014/main" id="{F5006F58-5D95-4392-9D32-BE333EA5493B}"/>
              </a:ext>
            </a:extLst>
          </p:cNvPr>
          <p:cNvSpPr>
            <a:spLocks noGrp="1"/>
          </p:cNvSpPr>
          <p:nvPr>
            <p:ph type="pic" sz="quarter" idx="15"/>
          </p:nvPr>
        </p:nvSpPr>
        <p:spPr>
          <a:xfrm>
            <a:off x="6102350" y="3429000"/>
            <a:ext cx="6076950" cy="3429000"/>
          </a:xfrm>
        </p:spPr>
        <p:txBody>
          <a:bodyPr rtlCol="0"/>
          <a:lstStyle/>
          <a:p>
            <a:pPr rtl="0"/>
            <a:r>
              <a:rPr lang="tr-TR" noProof="0"/>
              <a:t>Resim eklemek için simgeye tıklayın</a:t>
            </a:r>
          </a:p>
        </p:txBody>
      </p:sp>
      <p:sp>
        <p:nvSpPr>
          <p:cNvPr id="5" name="Tarih Yer Tutucusu 4">
            <a:extLst>
              <a:ext uri="{FF2B5EF4-FFF2-40B4-BE49-F238E27FC236}">
                <a16:creationId xmlns:a16="http://schemas.microsoft.com/office/drawing/2014/main" id="{FC0A8DC1-14F6-453B-A724-D6493F063F83}"/>
              </a:ext>
            </a:extLst>
          </p:cNvPr>
          <p:cNvSpPr>
            <a:spLocks noGrp="1"/>
          </p:cNvSpPr>
          <p:nvPr>
            <p:ph type="dt" sz="half" idx="10"/>
          </p:nvPr>
        </p:nvSpPr>
        <p:spPr/>
        <p:txBody>
          <a:bodyPr rtlCol="0"/>
          <a:lstStyle>
            <a:lvl1pPr>
              <a:defRPr/>
            </a:lvl1pPr>
          </a:lstStyle>
          <a:p>
            <a:pPr rtl="0"/>
            <a:r>
              <a:rPr lang="tr-TR" noProof="0"/>
              <a:t>20XX</a:t>
            </a:r>
          </a:p>
        </p:txBody>
      </p:sp>
      <p:sp>
        <p:nvSpPr>
          <p:cNvPr id="7" name="Slayt Numarası Yer Tutucusu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rtlCol="0"/>
          <a:lstStyle/>
          <a:p>
            <a:pPr rtl="0"/>
            <a:fld id="{294A09A9-5501-47C1-A89A-A340965A2BE2}" type="slidenum">
              <a:rPr lang="tr-TR" noProof="0" smtClean="0"/>
              <a:t>‹#›</a:t>
            </a:fld>
            <a:endParaRPr lang="tr-TR" noProof="0"/>
          </a:p>
        </p:txBody>
      </p:sp>
    </p:spTree>
    <p:extLst>
      <p:ext uri="{BB962C8B-B14F-4D97-AF65-F5344CB8AC3E}">
        <p14:creationId xmlns:p14="http://schemas.microsoft.com/office/powerpoint/2010/main" val="2651730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Bölüm sonu">
    <p:spTree>
      <p:nvGrpSpPr>
        <p:cNvPr id="1" name=""/>
        <p:cNvGrpSpPr/>
        <p:nvPr/>
      </p:nvGrpSpPr>
      <p:grpSpPr>
        <a:xfrm>
          <a:off x="0" y="0"/>
          <a:ext cx="0" cy="0"/>
          <a:chOff x="0" y="0"/>
          <a:chExt cx="0" cy="0"/>
        </a:xfrm>
      </p:grpSpPr>
      <p:sp>
        <p:nvSpPr>
          <p:cNvPr id="8" name="Dikdörtgen 7">
            <a:extLst>
              <a:ext uri="{FF2B5EF4-FFF2-40B4-BE49-F238E27FC236}">
                <a16:creationId xmlns:a16="http://schemas.microsoft.com/office/drawing/2014/main" id="{B81E0804-8E9E-4C6E-B18D-44FE715B239E}"/>
              </a:ext>
              <a:ext uri="{C183D7F6-B498-43B3-948B-1728B52AA6E4}">
                <adec:decorative xmlns:adec="http://schemas.microsoft.com/office/drawing/2017/decorative" val="1"/>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sp>
        <p:nvSpPr>
          <p:cNvPr id="2" name="Başlık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rtlCol="0" anchor="b">
            <a:normAutofit/>
          </a:bodyPr>
          <a:lstStyle>
            <a:lvl1pPr>
              <a:defRPr sz="7200" baseline="0"/>
            </a:lvl1pPr>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rtlCol="0">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a:t>Asıl metin stillerini düzenlemek için tıklayın</a:t>
            </a:r>
          </a:p>
        </p:txBody>
      </p:sp>
    </p:spTree>
    <p:extLst>
      <p:ext uri="{BB962C8B-B14F-4D97-AF65-F5344CB8AC3E}">
        <p14:creationId xmlns:p14="http://schemas.microsoft.com/office/powerpoint/2010/main" val="2373844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380910-921F-4143-AB01-0F0AFC2908C4}"/>
              </a:ext>
            </a:extLst>
          </p:cNvPr>
          <p:cNvSpPr>
            <a:spLocks noGrp="1"/>
          </p:cNvSpPr>
          <p:nvPr>
            <p:ph type="title"/>
          </p:nvPr>
        </p:nvSpPr>
        <p:spPr/>
        <p:txBody>
          <a:bodyPr rtlCol="0"/>
          <a:lstStyle/>
          <a:p>
            <a:pPr rtl="0"/>
            <a:r>
              <a:rPr lang="tr-TR" noProof="0"/>
              <a:t>Asıl başlık stilini düzenlemek için tıklayın</a:t>
            </a:r>
          </a:p>
        </p:txBody>
      </p:sp>
      <p:sp>
        <p:nvSpPr>
          <p:cNvPr id="3" name="İçerik Yer Tutucusu 2">
            <a:extLst>
              <a:ext uri="{FF2B5EF4-FFF2-40B4-BE49-F238E27FC236}">
                <a16:creationId xmlns:a16="http://schemas.microsoft.com/office/drawing/2014/main" id="{6E0182FC-5A0B-4C24-A6ED-990ED5BA9085}"/>
              </a:ext>
            </a:extLst>
          </p:cNvPr>
          <p:cNvSpPr>
            <a:spLocks noGrp="1"/>
          </p:cNvSpPr>
          <p:nvPr>
            <p:ph idx="1"/>
          </p:nvPr>
        </p:nvSpPr>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8" name="Alt Bilgi Yer Tutucusu 7">
            <a:extLst>
              <a:ext uri="{FF2B5EF4-FFF2-40B4-BE49-F238E27FC236}">
                <a16:creationId xmlns:a16="http://schemas.microsoft.com/office/drawing/2014/main" id="{825F1358-C731-465B-BCB1-2CCBFD6ECF7E}"/>
              </a:ext>
            </a:extLst>
          </p:cNvPr>
          <p:cNvSpPr>
            <a:spLocks noGrp="1"/>
          </p:cNvSpPr>
          <p:nvPr>
            <p:ph type="ftr" sz="quarter" idx="11"/>
          </p:nvPr>
        </p:nvSpPr>
        <p:spPr>
          <a:xfrm>
            <a:off x="960120" y="6356350"/>
            <a:ext cx="3236976" cy="365125"/>
          </a:xfrm>
        </p:spPr>
        <p:txBody>
          <a:bodyPr rtlCol="0"/>
          <a:lstStyle/>
          <a:p>
            <a:pPr rtl="0"/>
            <a:r>
              <a:rPr lang="tr-TR" noProof="0"/>
              <a:t>Örnek Alt Bilgi Metni</a:t>
            </a:r>
          </a:p>
        </p:txBody>
      </p:sp>
      <p:sp>
        <p:nvSpPr>
          <p:cNvPr id="7" name="Tarih Yer Tutucusu 6">
            <a:extLst>
              <a:ext uri="{FF2B5EF4-FFF2-40B4-BE49-F238E27FC236}">
                <a16:creationId xmlns:a16="http://schemas.microsoft.com/office/drawing/2014/main" id="{9B6172F4-3DB0-4AE3-8926-081B78034C68}"/>
              </a:ext>
            </a:extLst>
          </p:cNvPr>
          <p:cNvSpPr>
            <a:spLocks noGrp="1"/>
          </p:cNvSpPr>
          <p:nvPr>
            <p:ph type="dt" sz="half" idx="10"/>
          </p:nvPr>
        </p:nvSpPr>
        <p:spPr>
          <a:xfrm>
            <a:off x="4477512" y="6356350"/>
            <a:ext cx="3236976" cy="365125"/>
          </a:xfrm>
        </p:spPr>
        <p:txBody>
          <a:bodyPr rtlCol="0"/>
          <a:lstStyle>
            <a:lvl1pPr algn="ctr">
              <a:defRPr/>
            </a:lvl1pPr>
          </a:lstStyle>
          <a:p>
            <a:pPr rtl="0"/>
            <a:r>
              <a:rPr lang="tr-TR" noProof="0"/>
              <a:t>20XX</a:t>
            </a:r>
          </a:p>
        </p:txBody>
      </p:sp>
      <p:sp>
        <p:nvSpPr>
          <p:cNvPr id="9" name="Slayt Numarası Yer Tutucusu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rtlCol="0"/>
          <a:lstStyle/>
          <a:p>
            <a:pPr rtl="0"/>
            <a:fld id="{27CE633F-9882-4A5C-83A2-1109D0C73261}" type="slidenum">
              <a:rPr lang="tr-TR" noProof="0" smtClean="0"/>
              <a:t>‹#›</a:t>
            </a:fld>
            <a:endParaRPr lang="tr-TR" noProof="0"/>
          </a:p>
        </p:txBody>
      </p:sp>
    </p:spTree>
    <p:extLst>
      <p:ext uri="{BB962C8B-B14F-4D97-AF65-F5344CB8AC3E}">
        <p14:creationId xmlns:p14="http://schemas.microsoft.com/office/powerpoint/2010/main" val="2388280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lıntı">
    <p:spTree>
      <p:nvGrpSpPr>
        <p:cNvPr id="1" name=""/>
        <p:cNvGrpSpPr/>
        <p:nvPr/>
      </p:nvGrpSpPr>
      <p:grpSpPr>
        <a:xfrm>
          <a:off x="0" y="0"/>
          <a:ext cx="0" cy="0"/>
          <a:chOff x="0" y="0"/>
          <a:chExt cx="0" cy="0"/>
        </a:xfrm>
      </p:grpSpPr>
      <p:sp>
        <p:nvSpPr>
          <p:cNvPr id="22" name="Dikdörtgen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sp>
        <p:nvSpPr>
          <p:cNvPr id="12" name="Başlık 1">
            <a:extLst>
              <a:ext uri="{FF2B5EF4-FFF2-40B4-BE49-F238E27FC236}">
                <a16:creationId xmlns:a16="http://schemas.microsoft.com/office/drawing/2014/main" id="{EE19D4B2-6593-465B-9A8E-03DFC943441B}"/>
              </a:ext>
            </a:extLst>
          </p:cNvPr>
          <p:cNvSpPr>
            <a:spLocks noGrp="1"/>
          </p:cNvSpPr>
          <p:nvPr>
            <p:ph type="title" hasCustomPrompt="1"/>
          </p:nvPr>
        </p:nvSpPr>
        <p:spPr>
          <a:xfrm>
            <a:off x="5355771" y="1004205"/>
            <a:ext cx="6096000" cy="3725183"/>
          </a:xfrm>
        </p:spPr>
        <p:txBody>
          <a:bodyPr rtlCol="0">
            <a:noAutofit/>
          </a:bodyPr>
          <a:lstStyle>
            <a:lvl1pPr>
              <a:defRPr sz="6000"/>
            </a:lvl1pPr>
          </a:lstStyle>
          <a:p>
            <a:pPr rtl="0"/>
            <a:r>
              <a:rPr lang="tr-TR" sz="5400" noProof="0"/>
              <a:t>Ana metin stilini düzenlemek için tıklayın</a:t>
            </a:r>
          </a:p>
        </p:txBody>
      </p:sp>
      <p:sp>
        <p:nvSpPr>
          <p:cNvPr id="3" name="Resim Yer Tutucusu 2">
            <a:extLst>
              <a:ext uri="{FF2B5EF4-FFF2-40B4-BE49-F238E27FC236}">
                <a16:creationId xmlns:a16="http://schemas.microsoft.com/office/drawing/2014/main" id="{63537098-0CB9-40F0-99EE-35DF790670B5}"/>
              </a:ext>
            </a:extLst>
          </p:cNvPr>
          <p:cNvSpPr>
            <a:spLocks noGrp="1"/>
          </p:cNvSpPr>
          <p:nvPr>
            <p:ph type="pic" sz="quarter" idx="13"/>
          </p:nvPr>
        </p:nvSpPr>
        <p:spPr>
          <a:xfrm>
            <a:off x="0" y="0"/>
            <a:ext cx="4657345" cy="6858000"/>
          </a:xfrm>
        </p:spPr>
        <p:txBody>
          <a:bodyPr rtlCol="0"/>
          <a:lstStyle/>
          <a:p>
            <a:pPr rtl="0"/>
            <a:r>
              <a:rPr lang="tr-TR" noProof="0"/>
              <a:t>Resim eklemek için simgeye tıklayın</a:t>
            </a:r>
          </a:p>
        </p:txBody>
      </p:sp>
      <p:sp>
        <p:nvSpPr>
          <p:cNvPr id="15" name="Alt Bilgi Yer Tutucusu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tr-TR" noProof="0">
                <a:solidFill>
                  <a:schemeClr val="bg1"/>
                </a:solidFill>
              </a:rPr>
              <a:t>Örnek Alt Bilgi Metni</a:t>
            </a:r>
          </a:p>
        </p:txBody>
      </p:sp>
      <p:sp>
        <p:nvSpPr>
          <p:cNvPr id="13" name="İçerik Yer Tutucusu 2">
            <a:extLst>
              <a:ext uri="{FF2B5EF4-FFF2-40B4-BE49-F238E27FC236}">
                <a16:creationId xmlns:a16="http://schemas.microsoft.com/office/drawing/2014/main" id="{E309CC8E-0532-4674-9535-1514DA3C14B1}"/>
              </a:ext>
            </a:extLst>
          </p:cNvPr>
          <p:cNvSpPr>
            <a:spLocks noGrp="1"/>
          </p:cNvSpPr>
          <p:nvPr>
            <p:ph idx="1" hasCustomPrompt="1"/>
          </p:nvPr>
        </p:nvSpPr>
        <p:spPr>
          <a:xfrm>
            <a:off x="5355771" y="4865914"/>
            <a:ext cx="6096000" cy="532038"/>
          </a:xfrm>
        </p:spPr>
        <p:txBody>
          <a:bodyPr rtlCol="0" anchor="ctr">
            <a:normAutofit/>
          </a:bodyPr>
          <a:lstStyle>
            <a:lvl1pPr>
              <a:defRPr sz="2800">
                <a:solidFill>
                  <a:schemeClr val="bg1"/>
                </a:solidFill>
              </a:defRPr>
            </a:lvl1pPr>
          </a:lstStyle>
          <a:p>
            <a:pPr rtl="0"/>
            <a:r>
              <a:rPr lang="tr-TR" sz="2000" noProof="0">
                <a:solidFill>
                  <a:schemeClr val="bg1"/>
                </a:solidFill>
                <a:cs typeface="Calibri"/>
              </a:rPr>
              <a:t>Ana metin stilini düzenlemek için tıklayın</a:t>
            </a:r>
          </a:p>
        </p:txBody>
      </p:sp>
      <p:sp>
        <p:nvSpPr>
          <p:cNvPr id="5" name="Tarih Yer Tutucusu 4">
            <a:extLst>
              <a:ext uri="{FF2B5EF4-FFF2-40B4-BE49-F238E27FC236}">
                <a16:creationId xmlns:a16="http://schemas.microsoft.com/office/drawing/2014/main" id="{FC0A8DC1-14F6-453B-A724-D6493F063F83}"/>
              </a:ext>
            </a:extLst>
          </p:cNvPr>
          <p:cNvSpPr>
            <a:spLocks noGrp="1"/>
          </p:cNvSpPr>
          <p:nvPr>
            <p:ph type="dt" sz="half" idx="10"/>
          </p:nvPr>
        </p:nvSpPr>
        <p:spPr/>
        <p:txBody>
          <a:bodyPr rtlCol="0"/>
          <a:lstStyle>
            <a:lvl1pPr algn="r">
              <a:defRPr>
                <a:solidFill>
                  <a:schemeClr val="bg1"/>
                </a:solidFill>
              </a:defRPr>
            </a:lvl1pPr>
          </a:lstStyle>
          <a:p>
            <a:pPr rtl="0"/>
            <a:r>
              <a:rPr lang="tr-TR" noProof="0"/>
              <a:t>20XX</a:t>
            </a:r>
          </a:p>
        </p:txBody>
      </p:sp>
      <p:sp>
        <p:nvSpPr>
          <p:cNvPr id="7" name="Slayt Numarası Yer Tutucusu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rtlCol="0"/>
          <a:lstStyle>
            <a:lvl1pPr algn="r">
              <a:defRPr>
                <a:solidFill>
                  <a:schemeClr val="bg1"/>
                </a:solidFill>
              </a:defRPr>
            </a:lvl1pPr>
          </a:lstStyle>
          <a:p>
            <a:pPr rtl="0"/>
            <a:fld id="{294A09A9-5501-47C1-A89A-A340965A2BE2}" type="slidenum">
              <a:rPr lang="tr-TR" noProof="0" smtClean="0"/>
              <a:pPr/>
              <a:t>‹#›</a:t>
            </a:fld>
            <a:endParaRPr lang="tr-TR" noProof="0"/>
          </a:p>
        </p:txBody>
      </p:sp>
    </p:spTree>
    <p:extLst>
      <p:ext uri="{BB962C8B-B14F-4D97-AF65-F5344CB8AC3E}">
        <p14:creationId xmlns:p14="http://schemas.microsoft.com/office/powerpoint/2010/main" val="42634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kip">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4BC7BA0-DC57-452F-85B7-C979AA690920}"/>
              </a:ext>
            </a:extLst>
          </p:cNvPr>
          <p:cNvSpPr>
            <a:spLocks noGrp="1"/>
          </p:cNvSpPr>
          <p:nvPr>
            <p:ph type="title"/>
          </p:nvPr>
        </p:nvSpPr>
        <p:spPr/>
        <p:txBody>
          <a:bodyPr rtlCol="0"/>
          <a:lstStyle/>
          <a:p>
            <a:pPr rtl="0"/>
            <a:r>
              <a:rPr lang="tr-TR" noProof="0"/>
              <a:t>Asıl başlık stilini düzenlemek için tıklayın</a:t>
            </a:r>
          </a:p>
        </p:txBody>
      </p:sp>
      <p:sp>
        <p:nvSpPr>
          <p:cNvPr id="23" name="Resim Yer Tutucusu 22">
            <a:extLst>
              <a:ext uri="{FF2B5EF4-FFF2-40B4-BE49-F238E27FC236}">
                <a16:creationId xmlns:a16="http://schemas.microsoft.com/office/drawing/2014/main" id="{91DF4D9E-FD4F-4244-ACD6-44EC4C0494F0}"/>
              </a:ext>
            </a:extLst>
          </p:cNvPr>
          <p:cNvSpPr>
            <a:spLocks noGrp="1"/>
          </p:cNvSpPr>
          <p:nvPr>
            <p:ph type="pic" sz="quarter" idx="13"/>
          </p:nvPr>
        </p:nvSpPr>
        <p:spPr>
          <a:xfrm>
            <a:off x="1066800" y="3048000"/>
            <a:ext cx="1790700" cy="1790700"/>
          </a:xfrm>
        </p:spPr>
        <p:txBody>
          <a:bodyPr rtlCol="0"/>
          <a:lstStyle/>
          <a:p>
            <a:pPr rtl="0"/>
            <a:r>
              <a:rPr lang="tr-TR" noProof="0"/>
              <a:t>Resim eklemek için simgeye tıklayın</a:t>
            </a:r>
          </a:p>
        </p:txBody>
      </p:sp>
      <p:sp>
        <p:nvSpPr>
          <p:cNvPr id="24" name="Resim Yer Tutucusu 22">
            <a:extLst>
              <a:ext uri="{FF2B5EF4-FFF2-40B4-BE49-F238E27FC236}">
                <a16:creationId xmlns:a16="http://schemas.microsoft.com/office/drawing/2014/main" id="{44F5B526-8975-4F7C-B558-830FCEE06861}"/>
              </a:ext>
            </a:extLst>
          </p:cNvPr>
          <p:cNvSpPr>
            <a:spLocks noGrp="1"/>
          </p:cNvSpPr>
          <p:nvPr>
            <p:ph type="pic" sz="quarter" idx="14"/>
          </p:nvPr>
        </p:nvSpPr>
        <p:spPr>
          <a:xfrm>
            <a:off x="3821762" y="3048000"/>
            <a:ext cx="1790700" cy="1790700"/>
          </a:xfrm>
        </p:spPr>
        <p:txBody>
          <a:bodyPr rtlCol="0"/>
          <a:lstStyle/>
          <a:p>
            <a:pPr rtl="0"/>
            <a:r>
              <a:rPr lang="tr-TR" noProof="0"/>
              <a:t>Resim eklemek için simgeye tıklayın</a:t>
            </a:r>
          </a:p>
        </p:txBody>
      </p:sp>
      <p:sp>
        <p:nvSpPr>
          <p:cNvPr id="25" name="Resim Yer Tutucusu 22">
            <a:extLst>
              <a:ext uri="{FF2B5EF4-FFF2-40B4-BE49-F238E27FC236}">
                <a16:creationId xmlns:a16="http://schemas.microsoft.com/office/drawing/2014/main" id="{ED20DBB5-D24E-40D6-AFFB-428692A51AD3}"/>
              </a:ext>
            </a:extLst>
          </p:cNvPr>
          <p:cNvSpPr>
            <a:spLocks noGrp="1"/>
          </p:cNvSpPr>
          <p:nvPr>
            <p:ph type="pic" sz="quarter" idx="15"/>
          </p:nvPr>
        </p:nvSpPr>
        <p:spPr>
          <a:xfrm>
            <a:off x="6576021" y="3048000"/>
            <a:ext cx="1790700" cy="1790700"/>
          </a:xfrm>
        </p:spPr>
        <p:txBody>
          <a:bodyPr rtlCol="0"/>
          <a:lstStyle/>
          <a:p>
            <a:pPr rtl="0"/>
            <a:r>
              <a:rPr lang="tr-TR" noProof="0"/>
              <a:t>Resim eklemek için simgeye tıklayın</a:t>
            </a:r>
          </a:p>
        </p:txBody>
      </p:sp>
      <p:sp>
        <p:nvSpPr>
          <p:cNvPr id="26" name="Resim Yer Tutucusu 22">
            <a:extLst>
              <a:ext uri="{FF2B5EF4-FFF2-40B4-BE49-F238E27FC236}">
                <a16:creationId xmlns:a16="http://schemas.microsoft.com/office/drawing/2014/main" id="{F6F7262C-3E29-4219-AF83-B7A71B97A136}"/>
              </a:ext>
            </a:extLst>
          </p:cNvPr>
          <p:cNvSpPr>
            <a:spLocks noGrp="1"/>
          </p:cNvSpPr>
          <p:nvPr>
            <p:ph type="pic" sz="quarter" idx="16"/>
          </p:nvPr>
        </p:nvSpPr>
        <p:spPr>
          <a:xfrm>
            <a:off x="9334500" y="3048000"/>
            <a:ext cx="1790700" cy="1790700"/>
          </a:xfrm>
        </p:spPr>
        <p:txBody>
          <a:bodyPr rtlCol="0"/>
          <a:lstStyle/>
          <a:p>
            <a:pPr rtl="0"/>
            <a:r>
              <a:rPr lang="tr-TR" noProof="0"/>
              <a:t>Resim eklemek için simgeye tıklayın</a:t>
            </a:r>
          </a:p>
        </p:txBody>
      </p:sp>
      <p:sp>
        <p:nvSpPr>
          <p:cNvPr id="28" name="Metin Yer Tutucusu 27">
            <a:extLst>
              <a:ext uri="{FF2B5EF4-FFF2-40B4-BE49-F238E27FC236}">
                <a16:creationId xmlns:a16="http://schemas.microsoft.com/office/drawing/2014/main" id="{53861F78-BD42-4F29-8487-1641CFD0391D}"/>
              </a:ext>
            </a:extLst>
          </p:cNvPr>
          <p:cNvSpPr>
            <a:spLocks noGrp="1"/>
          </p:cNvSpPr>
          <p:nvPr>
            <p:ph type="body" sz="quarter" idx="17" hasCustomPrompt="1"/>
          </p:nvPr>
        </p:nvSpPr>
        <p:spPr>
          <a:xfrm>
            <a:off x="1066800" y="5124103"/>
            <a:ext cx="1790700" cy="350292"/>
          </a:xfrm>
        </p:spPr>
        <p:txBody>
          <a:bodyPr rtlCol="0">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rtl="0"/>
            <a:r>
              <a:rPr lang="tr-TR" noProof="0"/>
              <a:t>Düzenlemek için tıklayın</a:t>
            </a:r>
          </a:p>
        </p:txBody>
      </p:sp>
      <p:sp>
        <p:nvSpPr>
          <p:cNvPr id="29" name="Metin Yer Tutucusu 27">
            <a:extLst>
              <a:ext uri="{FF2B5EF4-FFF2-40B4-BE49-F238E27FC236}">
                <a16:creationId xmlns:a16="http://schemas.microsoft.com/office/drawing/2014/main" id="{FFAB1F8B-1CEE-4068-86DE-561A12A04187}"/>
              </a:ext>
            </a:extLst>
          </p:cNvPr>
          <p:cNvSpPr>
            <a:spLocks noGrp="1"/>
          </p:cNvSpPr>
          <p:nvPr>
            <p:ph type="body" sz="quarter" idx="18" hasCustomPrompt="1"/>
          </p:nvPr>
        </p:nvSpPr>
        <p:spPr>
          <a:xfrm>
            <a:off x="1066800" y="5458421"/>
            <a:ext cx="1790700" cy="350292"/>
          </a:xfrm>
        </p:spPr>
        <p:txBody>
          <a:bodyPr rtlCol="0">
            <a:noAutofit/>
          </a:bodyPr>
          <a:lstStyle>
            <a:lvl1pPr algn="ctr">
              <a:defRPr lang="en-US" sz="1400" kern="1200" dirty="0" smtClean="0">
                <a:solidFill>
                  <a:schemeClr val="tx1"/>
                </a:solidFill>
                <a:latin typeface="+mn-lt"/>
                <a:ea typeface="+mn-ea"/>
                <a:cs typeface="+mn-cs"/>
              </a:defRPr>
            </a:lvl1pPr>
            <a:lvl2pPr marL="0" indent="0">
              <a:buNone/>
              <a:defRPr/>
            </a:lvl2pPr>
          </a:lstStyle>
          <a:p>
            <a:pPr lvl="0" rtl="0"/>
            <a:r>
              <a:rPr lang="tr-TR" noProof="0"/>
              <a:t>Düzenlemek için tıklayın</a:t>
            </a:r>
          </a:p>
        </p:txBody>
      </p:sp>
      <p:sp>
        <p:nvSpPr>
          <p:cNvPr id="30" name="Metin Yer Tutucusu 27">
            <a:extLst>
              <a:ext uri="{FF2B5EF4-FFF2-40B4-BE49-F238E27FC236}">
                <a16:creationId xmlns:a16="http://schemas.microsoft.com/office/drawing/2014/main" id="{D5AE44CD-B78E-4EE2-B0F2-E0D436C2BA15}"/>
              </a:ext>
            </a:extLst>
          </p:cNvPr>
          <p:cNvSpPr>
            <a:spLocks noGrp="1"/>
          </p:cNvSpPr>
          <p:nvPr>
            <p:ph type="body" sz="quarter" idx="19" hasCustomPrompt="1"/>
          </p:nvPr>
        </p:nvSpPr>
        <p:spPr>
          <a:xfrm>
            <a:off x="3821762" y="5124103"/>
            <a:ext cx="1790700" cy="350292"/>
          </a:xfrm>
        </p:spPr>
        <p:txBody>
          <a:bodyPr rtlCol="0">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rtl="0"/>
            <a:r>
              <a:rPr lang="tr-TR" noProof="0"/>
              <a:t>Düzenlemek için tıklayın</a:t>
            </a:r>
          </a:p>
        </p:txBody>
      </p:sp>
      <p:sp>
        <p:nvSpPr>
          <p:cNvPr id="31" name="Metin Yer Tutucusu 27">
            <a:extLst>
              <a:ext uri="{FF2B5EF4-FFF2-40B4-BE49-F238E27FC236}">
                <a16:creationId xmlns:a16="http://schemas.microsoft.com/office/drawing/2014/main" id="{3C4FE2DB-091F-4F7A-B6B6-9A6F22AC0B5A}"/>
              </a:ext>
            </a:extLst>
          </p:cNvPr>
          <p:cNvSpPr>
            <a:spLocks noGrp="1"/>
          </p:cNvSpPr>
          <p:nvPr>
            <p:ph type="body" sz="quarter" idx="20" hasCustomPrompt="1"/>
          </p:nvPr>
        </p:nvSpPr>
        <p:spPr>
          <a:xfrm>
            <a:off x="3821762" y="5458421"/>
            <a:ext cx="1790700" cy="350292"/>
          </a:xfrm>
        </p:spPr>
        <p:txBody>
          <a:bodyPr rtlCol="0">
            <a:noAutofit/>
          </a:bodyPr>
          <a:lstStyle>
            <a:lvl1pPr algn="ctr">
              <a:defRPr lang="en-US" sz="1400" kern="1200" dirty="0" smtClean="0">
                <a:solidFill>
                  <a:schemeClr val="tx1"/>
                </a:solidFill>
                <a:latin typeface="+mn-lt"/>
                <a:ea typeface="+mn-ea"/>
                <a:cs typeface="+mn-cs"/>
              </a:defRPr>
            </a:lvl1pPr>
            <a:lvl2pPr marL="0" indent="0">
              <a:buNone/>
              <a:defRPr/>
            </a:lvl2pPr>
          </a:lstStyle>
          <a:p>
            <a:pPr lvl="0" rtl="0"/>
            <a:r>
              <a:rPr lang="tr-TR" noProof="0"/>
              <a:t>Düzenlemek için tıklayın</a:t>
            </a:r>
          </a:p>
        </p:txBody>
      </p:sp>
      <p:sp>
        <p:nvSpPr>
          <p:cNvPr id="32" name="Metin Yer Tutucusu 27">
            <a:extLst>
              <a:ext uri="{FF2B5EF4-FFF2-40B4-BE49-F238E27FC236}">
                <a16:creationId xmlns:a16="http://schemas.microsoft.com/office/drawing/2014/main" id="{3A3F9D5D-A5CF-482B-A14C-E5BFADB76F7A}"/>
              </a:ext>
            </a:extLst>
          </p:cNvPr>
          <p:cNvSpPr>
            <a:spLocks noGrp="1"/>
          </p:cNvSpPr>
          <p:nvPr>
            <p:ph type="body" sz="quarter" idx="21" hasCustomPrompt="1"/>
          </p:nvPr>
        </p:nvSpPr>
        <p:spPr>
          <a:xfrm>
            <a:off x="6576021" y="5124103"/>
            <a:ext cx="1790700" cy="350292"/>
          </a:xfrm>
        </p:spPr>
        <p:txBody>
          <a:bodyPr rtlCol="0">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rtl="0"/>
            <a:r>
              <a:rPr lang="tr-TR" noProof="0"/>
              <a:t>Düzenlemek için tıklayın</a:t>
            </a:r>
          </a:p>
        </p:txBody>
      </p:sp>
      <p:sp>
        <p:nvSpPr>
          <p:cNvPr id="33" name="Metin Yer Tutucusu 27">
            <a:extLst>
              <a:ext uri="{FF2B5EF4-FFF2-40B4-BE49-F238E27FC236}">
                <a16:creationId xmlns:a16="http://schemas.microsoft.com/office/drawing/2014/main" id="{A4F265B4-1FBB-4396-A938-862D45713AEB}"/>
              </a:ext>
            </a:extLst>
          </p:cNvPr>
          <p:cNvSpPr>
            <a:spLocks noGrp="1"/>
          </p:cNvSpPr>
          <p:nvPr>
            <p:ph type="body" sz="quarter" idx="22" hasCustomPrompt="1"/>
          </p:nvPr>
        </p:nvSpPr>
        <p:spPr>
          <a:xfrm>
            <a:off x="6576021" y="5458421"/>
            <a:ext cx="1790700" cy="350292"/>
          </a:xfrm>
        </p:spPr>
        <p:txBody>
          <a:bodyPr rtlCol="0">
            <a:noAutofit/>
          </a:bodyPr>
          <a:lstStyle>
            <a:lvl1pPr algn="ctr">
              <a:defRPr lang="en-US" sz="1400" kern="1200" dirty="0" smtClean="0">
                <a:solidFill>
                  <a:schemeClr val="tx1"/>
                </a:solidFill>
                <a:latin typeface="+mn-lt"/>
                <a:ea typeface="+mn-ea"/>
                <a:cs typeface="+mn-cs"/>
              </a:defRPr>
            </a:lvl1pPr>
            <a:lvl2pPr marL="0" indent="0">
              <a:buNone/>
              <a:defRPr/>
            </a:lvl2pPr>
          </a:lstStyle>
          <a:p>
            <a:pPr lvl="0" rtl="0"/>
            <a:r>
              <a:rPr lang="tr-TR" noProof="0"/>
              <a:t>Düzenlemek için tıklayın</a:t>
            </a:r>
          </a:p>
        </p:txBody>
      </p:sp>
      <p:sp>
        <p:nvSpPr>
          <p:cNvPr id="34" name="Metin Yer Tutucusu 27">
            <a:extLst>
              <a:ext uri="{FF2B5EF4-FFF2-40B4-BE49-F238E27FC236}">
                <a16:creationId xmlns:a16="http://schemas.microsoft.com/office/drawing/2014/main" id="{AC1BA7DC-98B0-4261-8F1E-8101FB5D480E}"/>
              </a:ext>
            </a:extLst>
          </p:cNvPr>
          <p:cNvSpPr>
            <a:spLocks noGrp="1"/>
          </p:cNvSpPr>
          <p:nvPr>
            <p:ph type="body" sz="quarter" idx="23" hasCustomPrompt="1"/>
          </p:nvPr>
        </p:nvSpPr>
        <p:spPr>
          <a:xfrm>
            <a:off x="9334500" y="5124103"/>
            <a:ext cx="1790700" cy="350292"/>
          </a:xfrm>
        </p:spPr>
        <p:txBody>
          <a:bodyPr rtlCol="0">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rtl="0"/>
            <a:r>
              <a:rPr lang="tr-TR" noProof="0"/>
              <a:t>Düzenlemek için tıklayın</a:t>
            </a:r>
          </a:p>
        </p:txBody>
      </p:sp>
      <p:sp>
        <p:nvSpPr>
          <p:cNvPr id="35" name="Metin Yer Tutucusu 27">
            <a:extLst>
              <a:ext uri="{FF2B5EF4-FFF2-40B4-BE49-F238E27FC236}">
                <a16:creationId xmlns:a16="http://schemas.microsoft.com/office/drawing/2014/main" id="{2E4EF69E-34E2-46FF-A0FA-3F136396D3EF}"/>
              </a:ext>
            </a:extLst>
          </p:cNvPr>
          <p:cNvSpPr>
            <a:spLocks noGrp="1"/>
          </p:cNvSpPr>
          <p:nvPr>
            <p:ph type="body" sz="quarter" idx="24" hasCustomPrompt="1"/>
          </p:nvPr>
        </p:nvSpPr>
        <p:spPr>
          <a:xfrm>
            <a:off x="9334500" y="5458421"/>
            <a:ext cx="1790700" cy="350292"/>
          </a:xfrm>
        </p:spPr>
        <p:txBody>
          <a:bodyPr rtlCol="0">
            <a:noAutofit/>
          </a:bodyPr>
          <a:lstStyle>
            <a:lvl1pPr algn="ctr">
              <a:defRPr lang="en-US" sz="1400" kern="1200" dirty="0" smtClean="0">
                <a:solidFill>
                  <a:schemeClr val="tx1"/>
                </a:solidFill>
                <a:latin typeface="+mn-lt"/>
                <a:ea typeface="+mn-ea"/>
                <a:cs typeface="+mn-cs"/>
              </a:defRPr>
            </a:lvl1pPr>
            <a:lvl2pPr marL="0" indent="0">
              <a:buNone/>
              <a:defRPr/>
            </a:lvl2pPr>
          </a:lstStyle>
          <a:p>
            <a:pPr lvl="0" rtl="0"/>
            <a:r>
              <a:rPr lang="tr-TR" noProof="0"/>
              <a:t>Düzenlemek için tıklayın</a:t>
            </a:r>
          </a:p>
        </p:txBody>
      </p:sp>
      <p:sp>
        <p:nvSpPr>
          <p:cNvPr id="7" name="Alt Bilgi Yer Tutucusu 6">
            <a:extLst>
              <a:ext uri="{FF2B5EF4-FFF2-40B4-BE49-F238E27FC236}">
                <a16:creationId xmlns:a16="http://schemas.microsoft.com/office/drawing/2014/main" id="{9E945AB7-1A32-4516-ABF9-B40958AE2E73}"/>
              </a:ext>
            </a:extLst>
          </p:cNvPr>
          <p:cNvSpPr>
            <a:spLocks noGrp="1"/>
          </p:cNvSpPr>
          <p:nvPr>
            <p:ph type="ftr" sz="quarter" idx="11"/>
          </p:nvPr>
        </p:nvSpPr>
        <p:spPr>
          <a:xfrm>
            <a:off x="960120" y="6356350"/>
            <a:ext cx="3417916" cy="365125"/>
          </a:xfrm>
        </p:spPr>
        <p:txBody>
          <a:bodyPr rtlCol="0"/>
          <a:lstStyle/>
          <a:p>
            <a:pPr rtl="0"/>
            <a:r>
              <a:rPr lang="tr-TR" noProof="0"/>
              <a:t>Örnek Alt Bilgi Metni</a:t>
            </a:r>
          </a:p>
        </p:txBody>
      </p:sp>
      <p:sp>
        <p:nvSpPr>
          <p:cNvPr id="6" name="Tarih Yer Tutucusu 5">
            <a:extLst>
              <a:ext uri="{FF2B5EF4-FFF2-40B4-BE49-F238E27FC236}">
                <a16:creationId xmlns:a16="http://schemas.microsoft.com/office/drawing/2014/main" id="{F1C53797-8D72-4774-AC93-EB9FDD650CCD}"/>
              </a:ext>
            </a:extLst>
          </p:cNvPr>
          <p:cNvSpPr>
            <a:spLocks noGrp="1"/>
          </p:cNvSpPr>
          <p:nvPr>
            <p:ph type="dt" sz="half" idx="10"/>
          </p:nvPr>
        </p:nvSpPr>
        <p:spPr>
          <a:xfrm>
            <a:off x="4477512" y="6356350"/>
            <a:ext cx="3236976" cy="365125"/>
          </a:xfrm>
        </p:spPr>
        <p:txBody>
          <a:bodyPr rtlCol="0"/>
          <a:lstStyle>
            <a:lvl1pPr algn="ctr">
              <a:defRPr/>
            </a:lvl1pPr>
          </a:lstStyle>
          <a:p>
            <a:pPr rtl="0"/>
            <a:r>
              <a:rPr lang="tr-TR" noProof="0"/>
              <a:t>20XX</a:t>
            </a:r>
          </a:p>
        </p:txBody>
      </p:sp>
      <p:sp>
        <p:nvSpPr>
          <p:cNvPr id="8" name="Slayt Numarası Yer Tutucusu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rtlCol="0"/>
          <a:lstStyle/>
          <a:p>
            <a:pPr rtl="0"/>
            <a:fld id="{294A09A9-5501-47C1-A89A-A340965A2BE2}" type="slidenum">
              <a:rPr lang="tr-TR" noProof="0" smtClean="0"/>
              <a:t>‹#›</a:t>
            </a:fld>
            <a:endParaRPr lang="tr-TR" noProof="0"/>
          </a:p>
        </p:txBody>
      </p:sp>
    </p:spTree>
    <p:extLst>
      <p:ext uri="{BB962C8B-B14F-4D97-AF65-F5344CB8AC3E}">
        <p14:creationId xmlns:p14="http://schemas.microsoft.com/office/powerpoint/2010/main" val="376468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Karşılaştırma">
    <p:spTree>
      <p:nvGrpSpPr>
        <p:cNvPr id="1" name=""/>
        <p:cNvGrpSpPr/>
        <p:nvPr/>
      </p:nvGrpSpPr>
      <p:grpSpPr>
        <a:xfrm>
          <a:off x="0" y="0"/>
          <a:ext cx="0" cy="0"/>
          <a:chOff x="0" y="0"/>
          <a:chExt cx="0" cy="0"/>
        </a:xfrm>
      </p:grpSpPr>
      <p:sp>
        <p:nvSpPr>
          <p:cNvPr id="13" name="Başlık 12">
            <a:extLst>
              <a:ext uri="{FF2B5EF4-FFF2-40B4-BE49-F238E27FC236}">
                <a16:creationId xmlns:a16="http://schemas.microsoft.com/office/drawing/2014/main" id="{FB62259C-ADDF-4293-AD3B-AB2E04A7483B}"/>
              </a:ext>
            </a:extLst>
          </p:cNvPr>
          <p:cNvSpPr>
            <a:spLocks noGrp="1"/>
          </p:cNvSpPr>
          <p:nvPr>
            <p:ph type="title"/>
          </p:nvPr>
        </p:nvSpPr>
        <p:spPr/>
        <p:txBody>
          <a:bodyPr rtlCol="0"/>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rtlCol="0"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rtlCol="0">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Metin Yer Tutucusu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rtlCol="0"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rtlCol="0">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11" name="Alt Bilgi Yer Tutucusu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593407" cy="365125"/>
          </a:xfrm>
        </p:spPr>
        <p:txBody>
          <a:bodyPr rtlCol="0"/>
          <a:lstStyle/>
          <a:p>
            <a:pPr rtl="0"/>
            <a:r>
              <a:rPr lang="tr-TR" noProof="0"/>
              <a:t>Örnek Alt Bilgi Metni</a:t>
            </a:r>
          </a:p>
        </p:txBody>
      </p:sp>
      <p:sp>
        <p:nvSpPr>
          <p:cNvPr id="10" name="Tarih Yer Tutucusu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rtlCol="0"/>
          <a:lstStyle>
            <a:lvl1pPr algn="ctr">
              <a:defRPr/>
            </a:lvl1pPr>
          </a:lstStyle>
          <a:p>
            <a:pPr rtl="0"/>
            <a:r>
              <a:rPr lang="tr-TR" noProof="0"/>
              <a:t>20XX</a:t>
            </a:r>
          </a:p>
        </p:txBody>
      </p:sp>
      <p:sp>
        <p:nvSpPr>
          <p:cNvPr id="12" name="Slayt Numarası Yer Tutucusu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rtlCol="0"/>
          <a:lstStyle/>
          <a:p>
            <a:pPr rtl="0"/>
            <a:fld id="{294A09A9-5501-47C1-A89A-A340965A2BE2}" type="slidenum">
              <a:rPr lang="tr-TR" noProof="0" smtClean="0"/>
              <a:t>‹#›</a:t>
            </a:fld>
            <a:endParaRPr lang="tr-TR" noProof="0"/>
          </a:p>
        </p:txBody>
      </p:sp>
    </p:spTree>
    <p:extLst>
      <p:ext uri="{BB962C8B-B14F-4D97-AF65-F5344CB8AC3E}">
        <p14:creationId xmlns:p14="http://schemas.microsoft.com/office/powerpoint/2010/main" val="1523021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çerik 3 sütunu ">
    <p:spTree>
      <p:nvGrpSpPr>
        <p:cNvPr id="1" name=""/>
        <p:cNvGrpSpPr/>
        <p:nvPr/>
      </p:nvGrpSpPr>
      <p:grpSpPr>
        <a:xfrm>
          <a:off x="0" y="0"/>
          <a:ext cx="0" cy="0"/>
          <a:chOff x="0" y="0"/>
          <a:chExt cx="0" cy="0"/>
        </a:xfrm>
      </p:grpSpPr>
      <p:sp>
        <p:nvSpPr>
          <p:cNvPr id="13" name="Başlık 12">
            <a:extLst>
              <a:ext uri="{FF2B5EF4-FFF2-40B4-BE49-F238E27FC236}">
                <a16:creationId xmlns:a16="http://schemas.microsoft.com/office/drawing/2014/main" id="{FB62259C-ADDF-4293-AD3B-AB2E04A7483B}"/>
              </a:ext>
            </a:extLst>
          </p:cNvPr>
          <p:cNvSpPr>
            <a:spLocks noGrp="1"/>
          </p:cNvSpPr>
          <p:nvPr>
            <p:ph type="title"/>
          </p:nvPr>
        </p:nvSpPr>
        <p:spPr/>
        <p:txBody>
          <a:bodyPr rtlCol="0"/>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E287D32C-166A-4FBE-B24D-C25769095429}"/>
              </a:ext>
            </a:extLst>
          </p:cNvPr>
          <p:cNvSpPr>
            <a:spLocks noGrp="1"/>
          </p:cNvSpPr>
          <p:nvPr>
            <p:ph type="body" idx="1" hasCustomPrompt="1"/>
          </p:nvPr>
        </p:nvSpPr>
        <p:spPr>
          <a:xfrm>
            <a:off x="960121" y="2587752"/>
            <a:ext cx="3236976" cy="892048"/>
          </a:xfrm>
        </p:spPr>
        <p:txBody>
          <a:bodyPr rtlCol="0"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Ana metni düzenlemek için tıklayın</a:t>
            </a:r>
          </a:p>
        </p:txBody>
      </p:sp>
      <p:sp>
        <p:nvSpPr>
          <p:cNvPr id="4" name="İçerik Yer Tutucusu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3236976" cy="2586806"/>
          </a:xfrm>
        </p:spPr>
        <p:txBody>
          <a:bodyPr rtlCol="0">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rtl="0"/>
            <a:r>
              <a:rPr lang="tr-TR" noProof="0"/>
              <a:t>Asıl metin stillerini düzenlemek için tıklayın</a:t>
            </a:r>
          </a:p>
        </p:txBody>
      </p:sp>
      <p:sp>
        <p:nvSpPr>
          <p:cNvPr id="5" name="Metin Yer Tutucusu 4">
            <a:extLst>
              <a:ext uri="{FF2B5EF4-FFF2-40B4-BE49-F238E27FC236}">
                <a16:creationId xmlns:a16="http://schemas.microsoft.com/office/drawing/2014/main" id="{3BB7D2C6-69D1-4DE4-BF68-5FB0623DB9E3}"/>
              </a:ext>
            </a:extLst>
          </p:cNvPr>
          <p:cNvSpPr>
            <a:spLocks noGrp="1"/>
          </p:cNvSpPr>
          <p:nvPr>
            <p:ph type="body" sz="quarter" idx="3" hasCustomPrompt="1"/>
          </p:nvPr>
        </p:nvSpPr>
        <p:spPr>
          <a:xfrm>
            <a:off x="4477512" y="2587752"/>
            <a:ext cx="3236976" cy="892048"/>
          </a:xfrm>
        </p:spPr>
        <p:txBody>
          <a:bodyPr rtlCol="0"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Ana metni düzenlemek için tıklayın</a:t>
            </a:r>
          </a:p>
        </p:txBody>
      </p:sp>
      <p:sp>
        <p:nvSpPr>
          <p:cNvPr id="6" name="İçerik Yer Tutucusu 5">
            <a:extLst>
              <a:ext uri="{FF2B5EF4-FFF2-40B4-BE49-F238E27FC236}">
                <a16:creationId xmlns:a16="http://schemas.microsoft.com/office/drawing/2014/main" id="{53367CC7-ED09-4F8D-A39A-C5969D33B9F8}"/>
              </a:ext>
            </a:extLst>
          </p:cNvPr>
          <p:cNvSpPr>
            <a:spLocks noGrp="1"/>
          </p:cNvSpPr>
          <p:nvPr>
            <p:ph sz="quarter" idx="4"/>
          </p:nvPr>
        </p:nvSpPr>
        <p:spPr>
          <a:xfrm>
            <a:off x="4477512" y="3594538"/>
            <a:ext cx="3236976" cy="2586806"/>
          </a:xfrm>
        </p:spPr>
        <p:txBody>
          <a:bodyPr rtlCol="0">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rtl="0"/>
            <a:r>
              <a:rPr lang="tr-TR" noProof="0"/>
              <a:t>Asıl metin stillerini düzenlemek için tıklayın</a:t>
            </a:r>
          </a:p>
        </p:txBody>
      </p:sp>
      <p:sp>
        <p:nvSpPr>
          <p:cNvPr id="14" name="Metin Yer Tutucusu 4">
            <a:extLst>
              <a:ext uri="{FF2B5EF4-FFF2-40B4-BE49-F238E27FC236}">
                <a16:creationId xmlns:a16="http://schemas.microsoft.com/office/drawing/2014/main" id="{9054C03E-8FD4-4345-A971-0A2CCF5C4AA3}"/>
              </a:ext>
            </a:extLst>
          </p:cNvPr>
          <p:cNvSpPr>
            <a:spLocks noGrp="1"/>
          </p:cNvSpPr>
          <p:nvPr>
            <p:ph type="body" sz="quarter" idx="13" hasCustomPrompt="1"/>
          </p:nvPr>
        </p:nvSpPr>
        <p:spPr>
          <a:xfrm>
            <a:off x="7994903" y="2587752"/>
            <a:ext cx="3236976" cy="892048"/>
          </a:xfrm>
        </p:spPr>
        <p:txBody>
          <a:bodyPr rtlCol="0"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Ana metni düzenlemek için tıklayın</a:t>
            </a:r>
          </a:p>
        </p:txBody>
      </p:sp>
      <p:sp>
        <p:nvSpPr>
          <p:cNvPr id="15" name="İçerik Yer Tutucusu 5">
            <a:extLst>
              <a:ext uri="{FF2B5EF4-FFF2-40B4-BE49-F238E27FC236}">
                <a16:creationId xmlns:a16="http://schemas.microsoft.com/office/drawing/2014/main" id="{56D09A0C-509F-447E-AFB1-5531727D7DFF}"/>
              </a:ext>
            </a:extLst>
          </p:cNvPr>
          <p:cNvSpPr>
            <a:spLocks noGrp="1"/>
          </p:cNvSpPr>
          <p:nvPr>
            <p:ph sz="quarter" idx="14"/>
          </p:nvPr>
        </p:nvSpPr>
        <p:spPr>
          <a:xfrm>
            <a:off x="7994903" y="3594538"/>
            <a:ext cx="3236976" cy="2586806"/>
          </a:xfrm>
        </p:spPr>
        <p:txBody>
          <a:bodyPr rtlCol="0">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rtl="0"/>
            <a:r>
              <a:rPr lang="tr-TR" noProof="0"/>
              <a:t>Asıl metin stillerini düzenlemek için tıklayın</a:t>
            </a:r>
          </a:p>
        </p:txBody>
      </p:sp>
      <p:sp>
        <p:nvSpPr>
          <p:cNvPr id="11" name="Alt Bilgi Yer Tutucusu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417916" cy="365125"/>
          </a:xfrm>
        </p:spPr>
        <p:txBody>
          <a:bodyPr rtlCol="0"/>
          <a:lstStyle/>
          <a:p>
            <a:pPr rtl="0"/>
            <a:r>
              <a:rPr lang="tr-TR" noProof="0"/>
              <a:t>Örnek Alt Bilgi Metni</a:t>
            </a:r>
          </a:p>
        </p:txBody>
      </p:sp>
      <p:sp>
        <p:nvSpPr>
          <p:cNvPr id="10" name="Tarih Yer Tutucusu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rtlCol="0"/>
          <a:lstStyle>
            <a:lvl1pPr algn="ctr">
              <a:defRPr/>
            </a:lvl1pPr>
          </a:lstStyle>
          <a:p>
            <a:pPr rtl="0"/>
            <a:r>
              <a:rPr lang="tr-TR" noProof="0"/>
              <a:t>20XX</a:t>
            </a:r>
          </a:p>
        </p:txBody>
      </p:sp>
      <p:sp>
        <p:nvSpPr>
          <p:cNvPr id="12" name="Slayt Numarası Yer Tutucusu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rtlCol="0"/>
          <a:lstStyle/>
          <a:p>
            <a:pPr rtl="0"/>
            <a:fld id="{294A09A9-5501-47C1-A89A-A340965A2BE2}" type="slidenum">
              <a:rPr lang="tr-TR" noProof="0" smtClean="0"/>
              <a:t>‹#›</a:t>
            </a:fld>
            <a:endParaRPr lang="tr-TR" noProof="0"/>
          </a:p>
        </p:txBody>
      </p:sp>
    </p:spTree>
    <p:extLst>
      <p:ext uri="{BB962C8B-B14F-4D97-AF65-F5344CB8AC3E}">
        <p14:creationId xmlns:p14="http://schemas.microsoft.com/office/powerpoint/2010/main" val="39404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Dikdörtgen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sp>
        <p:nvSpPr>
          <p:cNvPr id="2" name="Başlık Yer Tutucusu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rtl="0"/>
            <a:r>
              <a:rPr lang="tr-TR" noProof="0"/>
              <a:t>20XX</a:t>
            </a:r>
          </a:p>
        </p:txBody>
      </p:sp>
      <p:sp>
        <p:nvSpPr>
          <p:cNvPr id="5" name="Alt Bilgi Yer Tutucusu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pPr rtl="0"/>
            <a:r>
              <a:rPr lang="tr-TR" noProof="0"/>
              <a:t>Örnek Alt Bilgi Metni</a:t>
            </a:r>
          </a:p>
        </p:txBody>
      </p:sp>
      <p:sp>
        <p:nvSpPr>
          <p:cNvPr id="6" name="Slayt Numarası Yer Tutucusu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rtl="0"/>
            <a:fld id="{294A09A9-5501-47C1-A89A-A340965A2BE2}" type="slidenum">
              <a:rPr lang="tr-TR" noProof="0" smtClean="0"/>
              <a:t>‹#›</a:t>
            </a:fld>
            <a:endParaRPr lang="tr-TR" noProof="0"/>
          </a:p>
        </p:txBody>
      </p:sp>
    </p:spTree>
    <p:extLst>
      <p:ext uri="{BB962C8B-B14F-4D97-AF65-F5344CB8AC3E}">
        <p14:creationId xmlns:p14="http://schemas.microsoft.com/office/powerpoint/2010/main" val="422917933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3" r:id="rId4"/>
    <p:sldLayoutId id="2147483672" r:id="rId5"/>
    <p:sldLayoutId id="2147483686" r:id="rId6"/>
    <p:sldLayoutId id="2147483687" r:id="rId7"/>
    <p:sldLayoutId id="2147483675" r:id="rId8"/>
    <p:sldLayoutId id="2147483688" r:id="rId9"/>
    <p:sldLayoutId id="2147483682" r:id="rId10"/>
    <p:sldLayoutId id="2147483689" r:id="rId11"/>
  </p:sldLayoutIdLst>
  <p:hf hdr="0"/>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8.xml"/><Relationship Id="rId5" Type="http://schemas.openxmlformats.org/officeDocument/2006/relationships/image" Target="../media/image4.jpe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etin Yer Tutucusu 8">
            <a:extLst>
              <a:ext uri="{FF2B5EF4-FFF2-40B4-BE49-F238E27FC236}">
                <a16:creationId xmlns:a16="http://schemas.microsoft.com/office/drawing/2014/main" id="{0A309D09-2937-4053-9CD6-3131EABB071E}"/>
              </a:ext>
            </a:extLst>
          </p:cNvPr>
          <p:cNvSpPr>
            <a:spLocks noGrp="1"/>
          </p:cNvSpPr>
          <p:nvPr>
            <p:ph type="body" sz="quarter" idx="11"/>
          </p:nvPr>
        </p:nvSpPr>
        <p:spPr>
          <a:xfrm>
            <a:off x="8005481" y="1091140"/>
            <a:ext cx="3742681" cy="4018742"/>
          </a:xfrm>
        </p:spPr>
        <p:txBody>
          <a:bodyPr rtlCol="0">
            <a:normAutofit fontScale="92500" lnSpcReduction="10000"/>
          </a:bodyPr>
          <a:lstStyle/>
          <a:p>
            <a:pPr rtl="0"/>
            <a:r>
              <a:rPr lang="tr-TR" sz="2400" dirty="0"/>
              <a:t>Ad - Soyad: Ali KAZANCI</a:t>
            </a:r>
          </a:p>
          <a:p>
            <a:pPr rtl="0"/>
            <a:r>
              <a:rPr lang="tr-TR" sz="2400" dirty="0"/>
              <a:t>Numara: 174209009</a:t>
            </a:r>
          </a:p>
          <a:p>
            <a:pPr rtl="0"/>
            <a:r>
              <a:rPr lang="tr-TR" sz="2400" dirty="0"/>
              <a:t>Ad - Soyad: Fatih İLHAN</a:t>
            </a:r>
          </a:p>
          <a:p>
            <a:pPr rtl="0"/>
            <a:r>
              <a:rPr lang="tr-TR" sz="2400" dirty="0"/>
              <a:t>Numara: 184207034</a:t>
            </a:r>
          </a:p>
          <a:p>
            <a:pPr rtl="0"/>
            <a:r>
              <a:rPr lang="tr-TR" sz="2400" dirty="0"/>
              <a:t>Ad - Soyad: Yusuf ÇINARCI</a:t>
            </a:r>
          </a:p>
          <a:p>
            <a:pPr rtl="0"/>
            <a:r>
              <a:rPr lang="tr-TR" sz="2400" dirty="0"/>
              <a:t>Numara: 174207005</a:t>
            </a:r>
          </a:p>
          <a:p>
            <a:pPr rtl="0"/>
            <a:r>
              <a:rPr lang="tr-TR" sz="2400" dirty="0"/>
              <a:t>Danışman: </a:t>
            </a:r>
          </a:p>
          <a:p>
            <a:pPr rtl="0"/>
            <a:r>
              <a:rPr lang="tr-TR" sz="2400" dirty="0"/>
              <a:t>DOÇ. DR. İsmail KOYUNCU</a:t>
            </a:r>
          </a:p>
        </p:txBody>
      </p:sp>
      <p:pic>
        <p:nvPicPr>
          <p:cNvPr id="3" name="Resim 2">
            <a:extLst>
              <a:ext uri="{FF2B5EF4-FFF2-40B4-BE49-F238E27FC236}">
                <a16:creationId xmlns:a16="http://schemas.microsoft.com/office/drawing/2014/main" id="{5B5C8E6D-20D2-489E-B4ED-3703B6353FF1}"/>
              </a:ext>
            </a:extLst>
          </p:cNvPr>
          <p:cNvPicPr>
            <a:picLocks noChangeAspect="1"/>
          </p:cNvPicPr>
          <p:nvPr/>
        </p:nvPicPr>
        <p:blipFill>
          <a:blip r:embed="rId3"/>
          <a:stretch>
            <a:fillRect/>
          </a:stretch>
        </p:blipFill>
        <p:spPr>
          <a:xfrm>
            <a:off x="2618953" y="348729"/>
            <a:ext cx="2327962" cy="1484822"/>
          </a:xfrm>
          <a:prstGeom prst="rect">
            <a:avLst/>
          </a:prstGeom>
        </p:spPr>
      </p:pic>
      <p:sp>
        <p:nvSpPr>
          <p:cNvPr id="5" name="Başlık 4">
            <a:extLst>
              <a:ext uri="{FF2B5EF4-FFF2-40B4-BE49-F238E27FC236}">
                <a16:creationId xmlns:a16="http://schemas.microsoft.com/office/drawing/2014/main" id="{BD428BFA-9B4A-4A64-B5C3-8D28F68E22E5}"/>
              </a:ext>
            </a:extLst>
          </p:cNvPr>
          <p:cNvSpPr>
            <a:spLocks noGrp="1"/>
          </p:cNvSpPr>
          <p:nvPr>
            <p:ph type="title"/>
          </p:nvPr>
        </p:nvSpPr>
        <p:spPr>
          <a:xfrm>
            <a:off x="588421" y="2487974"/>
            <a:ext cx="6389027" cy="1682685"/>
          </a:xfrm>
        </p:spPr>
        <p:txBody>
          <a:bodyPr/>
          <a:lstStyle/>
          <a:p>
            <a:pPr algn="ctr"/>
            <a:br>
              <a:rPr lang="tr-TR" sz="3000" dirty="0"/>
            </a:br>
            <a:br>
              <a:rPr lang="tr-TR" sz="3000" dirty="0"/>
            </a:br>
            <a:r>
              <a:rPr lang="tr-TR" sz="3000" dirty="0"/>
              <a:t>AFYON KOCATEPE ÜNİVERSİTESİ ELEKTRİK ELEKTRONİK MÜHENDİSLİĞİ BÖLÜMÜ </a:t>
            </a:r>
            <a:br>
              <a:rPr lang="tr-TR" sz="3000" dirty="0"/>
            </a:br>
            <a:r>
              <a:rPr lang="tr-TR" sz="3200" dirty="0">
                <a:solidFill>
                  <a:schemeClr val="bg1"/>
                </a:solidFill>
              </a:rPr>
              <a:t>Lisans Tezi Sunumu</a:t>
            </a:r>
            <a:br>
              <a:rPr lang="tr-TR" sz="3200" dirty="0">
                <a:solidFill>
                  <a:schemeClr val="bg1"/>
                </a:solidFill>
              </a:rPr>
            </a:br>
            <a:br>
              <a:rPr lang="tr-TR" sz="3200" dirty="0">
                <a:solidFill>
                  <a:schemeClr val="bg1"/>
                </a:solidFill>
              </a:rPr>
            </a:br>
            <a:r>
              <a:rPr lang="tr-TR" sz="3200" dirty="0"/>
              <a:t>AKVARYUM KONTROL SİSTEMİ</a:t>
            </a:r>
            <a:br>
              <a:rPr lang="tr-TR" sz="3200" dirty="0">
                <a:solidFill>
                  <a:schemeClr val="bg1"/>
                </a:solidFill>
              </a:rPr>
            </a:br>
            <a:endParaRPr lang="tr-TR" sz="3000"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6F75DE-8A44-4EC5-83C6-95BDDF10DFD9}"/>
              </a:ext>
            </a:extLst>
          </p:cNvPr>
          <p:cNvSpPr>
            <a:spLocks noGrp="1"/>
          </p:cNvSpPr>
          <p:nvPr>
            <p:ph type="title"/>
          </p:nvPr>
        </p:nvSpPr>
        <p:spPr/>
        <p:txBody>
          <a:bodyPr rtlCol="0"/>
          <a:lstStyle/>
          <a:p>
            <a:pPr algn="ctr"/>
            <a:r>
              <a:rPr lang="tr-TR" altLang="zh-CN" sz="4000" dirty="0"/>
              <a:t>PROJENİN ÇALIŞMA MANTIĞI</a:t>
            </a:r>
            <a:endParaRPr lang="zh-CN" altLang="en-US" sz="4000" dirty="0"/>
          </a:p>
        </p:txBody>
      </p:sp>
      <p:sp>
        <p:nvSpPr>
          <p:cNvPr id="7" name="Slayt Numarası Yer Tutucusu 9">
            <a:extLst>
              <a:ext uri="{FF2B5EF4-FFF2-40B4-BE49-F238E27FC236}">
                <a16:creationId xmlns:a16="http://schemas.microsoft.com/office/drawing/2014/main" id="{BE4C97A2-0C46-4D31-8087-9CD6A0458637}"/>
              </a:ext>
            </a:extLst>
          </p:cNvPr>
          <p:cNvSpPr>
            <a:spLocks noGrp="1"/>
          </p:cNvSpPr>
          <p:nvPr>
            <p:ph type="sldNum" sz="quarter" idx="12"/>
          </p:nvPr>
        </p:nvSpPr>
        <p:spPr/>
        <p:txBody>
          <a:bodyPr rtlCol="0"/>
          <a:lstStyle/>
          <a:p>
            <a:pPr rtl="0"/>
            <a:fld id="{F97E8200-1950-409B-82E7-99938E7AE355}" type="slidenum">
              <a:rPr lang="tr-TR" smtClean="0"/>
              <a:pPr rtl="0"/>
              <a:t>10</a:t>
            </a:fld>
            <a:endParaRPr lang="tr-TR"/>
          </a:p>
        </p:txBody>
      </p:sp>
      <p:sp>
        <p:nvSpPr>
          <p:cNvPr id="20" name="Metin kutusu 19">
            <a:extLst>
              <a:ext uri="{FF2B5EF4-FFF2-40B4-BE49-F238E27FC236}">
                <a16:creationId xmlns:a16="http://schemas.microsoft.com/office/drawing/2014/main" id="{67EBC23A-DA06-4077-993D-939C9CCFAFBF}"/>
              </a:ext>
            </a:extLst>
          </p:cNvPr>
          <p:cNvSpPr txBox="1"/>
          <p:nvPr/>
        </p:nvSpPr>
        <p:spPr>
          <a:xfrm>
            <a:off x="1147002" y="2684946"/>
            <a:ext cx="3514646" cy="276999"/>
          </a:xfrm>
          <a:prstGeom prst="rect">
            <a:avLst/>
          </a:prstGeom>
          <a:noFill/>
        </p:spPr>
        <p:txBody>
          <a:bodyPr wrap="square" rtlCol="0">
            <a:spAutoFit/>
          </a:bodyPr>
          <a:lstStyle/>
          <a:p>
            <a:pPr algn="just"/>
            <a:endParaRPr lang="tr-TR" sz="1200" dirty="0"/>
          </a:p>
        </p:txBody>
      </p:sp>
      <p:sp>
        <p:nvSpPr>
          <p:cNvPr id="8" name="Metin kutusu 7">
            <a:extLst>
              <a:ext uri="{FF2B5EF4-FFF2-40B4-BE49-F238E27FC236}">
                <a16:creationId xmlns:a16="http://schemas.microsoft.com/office/drawing/2014/main" id="{D83B1FB0-C09F-BFB1-6AF7-7742960D7F88}"/>
              </a:ext>
            </a:extLst>
          </p:cNvPr>
          <p:cNvSpPr txBox="1"/>
          <p:nvPr/>
        </p:nvSpPr>
        <p:spPr>
          <a:xfrm>
            <a:off x="547056" y="2760256"/>
            <a:ext cx="4714538" cy="3177601"/>
          </a:xfrm>
          <a:prstGeom prst="rect">
            <a:avLst/>
          </a:prstGeom>
          <a:noFill/>
        </p:spPr>
        <p:txBody>
          <a:bodyPr wrap="square">
            <a:spAutoFit/>
          </a:bodyPr>
          <a:lstStyle/>
          <a:p>
            <a:r>
              <a:rPr lang="tr-TR" sz="1400" b="1" dirty="0">
                <a:latin typeface="Times New Roman" panose="02020603050405020304" pitchFamily="18" charset="0"/>
                <a:ea typeface="Calibri" panose="020F0502020204030204" pitchFamily="34" charset="0"/>
              </a:rPr>
              <a:t>a.</a:t>
            </a:r>
            <a:r>
              <a:rPr lang="tr-TR" sz="1400" b="1" dirty="0">
                <a:effectLst/>
                <a:latin typeface="Times New Roman" panose="02020603050405020304" pitchFamily="18" charset="0"/>
                <a:ea typeface="Calibri" panose="020F0502020204030204" pitchFamily="34" charset="0"/>
              </a:rPr>
              <a:t> Manuel Mod</a:t>
            </a:r>
            <a:endParaRPr lang="tr-TR" sz="1400" dirty="0">
              <a:effectLst/>
              <a:latin typeface="Times New Roman" panose="02020603050405020304" pitchFamily="18" charset="0"/>
              <a:ea typeface="Times New Roman" panose="02020603050405020304" pitchFamily="18" charset="0"/>
            </a:endParaRPr>
          </a:p>
          <a:p>
            <a:pPr algn="just">
              <a:lnSpc>
                <a:spcPct val="150000"/>
              </a:lnSpc>
            </a:pPr>
            <a:r>
              <a:rPr lang="tr-TR" sz="1400" dirty="0">
                <a:effectLst/>
                <a:latin typeface="Times New Roman" panose="02020603050405020304" pitchFamily="18" charset="0"/>
                <a:ea typeface="Calibri" panose="020F0502020204030204" pitchFamily="34" charset="0"/>
              </a:rPr>
              <a:t>Akvaryum kontrol sisteminde bulunan bir diğer kontrol modu ise manuel moddur. Bu modda kullanıcı akvaryum üzerinde gerçekleşmesini istediği özellikleri arayüz yardımıyla gerçekleştirecek ve çalışmasını deneyimleyecektir. </a:t>
            </a:r>
            <a:endParaRPr lang="tr-TR" sz="1400" dirty="0">
              <a:latin typeface="Times New Roman" panose="02020603050405020304" pitchFamily="18" charset="0"/>
              <a:ea typeface="Times New Roman" panose="02020603050405020304" pitchFamily="18" charset="0"/>
            </a:endParaRPr>
          </a:p>
          <a:p>
            <a:pPr algn="just">
              <a:lnSpc>
                <a:spcPct val="150000"/>
              </a:lnSpc>
            </a:pPr>
            <a:r>
              <a:rPr lang="tr-TR" sz="1400" dirty="0">
                <a:latin typeface="Times New Roman" panose="02020603050405020304" pitchFamily="18" charset="0"/>
                <a:ea typeface="Times New Roman" panose="02020603050405020304" pitchFamily="18" charset="0"/>
              </a:rPr>
              <a:t>Genel olarak bu kısımda sıcaklık, su seviye, su sızıntı durumları butonlara tıklanarak görülebilmektedir.</a:t>
            </a:r>
          </a:p>
          <a:p>
            <a:pPr algn="just">
              <a:lnSpc>
                <a:spcPct val="150000"/>
              </a:lnSpc>
            </a:pPr>
            <a:r>
              <a:rPr lang="tr-TR" sz="1400" dirty="0">
                <a:latin typeface="Times New Roman" panose="02020603050405020304" pitchFamily="18" charset="0"/>
                <a:ea typeface="Times New Roman" panose="02020603050405020304" pitchFamily="18" charset="0"/>
              </a:rPr>
              <a:t>RGB led kontrolü ,beyaz şerit led kontrolü, fan kontrolü, pompa kontrolü ve kameranın da burada kontrolü için belli butonlar bulunmaktadır.</a:t>
            </a:r>
          </a:p>
        </p:txBody>
      </p:sp>
      <p:pic>
        <p:nvPicPr>
          <p:cNvPr id="3" name="Resim 2">
            <a:extLst>
              <a:ext uri="{FF2B5EF4-FFF2-40B4-BE49-F238E27FC236}">
                <a16:creationId xmlns:a16="http://schemas.microsoft.com/office/drawing/2014/main" id="{F5785FD3-DE8A-EC69-CC49-D3F033E42FC2}"/>
              </a:ext>
            </a:extLst>
          </p:cNvPr>
          <p:cNvPicPr>
            <a:picLocks noChangeAspect="1"/>
          </p:cNvPicPr>
          <p:nvPr/>
        </p:nvPicPr>
        <p:blipFill>
          <a:blip r:embed="rId3"/>
          <a:stretch>
            <a:fillRect/>
          </a:stretch>
        </p:blipFill>
        <p:spPr>
          <a:xfrm>
            <a:off x="6804902" y="2684946"/>
            <a:ext cx="4015498" cy="2929746"/>
          </a:xfrm>
          <a:prstGeom prst="rect">
            <a:avLst/>
          </a:prstGeom>
        </p:spPr>
      </p:pic>
    </p:spTree>
    <p:extLst>
      <p:ext uri="{BB962C8B-B14F-4D97-AF65-F5344CB8AC3E}">
        <p14:creationId xmlns:p14="http://schemas.microsoft.com/office/powerpoint/2010/main" val="4234604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6F75DE-8A44-4EC5-83C6-95BDDF10DFD9}"/>
              </a:ext>
            </a:extLst>
          </p:cNvPr>
          <p:cNvSpPr>
            <a:spLocks noGrp="1"/>
          </p:cNvSpPr>
          <p:nvPr>
            <p:ph type="title"/>
          </p:nvPr>
        </p:nvSpPr>
        <p:spPr/>
        <p:txBody>
          <a:bodyPr rtlCol="0"/>
          <a:lstStyle/>
          <a:p>
            <a:pPr algn="ctr"/>
            <a:r>
              <a:rPr lang="tr-TR" altLang="zh-CN" sz="4000" dirty="0"/>
              <a:t>PROJENİN ÇALIŞMA MANTIĞI</a:t>
            </a:r>
            <a:endParaRPr lang="zh-CN" altLang="en-US" sz="4000" dirty="0"/>
          </a:p>
        </p:txBody>
      </p:sp>
      <p:sp>
        <p:nvSpPr>
          <p:cNvPr id="7" name="Slayt Numarası Yer Tutucusu 9">
            <a:extLst>
              <a:ext uri="{FF2B5EF4-FFF2-40B4-BE49-F238E27FC236}">
                <a16:creationId xmlns:a16="http://schemas.microsoft.com/office/drawing/2014/main" id="{BE4C97A2-0C46-4D31-8087-9CD6A0458637}"/>
              </a:ext>
            </a:extLst>
          </p:cNvPr>
          <p:cNvSpPr>
            <a:spLocks noGrp="1"/>
          </p:cNvSpPr>
          <p:nvPr>
            <p:ph type="sldNum" sz="quarter" idx="12"/>
          </p:nvPr>
        </p:nvSpPr>
        <p:spPr/>
        <p:txBody>
          <a:bodyPr rtlCol="0"/>
          <a:lstStyle/>
          <a:p>
            <a:pPr rtl="0"/>
            <a:fld id="{F97E8200-1950-409B-82E7-99938E7AE355}" type="slidenum">
              <a:rPr lang="tr-TR" smtClean="0"/>
              <a:pPr rtl="0"/>
              <a:t>11</a:t>
            </a:fld>
            <a:endParaRPr lang="tr-TR"/>
          </a:p>
        </p:txBody>
      </p:sp>
      <p:sp>
        <p:nvSpPr>
          <p:cNvPr id="20" name="Metin kutusu 19">
            <a:extLst>
              <a:ext uri="{FF2B5EF4-FFF2-40B4-BE49-F238E27FC236}">
                <a16:creationId xmlns:a16="http://schemas.microsoft.com/office/drawing/2014/main" id="{67EBC23A-DA06-4077-993D-939C9CCFAFBF}"/>
              </a:ext>
            </a:extLst>
          </p:cNvPr>
          <p:cNvSpPr txBox="1"/>
          <p:nvPr/>
        </p:nvSpPr>
        <p:spPr>
          <a:xfrm>
            <a:off x="1147002" y="2684946"/>
            <a:ext cx="3514646" cy="276999"/>
          </a:xfrm>
          <a:prstGeom prst="rect">
            <a:avLst/>
          </a:prstGeom>
          <a:noFill/>
        </p:spPr>
        <p:txBody>
          <a:bodyPr wrap="square" rtlCol="0">
            <a:spAutoFit/>
          </a:bodyPr>
          <a:lstStyle/>
          <a:p>
            <a:pPr algn="just"/>
            <a:endParaRPr lang="tr-TR" sz="1200" dirty="0"/>
          </a:p>
        </p:txBody>
      </p:sp>
      <p:sp>
        <p:nvSpPr>
          <p:cNvPr id="8" name="Metin kutusu 7">
            <a:extLst>
              <a:ext uri="{FF2B5EF4-FFF2-40B4-BE49-F238E27FC236}">
                <a16:creationId xmlns:a16="http://schemas.microsoft.com/office/drawing/2014/main" id="{D83B1FB0-C09F-BFB1-6AF7-7742960D7F88}"/>
              </a:ext>
            </a:extLst>
          </p:cNvPr>
          <p:cNvSpPr txBox="1"/>
          <p:nvPr/>
        </p:nvSpPr>
        <p:spPr>
          <a:xfrm>
            <a:off x="960120" y="3011251"/>
            <a:ext cx="4382845" cy="3177601"/>
          </a:xfrm>
          <a:prstGeom prst="rect">
            <a:avLst/>
          </a:prstGeom>
          <a:noFill/>
        </p:spPr>
        <p:txBody>
          <a:bodyPr wrap="square">
            <a:spAutoFit/>
          </a:bodyPr>
          <a:lstStyle/>
          <a:p>
            <a:r>
              <a:rPr lang="tr-TR" sz="1400" b="1" dirty="0">
                <a:latin typeface="Times New Roman" panose="02020603050405020304" pitchFamily="18" charset="0"/>
                <a:ea typeface="Calibri" panose="020F0502020204030204" pitchFamily="34" charset="0"/>
              </a:rPr>
              <a:t>a.</a:t>
            </a:r>
            <a:r>
              <a:rPr lang="tr-TR" sz="1400" b="1" dirty="0">
                <a:effectLst/>
                <a:latin typeface="Times New Roman" panose="02020603050405020304" pitchFamily="18" charset="0"/>
                <a:ea typeface="Calibri" panose="020F0502020204030204" pitchFamily="34" charset="0"/>
              </a:rPr>
              <a:t> </a:t>
            </a:r>
            <a:r>
              <a:rPr lang="tr-TR" sz="1400" b="1" dirty="0">
                <a:latin typeface="Times New Roman" panose="02020603050405020304" pitchFamily="18" charset="0"/>
                <a:ea typeface="Calibri" panose="020F0502020204030204" pitchFamily="34" charset="0"/>
              </a:rPr>
              <a:t>Otomatik</a:t>
            </a:r>
            <a:r>
              <a:rPr lang="tr-TR" sz="1400" b="1" dirty="0">
                <a:effectLst/>
                <a:latin typeface="Times New Roman" panose="02020603050405020304" pitchFamily="18" charset="0"/>
                <a:ea typeface="Calibri" panose="020F0502020204030204" pitchFamily="34" charset="0"/>
              </a:rPr>
              <a:t> Mod</a:t>
            </a:r>
            <a:endParaRPr lang="tr-TR" sz="1400" dirty="0">
              <a:effectLst/>
              <a:latin typeface="Times New Roman" panose="02020603050405020304" pitchFamily="18" charset="0"/>
              <a:ea typeface="Times New Roman" panose="02020603050405020304" pitchFamily="18" charset="0"/>
            </a:endParaRPr>
          </a:p>
          <a:p>
            <a:pPr algn="just">
              <a:lnSpc>
                <a:spcPct val="150000"/>
              </a:lnSpc>
            </a:pPr>
            <a:r>
              <a:rPr lang="tr-TR" sz="1400" dirty="0">
                <a:effectLst/>
                <a:latin typeface="Times New Roman" panose="02020603050405020304" pitchFamily="18" charset="0"/>
                <a:ea typeface="Calibri" panose="020F0502020204030204" pitchFamily="34" charset="0"/>
              </a:rPr>
              <a:t>Otomatik mod sayesinde kullanıcının dışarıdan gireceği süre sonunda akvaryum üzerinde bulunan ve step motor kullanılarak yapılan yemleme sistemi çalışacak ve akvaryum içerisinde bulunan balıklar otomatik olarak yemlenmiş olacaktır. </a:t>
            </a:r>
          </a:p>
          <a:p>
            <a:pPr algn="just">
              <a:lnSpc>
                <a:spcPct val="150000"/>
              </a:lnSpc>
            </a:pPr>
            <a:r>
              <a:rPr lang="tr-TR" sz="1400" dirty="0">
                <a:latin typeface="Times New Roman" panose="02020603050405020304" pitchFamily="18" charset="0"/>
                <a:ea typeface="Times New Roman" panose="02020603050405020304" pitchFamily="18" charset="0"/>
              </a:rPr>
              <a:t>Burada gireceğimiz dakika değerleri ile balıkların hangi dakika da ya da tam olarak kaç dakika içerisinde yemleme yapılacağını görebiliyoruz. Yine bu modda sıcaklık belli bir değerin üstüne çıktığında da fanlar devreye girecektir. </a:t>
            </a:r>
          </a:p>
        </p:txBody>
      </p:sp>
      <p:pic>
        <p:nvPicPr>
          <p:cNvPr id="6" name="Resim 5">
            <a:extLst>
              <a:ext uri="{FF2B5EF4-FFF2-40B4-BE49-F238E27FC236}">
                <a16:creationId xmlns:a16="http://schemas.microsoft.com/office/drawing/2014/main" id="{08C90310-499C-B23C-DC54-A2A298968CBB}"/>
              </a:ext>
            </a:extLst>
          </p:cNvPr>
          <p:cNvPicPr>
            <a:picLocks noChangeAspect="1"/>
          </p:cNvPicPr>
          <p:nvPr/>
        </p:nvPicPr>
        <p:blipFill>
          <a:blip r:embed="rId3"/>
          <a:stretch>
            <a:fillRect/>
          </a:stretch>
        </p:blipFill>
        <p:spPr>
          <a:xfrm>
            <a:off x="7180732" y="2823445"/>
            <a:ext cx="3514646" cy="3395625"/>
          </a:xfrm>
          <a:prstGeom prst="rect">
            <a:avLst/>
          </a:prstGeom>
        </p:spPr>
      </p:pic>
    </p:spTree>
    <p:extLst>
      <p:ext uri="{BB962C8B-B14F-4D97-AF65-F5344CB8AC3E}">
        <p14:creationId xmlns:p14="http://schemas.microsoft.com/office/powerpoint/2010/main" val="3712512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6F75DE-8A44-4EC5-83C6-95BDDF10DFD9}"/>
              </a:ext>
            </a:extLst>
          </p:cNvPr>
          <p:cNvSpPr>
            <a:spLocks noGrp="1"/>
          </p:cNvSpPr>
          <p:nvPr>
            <p:ph type="title"/>
          </p:nvPr>
        </p:nvSpPr>
        <p:spPr/>
        <p:txBody>
          <a:bodyPr rtlCol="0"/>
          <a:lstStyle/>
          <a:p>
            <a:pPr algn="ctr"/>
            <a:r>
              <a:rPr lang="tr-TR" altLang="zh-CN" sz="4000" dirty="0"/>
              <a:t>PROJENİN ÇALIŞMA MANTIĞI</a:t>
            </a:r>
            <a:endParaRPr lang="zh-CN" altLang="en-US" sz="4000" dirty="0"/>
          </a:p>
        </p:txBody>
      </p:sp>
      <p:sp>
        <p:nvSpPr>
          <p:cNvPr id="7" name="Slayt Numarası Yer Tutucusu 9">
            <a:extLst>
              <a:ext uri="{FF2B5EF4-FFF2-40B4-BE49-F238E27FC236}">
                <a16:creationId xmlns:a16="http://schemas.microsoft.com/office/drawing/2014/main" id="{BE4C97A2-0C46-4D31-8087-9CD6A0458637}"/>
              </a:ext>
            </a:extLst>
          </p:cNvPr>
          <p:cNvSpPr>
            <a:spLocks noGrp="1"/>
          </p:cNvSpPr>
          <p:nvPr>
            <p:ph type="sldNum" sz="quarter" idx="12"/>
          </p:nvPr>
        </p:nvSpPr>
        <p:spPr/>
        <p:txBody>
          <a:bodyPr rtlCol="0"/>
          <a:lstStyle/>
          <a:p>
            <a:pPr rtl="0"/>
            <a:fld id="{F97E8200-1950-409B-82E7-99938E7AE355}" type="slidenum">
              <a:rPr lang="tr-TR" smtClean="0"/>
              <a:pPr rtl="0"/>
              <a:t>12</a:t>
            </a:fld>
            <a:endParaRPr lang="tr-TR"/>
          </a:p>
        </p:txBody>
      </p:sp>
      <p:sp>
        <p:nvSpPr>
          <p:cNvPr id="20" name="Metin kutusu 19">
            <a:extLst>
              <a:ext uri="{FF2B5EF4-FFF2-40B4-BE49-F238E27FC236}">
                <a16:creationId xmlns:a16="http://schemas.microsoft.com/office/drawing/2014/main" id="{67EBC23A-DA06-4077-993D-939C9CCFAFBF}"/>
              </a:ext>
            </a:extLst>
          </p:cNvPr>
          <p:cNvSpPr txBox="1"/>
          <p:nvPr/>
        </p:nvSpPr>
        <p:spPr>
          <a:xfrm>
            <a:off x="1147002" y="2684946"/>
            <a:ext cx="3514646" cy="276999"/>
          </a:xfrm>
          <a:prstGeom prst="rect">
            <a:avLst/>
          </a:prstGeom>
          <a:noFill/>
        </p:spPr>
        <p:txBody>
          <a:bodyPr wrap="square" rtlCol="0">
            <a:spAutoFit/>
          </a:bodyPr>
          <a:lstStyle/>
          <a:p>
            <a:pPr algn="just"/>
            <a:endParaRPr lang="tr-TR" sz="1200" dirty="0"/>
          </a:p>
        </p:txBody>
      </p:sp>
      <p:sp>
        <p:nvSpPr>
          <p:cNvPr id="8" name="Metin kutusu 7">
            <a:extLst>
              <a:ext uri="{FF2B5EF4-FFF2-40B4-BE49-F238E27FC236}">
                <a16:creationId xmlns:a16="http://schemas.microsoft.com/office/drawing/2014/main" id="{D83B1FB0-C09F-BFB1-6AF7-7742960D7F88}"/>
              </a:ext>
            </a:extLst>
          </p:cNvPr>
          <p:cNvSpPr txBox="1"/>
          <p:nvPr/>
        </p:nvSpPr>
        <p:spPr>
          <a:xfrm>
            <a:off x="960120" y="3011251"/>
            <a:ext cx="4382845" cy="3177601"/>
          </a:xfrm>
          <a:prstGeom prst="rect">
            <a:avLst/>
          </a:prstGeom>
          <a:noFill/>
        </p:spPr>
        <p:txBody>
          <a:bodyPr wrap="square">
            <a:spAutoFit/>
          </a:bodyPr>
          <a:lstStyle/>
          <a:p>
            <a:r>
              <a:rPr lang="tr-TR" sz="1400" b="1" dirty="0">
                <a:latin typeface="Times New Roman" panose="02020603050405020304" pitchFamily="18" charset="0"/>
                <a:ea typeface="Calibri" panose="020F0502020204030204" pitchFamily="34" charset="0"/>
              </a:rPr>
              <a:t>a.</a:t>
            </a:r>
            <a:r>
              <a:rPr lang="tr-TR" sz="1400" b="1" dirty="0">
                <a:effectLst/>
                <a:latin typeface="Times New Roman" panose="02020603050405020304" pitchFamily="18" charset="0"/>
                <a:ea typeface="Calibri" panose="020F0502020204030204" pitchFamily="34" charset="0"/>
              </a:rPr>
              <a:t> </a:t>
            </a:r>
            <a:r>
              <a:rPr lang="tr-TR" sz="1400" b="1" dirty="0">
                <a:latin typeface="Times New Roman" panose="02020603050405020304" pitchFamily="18" charset="0"/>
                <a:ea typeface="Calibri" panose="020F0502020204030204" pitchFamily="34" charset="0"/>
              </a:rPr>
              <a:t>Otomatik</a:t>
            </a:r>
            <a:r>
              <a:rPr lang="tr-TR" sz="1400" b="1" dirty="0">
                <a:effectLst/>
                <a:latin typeface="Times New Roman" panose="02020603050405020304" pitchFamily="18" charset="0"/>
                <a:ea typeface="Calibri" panose="020F0502020204030204" pitchFamily="34" charset="0"/>
              </a:rPr>
              <a:t> Mod</a:t>
            </a:r>
            <a:endParaRPr lang="tr-TR" sz="1400" dirty="0">
              <a:effectLst/>
              <a:latin typeface="Times New Roman" panose="02020603050405020304" pitchFamily="18" charset="0"/>
              <a:ea typeface="Times New Roman" panose="02020603050405020304" pitchFamily="18" charset="0"/>
            </a:endParaRPr>
          </a:p>
          <a:p>
            <a:pPr algn="just">
              <a:lnSpc>
                <a:spcPct val="150000"/>
              </a:lnSpc>
            </a:pPr>
            <a:r>
              <a:rPr lang="tr-TR" sz="1400" dirty="0">
                <a:effectLst/>
                <a:latin typeface="Times New Roman" panose="02020603050405020304" pitchFamily="18" charset="0"/>
                <a:ea typeface="Calibri" panose="020F0502020204030204" pitchFamily="34" charset="0"/>
              </a:rPr>
              <a:t>Otomatik mod sayesinde kullanıcının dışarıdan gireceği süre sonunda akvaryum üzerinde bulunan ve step motor kullanılarak yapılan yemleme sistemi çalışacak ve akvaryum içerisinde bulunan balıklar otomatik olarak yemlenmiş olacaktır. </a:t>
            </a:r>
          </a:p>
          <a:p>
            <a:pPr algn="just">
              <a:lnSpc>
                <a:spcPct val="150000"/>
              </a:lnSpc>
            </a:pPr>
            <a:r>
              <a:rPr lang="tr-TR" sz="1400" dirty="0">
                <a:latin typeface="Times New Roman" panose="02020603050405020304" pitchFamily="18" charset="0"/>
                <a:ea typeface="Times New Roman" panose="02020603050405020304" pitchFamily="18" charset="0"/>
              </a:rPr>
              <a:t>Burada gireceğimiz dakika değerleri ile balıkların hangi dakika da ya da tam olarak kaç dakika içerisinde yemleme yapılacağını görebiliyoruz. Yine bu modda sıcaklık belli bir değerin üstüne çıktığında da fanlar devreye girecektir. </a:t>
            </a:r>
          </a:p>
        </p:txBody>
      </p:sp>
      <p:pic>
        <p:nvPicPr>
          <p:cNvPr id="6" name="Resim 5">
            <a:extLst>
              <a:ext uri="{FF2B5EF4-FFF2-40B4-BE49-F238E27FC236}">
                <a16:creationId xmlns:a16="http://schemas.microsoft.com/office/drawing/2014/main" id="{08C90310-499C-B23C-DC54-A2A298968CBB}"/>
              </a:ext>
            </a:extLst>
          </p:cNvPr>
          <p:cNvPicPr>
            <a:picLocks noChangeAspect="1"/>
          </p:cNvPicPr>
          <p:nvPr/>
        </p:nvPicPr>
        <p:blipFill>
          <a:blip r:embed="rId3"/>
          <a:stretch>
            <a:fillRect/>
          </a:stretch>
        </p:blipFill>
        <p:spPr>
          <a:xfrm>
            <a:off x="7180732" y="2823445"/>
            <a:ext cx="3514646" cy="3395625"/>
          </a:xfrm>
          <a:prstGeom prst="rect">
            <a:avLst/>
          </a:prstGeom>
        </p:spPr>
      </p:pic>
    </p:spTree>
    <p:extLst>
      <p:ext uri="{BB962C8B-B14F-4D97-AF65-F5344CB8AC3E}">
        <p14:creationId xmlns:p14="http://schemas.microsoft.com/office/powerpoint/2010/main" val="1982743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6F75DE-8A44-4EC5-83C6-95BDDF10DFD9}"/>
              </a:ext>
            </a:extLst>
          </p:cNvPr>
          <p:cNvSpPr>
            <a:spLocks noGrp="1"/>
          </p:cNvSpPr>
          <p:nvPr>
            <p:ph type="title"/>
          </p:nvPr>
        </p:nvSpPr>
        <p:spPr/>
        <p:txBody>
          <a:bodyPr rtlCol="0"/>
          <a:lstStyle/>
          <a:p>
            <a:pPr algn="ctr"/>
            <a:r>
              <a:rPr lang="tr-TR" altLang="zh-CN" sz="4000" dirty="0"/>
              <a:t>PROJENİN ÇALIŞMA MANTIĞI</a:t>
            </a:r>
            <a:endParaRPr lang="zh-CN" altLang="en-US" sz="4000" dirty="0"/>
          </a:p>
        </p:txBody>
      </p:sp>
      <p:sp>
        <p:nvSpPr>
          <p:cNvPr id="7" name="Slayt Numarası Yer Tutucusu 9">
            <a:extLst>
              <a:ext uri="{FF2B5EF4-FFF2-40B4-BE49-F238E27FC236}">
                <a16:creationId xmlns:a16="http://schemas.microsoft.com/office/drawing/2014/main" id="{BE4C97A2-0C46-4D31-8087-9CD6A0458637}"/>
              </a:ext>
            </a:extLst>
          </p:cNvPr>
          <p:cNvSpPr>
            <a:spLocks noGrp="1"/>
          </p:cNvSpPr>
          <p:nvPr>
            <p:ph type="sldNum" sz="quarter" idx="12"/>
          </p:nvPr>
        </p:nvSpPr>
        <p:spPr/>
        <p:txBody>
          <a:bodyPr rtlCol="0"/>
          <a:lstStyle/>
          <a:p>
            <a:pPr rtl="0"/>
            <a:fld id="{F97E8200-1950-409B-82E7-99938E7AE355}" type="slidenum">
              <a:rPr lang="tr-TR" smtClean="0"/>
              <a:pPr rtl="0"/>
              <a:t>13</a:t>
            </a:fld>
            <a:endParaRPr lang="tr-TR"/>
          </a:p>
        </p:txBody>
      </p:sp>
      <p:sp>
        <p:nvSpPr>
          <p:cNvPr id="20" name="Metin kutusu 19">
            <a:extLst>
              <a:ext uri="{FF2B5EF4-FFF2-40B4-BE49-F238E27FC236}">
                <a16:creationId xmlns:a16="http://schemas.microsoft.com/office/drawing/2014/main" id="{67EBC23A-DA06-4077-993D-939C9CCFAFBF}"/>
              </a:ext>
            </a:extLst>
          </p:cNvPr>
          <p:cNvSpPr txBox="1"/>
          <p:nvPr/>
        </p:nvSpPr>
        <p:spPr>
          <a:xfrm>
            <a:off x="1147002" y="2684946"/>
            <a:ext cx="3514646" cy="276999"/>
          </a:xfrm>
          <a:prstGeom prst="rect">
            <a:avLst/>
          </a:prstGeom>
          <a:noFill/>
        </p:spPr>
        <p:txBody>
          <a:bodyPr wrap="square" rtlCol="0">
            <a:spAutoFit/>
          </a:bodyPr>
          <a:lstStyle/>
          <a:p>
            <a:pPr algn="just"/>
            <a:endParaRPr lang="tr-TR" sz="1200" dirty="0"/>
          </a:p>
        </p:txBody>
      </p:sp>
      <p:pic>
        <p:nvPicPr>
          <p:cNvPr id="10" name="Resim 9">
            <a:extLst>
              <a:ext uri="{FF2B5EF4-FFF2-40B4-BE49-F238E27FC236}">
                <a16:creationId xmlns:a16="http://schemas.microsoft.com/office/drawing/2014/main" id="{45FABC04-2A0B-799D-BEA7-1D42CF557DF8}"/>
              </a:ext>
            </a:extLst>
          </p:cNvPr>
          <p:cNvPicPr>
            <a:picLocks noChangeAspect="1"/>
          </p:cNvPicPr>
          <p:nvPr/>
        </p:nvPicPr>
        <p:blipFill rotWithShape="1">
          <a:blip r:embed="rId3"/>
          <a:srcRect l="1141" t="785" r="1585" b="47700"/>
          <a:stretch/>
        </p:blipFill>
        <p:spPr>
          <a:xfrm>
            <a:off x="1550421" y="2536808"/>
            <a:ext cx="3908611" cy="3532905"/>
          </a:xfrm>
          <a:prstGeom prst="rect">
            <a:avLst/>
          </a:prstGeom>
        </p:spPr>
      </p:pic>
      <p:pic>
        <p:nvPicPr>
          <p:cNvPr id="12" name="Resim 11">
            <a:extLst>
              <a:ext uri="{FF2B5EF4-FFF2-40B4-BE49-F238E27FC236}">
                <a16:creationId xmlns:a16="http://schemas.microsoft.com/office/drawing/2014/main" id="{D4E3672E-2F8A-136B-9188-FE52D739621B}"/>
              </a:ext>
            </a:extLst>
          </p:cNvPr>
          <p:cNvPicPr>
            <a:picLocks noChangeAspect="1"/>
          </p:cNvPicPr>
          <p:nvPr/>
        </p:nvPicPr>
        <p:blipFill rotWithShape="1">
          <a:blip r:embed="rId3"/>
          <a:srcRect t="52301" r="1139" b="504"/>
          <a:stretch/>
        </p:blipFill>
        <p:spPr>
          <a:xfrm>
            <a:off x="6417782" y="2536809"/>
            <a:ext cx="3972312" cy="3532905"/>
          </a:xfrm>
          <a:prstGeom prst="rect">
            <a:avLst/>
          </a:prstGeom>
        </p:spPr>
      </p:pic>
    </p:spTree>
    <p:extLst>
      <p:ext uri="{BB962C8B-B14F-4D97-AF65-F5344CB8AC3E}">
        <p14:creationId xmlns:p14="http://schemas.microsoft.com/office/powerpoint/2010/main" val="635162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9256B7E-1633-44AB-8584-82DF5B726834}"/>
              </a:ext>
            </a:extLst>
          </p:cNvPr>
          <p:cNvSpPr>
            <a:spLocks noGrp="1"/>
          </p:cNvSpPr>
          <p:nvPr>
            <p:ph type="title"/>
          </p:nvPr>
        </p:nvSpPr>
        <p:spPr>
          <a:xfrm>
            <a:off x="960120" y="317814"/>
            <a:ext cx="10268712" cy="1700784"/>
          </a:xfrm>
        </p:spPr>
        <p:txBody>
          <a:bodyPr rtlCol="0">
            <a:normAutofit/>
          </a:bodyPr>
          <a:lstStyle/>
          <a:p>
            <a:pPr algn="ctr"/>
            <a:r>
              <a:rPr lang="tr-TR" altLang="zh-CN" sz="3600" dirty="0"/>
              <a:t>PROJENİN Çalışma şeması </a:t>
            </a:r>
            <a:endParaRPr lang="tr-TR" sz="3600" dirty="0"/>
          </a:p>
        </p:txBody>
      </p:sp>
      <p:sp>
        <p:nvSpPr>
          <p:cNvPr id="9" name="Slayt Numarası Yer Tutucusu 9">
            <a:extLst>
              <a:ext uri="{FF2B5EF4-FFF2-40B4-BE49-F238E27FC236}">
                <a16:creationId xmlns:a16="http://schemas.microsoft.com/office/drawing/2014/main" id="{CC302B43-8755-4B25-A036-68EFC8791204}"/>
              </a:ext>
            </a:extLst>
          </p:cNvPr>
          <p:cNvSpPr>
            <a:spLocks noGrp="1"/>
          </p:cNvSpPr>
          <p:nvPr>
            <p:ph type="sldNum" sz="quarter" idx="12"/>
          </p:nvPr>
        </p:nvSpPr>
        <p:spPr>
          <a:xfrm>
            <a:off x="10296144" y="6356350"/>
            <a:ext cx="932688" cy="365125"/>
          </a:xfrm>
        </p:spPr>
        <p:txBody>
          <a:bodyPr rtlCol="0"/>
          <a:lstStyle/>
          <a:p>
            <a:pPr rtl="0"/>
            <a:fld id="{F97E8200-1950-409B-82E7-99938E7AE355}" type="slidenum">
              <a:rPr lang="tr-TR" smtClean="0"/>
              <a:pPr rtl="0"/>
              <a:t>14</a:t>
            </a:fld>
            <a:endParaRPr lang="tr-TR"/>
          </a:p>
        </p:txBody>
      </p:sp>
      <p:pic>
        <p:nvPicPr>
          <p:cNvPr id="7" name="Resim 6">
            <a:extLst>
              <a:ext uri="{FF2B5EF4-FFF2-40B4-BE49-F238E27FC236}">
                <a16:creationId xmlns:a16="http://schemas.microsoft.com/office/drawing/2014/main" id="{0E21163E-CCC7-2E52-6CC1-1CC685484E8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43400" y="2472214"/>
            <a:ext cx="2095954" cy="3884136"/>
          </a:xfrm>
          <a:prstGeom prst="rect">
            <a:avLst/>
          </a:prstGeom>
          <a:noFill/>
          <a:ln>
            <a:noFill/>
          </a:ln>
        </p:spPr>
      </p:pic>
      <p:pic>
        <p:nvPicPr>
          <p:cNvPr id="8" name="Resim 7">
            <a:extLst>
              <a:ext uri="{FF2B5EF4-FFF2-40B4-BE49-F238E27FC236}">
                <a16:creationId xmlns:a16="http://schemas.microsoft.com/office/drawing/2014/main" id="{DC85A1A2-DF11-669A-82A4-BCCE57A92C77}"/>
              </a:ext>
            </a:extLst>
          </p:cNvPr>
          <p:cNvPicPr>
            <a:picLocks noChangeAspect="1"/>
          </p:cNvPicPr>
          <p:nvPr/>
        </p:nvPicPr>
        <p:blipFill rotWithShape="1">
          <a:blip r:embed="rId4">
            <a:extLst>
              <a:ext uri="{28A0092B-C50C-407E-A947-70E740481C1C}">
                <a14:useLocalDpi xmlns:a14="http://schemas.microsoft.com/office/drawing/2010/main" val="0"/>
              </a:ext>
            </a:extLst>
          </a:blip>
          <a:srcRect l="1271" t="933" r="2282" b="32775"/>
          <a:stretch/>
        </p:blipFill>
        <p:spPr bwMode="auto">
          <a:xfrm>
            <a:off x="1005841" y="3228697"/>
            <a:ext cx="3467548" cy="3310215"/>
          </a:xfrm>
          <a:prstGeom prst="rect">
            <a:avLst/>
          </a:prstGeom>
          <a:noFill/>
          <a:ln>
            <a:noFill/>
          </a:ln>
          <a:extLst>
            <a:ext uri="{53640926-AAD7-44D8-BBD7-CCE9431645EC}">
              <a14:shadowObscured xmlns:a14="http://schemas.microsoft.com/office/drawing/2010/main"/>
            </a:ext>
          </a:extLst>
        </p:spPr>
      </p:pic>
      <p:pic>
        <p:nvPicPr>
          <p:cNvPr id="10" name="Resim 9">
            <a:extLst>
              <a:ext uri="{FF2B5EF4-FFF2-40B4-BE49-F238E27FC236}">
                <a16:creationId xmlns:a16="http://schemas.microsoft.com/office/drawing/2014/main" id="{AD7A9097-06D5-2843-01C7-82F4E4554CC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442759" y="2831558"/>
            <a:ext cx="3786073" cy="3707354"/>
          </a:xfrm>
          <a:prstGeom prst="rect">
            <a:avLst/>
          </a:prstGeom>
          <a:noFill/>
          <a:ln>
            <a:noFill/>
          </a:ln>
        </p:spPr>
      </p:pic>
    </p:spTree>
    <p:extLst>
      <p:ext uri="{BB962C8B-B14F-4D97-AF65-F5344CB8AC3E}">
        <p14:creationId xmlns:p14="http://schemas.microsoft.com/office/powerpoint/2010/main" val="3555461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6F75DE-8A44-4EC5-83C6-95BDDF10DFD9}"/>
              </a:ext>
            </a:extLst>
          </p:cNvPr>
          <p:cNvSpPr>
            <a:spLocks noGrp="1"/>
          </p:cNvSpPr>
          <p:nvPr>
            <p:ph type="title"/>
          </p:nvPr>
        </p:nvSpPr>
        <p:spPr/>
        <p:txBody>
          <a:bodyPr rtlCol="0">
            <a:normAutofit/>
          </a:bodyPr>
          <a:lstStyle/>
          <a:p>
            <a:pPr algn="ctr"/>
            <a:r>
              <a:rPr lang="tr-TR" altLang="zh-CN" sz="4000" dirty="0" err="1"/>
              <a:t>PROJede</a:t>
            </a:r>
            <a:r>
              <a:rPr lang="tr-TR" altLang="zh-CN" sz="4000" b="1" dirty="0">
                <a:solidFill>
                  <a:schemeClr val="bg1"/>
                </a:solidFill>
                <a:ea typeface="微软雅黑" pitchFamily="34" charset="-122"/>
              </a:rPr>
              <a:t> KARŞILAŞILAN SORUNLAR</a:t>
            </a:r>
            <a:endParaRPr lang="zh-CN" altLang="en-US" sz="4000" dirty="0"/>
          </a:p>
        </p:txBody>
      </p:sp>
      <p:sp>
        <p:nvSpPr>
          <p:cNvPr id="7" name="Slayt Numarası Yer Tutucusu 9">
            <a:extLst>
              <a:ext uri="{FF2B5EF4-FFF2-40B4-BE49-F238E27FC236}">
                <a16:creationId xmlns:a16="http://schemas.microsoft.com/office/drawing/2014/main" id="{BE4C97A2-0C46-4D31-8087-9CD6A0458637}"/>
              </a:ext>
            </a:extLst>
          </p:cNvPr>
          <p:cNvSpPr>
            <a:spLocks noGrp="1"/>
          </p:cNvSpPr>
          <p:nvPr>
            <p:ph type="sldNum" sz="quarter" idx="12"/>
          </p:nvPr>
        </p:nvSpPr>
        <p:spPr/>
        <p:txBody>
          <a:bodyPr rtlCol="0"/>
          <a:lstStyle/>
          <a:p>
            <a:pPr rtl="0"/>
            <a:fld id="{F97E8200-1950-409B-82E7-99938E7AE355}" type="slidenum">
              <a:rPr lang="tr-TR" smtClean="0"/>
              <a:pPr rtl="0"/>
              <a:t>15</a:t>
            </a:fld>
            <a:endParaRPr lang="tr-TR"/>
          </a:p>
        </p:txBody>
      </p:sp>
      <p:sp>
        <p:nvSpPr>
          <p:cNvPr id="20" name="Metin kutusu 19">
            <a:extLst>
              <a:ext uri="{FF2B5EF4-FFF2-40B4-BE49-F238E27FC236}">
                <a16:creationId xmlns:a16="http://schemas.microsoft.com/office/drawing/2014/main" id="{67EBC23A-DA06-4077-993D-939C9CCFAFBF}"/>
              </a:ext>
            </a:extLst>
          </p:cNvPr>
          <p:cNvSpPr txBox="1"/>
          <p:nvPr/>
        </p:nvSpPr>
        <p:spPr>
          <a:xfrm>
            <a:off x="1147002" y="2684946"/>
            <a:ext cx="3514646" cy="276999"/>
          </a:xfrm>
          <a:prstGeom prst="rect">
            <a:avLst/>
          </a:prstGeom>
          <a:noFill/>
        </p:spPr>
        <p:txBody>
          <a:bodyPr wrap="square" rtlCol="0">
            <a:spAutoFit/>
          </a:bodyPr>
          <a:lstStyle/>
          <a:p>
            <a:pPr algn="just"/>
            <a:endParaRPr lang="tr-TR" sz="1200" dirty="0"/>
          </a:p>
        </p:txBody>
      </p:sp>
      <p:sp>
        <p:nvSpPr>
          <p:cNvPr id="8" name="Metin kutusu 7">
            <a:extLst>
              <a:ext uri="{FF2B5EF4-FFF2-40B4-BE49-F238E27FC236}">
                <a16:creationId xmlns:a16="http://schemas.microsoft.com/office/drawing/2014/main" id="{D83B1FB0-C09F-BFB1-6AF7-7742960D7F88}"/>
              </a:ext>
            </a:extLst>
          </p:cNvPr>
          <p:cNvSpPr txBox="1"/>
          <p:nvPr/>
        </p:nvSpPr>
        <p:spPr>
          <a:xfrm>
            <a:off x="960120" y="3011250"/>
            <a:ext cx="9519621" cy="3046988"/>
          </a:xfrm>
          <a:prstGeom prst="rect">
            <a:avLst/>
          </a:prstGeom>
          <a:noFill/>
        </p:spPr>
        <p:txBody>
          <a:bodyPr wrap="square">
            <a:spAutoFit/>
          </a:bodyPr>
          <a:lstStyle/>
          <a:p>
            <a:pPr marL="285750" indent="-285750" algn="just">
              <a:buFont typeface="Arial" panose="020B0604020202020204" pitchFamily="34" charset="0"/>
              <a:buChar char="•"/>
            </a:pPr>
            <a:r>
              <a:rPr lang="tr-TR" sz="1600" dirty="0"/>
              <a:t>Projede genel olarak sensörler ve yazılım kısmında kütüphane yükleme aşamalarında bir çok sorunla karşılaşılmıştır.</a:t>
            </a:r>
          </a:p>
          <a:p>
            <a:pPr marL="285750" indent="-285750" algn="just">
              <a:buFont typeface="Arial" panose="020B0604020202020204" pitchFamily="34" charset="0"/>
              <a:buChar char="•"/>
            </a:pPr>
            <a:r>
              <a:rPr lang="tr-TR" sz="1600" dirty="0"/>
              <a:t>Yazılım kısmında kamerayı çalıştırmayı düşündüğümüz opencv kütüphanesi çok fazla denemeye rağmen çalışmadığı için uv4l kamera sistemine </a:t>
            </a:r>
            <a:r>
              <a:rPr lang="tr-TR" sz="1600" dirty="0" err="1"/>
              <a:t>ıp</a:t>
            </a:r>
            <a:r>
              <a:rPr lang="tr-TR" sz="1600" dirty="0"/>
              <a:t> üzerinden bağlantı sağlamaya yönelik bir çözüm bulunmuştur. Bunun gibi birçok kütüphane de hatalar alınmış opencv harici diğer kütüphaneler belirli sorunlar sonrasında eklenmiştir.</a:t>
            </a:r>
          </a:p>
          <a:p>
            <a:pPr marL="285750" indent="-285750" algn="just">
              <a:buFont typeface="Arial" panose="020B0604020202020204" pitchFamily="34" charset="0"/>
              <a:buChar char="•"/>
            </a:pPr>
            <a:r>
              <a:rPr lang="tr-TR" sz="1600" dirty="0"/>
              <a:t>Sensörler kısmında ise sıcaklık sensörünün belli başlı terminal hataları olduğundan dolayı sorunlar yaşanmıştır. Su kirliliği için olan sensör ise birçok kez sorun yaşandığından dolayı iptal edilmiştir.</a:t>
            </a:r>
          </a:p>
          <a:p>
            <a:pPr marL="285750" indent="-285750" algn="just">
              <a:buFont typeface="Arial" panose="020B0604020202020204" pitchFamily="34" charset="0"/>
              <a:buChar char="•"/>
            </a:pPr>
            <a:r>
              <a:rPr lang="tr-TR" sz="1600" dirty="0"/>
              <a:t>Projede kablolardan dolayı bir çok nokta da sorunlar yaşanmış ve çözülmesi için sürekli devreler tekrar kurulmuştur. Devreler akvaryum üzerinde denenerek ve yerleri belirlenip o noktalara montaj edilip ilerlemek projenin sağlığı ve süre bakımından daha yararlı olacaktır.</a:t>
            </a:r>
          </a:p>
          <a:p>
            <a:pPr marL="285750" indent="-285750" algn="just">
              <a:buFont typeface="Arial" panose="020B0604020202020204" pitchFamily="34" charset="0"/>
              <a:buChar char="•"/>
            </a:pPr>
            <a:r>
              <a:rPr lang="tr-TR" sz="1600" dirty="0"/>
              <a:t>Genel olarak sorunlar bunlar olup karşılaşılan bunlar harici bir çok sorun olmuştur.</a:t>
            </a:r>
          </a:p>
        </p:txBody>
      </p:sp>
    </p:spTree>
    <p:extLst>
      <p:ext uri="{BB962C8B-B14F-4D97-AF65-F5344CB8AC3E}">
        <p14:creationId xmlns:p14="http://schemas.microsoft.com/office/powerpoint/2010/main" val="3387817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9256B7E-1633-44AB-8584-82DF5B726834}"/>
              </a:ext>
            </a:extLst>
          </p:cNvPr>
          <p:cNvSpPr>
            <a:spLocks noGrp="1"/>
          </p:cNvSpPr>
          <p:nvPr>
            <p:ph type="title"/>
          </p:nvPr>
        </p:nvSpPr>
        <p:spPr>
          <a:xfrm>
            <a:off x="960120" y="317814"/>
            <a:ext cx="10268712" cy="1700784"/>
          </a:xfrm>
        </p:spPr>
        <p:txBody>
          <a:bodyPr rtlCol="0">
            <a:normAutofit/>
          </a:bodyPr>
          <a:lstStyle/>
          <a:p>
            <a:pPr algn="ctr"/>
            <a:r>
              <a:rPr lang="tr-TR" altLang="zh-CN" sz="3600" dirty="0"/>
              <a:t>PROJENİN Genel Görünümü</a:t>
            </a:r>
            <a:endParaRPr lang="tr-TR" sz="3600" dirty="0"/>
          </a:p>
        </p:txBody>
      </p:sp>
      <p:sp>
        <p:nvSpPr>
          <p:cNvPr id="9" name="Slayt Numarası Yer Tutucusu 9">
            <a:extLst>
              <a:ext uri="{FF2B5EF4-FFF2-40B4-BE49-F238E27FC236}">
                <a16:creationId xmlns:a16="http://schemas.microsoft.com/office/drawing/2014/main" id="{CC302B43-8755-4B25-A036-68EFC8791204}"/>
              </a:ext>
            </a:extLst>
          </p:cNvPr>
          <p:cNvSpPr>
            <a:spLocks noGrp="1"/>
          </p:cNvSpPr>
          <p:nvPr>
            <p:ph type="sldNum" sz="quarter" idx="12"/>
          </p:nvPr>
        </p:nvSpPr>
        <p:spPr>
          <a:xfrm>
            <a:off x="10296144" y="6356350"/>
            <a:ext cx="932688" cy="365125"/>
          </a:xfrm>
        </p:spPr>
        <p:txBody>
          <a:bodyPr rtlCol="0"/>
          <a:lstStyle/>
          <a:p>
            <a:pPr rtl="0"/>
            <a:fld id="{F97E8200-1950-409B-82E7-99938E7AE355}" type="slidenum">
              <a:rPr lang="tr-TR" smtClean="0"/>
              <a:pPr rtl="0"/>
              <a:t>16</a:t>
            </a:fld>
            <a:endParaRPr lang="tr-TR"/>
          </a:p>
        </p:txBody>
      </p:sp>
      <p:pic>
        <p:nvPicPr>
          <p:cNvPr id="22" name="Resim 21">
            <a:extLst>
              <a:ext uri="{FF2B5EF4-FFF2-40B4-BE49-F238E27FC236}">
                <a16:creationId xmlns:a16="http://schemas.microsoft.com/office/drawing/2014/main" id="{2036414C-2FF8-0C14-71C1-256467E0A910}"/>
              </a:ext>
            </a:extLst>
          </p:cNvPr>
          <p:cNvPicPr>
            <a:picLocks noChangeAspect="1"/>
          </p:cNvPicPr>
          <p:nvPr/>
        </p:nvPicPr>
        <p:blipFill rotWithShape="1">
          <a:blip r:embed="rId3">
            <a:extLst>
              <a:ext uri="{28A0092B-C50C-407E-A947-70E740481C1C}">
                <a14:useLocalDpi xmlns:a14="http://schemas.microsoft.com/office/drawing/2010/main" val="0"/>
              </a:ext>
            </a:extLst>
          </a:blip>
          <a:srcRect t="22903" b="17155"/>
          <a:stretch/>
        </p:blipFill>
        <p:spPr bwMode="auto">
          <a:xfrm>
            <a:off x="8459191" y="2519971"/>
            <a:ext cx="2956730" cy="3618772"/>
          </a:xfrm>
          <a:prstGeom prst="rect">
            <a:avLst/>
          </a:prstGeom>
          <a:noFill/>
          <a:ln>
            <a:noFill/>
          </a:ln>
          <a:extLst>
            <a:ext uri="{53640926-AAD7-44D8-BBD7-CCE9431645EC}">
              <a14:shadowObscured xmlns:a14="http://schemas.microsoft.com/office/drawing/2010/main"/>
            </a:ext>
          </a:extLst>
        </p:spPr>
      </p:pic>
      <p:pic>
        <p:nvPicPr>
          <p:cNvPr id="25" name="Resim 24">
            <a:extLst>
              <a:ext uri="{FF2B5EF4-FFF2-40B4-BE49-F238E27FC236}">
                <a16:creationId xmlns:a16="http://schemas.microsoft.com/office/drawing/2014/main" id="{A9F4F991-8B59-4EAA-00BE-67A6FD0B8611}"/>
              </a:ext>
            </a:extLst>
          </p:cNvPr>
          <p:cNvPicPr>
            <a:picLocks noChangeAspect="1"/>
          </p:cNvPicPr>
          <p:nvPr/>
        </p:nvPicPr>
        <p:blipFill>
          <a:blip r:embed="rId4"/>
          <a:stretch>
            <a:fillRect/>
          </a:stretch>
        </p:blipFill>
        <p:spPr>
          <a:xfrm>
            <a:off x="3799903" y="2357318"/>
            <a:ext cx="4589145" cy="3781425"/>
          </a:xfrm>
          <a:prstGeom prst="rect">
            <a:avLst/>
          </a:prstGeom>
        </p:spPr>
      </p:pic>
      <p:pic>
        <p:nvPicPr>
          <p:cNvPr id="27" name="Resim 26">
            <a:extLst>
              <a:ext uri="{FF2B5EF4-FFF2-40B4-BE49-F238E27FC236}">
                <a16:creationId xmlns:a16="http://schemas.microsoft.com/office/drawing/2014/main" id="{D1F91463-1334-CBB9-3E25-C9A423838C04}"/>
              </a:ext>
            </a:extLst>
          </p:cNvPr>
          <p:cNvPicPr>
            <a:picLocks noChangeAspect="1"/>
          </p:cNvPicPr>
          <p:nvPr/>
        </p:nvPicPr>
        <p:blipFill rotWithShape="1">
          <a:blip r:embed="rId5">
            <a:extLst>
              <a:ext uri="{28A0092B-C50C-407E-A947-70E740481C1C}">
                <a14:useLocalDpi xmlns:a14="http://schemas.microsoft.com/office/drawing/2010/main" val="0"/>
              </a:ext>
            </a:extLst>
          </a:blip>
          <a:srcRect t="8676" b="30055"/>
          <a:stretch/>
        </p:blipFill>
        <p:spPr bwMode="auto">
          <a:xfrm>
            <a:off x="663044" y="2629081"/>
            <a:ext cx="3101787" cy="350966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63119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9256B7E-1633-44AB-8584-82DF5B726834}"/>
              </a:ext>
            </a:extLst>
          </p:cNvPr>
          <p:cNvSpPr>
            <a:spLocks noGrp="1"/>
          </p:cNvSpPr>
          <p:nvPr>
            <p:ph type="title"/>
          </p:nvPr>
        </p:nvSpPr>
        <p:spPr>
          <a:xfrm>
            <a:off x="960120" y="317814"/>
            <a:ext cx="10268712" cy="1700784"/>
          </a:xfrm>
        </p:spPr>
        <p:txBody>
          <a:bodyPr rtlCol="0">
            <a:normAutofit/>
          </a:bodyPr>
          <a:lstStyle/>
          <a:p>
            <a:br>
              <a:rPr lang="zh-CN" altLang="en-US" sz="3600" dirty="0"/>
            </a:br>
            <a:endParaRPr lang="tr-TR" sz="3600" dirty="0"/>
          </a:p>
        </p:txBody>
      </p:sp>
      <p:sp>
        <p:nvSpPr>
          <p:cNvPr id="9" name="Slayt Numarası Yer Tutucusu 9">
            <a:extLst>
              <a:ext uri="{FF2B5EF4-FFF2-40B4-BE49-F238E27FC236}">
                <a16:creationId xmlns:a16="http://schemas.microsoft.com/office/drawing/2014/main" id="{CC302B43-8755-4B25-A036-68EFC8791204}"/>
              </a:ext>
            </a:extLst>
          </p:cNvPr>
          <p:cNvSpPr>
            <a:spLocks noGrp="1"/>
          </p:cNvSpPr>
          <p:nvPr>
            <p:ph type="sldNum" sz="quarter" idx="12"/>
          </p:nvPr>
        </p:nvSpPr>
        <p:spPr>
          <a:xfrm>
            <a:off x="10296144" y="6356350"/>
            <a:ext cx="932688" cy="365125"/>
          </a:xfrm>
        </p:spPr>
        <p:txBody>
          <a:bodyPr rtlCol="0"/>
          <a:lstStyle/>
          <a:p>
            <a:pPr rtl="0"/>
            <a:fld id="{F97E8200-1950-409B-82E7-99938E7AE355}" type="slidenum">
              <a:rPr lang="tr-TR" smtClean="0"/>
              <a:pPr rtl="0"/>
              <a:t>17</a:t>
            </a:fld>
            <a:endParaRPr lang="tr-TR"/>
          </a:p>
        </p:txBody>
      </p:sp>
      <p:sp>
        <p:nvSpPr>
          <p:cNvPr id="5" name="Metin kutusu 4">
            <a:extLst>
              <a:ext uri="{FF2B5EF4-FFF2-40B4-BE49-F238E27FC236}">
                <a16:creationId xmlns:a16="http://schemas.microsoft.com/office/drawing/2014/main" id="{664067F8-4229-8534-DBDF-38F88959805C}"/>
              </a:ext>
            </a:extLst>
          </p:cNvPr>
          <p:cNvSpPr txBox="1"/>
          <p:nvPr/>
        </p:nvSpPr>
        <p:spPr>
          <a:xfrm>
            <a:off x="3119717" y="875818"/>
            <a:ext cx="6096000" cy="584775"/>
          </a:xfrm>
          <a:prstGeom prst="rect">
            <a:avLst/>
          </a:prstGeom>
          <a:noFill/>
        </p:spPr>
        <p:txBody>
          <a:bodyPr wrap="square">
            <a:spAutoFit/>
          </a:bodyPr>
          <a:lstStyle/>
          <a:p>
            <a:pPr algn="ctr"/>
            <a:r>
              <a:rPr lang="tr-TR" altLang="zh-CN" sz="3200" dirty="0">
                <a:solidFill>
                  <a:schemeClr val="bg1"/>
                </a:solidFill>
              </a:rPr>
              <a:t>Dinlediğiniz için Teşekkürler…</a:t>
            </a:r>
          </a:p>
        </p:txBody>
      </p:sp>
      <p:sp>
        <p:nvSpPr>
          <p:cNvPr id="7" name="Metin kutusu 6">
            <a:extLst>
              <a:ext uri="{FF2B5EF4-FFF2-40B4-BE49-F238E27FC236}">
                <a16:creationId xmlns:a16="http://schemas.microsoft.com/office/drawing/2014/main" id="{BEEBF124-70EE-2FB7-EE93-102971E4D090}"/>
              </a:ext>
            </a:extLst>
          </p:cNvPr>
          <p:cNvSpPr txBox="1"/>
          <p:nvPr/>
        </p:nvSpPr>
        <p:spPr>
          <a:xfrm>
            <a:off x="3046476" y="4239237"/>
            <a:ext cx="6096000" cy="1200329"/>
          </a:xfrm>
          <a:prstGeom prst="rect">
            <a:avLst/>
          </a:prstGeom>
          <a:noFill/>
        </p:spPr>
        <p:txBody>
          <a:bodyPr wrap="square">
            <a:spAutoFit/>
          </a:bodyPr>
          <a:lstStyle/>
          <a:p>
            <a:pPr algn="ctr"/>
            <a:r>
              <a:rPr lang="tr-TR" altLang="zh-CN" sz="2400" dirty="0"/>
              <a:t>Ali KAZANCI</a:t>
            </a:r>
          </a:p>
          <a:p>
            <a:pPr algn="ctr"/>
            <a:r>
              <a:rPr lang="tr-TR" altLang="zh-CN" sz="2400" dirty="0"/>
              <a:t>Fatih İLHAN</a:t>
            </a:r>
          </a:p>
          <a:p>
            <a:pPr algn="ctr"/>
            <a:r>
              <a:rPr lang="tr-TR" altLang="zh-CN" sz="2400" dirty="0"/>
              <a:t>Yusuf ÇINARCI</a:t>
            </a:r>
            <a:endParaRPr lang="zh-CN" altLang="en-US" sz="2400" dirty="0"/>
          </a:p>
        </p:txBody>
      </p:sp>
      <p:pic>
        <p:nvPicPr>
          <p:cNvPr id="10" name="Resim 9">
            <a:extLst>
              <a:ext uri="{FF2B5EF4-FFF2-40B4-BE49-F238E27FC236}">
                <a16:creationId xmlns:a16="http://schemas.microsoft.com/office/drawing/2014/main" id="{AAE307C0-0205-34E9-2FE3-09EAED5FED33}"/>
              </a:ext>
            </a:extLst>
          </p:cNvPr>
          <p:cNvPicPr>
            <a:picLocks noChangeAspect="1"/>
          </p:cNvPicPr>
          <p:nvPr/>
        </p:nvPicPr>
        <p:blipFill>
          <a:blip r:embed="rId3"/>
          <a:stretch>
            <a:fillRect/>
          </a:stretch>
        </p:blipFill>
        <p:spPr>
          <a:xfrm>
            <a:off x="4305300" y="2790825"/>
            <a:ext cx="3581400" cy="1276350"/>
          </a:xfrm>
          <a:prstGeom prst="rect">
            <a:avLst/>
          </a:prstGeom>
        </p:spPr>
      </p:pic>
    </p:spTree>
    <p:extLst>
      <p:ext uri="{BB962C8B-B14F-4D97-AF65-F5344CB8AC3E}">
        <p14:creationId xmlns:p14="http://schemas.microsoft.com/office/powerpoint/2010/main" val="915550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Başlık 53">
            <a:extLst>
              <a:ext uri="{FF2B5EF4-FFF2-40B4-BE49-F238E27FC236}">
                <a16:creationId xmlns:a16="http://schemas.microsoft.com/office/drawing/2014/main" id="{742A82AB-F005-49A7-9C16-0AF17C1E992A}"/>
              </a:ext>
            </a:extLst>
          </p:cNvPr>
          <p:cNvSpPr>
            <a:spLocks noGrp="1"/>
          </p:cNvSpPr>
          <p:nvPr>
            <p:ph type="title"/>
          </p:nvPr>
        </p:nvSpPr>
        <p:spPr/>
        <p:txBody>
          <a:bodyPr rtlCol="0">
            <a:normAutofit/>
          </a:bodyPr>
          <a:lstStyle/>
          <a:p>
            <a:pPr rtl="0"/>
            <a:r>
              <a:rPr lang="tr-TR" sz="5000" dirty="0"/>
              <a:t>içindekiler</a:t>
            </a:r>
          </a:p>
        </p:txBody>
      </p:sp>
      <p:sp>
        <p:nvSpPr>
          <p:cNvPr id="8" name="Slayt Numarası Yer Tutucusu 9">
            <a:extLst>
              <a:ext uri="{FF2B5EF4-FFF2-40B4-BE49-F238E27FC236}">
                <a16:creationId xmlns:a16="http://schemas.microsoft.com/office/drawing/2014/main" id="{E50D8CA2-FDF5-4FB0-A313-B120969EA663}"/>
              </a:ext>
            </a:extLst>
          </p:cNvPr>
          <p:cNvSpPr>
            <a:spLocks noGrp="1"/>
          </p:cNvSpPr>
          <p:nvPr>
            <p:ph type="sldNum" sz="quarter" idx="12"/>
          </p:nvPr>
        </p:nvSpPr>
        <p:spPr/>
        <p:txBody>
          <a:bodyPr rtlCol="0"/>
          <a:lstStyle/>
          <a:p>
            <a:pPr rtl="0"/>
            <a:fld id="{F97E8200-1950-409B-82E7-99938E7AE355}" type="slidenum">
              <a:rPr lang="tr-TR" smtClean="0"/>
              <a:pPr/>
              <a:t>2</a:t>
            </a:fld>
            <a:endParaRPr lang="tr-TR"/>
          </a:p>
        </p:txBody>
      </p:sp>
      <p:sp>
        <p:nvSpPr>
          <p:cNvPr id="28" name="Metin kutusu 27">
            <a:extLst>
              <a:ext uri="{FF2B5EF4-FFF2-40B4-BE49-F238E27FC236}">
                <a16:creationId xmlns:a16="http://schemas.microsoft.com/office/drawing/2014/main" id="{0D407C48-9E0B-4816-9B72-E466D81DE240}"/>
              </a:ext>
            </a:extLst>
          </p:cNvPr>
          <p:cNvSpPr txBox="1"/>
          <p:nvPr/>
        </p:nvSpPr>
        <p:spPr>
          <a:xfrm>
            <a:off x="679507" y="2308581"/>
            <a:ext cx="5226342" cy="2446824"/>
          </a:xfrm>
          <a:prstGeom prst="rect">
            <a:avLst/>
          </a:prstGeom>
          <a:noFill/>
        </p:spPr>
        <p:txBody>
          <a:bodyPr wrap="square" rtlCol="0">
            <a:spAutoFit/>
          </a:bodyPr>
          <a:lstStyle/>
          <a:p>
            <a:pPr>
              <a:lnSpc>
                <a:spcPct val="150000"/>
              </a:lnSpc>
            </a:pPr>
            <a:r>
              <a:rPr lang="tr-TR" sz="1800" dirty="0"/>
              <a:t>1-Projenin İçeriği</a:t>
            </a:r>
          </a:p>
          <a:p>
            <a:pPr>
              <a:lnSpc>
                <a:spcPct val="150000"/>
              </a:lnSpc>
            </a:pPr>
            <a:r>
              <a:rPr lang="tr-TR" sz="1800" dirty="0"/>
              <a:t>2-Projenin Yapısı</a:t>
            </a:r>
          </a:p>
          <a:p>
            <a:pPr>
              <a:lnSpc>
                <a:spcPct val="150000"/>
              </a:lnSpc>
            </a:pPr>
            <a:r>
              <a:rPr lang="tr-TR" dirty="0"/>
              <a:t>3-Projenin Amacı</a:t>
            </a:r>
          </a:p>
          <a:p>
            <a:pPr>
              <a:lnSpc>
                <a:spcPct val="150000"/>
              </a:lnSpc>
            </a:pPr>
            <a:r>
              <a:rPr lang="tr-TR" sz="1800" dirty="0"/>
              <a:t>4-Projede Kullanılan Yazılım ve Donanımlar</a:t>
            </a:r>
          </a:p>
          <a:p>
            <a:pPr>
              <a:lnSpc>
                <a:spcPct val="150000"/>
              </a:lnSpc>
            </a:pPr>
            <a:r>
              <a:rPr lang="tr-TR" dirty="0"/>
              <a:t>5-Projenin Çalışma Mantığı</a:t>
            </a:r>
            <a:endParaRPr lang="tr-TR" sz="1800" dirty="0"/>
          </a:p>
          <a:p>
            <a:pPr marL="285750" indent="-285750">
              <a:buFont typeface="Arial" panose="020B0604020202020204" pitchFamily="34" charset="0"/>
              <a:buChar char="•"/>
            </a:pPr>
            <a:endParaRPr lang="tr-TR" dirty="0"/>
          </a:p>
        </p:txBody>
      </p:sp>
    </p:spTree>
    <p:extLst>
      <p:ext uri="{BB962C8B-B14F-4D97-AF65-F5344CB8AC3E}">
        <p14:creationId xmlns:p14="http://schemas.microsoft.com/office/powerpoint/2010/main" val="2593787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43047E-FBFD-4F79-BCA5-10E69740F030}"/>
              </a:ext>
            </a:extLst>
          </p:cNvPr>
          <p:cNvSpPr>
            <a:spLocks noGrp="1"/>
          </p:cNvSpPr>
          <p:nvPr>
            <p:ph type="title"/>
          </p:nvPr>
        </p:nvSpPr>
        <p:spPr>
          <a:xfrm>
            <a:off x="960120" y="317814"/>
            <a:ext cx="10268712" cy="1700784"/>
          </a:xfrm>
        </p:spPr>
        <p:txBody>
          <a:bodyPr rtlCol="0">
            <a:noAutofit/>
          </a:bodyPr>
          <a:lstStyle/>
          <a:p>
            <a:pPr rtl="0"/>
            <a:r>
              <a:rPr lang="tr-TR" sz="4000" dirty="0"/>
              <a:t>Projenin içeriği</a:t>
            </a:r>
          </a:p>
        </p:txBody>
      </p:sp>
      <p:sp>
        <p:nvSpPr>
          <p:cNvPr id="7" name="Slayt Numarası Yer Tutucusu 9">
            <a:extLst>
              <a:ext uri="{FF2B5EF4-FFF2-40B4-BE49-F238E27FC236}">
                <a16:creationId xmlns:a16="http://schemas.microsoft.com/office/drawing/2014/main" id="{10D3A3A4-BB0E-4364-BAC8-3A6F9464878A}"/>
              </a:ext>
            </a:extLst>
          </p:cNvPr>
          <p:cNvSpPr>
            <a:spLocks noGrp="1"/>
          </p:cNvSpPr>
          <p:nvPr>
            <p:ph type="sldNum" sz="quarter" idx="12"/>
          </p:nvPr>
        </p:nvSpPr>
        <p:spPr>
          <a:xfrm>
            <a:off x="10296144" y="6356350"/>
            <a:ext cx="932688" cy="365125"/>
          </a:xfrm>
        </p:spPr>
        <p:txBody>
          <a:bodyPr rtlCol="0"/>
          <a:lstStyle/>
          <a:p>
            <a:pPr rtl="0"/>
            <a:fld id="{F97E8200-1950-409B-82E7-99938E7AE355}" type="slidenum">
              <a:rPr lang="tr-TR" smtClean="0"/>
              <a:pPr rtl="0"/>
              <a:t>3</a:t>
            </a:fld>
            <a:endParaRPr lang="tr-TR" dirty="0"/>
          </a:p>
        </p:txBody>
      </p:sp>
      <p:sp>
        <p:nvSpPr>
          <p:cNvPr id="8" name="İçerik Yer Tutucusu 7">
            <a:extLst>
              <a:ext uri="{FF2B5EF4-FFF2-40B4-BE49-F238E27FC236}">
                <a16:creationId xmlns:a16="http://schemas.microsoft.com/office/drawing/2014/main" id="{A9452137-74F7-4C42-AACA-3359C3B826AC}"/>
              </a:ext>
            </a:extLst>
          </p:cNvPr>
          <p:cNvSpPr>
            <a:spLocks noGrp="1"/>
          </p:cNvSpPr>
          <p:nvPr>
            <p:ph idx="1"/>
          </p:nvPr>
        </p:nvSpPr>
        <p:spPr>
          <a:xfrm>
            <a:off x="960120" y="2855171"/>
            <a:ext cx="10268712" cy="3866304"/>
          </a:xfrm>
        </p:spPr>
        <p:txBody>
          <a:bodyPr>
            <a:normAutofit/>
          </a:bodyPr>
          <a:lstStyle/>
          <a:p>
            <a:pPr algn="just" rtl="0"/>
            <a:r>
              <a:rPr lang="tr-TR" sz="1800" dirty="0">
                <a:effectLst/>
                <a:latin typeface="Times New Roman" panose="02020603050405020304" pitchFamily="18" charset="0"/>
                <a:ea typeface="Times New Roman" panose="02020603050405020304" pitchFamily="18" charset="0"/>
              </a:rPr>
              <a:t>Bu proje esas olarak Raspberry Pi adlı tek çip kullanan bilgisayar ile bir Akvaryum İzleme Sistemi oluşturmaya yöneliktir. </a:t>
            </a:r>
          </a:p>
          <a:p>
            <a:pPr algn="just" rtl="0"/>
            <a:r>
              <a:rPr lang="tr-TR" sz="1800" dirty="0">
                <a:latin typeface="Times New Roman" panose="02020603050405020304" pitchFamily="18" charset="0"/>
              </a:rPr>
              <a:t>Bu Akvaryum İzleme ve Kontrol sistemi kullanıcının arayüz üstünden bir çok kontrol ve işlemi yapabilmesini daha kolay hale getirmek için tasarlanmıştır. Hem kullanıcı hemde balıklar için daha rahat ve konforlu bir kullanım amacı sağlanmaya çalışılmıştır.</a:t>
            </a:r>
          </a:p>
          <a:p>
            <a:pPr algn="just" rtl="0"/>
            <a:r>
              <a:rPr lang="tr-TR" sz="1800" dirty="0">
                <a:effectLst/>
                <a:latin typeface="Times New Roman" panose="02020603050405020304" pitchFamily="18" charset="0"/>
                <a:ea typeface="Times New Roman" panose="02020603050405020304" pitchFamily="18" charset="0"/>
              </a:rPr>
              <a:t>Bu projenin temel amacı, kapalı akvaryumlarının bakımını yapmakta güçlük çekenlere, özellikle de sık sık dışarıda kalanlara bu nedenle akvaryumlarını sürekli izleyemeyenlere yardımcı olmaktır. Bu sistem sayesinde kullanıcılar, akvaryumlarını sade ve basit bir arayüzü üzerinden kontrol edebilir ve izleyebilirler</a:t>
            </a:r>
            <a:endParaRPr lang="tr-TR" sz="1800" dirty="0">
              <a:latin typeface="Georgia" panose="02040502050405020303" pitchFamily="18" charset="0"/>
            </a:endParaRPr>
          </a:p>
        </p:txBody>
      </p:sp>
    </p:spTree>
    <p:extLst>
      <p:ext uri="{BB962C8B-B14F-4D97-AF65-F5344CB8AC3E}">
        <p14:creationId xmlns:p14="http://schemas.microsoft.com/office/powerpoint/2010/main" val="1527386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43047E-FBFD-4F79-BCA5-10E69740F030}"/>
              </a:ext>
            </a:extLst>
          </p:cNvPr>
          <p:cNvSpPr>
            <a:spLocks noGrp="1"/>
          </p:cNvSpPr>
          <p:nvPr>
            <p:ph type="title"/>
          </p:nvPr>
        </p:nvSpPr>
        <p:spPr>
          <a:xfrm>
            <a:off x="960120" y="317814"/>
            <a:ext cx="10268712" cy="1700784"/>
          </a:xfrm>
        </p:spPr>
        <p:txBody>
          <a:bodyPr rtlCol="0">
            <a:noAutofit/>
          </a:bodyPr>
          <a:lstStyle/>
          <a:p>
            <a:pPr rtl="0"/>
            <a:r>
              <a:rPr lang="tr-TR" sz="4000" dirty="0"/>
              <a:t>Projenin İçeriği</a:t>
            </a:r>
          </a:p>
        </p:txBody>
      </p:sp>
      <p:sp>
        <p:nvSpPr>
          <p:cNvPr id="7" name="Slayt Numarası Yer Tutucusu 9">
            <a:extLst>
              <a:ext uri="{FF2B5EF4-FFF2-40B4-BE49-F238E27FC236}">
                <a16:creationId xmlns:a16="http://schemas.microsoft.com/office/drawing/2014/main" id="{10D3A3A4-BB0E-4364-BAC8-3A6F9464878A}"/>
              </a:ext>
            </a:extLst>
          </p:cNvPr>
          <p:cNvSpPr>
            <a:spLocks noGrp="1"/>
          </p:cNvSpPr>
          <p:nvPr>
            <p:ph type="sldNum" sz="quarter" idx="12"/>
          </p:nvPr>
        </p:nvSpPr>
        <p:spPr>
          <a:xfrm>
            <a:off x="10296144" y="6356350"/>
            <a:ext cx="932688" cy="365125"/>
          </a:xfrm>
        </p:spPr>
        <p:txBody>
          <a:bodyPr rtlCol="0"/>
          <a:lstStyle/>
          <a:p>
            <a:pPr rtl="0"/>
            <a:fld id="{F97E8200-1950-409B-82E7-99938E7AE355}" type="slidenum">
              <a:rPr lang="tr-TR" smtClean="0"/>
              <a:pPr rtl="0"/>
              <a:t>4</a:t>
            </a:fld>
            <a:endParaRPr lang="tr-TR" dirty="0"/>
          </a:p>
        </p:txBody>
      </p:sp>
      <p:sp>
        <p:nvSpPr>
          <p:cNvPr id="8" name="İçerik Yer Tutucusu 7">
            <a:extLst>
              <a:ext uri="{FF2B5EF4-FFF2-40B4-BE49-F238E27FC236}">
                <a16:creationId xmlns:a16="http://schemas.microsoft.com/office/drawing/2014/main" id="{A9452137-74F7-4C42-AACA-3359C3B826AC}"/>
              </a:ext>
            </a:extLst>
          </p:cNvPr>
          <p:cNvSpPr>
            <a:spLocks noGrp="1"/>
          </p:cNvSpPr>
          <p:nvPr>
            <p:ph idx="1"/>
          </p:nvPr>
        </p:nvSpPr>
        <p:spPr>
          <a:xfrm>
            <a:off x="960120" y="2855171"/>
            <a:ext cx="10268712" cy="3593592"/>
          </a:xfrm>
        </p:spPr>
        <p:txBody>
          <a:bodyPr>
            <a:normAutofit fontScale="92500"/>
          </a:bodyPr>
          <a:lstStyle/>
          <a:p>
            <a:pPr marL="457200" indent="-457200">
              <a:buFont typeface="Arial" panose="020B0604020202020204" pitchFamily="34" charset="0"/>
              <a:buChar char="•"/>
            </a:pPr>
            <a:r>
              <a:rPr lang="tr-TR" sz="1800" dirty="0">
                <a:effectLst/>
                <a:latin typeface="Times New Roman" panose="02020603050405020304" pitchFamily="18" charset="0"/>
                <a:ea typeface="Times New Roman" panose="02020603050405020304" pitchFamily="18" charset="0"/>
              </a:rPr>
              <a:t>Bu sistemin ana rolü, kullanıcıların balıkları zamanında besleme, su sıcaklığını, su seviyesini kontrol etme gibi görevleri içeren bir dizi süreci kontrol etmektir. </a:t>
            </a:r>
          </a:p>
          <a:p>
            <a:pPr marL="457200" indent="-457200">
              <a:buFont typeface="Arial" panose="020B0604020202020204" pitchFamily="34" charset="0"/>
              <a:buChar char="•"/>
            </a:pPr>
            <a:r>
              <a:rPr lang="tr-TR" sz="1800" dirty="0">
                <a:effectLst/>
                <a:latin typeface="Times New Roman" panose="02020603050405020304" pitchFamily="18" charset="0"/>
                <a:ea typeface="Times New Roman" panose="02020603050405020304" pitchFamily="18" charset="0"/>
              </a:rPr>
              <a:t>Suyu pompalar aracılığı ile uzaktan doldurup boşaltma gibi ana işlevler bu sistem sayesinde oldukça kolay hale getirilmiştir. Akvaryumda su sızıntısı veya akvaryumun su seviyesinin normal seviyelerin altına düşmesi gibi acil durumlar olduğunda, kullanıcının arayüz üzerinde uyarı alması sağlanır. </a:t>
            </a:r>
          </a:p>
          <a:p>
            <a:pPr marL="457200" indent="-457200">
              <a:buFont typeface="Arial" panose="020B0604020202020204" pitchFamily="34" charset="0"/>
              <a:buChar char="•"/>
            </a:pPr>
            <a:r>
              <a:rPr lang="tr-TR" sz="1800" dirty="0">
                <a:effectLst/>
                <a:latin typeface="Times New Roman" panose="02020603050405020304" pitchFamily="18" charset="0"/>
                <a:ea typeface="Times New Roman" panose="02020603050405020304" pitchFamily="18" charset="0"/>
              </a:rPr>
              <a:t>Akvaryumun durumunu sürekli olarak kontrol etmek için, Raspberry Pi 3, sensörlerden veri toplamak ve ardından verileri kaydetmek, sensörleri ve aktüatörleri kontrol etmek gibi işlevleri yerine getiren ana karttır. Kullanıcı daha sonra akvaryumlarının durumunu kontrol etmek için Raspberry Pi tarafından barındırılan özel olarak tasarlanmış arayüzüne giriş yapacaktır. Bunun yanında su sıcaklık sensörü, sistemin en iyi şekilde çalıştığından emin olmak için su sızıntı sensörü ve su seviye sensörü de gereklidir. Bunun dışında su pompası, su filtresi ve balıkları beslemek için motorlar da gereklidir.</a:t>
            </a:r>
            <a:endParaRPr lang="tr-TR" dirty="0"/>
          </a:p>
        </p:txBody>
      </p:sp>
    </p:spTree>
    <p:extLst>
      <p:ext uri="{BB962C8B-B14F-4D97-AF65-F5344CB8AC3E}">
        <p14:creationId xmlns:p14="http://schemas.microsoft.com/office/powerpoint/2010/main" val="4072626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6F75DE-8A44-4EC5-83C6-95BDDF10DFD9}"/>
              </a:ext>
            </a:extLst>
          </p:cNvPr>
          <p:cNvSpPr>
            <a:spLocks noGrp="1"/>
          </p:cNvSpPr>
          <p:nvPr>
            <p:ph type="title"/>
          </p:nvPr>
        </p:nvSpPr>
        <p:spPr/>
        <p:txBody>
          <a:bodyPr rtlCol="0"/>
          <a:lstStyle/>
          <a:p>
            <a:pPr rtl="0"/>
            <a:r>
              <a:rPr lang="tr-TR" sz="4000" dirty="0"/>
              <a:t>PROJENİN YAPISI</a:t>
            </a:r>
          </a:p>
        </p:txBody>
      </p:sp>
      <p:sp>
        <p:nvSpPr>
          <p:cNvPr id="7" name="Slayt Numarası Yer Tutucusu 9">
            <a:extLst>
              <a:ext uri="{FF2B5EF4-FFF2-40B4-BE49-F238E27FC236}">
                <a16:creationId xmlns:a16="http://schemas.microsoft.com/office/drawing/2014/main" id="{BE4C97A2-0C46-4D31-8087-9CD6A0458637}"/>
              </a:ext>
            </a:extLst>
          </p:cNvPr>
          <p:cNvSpPr>
            <a:spLocks noGrp="1"/>
          </p:cNvSpPr>
          <p:nvPr>
            <p:ph type="sldNum" sz="quarter" idx="12"/>
          </p:nvPr>
        </p:nvSpPr>
        <p:spPr/>
        <p:txBody>
          <a:bodyPr rtlCol="0"/>
          <a:lstStyle/>
          <a:p>
            <a:pPr rtl="0"/>
            <a:fld id="{F97E8200-1950-409B-82E7-99938E7AE355}" type="slidenum">
              <a:rPr lang="tr-TR" smtClean="0"/>
              <a:pPr rtl="0"/>
              <a:t>5</a:t>
            </a:fld>
            <a:endParaRPr lang="tr-TR"/>
          </a:p>
        </p:txBody>
      </p:sp>
      <p:sp>
        <p:nvSpPr>
          <p:cNvPr id="20" name="Metin kutusu 19">
            <a:extLst>
              <a:ext uri="{FF2B5EF4-FFF2-40B4-BE49-F238E27FC236}">
                <a16:creationId xmlns:a16="http://schemas.microsoft.com/office/drawing/2014/main" id="{67EBC23A-DA06-4077-993D-939C9CCFAFBF}"/>
              </a:ext>
            </a:extLst>
          </p:cNvPr>
          <p:cNvSpPr txBox="1"/>
          <p:nvPr/>
        </p:nvSpPr>
        <p:spPr>
          <a:xfrm>
            <a:off x="741872" y="2769079"/>
            <a:ext cx="10204034" cy="6252994"/>
          </a:xfrm>
          <a:prstGeom prst="rect">
            <a:avLst/>
          </a:prstGeom>
          <a:noFill/>
        </p:spPr>
        <p:txBody>
          <a:bodyPr wrap="square" rtlCol="0">
            <a:spAutoFit/>
          </a:bodyPr>
          <a:lstStyle/>
          <a:p>
            <a:pPr marL="342900" lvl="0" indent="-342900" algn="just">
              <a:lnSpc>
                <a:spcPct val="150000"/>
              </a:lnSpc>
              <a:buFont typeface="Symbol" panose="05050102010706020507" pitchFamily="18" charset="2"/>
              <a:buChar char=""/>
            </a:pPr>
            <a:r>
              <a:rPr lang="tr-TR" sz="1800" dirty="0">
                <a:latin typeface="Times New Roman" panose="02020603050405020304" pitchFamily="18" charset="0"/>
                <a:ea typeface="Calibri" panose="020F0502020204030204" pitchFamily="34" charset="0"/>
              </a:rPr>
              <a:t>Sistem Akvaryum üzerine Raspberry Pi 3B kartı, Raspberry Pi 3b ,MCP3008 Dönüştürücü ,çeşitli sensörler ,28BYJ48 Step Motor ve ULN2003 Sürücü Kartı , 4 Kanal 5V Röle ,DS3231 ,</a:t>
            </a:r>
            <a:r>
              <a:rPr lang="tr-TR" sz="1800" dirty="0" err="1">
                <a:latin typeface="Times New Roman" panose="02020603050405020304" pitchFamily="18" charset="0"/>
                <a:ea typeface="Calibri" panose="020F0502020204030204" pitchFamily="34" charset="0"/>
              </a:rPr>
              <a:t>Clock</a:t>
            </a:r>
            <a:r>
              <a:rPr lang="tr-TR" sz="1800" dirty="0">
                <a:latin typeface="Times New Roman" panose="02020603050405020304" pitchFamily="18" charset="0"/>
                <a:ea typeface="Calibri" panose="020F0502020204030204" pitchFamily="34" charset="0"/>
              </a:rPr>
              <a:t> Modülü Beyaz Şerit Led,3528 RGB Led ve Logitech webcam gibi donanım ekipmanları yerleştirilerek oluşturulmuştur.</a:t>
            </a:r>
          </a:p>
          <a:p>
            <a:pPr marL="342900" lvl="0" indent="-342900" algn="just">
              <a:lnSpc>
                <a:spcPct val="150000"/>
              </a:lnSpc>
              <a:spcAft>
                <a:spcPts val="800"/>
              </a:spcAft>
              <a:buFont typeface="Symbol" panose="05050102010706020507" pitchFamily="18" charset="2"/>
              <a:buChar char=""/>
            </a:pPr>
            <a:r>
              <a:rPr lang="tr-TR" sz="1800" dirty="0">
                <a:latin typeface="Times New Roman" panose="02020603050405020304" pitchFamily="18" charset="0"/>
                <a:ea typeface="Calibri" panose="020F0502020204030204" pitchFamily="34" charset="0"/>
              </a:rPr>
              <a:t>Bu projede Raspberry Pi işlemci kartının gerekli algoritmaları çalıştırabilmesi amacıyla yazılım dili olarak Python kullanılmıştır. Python programlama dili üzerinde işlem gerçekleştirebilmek amacıyla Thonny Python IDE programı kullanılmıştır. </a:t>
            </a:r>
          </a:p>
          <a:p>
            <a:pPr marL="342900" indent="-342900" algn="just">
              <a:lnSpc>
                <a:spcPct val="150000"/>
              </a:lnSpc>
              <a:spcAft>
                <a:spcPts val="800"/>
              </a:spcAft>
              <a:buFont typeface="Symbol" panose="05050102010706020507" pitchFamily="18" charset="2"/>
              <a:buChar char=""/>
            </a:pPr>
            <a:r>
              <a:rPr lang="tr-TR" sz="1800" dirty="0">
                <a:latin typeface="Times New Roman" panose="02020603050405020304" pitchFamily="18" charset="0"/>
                <a:ea typeface="Calibri" panose="020F0502020204030204" pitchFamily="34" charset="0"/>
              </a:rPr>
              <a:t>Kullanıcıların akvaryum kontrolünü sağlayabileceği bir arayüz bulunmakla birlikte bu arayüz Python üzerinden Tkinter kütüphanesiyle tasarlanmıştır. </a:t>
            </a:r>
          </a:p>
          <a:p>
            <a:pPr marL="285750" indent="-285750" algn="just">
              <a:buFont typeface="Arial" panose="020B0604020202020204" pitchFamily="34" charset="0"/>
              <a:buChar char="•"/>
            </a:pPr>
            <a:endParaRPr lang="tr-TR" dirty="0"/>
          </a:p>
          <a:p>
            <a:pPr marL="285750" indent="-285750" algn="just">
              <a:buFont typeface="Arial" panose="020B0604020202020204" pitchFamily="34" charset="0"/>
              <a:buChar char="•"/>
            </a:pPr>
            <a:endParaRPr lang="tr-TR" dirty="0"/>
          </a:p>
          <a:p>
            <a:pPr marL="285750" indent="-285750" algn="just">
              <a:buFont typeface="Arial" panose="020B0604020202020204" pitchFamily="34" charset="0"/>
              <a:buChar char="•"/>
            </a:pPr>
            <a:endParaRPr lang="tr-TR" dirty="0"/>
          </a:p>
          <a:p>
            <a:pPr marL="285750" indent="-285750" algn="just">
              <a:buFont typeface="Arial" panose="020B0604020202020204" pitchFamily="34" charset="0"/>
              <a:buChar char="•"/>
            </a:pPr>
            <a:endParaRPr lang="tr-TR" dirty="0"/>
          </a:p>
          <a:p>
            <a:pPr marL="285750" indent="-285750" algn="just">
              <a:buFont typeface="Arial" panose="020B0604020202020204" pitchFamily="34" charset="0"/>
              <a:buChar char="•"/>
            </a:pPr>
            <a:endParaRPr lang="tr-TR" dirty="0"/>
          </a:p>
          <a:p>
            <a:pPr marL="285750" indent="-285750" algn="just">
              <a:buFont typeface="Arial" panose="020B0604020202020204" pitchFamily="34" charset="0"/>
              <a:buChar char="•"/>
            </a:pPr>
            <a:endParaRPr lang="tr-TR" dirty="0"/>
          </a:p>
          <a:p>
            <a:pPr marL="285750" indent="-285750" algn="just">
              <a:buFont typeface="Arial" panose="020B0604020202020204" pitchFamily="34" charset="0"/>
              <a:buChar char="•"/>
            </a:pPr>
            <a:endParaRPr lang="tr-TR" dirty="0"/>
          </a:p>
          <a:p>
            <a:pPr marL="285750" indent="-285750" algn="just">
              <a:buFont typeface="Arial" panose="020B0604020202020204" pitchFamily="34" charset="0"/>
              <a:buChar char="•"/>
            </a:pPr>
            <a:endParaRPr lang="tr-TR" dirty="0"/>
          </a:p>
        </p:txBody>
      </p:sp>
    </p:spTree>
    <p:extLst>
      <p:ext uri="{BB962C8B-B14F-4D97-AF65-F5344CB8AC3E}">
        <p14:creationId xmlns:p14="http://schemas.microsoft.com/office/powerpoint/2010/main" val="421291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6F75DE-8A44-4EC5-83C6-95BDDF10DFD9}"/>
              </a:ext>
            </a:extLst>
          </p:cNvPr>
          <p:cNvSpPr>
            <a:spLocks noGrp="1"/>
          </p:cNvSpPr>
          <p:nvPr>
            <p:ph type="title"/>
          </p:nvPr>
        </p:nvSpPr>
        <p:spPr/>
        <p:txBody>
          <a:bodyPr rtlCol="0"/>
          <a:lstStyle/>
          <a:p>
            <a:pPr rtl="0"/>
            <a:r>
              <a:rPr lang="tr-TR" sz="4000" dirty="0"/>
              <a:t>Proje AMACI</a:t>
            </a:r>
            <a:endParaRPr lang="tr-TR" dirty="0"/>
          </a:p>
        </p:txBody>
      </p:sp>
      <p:sp>
        <p:nvSpPr>
          <p:cNvPr id="7" name="Slayt Numarası Yer Tutucusu 9">
            <a:extLst>
              <a:ext uri="{FF2B5EF4-FFF2-40B4-BE49-F238E27FC236}">
                <a16:creationId xmlns:a16="http://schemas.microsoft.com/office/drawing/2014/main" id="{BE4C97A2-0C46-4D31-8087-9CD6A0458637}"/>
              </a:ext>
            </a:extLst>
          </p:cNvPr>
          <p:cNvSpPr>
            <a:spLocks noGrp="1"/>
          </p:cNvSpPr>
          <p:nvPr>
            <p:ph type="sldNum" sz="quarter" idx="12"/>
          </p:nvPr>
        </p:nvSpPr>
        <p:spPr/>
        <p:txBody>
          <a:bodyPr rtlCol="0"/>
          <a:lstStyle/>
          <a:p>
            <a:pPr rtl="0"/>
            <a:fld id="{F97E8200-1950-409B-82E7-99938E7AE355}" type="slidenum">
              <a:rPr lang="tr-TR" smtClean="0"/>
              <a:pPr rtl="0"/>
              <a:t>6</a:t>
            </a:fld>
            <a:endParaRPr lang="tr-TR"/>
          </a:p>
        </p:txBody>
      </p:sp>
      <p:sp>
        <p:nvSpPr>
          <p:cNvPr id="20" name="Metin kutusu 19">
            <a:extLst>
              <a:ext uri="{FF2B5EF4-FFF2-40B4-BE49-F238E27FC236}">
                <a16:creationId xmlns:a16="http://schemas.microsoft.com/office/drawing/2014/main" id="{67EBC23A-DA06-4077-993D-939C9CCFAFBF}"/>
              </a:ext>
            </a:extLst>
          </p:cNvPr>
          <p:cNvSpPr txBox="1"/>
          <p:nvPr/>
        </p:nvSpPr>
        <p:spPr>
          <a:xfrm>
            <a:off x="600154" y="2720805"/>
            <a:ext cx="10628678" cy="3416320"/>
          </a:xfrm>
          <a:prstGeom prst="rect">
            <a:avLst/>
          </a:prstGeom>
          <a:noFill/>
        </p:spPr>
        <p:txBody>
          <a:bodyPr wrap="square" rtlCol="0">
            <a:spAutoFit/>
          </a:bodyPr>
          <a:lstStyle/>
          <a:p>
            <a:pPr marL="285750" indent="-285750" algn="just">
              <a:buFont typeface="Arial" panose="020B0604020202020204" pitchFamily="34" charset="0"/>
              <a:buChar char="•"/>
            </a:pPr>
            <a:r>
              <a:rPr lang="tr-TR" sz="2400" dirty="0"/>
              <a:t>Bu projenin temel amacı, kapalı akvaryumlarının bakımını yapmakta güçlük çekenlere, özellikle de sık sık dışarıda kalanlara bu nedenle akvaryumlarını sürekli izleyemeyenlere yardımcı olmaktır. Bu sistem sayesinde kullanıcılar, akvaryumlarını sade ve basit bir arayüzü üzerinden kontrol edebilir ve izleyebilirler. </a:t>
            </a:r>
          </a:p>
          <a:p>
            <a:pPr marL="285750" indent="-285750" algn="just">
              <a:buFont typeface="Arial" panose="020B0604020202020204" pitchFamily="34" charset="0"/>
              <a:buChar char="•"/>
            </a:pPr>
            <a:endParaRPr lang="tr-TR" sz="2400" dirty="0"/>
          </a:p>
          <a:p>
            <a:pPr marL="285750" indent="-285750" algn="just">
              <a:buFont typeface="Arial" panose="020B0604020202020204" pitchFamily="34" charset="0"/>
              <a:buChar char="•"/>
            </a:pPr>
            <a:r>
              <a:rPr lang="tr-TR" sz="2400" dirty="0"/>
              <a:t>Bu sistemin ana rolü, kullanıcıların balıkları zamanında besleme, su sıcaklığını, su seviyesini kontrol etme gibi görevleri içeren bir dizi süreci kontrol etmektir.</a:t>
            </a:r>
          </a:p>
        </p:txBody>
      </p:sp>
    </p:spTree>
    <p:extLst>
      <p:ext uri="{BB962C8B-B14F-4D97-AF65-F5344CB8AC3E}">
        <p14:creationId xmlns:p14="http://schemas.microsoft.com/office/powerpoint/2010/main" val="3202131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6F75DE-8A44-4EC5-83C6-95BDDF10DFD9}"/>
              </a:ext>
            </a:extLst>
          </p:cNvPr>
          <p:cNvSpPr>
            <a:spLocks noGrp="1"/>
          </p:cNvSpPr>
          <p:nvPr>
            <p:ph type="title"/>
          </p:nvPr>
        </p:nvSpPr>
        <p:spPr/>
        <p:txBody>
          <a:bodyPr rtlCol="0"/>
          <a:lstStyle/>
          <a:p>
            <a:pPr rtl="0"/>
            <a:r>
              <a:rPr lang="tr-TR" sz="4000" dirty="0"/>
              <a:t>Proje DE Kullanılan yazılımlar</a:t>
            </a:r>
            <a:endParaRPr lang="tr-TR" dirty="0"/>
          </a:p>
        </p:txBody>
      </p:sp>
      <p:sp>
        <p:nvSpPr>
          <p:cNvPr id="7" name="Slayt Numarası Yer Tutucusu 9">
            <a:extLst>
              <a:ext uri="{FF2B5EF4-FFF2-40B4-BE49-F238E27FC236}">
                <a16:creationId xmlns:a16="http://schemas.microsoft.com/office/drawing/2014/main" id="{BE4C97A2-0C46-4D31-8087-9CD6A0458637}"/>
              </a:ext>
            </a:extLst>
          </p:cNvPr>
          <p:cNvSpPr>
            <a:spLocks noGrp="1"/>
          </p:cNvSpPr>
          <p:nvPr>
            <p:ph type="sldNum" sz="quarter" idx="12"/>
          </p:nvPr>
        </p:nvSpPr>
        <p:spPr/>
        <p:txBody>
          <a:bodyPr rtlCol="0"/>
          <a:lstStyle/>
          <a:p>
            <a:pPr rtl="0"/>
            <a:fld id="{F97E8200-1950-409B-82E7-99938E7AE355}" type="slidenum">
              <a:rPr lang="tr-TR" smtClean="0"/>
              <a:pPr rtl="0"/>
              <a:t>7</a:t>
            </a:fld>
            <a:endParaRPr lang="tr-TR"/>
          </a:p>
        </p:txBody>
      </p:sp>
      <p:sp>
        <p:nvSpPr>
          <p:cNvPr id="20" name="Metin kutusu 19">
            <a:extLst>
              <a:ext uri="{FF2B5EF4-FFF2-40B4-BE49-F238E27FC236}">
                <a16:creationId xmlns:a16="http://schemas.microsoft.com/office/drawing/2014/main" id="{67EBC23A-DA06-4077-993D-939C9CCFAFBF}"/>
              </a:ext>
            </a:extLst>
          </p:cNvPr>
          <p:cNvSpPr txBox="1"/>
          <p:nvPr/>
        </p:nvSpPr>
        <p:spPr>
          <a:xfrm>
            <a:off x="600154" y="2720805"/>
            <a:ext cx="3514646" cy="1138773"/>
          </a:xfrm>
          <a:prstGeom prst="rect">
            <a:avLst/>
          </a:prstGeom>
          <a:noFill/>
        </p:spPr>
        <p:txBody>
          <a:bodyPr wrap="square" rtlCol="0">
            <a:spAutoFit/>
          </a:bodyPr>
          <a:lstStyle/>
          <a:p>
            <a:pPr marL="285750" indent="-285750" algn="just">
              <a:buFont typeface="Arial" panose="020B0604020202020204" pitchFamily="34" charset="0"/>
              <a:buChar char="•"/>
            </a:pPr>
            <a:r>
              <a:rPr lang="tr-TR" sz="2000" dirty="0"/>
              <a:t>Python</a:t>
            </a:r>
            <a:r>
              <a:rPr lang="tr-TR" sz="2400" dirty="0"/>
              <a:t> </a:t>
            </a:r>
          </a:p>
          <a:p>
            <a:pPr marL="285750" indent="-285750" algn="just">
              <a:buFont typeface="Arial" panose="020B0604020202020204" pitchFamily="34" charset="0"/>
              <a:buChar char="•"/>
            </a:pPr>
            <a:endParaRPr lang="tr-TR" sz="2400" dirty="0"/>
          </a:p>
          <a:p>
            <a:pPr marL="285750" indent="-285750" algn="just">
              <a:buFont typeface="Arial" panose="020B0604020202020204" pitchFamily="34" charset="0"/>
              <a:buChar char="•"/>
            </a:pPr>
            <a:r>
              <a:rPr lang="tr-TR" sz="2000" dirty="0"/>
              <a:t>Python Tkinter GUI </a:t>
            </a:r>
            <a:endParaRPr lang="tr-TR" sz="3200" dirty="0"/>
          </a:p>
        </p:txBody>
      </p:sp>
      <p:pic>
        <p:nvPicPr>
          <p:cNvPr id="4" name="Resim 3">
            <a:extLst>
              <a:ext uri="{FF2B5EF4-FFF2-40B4-BE49-F238E27FC236}">
                <a16:creationId xmlns:a16="http://schemas.microsoft.com/office/drawing/2014/main" id="{9E661917-63EC-60B4-48B5-5082F40DDA35}"/>
              </a:ext>
            </a:extLst>
          </p:cNvPr>
          <p:cNvPicPr>
            <a:picLocks noChangeAspect="1"/>
          </p:cNvPicPr>
          <p:nvPr/>
        </p:nvPicPr>
        <p:blipFill>
          <a:blip r:embed="rId3"/>
          <a:stretch>
            <a:fillRect/>
          </a:stretch>
        </p:blipFill>
        <p:spPr>
          <a:xfrm>
            <a:off x="973744" y="4173505"/>
            <a:ext cx="2261004" cy="2182845"/>
          </a:xfrm>
          <a:prstGeom prst="rect">
            <a:avLst/>
          </a:prstGeom>
        </p:spPr>
      </p:pic>
      <p:pic>
        <p:nvPicPr>
          <p:cNvPr id="5" name="Resim 4">
            <a:extLst>
              <a:ext uri="{FF2B5EF4-FFF2-40B4-BE49-F238E27FC236}">
                <a16:creationId xmlns:a16="http://schemas.microsoft.com/office/drawing/2014/main" id="{EFB3325E-AE08-0402-D1A4-C881F0337440}"/>
              </a:ext>
            </a:extLst>
          </p:cNvPr>
          <p:cNvPicPr>
            <a:picLocks noChangeAspect="1"/>
          </p:cNvPicPr>
          <p:nvPr/>
        </p:nvPicPr>
        <p:blipFill>
          <a:blip r:embed="rId4"/>
          <a:stretch>
            <a:fillRect/>
          </a:stretch>
        </p:blipFill>
        <p:spPr>
          <a:xfrm>
            <a:off x="7106552" y="3509804"/>
            <a:ext cx="2981202" cy="2895851"/>
          </a:xfrm>
          <a:prstGeom prst="rect">
            <a:avLst/>
          </a:prstGeom>
        </p:spPr>
      </p:pic>
      <p:sp>
        <p:nvSpPr>
          <p:cNvPr id="9" name="Metin kutusu 8">
            <a:extLst>
              <a:ext uri="{FF2B5EF4-FFF2-40B4-BE49-F238E27FC236}">
                <a16:creationId xmlns:a16="http://schemas.microsoft.com/office/drawing/2014/main" id="{14429BD8-B554-316E-48D4-02E57EDC9DB7}"/>
              </a:ext>
            </a:extLst>
          </p:cNvPr>
          <p:cNvSpPr txBox="1"/>
          <p:nvPr/>
        </p:nvSpPr>
        <p:spPr>
          <a:xfrm>
            <a:off x="7106552" y="2814028"/>
            <a:ext cx="6096000" cy="400110"/>
          </a:xfrm>
          <a:prstGeom prst="rect">
            <a:avLst/>
          </a:prstGeom>
          <a:noFill/>
        </p:spPr>
        <p:txBody>
          <a:bodyPr wrap="square">
            <a:spAutoFit/>
          </a:bodyPr>
          <a:lstStyle/>
          <a:p>
            <a:pPr marL="285750" indent="-285750" algn="just">
              <a:buFont typeface="Arial" panose="020B0604020202020204" pitchFamily="34" charset="0"/>
              <a:buChar char="•"/>
            </a:pPr>
            <a:r>
              <a:rPr lang="tr-TR" sz="2000" dirty="0"/>
              <a:t>UV4L </a:t>
            </a:r>
            <a:r>
              <a:rPr lang="tr-TR" sz="2000" dirty="0" err="1"/>
              <a:t>Streaming</a:t>
            </a:r>
            <a:r>
              <a:rPr lang="tr-TR" sz="2000" dirty="0"/>
              <a:t> Server</a:t>
            </a:r>
          </a:p>
        </p:txBody>
      </p:sp>
    </p:spTree>
    <p:extLst>
      <p:ext uri="{BB962C8B-B14F-4D97-AF65-F5344CB8AC3E}">
        <p14:creationId xmlns:p14="http://schemas.microsoft.com/office/powerpoint/2010/main" val="1093170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6F75DE-8A44-4EC5-83C6-95BDDF10DFD9}"/>
              </a:ext>
            </a:extLst>
          </p:cNvPr>
          <p:cNvSpPr>
            <a:spLocks noGrp="1"/>
          </p:cNvSpPr>
          <p:nvPr>
            <p:ph type="title"/>
          </p:nvPr>
        </p:nvSpPr>
        <p:spPr/>
        <p:txBody>
          <a:bodyPr rtlCol="0"/>
          <a:lstStyle/>
          <a:p>
            <a:pPr rtl="0"/>
            <a:r>
              <a:rPr lang="tr-TR" sz="4000" dirty="0"/>
              <a:t>Proje DE Kullanılan donanımlar</a:t>
            </a:r>
            <a:endParaRPr lang="tr-TR" dirty="0"/>
          </a:p>
        </p:txBody>
      </p:sp>
      <p:sp>
        <p:nvSpPr>
          <p:cNvPr id="7" name="Slayt Numarası Yer Tutucusu 9">
            <a:extLst>
              <a:ext uri="{FF2B5EF4-FFF2-40B4-BE49-F238E27FC236}">
                <a16:creationId xmlns:a16="http://schemas.microsoft.com/office/drawing/2014/main" id="{BE4C97A2-0C46-4D31-8087-9CD6A0458637}"/>
              </a:ext>
            </a:extLst>
          </p:cNvPr>
          <p:cNvSpPr>
            <a:spLocks noGrp="1"/>
          </p:cNvSpPr>
          <p:nvPr>
            <p:ph type="sldNum" sz="quarter" idx="12"/>
          </p:nvPr>
        </p:nvSpPr>
        <p:spPr/>
        <p:txBody>
          <a:bodyPr rtlCol="0"/>
          <a:lstStyle/>
          <a:p>
            <a:pPr rtl="0"/>
            <a:fld id="{F97E8200-1950-409B-82E7-99938E7AE355}" type="slidenum">
              <a:rPr lang="tr-TR" smtClean="0"/>
              <a:pPr rtl="0"/>
              <a:t>8</a:t>
            </a:fld>
            <a:endParaRPr lang="tr-TR"/>
          </a:p>
        </p:txBody>
      </p:sp>
      <p:sp>
        <p:nvSpPr>
          <p:cNvPr id="20" name="Metin kutusu 19">
            <a:extLst>
              <a:ext uri="{FF2B5EF4-FFF2-40B4-BE49-F238E27FC236}">
                <a16:creationId xmlns:a16="http://schemas.microsoft.com/office/drawing/2014/main" id="{67EBC23A-DA06-4077-993D-939C9CCFAFBF}"/>
              </a:ext>
            </a:extLst>
          </p:cNvPr>
          <p:cNvSpPr txBox="1"/>
          <p:nvPr/>
        </p:nvSpPr>
        <p:spPr>
          <a:xfrm>
            <a:off x="1147002" y="2684946"/>
            <a:ext cx="3514646" cy="276999"/>
          </a:xfrm>
          <a:prstGeom prst="rect">
            <a:avLst/>
          </a:prstGeom>
          <a:noFill/>
        </p:spPr>
        <p:txBody>
          <a:bodyPr wrap="square" rtlCol="0">
            <a:spAutoFit/>
          </a:bodyPr>
          <a:lstStyle/>
          <a:p>
            <a:pPr algn="just"/>
            <a:endParaRPr lang="tr-TR" sz="1200" dirty="0"/>
          </a:p>
        </p:txBody>
      </p:sp>
      <p:graphicFrame>
        <p:nvGraphicFramePr>
          <p:cNvPr id="3" name="Tablo 2">
            <a:extLst>
              <a:ext uri="{FF2B5EF4-FFF2-40B4-BE49-F238E27FC236}">
                <a16:creationId xmlns:a16="http://schemas.microsoft.com/office/drawing/2014/main" id="{7E7671FA-988A-0EC4-FCF4-07E0F24E8825}"/>
              </a:ext>
            </a:extLst>
          </p:cNvPr>
          <p:cNvGraphicFramePr>
            <a:graphicFrameLocks noGrp="1"/>
          </p:cNvGraphicFramePr>
          <p:nvPr>
            <p:extLst>
              <p:ext uri="{D42A27DB-BD31-4B8C-83A1-F6EECF244321}">
                <p14:modId xmlns:p14="http://schemas.microsoft.com/office/powerpoint/2010/main" val="772709479"/>
              </p:ext>
            </p:extLst>
          </p:nvPr>
        </p:nvGraphicFramePr>
        <p:xfrm>
          <a:off x="887506" y="2684946"/>
          <a:ext cx="5513294" cy="3509663"/>
        </p:xfrm>
        <a:graphic>
          <a:graphicData uri="http://schemas.openxmlformats.org/drawingml/2006/table">
            <a:tbl>
              <a:tblPr firstRow="1" firstCol="1" bandRow="1">
                <a:tableStyleId>{46F890A9-2807-4EBB-B81D-B2AA78EC7F39}</a:tableStyleId>
              </a:tblPr>
              <a:tblGrid>
                <a:gridCol w="5513294">
                  <a:extLst>
                    <a:ext uri="{9D8B030D-6E8A-4147-A177-3AD203B41FA5}">
                      <a16:colId xmlns:a16="http://schemas.microsoft.com/office/drawing/2014/main" val="3680626081"/>
                    </a:ext>
                  </a:extLst>
                </a:gridCol>
              </a:tblGrid>
              <a:tr h="225947">
                <a:tc>
                  <a:txBody>
                    <a:bodyPr/>
                    <a:lstStyle/>
                    <a:p>
                      <a:pPr algn="ctr">
                        <a:tabLst>
                          <a:tab pos="673100" algn="l"/>
                        </a:tabLst>
                      </a:pPr>
                      <a:r>
                        <a:rPr lang="tr-TR" sz="1200" dirty="0">
                          <a:solidFill>
                            <a:schemeClr val="tx1"/>
                          </a:solidFill>
                          <a:effectLst/>
                        </a:rPr>
                        <a:t>Raspberry Pi 3b</a:t>
                      </a:r>
                      <a:endParaRPr lang="tr-TR" sz="10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2498391871"/>
                  </a:ext>
                </a:extLst>
              </a:tr>
              <a:tr h="225947">
                <a:tc>
                  <a:txBody>
                    <a:bodyPr/>
                    <a:lstStyle/>
                    <a:p>
                      <a:pPr algn="ctr">
                        <a:tabLst>
                          <a:tab pos="673100" algn="l"/>
                        </a:tabLst>
                      </a:pPr>
                      <a:r>
                        <a:rPr lang="tr-TR" sz="1200" dirty="0">
                          <a:solidFill>
                            <a:schemeClr val="tx1"/>
                          </a:solidFill>
                          <a:effectLst/>
                        </a:rPr>
                        <a:t>MCP3008 Dönüştürücü</a:t>
                      </a:r>
                      <a:endParaRPr lang="tr-TR" sz="10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5273383"/>
                  </a:ext>
                </a:extLst>
              </a:tr>
              <a:tr h="225947">
                <a:tc>
                  <a:txBody>
                    <a:bodyPr/>
                    <a:lstStyle/>
                    <a:p>
                      <a:pPr algn="ctr">
                        <a:tabLst>
                          <a:tab pos="673100" algn="l"/>
                        </a:tabLst>
                      </a:pPr>
                      <a:r>
                        <a:rPr lang="tr-TR" sz="1200">
                          <a:solidFill>
                            <a:schemeClr val="tx1"/>
                          </a:solidFill>
                          <a:effectLst/>
                        </a:rPr>
                        <a:t>HC-SR04 Ultrasonik Mesafe Sensörü</a:t>
                      </a:r>
                      <a:endParaRPr lang="tr-TR" sz="100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87327192"/>
                  </a:ext>
                </a:extLst>
              </a:tr>
              <a:tr h="225947">
                <a:tc>
                  <a:txBody>
                    <a:bodyPr/>
                    <a:lstStyle/>
                    <a:p>
                      <a:pPr algn="ctr">
                        <a:tabLst>
                          <a:tab pos="673100" algn="l"/>
                        </a:tabLst>
                      </a:pPr>
                      <a:r>
                        <a:rPr lang="tr-TR" sz="1200" dirty="0">
                          <a:solidFill>
                            <a:schemeClr val="tx1"/>
                          </a:solidFill>
                          <a:effectLst/>
                        </a:rPr>
                        <a:t>Bulanıklık Sensörü</a:t>
                      </a:r>
                      <a:endParaRPr lang="tr-TR" sz="10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96694824"/>
                  </a:ext>
                </a:extLst>
              </a:tr>
              <a:tr h="225947">
                <a:tc>
                  <a:txBody>
                    <a:bodyPr/>
                    <a:lstStyle/>
                    <a:p>
                      <a:pPr algn="ctr">
                        <a:tabLst>
                          <a:tab pos="673100" algn="l"/>
                        </a:tabLst>
                      </a:pPr>
                      <a:r>
                        <a:rPr lang="tr-TR" sz="1200">
                          <a:solidFill>
                            <a:schemeClr val="tx1"/>
                          </a:solidFill>
                          <a:effectLst/>
                        </a:rPr>
                        <a:t>DS18B20 Su Sıcaklık Sensörü</a:t>
                      </a:r>
                      <a:endParaRPr lang="tr-TR" sz="100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70828812"/>
                  </a:ext>
                </a:extLst>
              </a:tr>
              <a:tr h="225947">
                <a:tc>
                  <a:txBody>
                    <a:bodyPr/>
                    <a:lstStyle/>
                    <a:p>
                      <a:pPr algn="ctr">
                        <a:tabLst>
                          <a:tab pos="673100" algn="l"/>
                        </a:tabLst>
                      </a:pPr>
                      <a:r>
                        <a:rPr lang="tr-TR" sz="1200">
                          <a:solidFill>
                            <a:schemeClr val="tx1"/>
                          </a:solidFill>
                          <a:effectLst/>
                        </a:rPr>
                        <a:t>28BYJ48 Step Motor ve ULN2003 Sürücü Kartı</a:t>
                      </a:r>
                      <a:endParaRPr lang="tr-TR" sz="100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04312736"/>
                  </a:ext>
                </a:extLst>
              </a:tr>
              <a:tr h="346403">
                <a:tc>
                  <a:txBody>
                    <a:bodyPr/>
                    <a:lstStyle/>
                    <a:p>
                      <a:pPr algn="ctr">
                        <a:lnSpc>
                          <a:spcPct val="150000"/>
                        </a:lnSpc>
                        <a:tabLst>
                          <a:tab pos="673100" algn="l"/>
                        </a:tabLst>
                      </a:pPr>
                      <a:r>
                        <a:rPr lang="tr-TR" sz="1200">
                          <a:solidFill>
                            <a:schemeClr val="tx1"/>
                          </a:solidFill>
                          <a:effectLst/>
                        </a:rPr>
                        <a:t>SRD-05VDC-SL-C 4 Kanal 5V Röle</a:t>
                      </a:r>
                      <a:endParaRPr lang="tr-TR" sz="100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37317310"/>
                  </a:ext>
                </a:extLst>
              </a:tr>
              <a:tr h="331439">
                <a:tc>
                  <a:txBody>
                    <a:bodyPr/>
                    <a:lstStyle/>
                    <a:p>
                      <a:pPr algn="ctr">
                        <a:tabLst>
                          <a:tab pos="673100" algn="l"/>
                        </a:tabLst>
                      </a:pPr>
                      <a:r>
                        <a:rPr lang="tr-TR" sz="1200">
                          <a:solidFill>
                            <a:schemeClr val="tx1"/>
                          </a:solidFill>
                          <a:effectLst/>
                        </a:rPr>
                        <a:t>DS3231 Clock Modülü</a:t>
                      </a:r>
                      <a:endParaRPr lang="tr-TR" sz="100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16739729"/>
                  </a:ext>
                </a:extLst>
              </a:tr>
              <a:tr h="225947">
                <a:tc>
                  <a:txBody>
                    <a:bodyPr/>
                    <a:lstStyle/>
                    <a:p>
                      <a:pPr algn="ctr">
                        <a:tabLst>
                          <a:tab pos="673100" algn="l"/>
                        </a:tabLst>
                      </a:pPr>
                      <a:r>
                        <a:rPr lang="tr-TR" sz="1200">
                          <a:solidFill>
                            <a:schemeClr val="tx1"/>
                          </a:solidFill>
                          <a:effectLst/>
                        </a:rPr>
                        <a:t>Beyaz Şerit Led </a:t>
                      </a:r>
                      <a:endParaRPr lang="tr-TR" sz="100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81437392"/>
                  </a:ext>
                </a:extLst>
              </a:tr>
              <a:tr h="225947">
                <a:tc>
                  <a:txBody>
                    <a:bodyPr/>
                    <a:lstStyle/>
                    <a:p>
                      <a:pPr algn="ctr">
                        <a:tabLst>
                          <a:tab pos="673100" algn="l"/>
                        </a:tabLst>
                      </a:pPr>
                      <a:r>
                        <a:rPr lang="tr-TR" sz="1200">
                          <a:solidFill>
                            <a:schemeClr val="tx1"/>
                          </a:solidFill>
                          <a:effectLst/>
                        </a:rPr>
                        <a:t>3528 RGB Led</a:t>
                      </a:r>
                      <a:endParaRPr lang="tr-TR" sz="100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14837696"/>
                  </a:ext>
                </a:extLst>
              </a:tr>
              <a:tr h="346403">
                <a:tc>
                  <a:txBody>
                    <a:bodyPr/>
                    <a:lstStyle/>
                    <a:p>
                      <a:pPr algn="ctr">
                        <a:lnSpc>
                          <a:spcPct val="150000"/>
                        </a:lnSpc>
                        <a:tabLst>
                          <a:tab pos="673100" algn="l"/>
                        </a:tabLst>
                      </a:pPr>
                      <a:r>
                        <a:rPr lang="tr-TR" sz="1200" dirty="0">
                          <a:solidFill>
                            <a:schemeClr val="tx1"/>
                          </a:solidFill>
                          <a:effectLst/>
                        </a:rPr>
                        <a:t>3.5V~12V</a:t>
                      </a:r>
                      <a:r>
                        <a:rPr lang="tr-TR" sz="1200" spc="-25" dirty="0">
                          <a:solidFill>
                            <a:schemeClr val="tx1"/>
                          </a:solidFill>
                          <a:effectLst/>
                        </a:rPr>
                        <a:t> </a:t>
                      </a:r>
                      <a:r>
                        <a:rPr lang="tr-TR" sz="1200" dirty="0">
                          <a:solidFill>
                            <a:schemeClr val="tx1"/>
                          </a:solidFill>
                          <a:effectLst/>
                        </a:rPr>
                        <a:t>DC</a:t>
                      </a:r>
                      <a:r>
                        <a:rPr lang="tr-TR" sz="1200" spc="-20" dirty="0">
                          <a:solidFill>
                            <a:schemeClr val="tx1"/>
                          </a:solidFill>
                          <a:effectLst/>
                        </a:rPr>
                        <a:t> </a:t>
                      </a:r>
                      <a:r>
                        <a:rPr lang="tr-TR" sz="1200" dirty="0">
                          <a:solidFill>
                            <a:schemeClr val="tx1"/>
                          </a:solidFill>
                          <a:effectLst/>
                        </a:rPr>
                        <a:t>Fırçasız Su Pompası</a:t>
                      </a:r>
                      <a:endParaRPr lang="tr-TR" sz="10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36165885"/>
                  </a:ext>
                </a:extLst>
              </a:tr>
              <a:tr h="346403">
                <a:tc>
                  <a:txBody>
                    <a:bodyPr/>
                    <a:lstStyle/>
                    <a:p>
                      <a:pPr algn="ctr">
                        <a:lnSpc>
                          <a:spcPct val="150000"/>
                        </a:lnSpc>
                        <a:tabLst>
                          <a:tab pos="673100" algn="l"/>
                        </a:tabLst>
                      </a:pPr>
                      <a:r>
                        <a:rPr lang="tr-TR" sz="1200">
                          <a:solidFill>
                            <a:schemeClr val="tx1"/>
                          </a:solidFill>
                          <a:effectLst/>
                        </a:rPr>
                        <a:t>Soğutucu Fan</a:t>
                      </a:r>
                      <a:endParaRPr lang="tr-TR" sz="100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63839280"/>
                  </a:ext>
                </a:extLst>
              </a:tr>
              <a:tr h="331439">
                <a:tc>
                  <a:txBody>
                    <a:bodyPr/>
                    <a:lstStyle/>
                    <a:p>
                      <a:pPr algn="ctr">
                        <a:lnSpc>
                          <a:spcPct val="150000"/>
                        </a:lnSpc>
                        <a:tabLst>
                          <a:tab pos="673100" algn="l"/>
                        </a:tabLst>
                      </a:pPr>
                      <a:r>
                        <a:rPr lang="tr-TR" sz="1200" dirty="0">
                          <a:solidFill>
                            <a:schemeClr val="tx1"/>
                          </a:solidFill>
                          <a:effectLst/>
                        </a:rPr>
                        <a:t>Logitech webcam</a:t>
                      </a:r>
                      <a:endParaRPr lang="tr-TR" sz="10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66628764"/>
                  </a:ext>
                </a:extLst>
              </a:tr>
            </a:tbl>
          </a:graphicData>
        </a:graphic>
      </p:graphicFrame>
      <p:pic>
        <p:nvPicPr>
          <p:cNvPr id="10" name="Resim 9">
            <a:extLst>
              <a:ext uri="{FF2B5EF4-FFF2-40B4-BE49-F238E27FC236}">
                <a16:creationId xmlns:a16="http://schemas.microsoft.com/office/drawing/2014/main" id="{0A499D5D-DB35-590D-863A-E615328B6CBF}"/>
              </a:ext>
            </a:extLst>
          </p:cNvPr>
          <p:cNvPicPr>
            <a:picLocks noChangeAspect="1"/>
          </p:cNvPicPr>
          <p:nvPr/>
        </p:nvPicPr>
        <p:blipFill rotWithShape="1">
          <a:blip r:embed="rId3">
            <a:extLst>
              <a:ext uri="{28A0092B-C50C-407E-A947-70E740481C1C}">
                <a14:useLocalDpi xmlns:a14="http://schemas.microsoft.com/office/drawing/2010/main" val="0"/>
              </a:ext>
            </a:extLst>
          </a:blip>
          <a:srcRect t="8676" b="30055"/>
          <a:stretch/>
        </p:blipFill>
        <p:spPr bwMode="auto">
          <a:xfrm>
            <a:off x="7660701" y="2684946"/>
            <a:ext cx="3101787" cy="350966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60423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6F75DE-8A44-4EC5-83C6-95BDDF10DFD9}"/>
              </a:ext>
            </a:extLst>
          </p:cNvPr>
          <p:cNvSpPr>
            <a:spLocks noGrp="1"/>
          </p:cNvSpPr>
          <p:nvPr>
            <p:ph type="title"/>
          </p:nvPr>
        </p:nvSpPr>
        <p:spPr/>
        <p:txBody>
          <a:bodyPr rtlCol="0"/>
          <a:lstStyle/>
          <a:p>
            <a:pPr algn="ctr"/>
            <a:r>
              <a:rPr lang="tr-TR" altLang="zh-CN" sz="4000" dirty="0"/>
              <a:t>PROJENİN ÇALIŞMA MANTIĞI</a:t>
            </a:r>
            <a:endParaRPr lang="zh-CN" altLang="en-US" sz="4000" dirty="0"/>
          </a:p>
        </p:txBody>
      </p:sp>
      <p:sp>
        <p:nvSpPr>
          <p:cNvPr id="7" name="Slayt Numarası Yer Tutucusu 9">
            <a:extLst>
              <a:ext uri="{FF2B5EF4-FFF2-40B4-BE49-F238E27FC236}">
                <a16:creationId xmlns:a16="http://schemas.microsoft.com/office/drawing/2014/main" id="{BE4C97A2-0C46-4D31-8087-9CD6A0458637}"/>
              </a:ext>
            </a:extLst>
          </p:cNvPr>
          <p:cNvSpPr>
            <a:spLocks noGrp="1"/>
          </p:cNvSpPr>
          <p:nvPr>
            <p:ph type="sldNum" sz="quarter" idx="12"/>
          </p:nvPr>
        </p:nvSpPr>
        <p:spPr/>
        <p:txBody>
          <a:bodyPr rtlCol="0"/>
          <a:lstStyle/>
          <a:p>
            <a:pPr rtl="0"/>
            <a:fld id="{F97E8200-1950-409B-82E7-99938E7AE355}" type="slidenum">
              <a:rPr lang="tr-TR" smtClean="0"/>
              <a:pPr rtl="0"/>
              <a:t>9</a:t>
            </a:fld>
            <a:endParaRPr lang="tr-TR"/>
          </a:p>
        </p:txBody>
      </p:sp>
      <p:sp>
        <p:nvSpPr>
          <p:cNvPr id="20" name="Metin kutusu 19">
            <a:extLst>
              <a:ext uri="{FF2B5EF4-FFF2-40B4-BE49-F238E27FC236}">
                <a16:creationId xmlns:a16="http://schemas.microsoft.com/office/drawing/2014/main" id="{67EBC23A-DA06-4077-993D-939C9CCFAFBF}"/>
              </a:ext>
            </a:extLst>
          </p:cNvPr>
          <p:cNvSpPr txBox="1"/>
          <p:nvPr/>
        </p:nvSpPr>
        <p:spPr>
          <a:xfrm>
            <a:off x="1147002" y="2684946"/>
            <a:ext cx="3514646" cy="276999"/>
          </a:xfrm>
          <a:prstGeom prst="rect">
            <a:avLst/>
          </a:prstGeom>
          <a:noFill/>
        </p:spPr>
        <p:txBody>
          <a:bodyPr wrap="square" rtlCol="0">
            <a:spAutoFit/>
          </a:bodyPr>
          <a:lstStyle/>
          <a:p>
            <a:pPr algn="just"/>
            <a:endParaRPr lang="tr-TR" sz="1200" dirty="0"/>
          </a:p>
        </p:txBody>
      </p:sp>
      <p:sp>
        <p:nvSpPr>
          <p:cNvPr id="8" name="Metin kutusu 7">
            <a:extLst>
              <a:ext uri="{FF2B5EF4-FFF2-40B4-BE49-F238E27FC236}">
                <a16:creationId xmlns:a16="http://schemas.microsoft.com/office/drawing/2014/main" id="{D83B1FB0-C09F-BFB1-6AF7-7742960D7F88}"/>
              </a:ext>
            </a:extLst>
          </p:cNvPr>
          <p:cNvSpPr txBox="1"/>
          <p:nvPr/>
        </p:nvSpPr>
        <p:spPr>
          <a:xfrm>
            <a:off x="960120" y="3011251"/>
            <a:ext cx="9412045" cy="3416320"/>
          </a:xfrm>
          <a:prstGeom prst="rect">
            <a:avLst/>
          </a:prstGeom>
          <a:noFill/>
        </p:spPr>
        <p:txBody>
          <a:bodyPr wrap="square">
            <a:spAutoFit/>
          </a:bodyPr>
          <a:lstStyle/>
          <a:p>
            <a:pPr marL="285750" indent="-285750" algn="just">
              <a:buFont typeface="Arial" panose="020B0604020202020204" pitchFamily="34" charset="0"/>
              <a:buChar char="•"/>
            </a:pPr>
            <a:r>
              <a:rPr lang="tr-TR" sz="1800" dirty="0"/>
              <a:t>Kullanıcının akvaryum kontrol sisteminde kullanabileceği iki kontrol modu vardır. Bunlar manuel mod ve otomatik moddur. </a:t>
            </a:r>
          </a:p>
          <a:p>
            <a:pPr marL="285750" indent="-285750" algn="just">
              <a:buFont typeface="Arial" panose="020B0604020202020204" pitchFamily="34" charset="0"/>
              <a:buChar char="•"/>
            </a:pPr>
            <a:endParaRPr lang="tr-TR" dirty="0"/>
          </a:p>
          <a:p>
            <a:pPr marL="285750" indent="-285750" algn="just">
              <a:buFont typeface="Arial" panose="020B0604020202020204" pitchFamily="34" charset="0"/>
              <a:buChar char="•"/>
            </a:pPr>
            <a:r>
              <a:rPr lang="tr-TR" sz="1800" dirty="0"/>
              <a:t>Manuel modda kullanıcı butonlar aracılığı hem kontrolleri yapıp hem de bağlantıları sağlayıp değerleri alabilmektedir.</a:t>
            </a:r>
          </a:p>
          <a:p>
            <a:pPr marL="285750" indent="-285750" algn="just">
              <a:buFont typeface="Arial" panose="020B0604020202020204" pitchFamily="34" charset="0"/>
              <a:buChar char="•"/>
            </a:pPr>
            <a:endParaRPr lang="tr-TR" dirty="0"/>
          </a:p>
          <a:p>
            <a:pPr marL="285750" indent="-285750" algn="just">
              <a:buFont typeface="Arial" panose="020B0604020202020204" pitchFamily="34" charset="0"/>
              <a:buChar char="•"/>
            </a:pPr>
            <a:r>
              <a:rPr lang="tr-TR" sz="1800" dirty="0"/>
              <a:t>Otomatik mod sayesinde kullanıcının dışarıdan gireceği süre sonunda akvaryum üzerinde bulunan ve step motor kullanılarak yapılan yemleme sistemi çalışacak ve akvaryum içerisinde bulunan balıklar otomatik olarak yemlenmiş olacaktır. </a:t>
            </a:r>
          </a:p>
          <a:p>
            <a:pPr marL="285750" indent="-285750" algn="just">
              <a:buFont typeface="Arial" panose="020B0604020202020204" pitchFamily="34" charset="0"/>
              <a:buChar char="•"/>
            </a:pPr>
            <a:endParaRPr lang="tr-TR" dirty="0"/>
          </a:p>
          <a:p>
            <a:pPr marL="285750" indent="-285750" algn="just">
              <a:buFont typeface="Arial" panose="020B0604020202020204" pitchFamily="34" charset="0"/>
              <a:buChar char="•"/>
            </a:pPr>
            <a:r>
              <a:rPr lang="tr-TR" dirty="0"/>
              <a:t>Manuel modda ya da otomatik modda aldığımız değerleri ise arayüzümüz de bulunan kaydet kısmından veri dosyası halinde kaydedebiliyoruz.</a:t>
            </a:r>
          </a:p>
        </p:txBody>
      </p:sp>
    </p:spTree>
    <p:extLst>
      <p:ext uri="{BB962C8B-B14F-4D97-AF65-F5344CB8AC3E}">
        <p14:creationId xmlns:p14="http://schemas.microsoft.com/office/powerpoint/2010/main" val="524989197"/>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2848852_TF11201103_Win32" id="{73281B9B-7041-4E17-B70B-3E9C4684E7DB}" vid="{DD454555-CFDA-4E97-9CCA-403FF96AF86E}"/>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33878E47-D7B4-44CA-8507-24783F79A5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0EFE35-5C2D-4EEC-93CA-7B3D4088735C}">
  <ds:schemaRefs>
    <ds:schemaRef ds:uri="http://schemas.microsoft.com/sharepoint/v3/contenttype/forms"/>
  </ds:schemaRefs>
</ds:datastoreItem>
</file>

<file path=customXml/itemProps3.xml><?xml version="1.0" encoding="utf-8"?>
<ds:datastoreItem xmlns:ds="http://schemas.openxmlformats.org/officeDocument/2006/customXml" ds:itemID="{6251B918-0091-4E96-9E28-42B87D9557A7}">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Fracture tasarımı</Template>
  <TotalTime>506</TotalTime>
  <Words>1047</Words>
  <Application>Microsoft Office PowerPoint</Application>
  <PresentationFormat>Geniş ekran</PresentationFormat>
  <Paragraphs>124</Paragraphs>
  <Slides>17</Slides>
  <Notes>17</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17</vt:i4>
      </vt:variant>
    </vt:vector>
  </HeadingPairs>
  <TitlesOfParts>
    <vt:vector size="26" baseType="lpstr">
      <vt:lpstr>Arial</vt:lpstr>
      <vt:lpstr>Calibri</vt:lpstr>
      <vt:lpstr>Franklin Gothic Demi Cond</vt:lpstr>
      <vt:lpstr>Franklin Gothic Medium</vt:lpstr>
      <vt:lpstr>Georgia</vt:lpstr>
      <vt:lpstr>Symbol</vt:lpstr>
      <vt:lpstr>Times New Roman</vt:lpstr>
      <vt:lpstr>Wingdings</vt:lpstr>
      <vt:lpstr>JuxtaposeVTI</vt:lpstr>
      <vt:lpstr>  AFYON KOCATEPE ÜNİVERSİTESİ ELEKTRİK ELEKTRONİK MÜHENDİSLİĞİ BÖLÜMÜ  Lisans Tezi Sunumu  AKVARYUM KONTROL SİSTEMİ </vt:lpstr>
      <vt:lpstr>içindekiler</vt:lpstr>
      <vt:lpstr>Projenin içeriği</vt:lpstr>
      <vt:lpstr>Projenin İçeriği</vt:lpstr>
      <vt:lpstr>PROJENİN YAPISI</vt:lpstr>
      <vt:lpstr>Proje AMACI</vt:lpstr>
      <vt:lpstr>Proje DE Kullanılan yazılımlar</vt:lpstr>
      <vt:lpstr>Proje DE Kullanılan donanımlar</vt:lpstr>
      <vt:lpstr>PROJENİN ÇALIŞMA MANTIĞI</vt:lpstr>
      <vt:lpstr>PROJENİN ÇALIŞMA MANTIĞI</vt:lpstr>
      <vt:lpstr>PROJENİN ÇALIŞMA MANTIĞI</vt:lpstr>
      <vt:lpstr>PROJENİN ÇALIŞMA MANTIĞI</vt:lpstr>
      <vt:lpstr>PROJENİN ÇALIŞMA MANTIĞI</vt:lpstr>
      <vt:lpstr>PROJENİN Çalışma şeması </vt:lpstr>
      <vt:lpstr>PROJede KARŞILAŞILAN SORUNLAR</vt:lpstr>
      <vt:lpstr>PROJENİN Genel Görünümü</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ile opencv kullanarak doküman tarayıcı ve kaydedici uygulaması</dc:title>
  <dc:creator>fatih ilhan</dc:creator>
  <cp:lastModifiedBy>fatih ilhan</cp:lastModifiedBy>
  <cp:revision>13</cp:revision>
  <dcterms:created xsi:type="dcterms:W3CDTF">2022-03-27T15:05:16Z</dcterms:created>
  <dcterms:modified xsi:type="dcterms:W3CDTF">2022-07-05T00:40:14Z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