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7" r:id="rId5"/>
    <p:sldId id="259" r:id="rId6"/>
    <p:sldId id="260" r:id="rId7"/>
    <p:sldId id="261" r:id="rId8"/>
    <p:sldId id="262" r:id="rId9"/>
    <p:sldId id="264" r:id="rId10"/>
    <p:sldId id="258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3DDC2B2-72B5-4573-B3B0-576F37290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Vehicle </a:t>
            </a:r>
            <a:r>
              <a:rPr lang="de-DE" dirty="0" err="1"/>
              <a:t>Diagnostics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A9F0967-C6FA-4CEB-898D-93B45A8E7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1966706" cy="1168745"/>
          </a:xfrm>
        </p:spPr>
        <p:txBody>
          <a:bodyPr>
            <a:normAutofit/>
          </a:bodyPr>
          <a:lstStyle/>
          <a:p>
            <a:r>
              <a:rPr lang="de-DE" dirty="0"/>
              <a:t>Yusuf </a:t>
            </a:r>
            <a:r>
              <a:rPr lang="de-DE" dirty="0" err="1"/>
              <a:t>coban</a:t>
            </a:r>
            <a:endParaRPr lang="de-DE" dirty="0"/>
          </a:p>
          <a:p>
            <a:r>
              <a:rPr lang="de-DE" dirty="0"/>
              <a:t>Yasin Gueduel</a:t>
            </a:r>
            <a:endParaRPr lang="en-US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xmlns="" id="{AECD2944-8431-42FB-8808-8E368E5E29A1}"/>
              </a:ext>
            </a:extLst>
          </p:cNvPr>
          <p:cNvSpPr txBox="1">
            <a:spLocks/>
          </p:cNvSpPr>
          <p:nvPr/>
        </p:nvSpPr>
        <p:spPr>
          <a:xfrm>
            <a:off x="7919413" y="3602037"/>
            <a:ext cx="2748586" cy="1168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err="1"/>
              <a:t>Ercuement</a:t>
            </a:r>
            <a:r>
              <a:rPr lang="de-DE" dirty="0"/>
              <a:t> </a:t>
            </a:r>
            <a:r>
              <a:rPr lang="de-DE" dirty="0" err="1"/>
              <a:t>Oezserbetci</a:t>
            </a:r>
            <a:endParaRPr lang="de-DE" dirty="0"/>
          </a:p>
          <a:p>
            <a:pPr algn="r"/>
            <a:r>
              <a:rPr lang="de-DE" dirty="0" err="1"/>
              <a:t>Shruti</a:t>
            </a:r>
            <a:r>
              <a:rPr lang="de-DE" dirty="0"/>
              <a:t> </a:t>
            </a:r>
            <a:r>
              <a:rPr lang="de-DE" dirty="0" err="1"/>
              <a:t>Gotadki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7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98E3884-6AF7-4AB6-A6CD-AAB33DA5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java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E1DFE99-5EC5-45FE-8445-43C79DE5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Writing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text-files</a:t>
            </a:r>
          </a:p>
          <a:p>
            <a:r>
              <a:rPr lang="de-DE" dirty="0"/>
              <a:t>Format text-files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historyfile</a:t>
            </a:r>
            <a:r>
              <a:rPr lang="de-DE" dirty="0"/>
              <a:t>-design </a:t>
            </a:r>
            <a:r>
              <a:rPr lang="de-DE" dirty="0" err="1"/>
              <a:t>format</a:t>
            </a:r>
            <a:endParaRPr lang="de-DE" dirty="0"/>
          </a:p>
          <a:p>
            <a:r>
              <a:rPr lang="de-DE" dirty="0"/>
              <a:t>Mix </a:t>
            </a:r>
            <a:r>
              <a:rPr lang="de-DE" dirty="0" err="1"/>
              <a:t>up</a:t>
            </a:r>
            <a:r>
              <a:rPr lang="de-DE" dirty="0"/>
              <a:t> 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r>
              <a:rPr lang="de-DE" dirty="0"/>
              <a:t>Create .</a:t>
            </a:r>
            <a:r>
              <a:rPr lang="de-DE" dirty="0" err="1"/>
              <a:t>hst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7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D87255F-E331-4F14-8A29-6A30EF11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de-DE" dirty="0"/>
              <a:t>Live </a:t>
            </a:r>
            <a:r>
              <a:rPr lang="de-DE" dirty="0" err="1"/>
              <a:t>presentation</a:t>
            </a:r>
            <a:r>
              <a:rPr lang="de-DE" dirty="0"/>
              <a:t> – </a:t>
            </a:r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kvaser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0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not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smtClean="0"/>
              <a:t>REST Services?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58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C7590BB-57AD-4FF7-8050-DC455AE6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2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45F044-D4EA-4FC1-AD86-E169545F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6873A87-3887-4A85-9E44-784AF8BB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Create Data </a:t>
            </a:r>
            <a:r>
              <a:rPr lang="de-DE" dirty="0" err="1"/>
              <a:t>with</a:t>
            </a:r>
            <a:r>
              <a:rPr lang="de-DE" dirty="0"/>
              <a:t> Excel</a:t>
            </a:r>
          </a:p>
          <a:p>
            <a:r>
              <a:rPr lang="de-DE" dirty="0"/>
              <a:t>Arduino (Transmitter Side)</a:t>
            </a:r>
          </a:p>
          <a:p>
            <a:r>
              <a:rPr lang="de-DE" dirty="0"/>
              <a:t>Arduino (Receiver Side)</a:t>
            </a:r>
          </a:p>
          <a:p>
            <a:r>
              <a:rPr lang="de-DE" dirty="0"/>
              <a:t>Back-End - Node.js</a:t>
            </a:r>
          </a:p>
          <a:p>
            <a:r>
              <a:rPr lang="de-DE" dirty="0"/>
              <a:t>Front-End - Embedded </a:t>
            </a:r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Arduino</a:t>
            </a:r>
          </a:p>
          <a:p>
            <a:r>
              <a:rPr lang="de-DE" dirty="0"/>
              <a:t>Create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Java</a:t>
            </a:r>
          </a:p>
          <a:p>
            <a:r>
              <a:rPr lang="de-DE" dirty="0"/>
              <a:t>Live Demo – </a:t>
            </a:r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Kvaser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06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704FD41-0171-4DE9-9113-AA43142F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Data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/>
              <a:t>excel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E6FAF89-BD8A-452B-A82A-F7B3F8A4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with</a:t>
            </a:r>
            <a:r>
              <a:rPr lang="de-DE" dirty="0"/>
              <a:t> own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ID‘s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decimal</a:t>
            </a:r>
            <a:r>
              <a:rPr lang="de-DE" dirty="0"/>
              <a:t>, </a:t>
            </a:r>
            <a:r>
              <a:rPr lang="de-DE" dirty="0" err="1"/>
              <a:t>hexadecimal</a:t>
            </a:r>
            <a:r>
              <a:rPr lang="de-DE" dirty="0"/>
              <a:t> and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concatenated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Bytes 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zeros</a:t>
            </a:r>
            <a:r>
              <a:rPr lang="de-DE" dirty="0"/>
              <a:t>)</a:t>
            </a:r>
          </a:p>
          <a:p>
            <a:r>
              <a:rPr lang="de-DE"/>
              <a:t>All 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realistic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CDE889-E3D9-4BBC-9CFB-82C4D635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007164"/>
            <a:ext cx="1694552" cy="785123"/>
          </a:xfrm>
        </p:spPr>
        <p:txBody>
          <a:bodyPr>
            <a:normAutofit/>
          </a:bodyPr>
          <a:lstStyle/>
          <a:p>
            <a:r>
              <a:rPr lang="de-DE" sz="2600" dirty="0"/>
              <a:t>Engine</a:t>
            </a:r>
            <a:endParaRPr lang="en-US" sz="2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7938BF0-C48A-437A-8984-845348A8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658142"/>
            <a:ext cx="1694552" cy="1478569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RPM</a:t>
            </a:r>
          </a:p>
          <a:p>
            <a:r>
              <a:rPr lang="de-DE" dirty="0" err="1"/>
              <a:t>Temperature</a:t>
            </a:r>
            <a:endParaRPr lang="de-DE" dirty="0"/>
          </a:p>
          <a:p>
            <a:r>
              <a:rPr lang="de-DE" dirty="0"/>
              <a:t>Version</a:t>
            </a:r>
          </a:p>
          <a:p>
            <a:r>
              <a:rPr lang="de-DE" dirty="0"/>
              <a:t>Status</a:t>
            </a:r>
          </a:p>
          <a:p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ACBF2638-A6BC-4F19-A497-AC654029DF78}"/>
              </a:ext>
            </a:extLst>
          </p:cNvPr>
          <p:cNvSpPr txBox="1">
            <a:spLocks/>
          </p:cNvSpPr>
          <p:nvPr/>
        </p:nvSpPr>
        <p:spPr>
          <a:xfrm>
            <a:off x="3758718" y="1007158"/>
            <a:ext cx="1694552" cy="78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600" dirty="0"/>
              <a:t>Brake</a:t>
            </a:r>
            <a:endParaRPr lang="en-US" sz="26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7EA0F795-D92A-4C73-93A3-6B31292B29F2}"/>
              </a:ext>
            </a:extLst>
          </p:cNvPr>
          <p:cNvSpPr txBox="1">
            <a:spLocks/>
          </p:cNvSpPr>
          <p:nvPr/>
        </p:nvSpPr>
        <p:spPr>
          <a:xfrm>
            <a:off x="3758718" y="1658141"/>
            <a:ext cx="1694552" cy="1478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 err="1"/>
              <a:t>Capacity</a:t>
            </a:r>
            <a:endParaRPr lang="de-DE" sz="1500" dirty="0"/>
          </a:p>
          <a:p>
            <a:r>
              <a:rPr lang="de-DE" sz="1500" dirty="0"/>
              <a:t>Status</a:t>
            </a:r>
          </a:p>
          <a:p>
            <a:r>
              <a:rPr lang="de-DE" sz="1500" dirty="0" err="1"/>
              <a:t>Active</a:t>
            </a:r>
            <a:endParaRPr lang="de-DE" sz="15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415F5257-C16C-48E7-ACC6-0C61C07B3C02}"/>
              </a:ext>
            </a:extLst>
          </p:cNvPr>
          <p:cNvSpPr txBox="1">
            <a:spLocks/>
          </p:cNvSpPr>
          <p:nvPr/>
        </p:nvSpPr>
        <p:spPr>
          <a:xfrm>
            <a:off x="5791338" y="992263"/>
            <a:ext cx="1694552" cy="78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600" dirty="0"/>
              <a:t>Steering</a:t>
            </a:r>
            <a:endParaRPr lang="en-US" sz="26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B970D2F4-AF05-45F2-A529-D292A6B47552}"/>
              </a:ext>
            </a:extLst>
          </p:cNvPr>
          <p:cNvSpPr txBox="1">
            <a:spLocks/>
          </p:cNvSpPr>
          <p:nvPr/>
        </p:nvSpPr>
        <p:spPr>
          <a:xfrm>
            <a:off x="5791338" y="1651696"/>
            <a:ext cx="1694552" cy="14785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Angle</a:t>
            </a:r>
          </a:p>
          <a:p>
            <a:r>
              <a:rPr lang="de-DE" sz="1500" dirty="0" err="1"/>
              <a:t>Left</a:t>
            </a:r>
            <a:r>
              <a:rPr lang="de-DE" sz="1500" dirty="0"/>
              <a:t>(0)/Right(1)</a:t>
            </a:r>
          </a:p>
          <a:p>
            <a:r>
              <a:rPr lang="de-DE" sz="1500" dirty="0"/>
              <a:t>Status</a:t>
            </a:r>
          </a:p>
          <a:p>
            <a:r>
              <a:rPr lang="de-DE" sz="1500" dirty="0"/>
              <a:t>City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xmlns="" id="{154CD7BB-F988-454A-B70B-D7313C27A9A5}"/>
              </a:ext>
            </a:extLst>
          </p:cNvPr>
          <p:cNvSpPr txBox="1">
            <a:spLocks/>
          </p:cNvSpPr>
          <p:nvPr/>
        </p:nvSpPr>
        <p:spPr>
          <a:xfrm>
            <a:off x="8216348" y="992263"/>
            <a:ext cx="1694552" cy="78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600" dirty="0" err="1"/>
              <a:t>Exhaust</a:t>
            </a:r>
            <a:endParaRPr lang="de-DE" sz="260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xmlns="" id="{E28AAF14-4315-43A7-8C29-1DA45AE9A0B2}"/>
              </a:ext>
            </a:extLst>
          </p:cNvPr>
          <p:cNvSpPr txBox="1">
            <a:spLocks/>
          </p:cNvSpPr>
          <p:nvPr/>
        </p:nvSpPr>
        <p:spPr>
          <a:xfrm>
            <a:off x="8216348" y="1651695"/>
            <a:ext cx="1694552" cy="1478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 err="1"/>
              <a:t>Temperature</a:t>
            </a:r>
            <a:endParaRPr lang="de-DE" sz="1500" dirty="0"/>
          </a:p>
          <a:p>
            <a:r>
              <a:rPr lang="de-DE" sz="1500" dirty="0"/>
              <a:t>Status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xmlns="" id="{6B486F1F-5142-4F18-996D-BEADB8DEDE90}"/>
              </a:ext>
            </a:extLst>
          </p:cNvPr>
          <p:cNvSpPr txBox="1">
            <a:spLocks/>
          </p:cNvSpPr>
          <p:nvPr/>
        </p:nvSpPr>
        <p:spPr>
          <a:xfrm>
            <a:off x="1141414" y="4326429"/>
            <a:ext cx="1694552" cy="1478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 err="1"/>
              <a:t>Mileage</a:t>
            </a:r>
            <a:endParaRPr lang="de-DE" sz="1500" dirty="0"/>
          </a:p>
          <a:p>
            <a:r>
              <a:rPr lang="de-DE" sz="1500" dirty="0"/>
              <a:t>Speed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xmlns="" id="{0238CDF5-3AFD-4787-80A3-76FC3A8B5A48}"/>
              </a:ext>
            </a:extLst>
          </p:cNvPr>
          <p:cNvSpPr txBox="1">
            <a:spLocks/>
          </p:cNvSpPr>
          <p:nvPr/>
        </p:nvSpPr>
        <p:spPr>
          <a:xfrm>
            <a:off x="1141413" y="3624466"/>
            <a:ext cx="2145125" cy="78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600" dirty="0" err="1"/>
              <a:t>tachometer</a:t>
            </a:r>
            <a:endParaRPr lang="en-US" sz="2600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xmlns="" id="{27A64A8F-4FD4-4B13-8F6F-1A6AE08F18A6}"/>
              </a:ext>
            </a:extLst>
          </p:cNvPr>
          <p:cNvSpPr txBox="1">
            <a:spLocks/>
          </p:cNvSpPr>
          <p:nvPr/>
        </p:nvSpPr>
        <p:spPr>
          <a:xfrm>
            <a:off x="4096786" y="3624463"/>
            <a:ext cx="1694552" cy="78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600" dirty="0"/>
              <a:t>Climate</a:t>
            </a:r>
            <a:endParaRPr lang="en-US" sz="260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xmlns="" id="{F62FEDE6-2AA1-4A07-8E74-4EC3C8342B69}"/>
              </a:ext>
            </a:extLst>
          </p:cNvPr>
          <p:cNvSpPr txBox="1">
            <a:spLocks/>
          </p:cNvSpPr>
          <p:nvPr/>
        </p:nvSpPr>
        <p:spPr>
          <a:xfrm>
            <a:off x="4096786" y="4326428"/>
            <a:ext cx="1694552" cy="1478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 err="1"/>
              <a:t>Heater</a:t>
            </a:r>
            <a:r>
              <a:rPr lang="de-DE" sz="1500" dirty="0"/>
              <a:t> </a:t>
            </a:r>
            <a:r>
              <a:rPr lang="de-DE" sz="1500" dirty="0" err="1"/>
              <a:t>temp</a:t>
            </a:r>
            <a:endParaRPr lang="de-DE" sz="1500" dirty="0"/>
          </a:p>
          <a:p>
            <a:r>
              <a:rPr lang="de-DE" sz="1500" dirty="0" err="1"/>
              <a:t>Active</a:t>
            </a:r>
            <a:endParaRPr lang="de-DE" sz="1500" dirty="0"/>
          </a:p>
          <a:p>
            <a:r>
              <a:rPr lang="de-DE" sz="1500" dirty="0"/>
              <a:t>Status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45221160-CB24-4A1F-B49E-03CC8A9F5C69}"/>
              </a:ext>
            </a:extLst>
          </p:cNvPr>
          <p:cNvSpPr txBox="1">
            <a:spLocks/>
          </p:cNvSpPr>
          <p:nvPr/>
        </p:nvSpPr>
        <p:spPr>
          <a:xfrm>
            <a:off x="6653870" y="4326427"/>
            <a:ext cx="1694552" cy="1478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 err="1"/>
              <a:t>Active</a:t>
            </a:r>
            <a:endParaRPr lang="de-DE" sz="1500" dirty="0"/>
          </a:p>
          <a:p>
            <a:r>
              <a:rPr lang="de-DE" sz="1500" dirty="0"/>
              <a:t>Status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xmlns="" id="{09B89700-0EC7-47FC-9634-B2C5978AE3BC}"/>
              </a:ext>
            </a:extLst>
          </p:cNvPr>
          <p:cNvSpPr txBox="1">
            <a:spLocks/>
          </p:cNvSpPr>
          <p:nvPr/>
        </p:nvSpPr>
        <p:spPr>
          <a:xfrm>
            <a:off x="6653870" y="3631083"/>
            <a:ext cx="1694552" cy="78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600" dirty="0"/>
              <a:t>Steering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683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F2E0E67-F143-4334-A0DC-7E7C1EF8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 (</a:t>
            </a:r>
            <a:r>
              <a:rPr lang="de-DE" dirty="0" err="1"/>
              <a:t>transmitter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3374280-2EE2-44FF-B775-96356566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Reading Data </a:t>
            </a:r>
            <a:r>
              <a:rPr lang="de-DE" dirty="0" err="1"/>
              <a:t>from</a:t>
            </a:r>
            <a:r>
              <a:rPr lang="de-DE" dirty="0"/>
              <a:t> SD-card</a:t>
            </a:r>
          </a:p>
          <a:p>
            <a:r>
              <a:rPr lang="de-DE" dirty="0"/>
              <a:t>Change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r>
              <a:rPr lang="de-DE" dirty="0" err="1"/>
              <a:t>Sending</a:t>
            </a:r>
            <a:r>
              <a:rPr lang="de-DE" dirty="0"/>
              <a:t> in loop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r>
              <a:rPr lang="de-DE" dirty="0" err="1"/>
              <a:t>Synchronize</a:t>
            </a:r>
            <a:r>
              <a:rPr lang="de-DE" dirty="0"/>
              <a:t> </a:t>
            </a:r>
            <a:r>
              <a:rPr lang="de-DE" dirty="0" err="1"/>
              <a:t>sending</a:t>
            </a:r>
            <a:r>
              <a:rPr lang="de-DE" dirty="0"/>
              <a:t>/</a:t>
            </a:r>
            <a:r>
              <a:rPr lang="de-DE" dirty="0" err="1"/>
              <a:t>receiving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7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D87EBD-D7C6-4612-99E6-24DA82BF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 (</a:t>
            </a:r>
            <a:r>
              <a:rPr lang="de-DE" dirty="0" err="1"/>
              <a:t>receiver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A91F249-F869-46EB-AFD3-06E27548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8 Bytes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zeros</a:t>
            </a:r>
            <a:endParaRPr lang="de-DE" dirty="0"/>
          </a:p>
          <a:p>
            <a:r>
              <a:rPr lang="de-DE" dirty="0"/>
              <a:t>Read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  <a:p>
            <a:r>
              <a:rPr lang="de-DE" dirty="0"/>
              <a:t>Format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(HEX)</a:t>
            </a:r>
          </a:p>
          <a:p>
            <a:r>
              <a:rPr lang="de-DE" dirty="0" err="1"/>
              <a:t>Concatenate</a:t>
            </a:r>
            <a:r>
              <a:rPr lang="de-DE" dirty="0"/>
              <a:t> all </a:t>
            </a:r>
            <a:r>
              <a:rPr lang="de-DE" dirty="0" err="1"/>
              <a:t>data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0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0D9E000-4E1B-4B35-8064-09D3CF8F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Back-End - Node.js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4EAE787-ED08-46DF-8636-1D4B2AF0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Gettind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transmitter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VERABEITEN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r>
              <a:rPr lang="de-DE" dirty="0" smtClean="0"/>
              <a:t>Websocket </a:t>
            </a:r>
            <a:r>
              <a:rPr lang="de-DE" dirty="0" err="1" smtClean="0"/>
              <a:t>to</a:t>
            </a:r>
            <a:r>
              <a:rPr lang="de-DE" dirty="0" smtClean="0"/>
              <a:t> Frontend via </a:t>
            </a:r>
            <a:r>
              <a:rPr lang="de-DE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4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439719-1484-4D47-81B4-ADF89EE7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Front-End - Embedded </a:t>
            </a:r>
            <a:r>
              <a:rPr lang="de-DE" dirty="0" err="1"/>
              <a:t>javascript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C677D8E-51B6-40B8-9FE8-B41A796F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Websocket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fetching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Backend</a:t>
            </a:r>
            <a:endParaRPr lang="de-DE" dirty="0"/>
          </a:p>
          <a:p>
            <a:r>
              <a:rPr lang="de-DE" dirty="0" err="1" smtClean="0"/>
              <a:t>Generated</a:t>
            </a:r>
            <a:r>
              <a:rPr lang="de-DE" dirty="0" smtClean="0"/>
              <a:t> HTML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/>
              <a:t>Bootstrap, </a:t>
            </a:r>
            <a:r>
              <a:rPr lang="de-DE" dirty="0" err="1"/>
              <a:t>Javascript</a:t>
            </a:r>
            <a:r>
              <a:rPr lang="de-DE" dirty="0"/>
              <a:t>, </a:t>
            </a:r>
            <a:r>
              <a:rPr lang="de-DE" dirty="0" err="1"/>
              <a:t>Jquery</a:t>
            </a:r>
            <a:r>
              <a:rPr lang="de-DE" dirty="0"/>
              <a:t> and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4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A1E7B7-2273-484E-B991-30457A9F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de-DE" dirty="0"/>
              <a:t>LIVE Demo – </a:t>
            </a:r>
            <a:r>
              <a:rPr lang="de-DE" err="1"/>
              <a:t>sending</a:t>
            </a:r>
            <a:r>
              <a:rPr lang="de-DE"/>
              <a:t> with </a:t>
            </a:r>
            <a:r>
              <a:rPr lang="de-DE" dirty="0" err="1"/>
              <a:t>arduino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6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267</Words>
  <Application>Microsoft Macintosh PowerPoint</Application>
  <PresentationFormat>Breitbild</PresentationFormat>
  <Paragraphs>73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Schaltkreis</vt:lpstr>
      <vt:lpstr>Live Vehicle Diagnostics tool</vt:lpstr>
      <vt:lpstr>Introduction</vt:lpstr>
      <vt:lpstr>Create Data with excel</vt:lpstr>
      <vt:lpstr>Engine</vt:lpstr>
      <vt:lpstr>Arduino (transmitter side)</vt:lpstr>
      <vt:lpstr>Arduino (receiver side)</vt:lpstr>
      <vt:lpstr>Back-End - Node.js</vt:lpstr>
      <vt:lpstr>Front-End - Embedded javascript</vt:lpstr>
      <vt:lpstr>LIVE Demo – sending with arduino</vt:lpstr>
      <vt:lpstr>Create history file with java</vt:lpstr>
      <vt:lpstr>Live presentation – sending with kvaser</vt:lpstr>
      <vt:lpstr>Why not using REST Services?</vt:lpstr>
      <vt:lpstr>Thank you for your attention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Vehicle Diagnostics tool</dc:title>
  <dc:creator>yasin gueduel</dc:creator>
  <cp:lastModifiedBy>Microsoft Office-Anwender</cp:lastModifiedBy>
  <cp:revision>57</cp:revision>
  <dcterms:created xsi:type="dcterms:W3CDTF">2017-12-12T01:05:54Z</dcterms:created>
  <dcterms:modified xsi:type="dcterms:W3CDTF">2017-12-13T02:29:57Z</dcterms:modified>
</cp:coreProperties>
</file>