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68" r:id="rId15"/>
    <p:sldId id="270" r:id="rId16"/>
    <p:sldId id="272" r:id="rId17"/>
    <p:sldId id="273"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3"/>
    <p:restoredTop sz="94638"/>
  </p:normalViewPr>
  <p:slideViewPr>
    <p:cSldViewPr snapToGrid="0">
      <p:cViewPr varScale="1">
        <p:scale>
          <a:sx n="128" d="100"/>
          <a:sy n="128" d="100"/>
        </p:scale>
        <p:origin x="3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2AFEC7-375E-4250-BAA9-930ACAE5BBF6}"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C9472450-605A-4519-8D04-9E7891937174}">
      <dgm:prSet/>
      <dgm:spPr/>
      <dgm:t>
        <a:bodyPr/>
        <a:lstStyle/>
        <a:p>
          <a:r>
            <a:rPr lang="tr-TR"/>
            <a:t>Spring framewrork’ünden biri olan Spring Batch, batch processing (toplu işleme) için tasarlanmıştır.</a:t>
          </a:r>
          <a:endParaRPr lang="en-US"/>
        </a:p>
      </dgm:t>
    </dgm:pt>
    <dgm:pt modelId="{2D2B1606-6509-4A5F-A366-5C85A50C5876}" type="parTrans" cxnId="{C916942E-9109-44FF-B3DE-E2626EA838BF}">
      <dgm:prSet/>
      <dgm:spPr/>
      <dgm:t>
        <a:bodyPr/>
        <a:lstStyle/>
        <a:p>
          <a:endParaRPr lang="en-US"/>
        </a:p>
      </dgm:t>
    </dgm:pt>
    <dgm:pt modelId="{53C4091F-CCB3-4DCC-8CA3-F17D2A81D060}" type="sibTrans" cxnId="{C916942E-9109-44FF-B3DE-E2626EA838BF}">
      <dgm:prSet/>
      <dgm:spPr/>
      <dgm:t>
        <a:bodyPr/>
        <a:lstStyle/>
        <a:p>
          <a:endParaRPr lang="en-US"/>
        </a:p>
      </dgm:t>
    </dgm:pt>
    <dgm:pt modelId="{4BE6F5BF-6795-4811-9237-E6E54AFB3EAA}">
      <dgm:prSet/>
      <dgm:spPr/>
      <dgm:t>
        <a:bodyPr/>
        <a:lstStyle/>
        <a:p>
          <a:r>
            <a:rPr lang="tr-TR" dirty="0"/>
            <a:t>Spring </a:t>
          </a:r>
          <a:r>
            <a:rPr lang="tr-TR" dirty="0" err="1"/>
            <a:t>Batch</a:t>
          </a:r>
          <a:r>
            <a:rPr lang="tr-TR" dirty="0"/>
            <a:t> ile büyük miktardaki verileri okuma ve yazma işlemleri yapabiliriz.</a:t>
          </a:r>
          <a:endParaRPr lang="en-US" dirty="0"/>
        </a:p>
      </dgm:t>
    </dgm:pt>
    <dgm:pt modelId="{E23F7AA4-AE43-48B6-A8BB-54AA97DE32EB}" type="parTrans" cxnId="{D176BD4E-0A8A-44E4-8926-4C459E7AFCA0}">
      <dgm:prSet/>
      <dgm:spPr/>
      <dgm:t>
        <a:bodyPr/>
        <a:lstStyle/>
        <a:p>
          <a:endParaRPr lang="en-US"/>
        </a:p>
      </dgm:t>
    </dgm:pt>
    <dgm:pt modelId="{74E8A344-34E5-4600-8330-0034FAEEBA52}" type="sibTrans" cxnId="{D176BD4E-0A8A-44E4-8926-4C459E7AFCA0}">
      <dgm:prSet/>
      <dgm:spPr/>
      <dgm:t>
        <a:bodyPr/>
        <a:lstStyle/>
        <a:p>
          <a:endParaRPr lang="en-US"/>
        </a:p>
      </dgm:t>
    </dgm:pt>
    <dgm:pt modelId="{FBD1C52D-F98A-8B4C-8ED5-6DE4A77D35EC}" type="pres">
      <dgm:prSet presAssocID="{372AFEC7-375E-4250-BAA9-930ACAE5BBF6}" presName="hierChild1" presStyleCnt="0">
        <dgm:presLayoutVars>
          <dgm:chPref val="1"/>
          <dgm:dir/>
          <dgm:animOne val="branch"/>
          <dgm:animLvl val="lvl"/>
          <dgm:resizeHandles/>
        </dgm:presLayoutVars>
      </dgm:prSet>
      <dgm:spPr/>
    </dgm:pt>
    <dgm:pt modelId="{99598624-BE8A-3F4A-A93A-9D51A26EB801}" type="pres">
      <dgm:prSet presAssocID="{C9472450-605A-4519-8D04-9E7891937174}" presName="hierRoot1" presStyleCnt="0"/>
      <dgm:spPr/>
    </dgm:pt>
    <dgm:pt modelId="{6AFDC110-9549-2D43-8624-A8A0DEDF71F4}" type="pres">
      <dgm:prSet presAssocID="{C9472450-605A-4519-8D04-9E7891937174}" presName="composite" presStyleCnt="0"/>
      <dgm:spPr/>
    </dgm:pt>
    <dgm:pt modelId="{5C79826F-8381-1F41-97CF-55F179378F74}" type="pres">
      <dgm:prSet presAssocID="{C9472450-605A-4519-8D04-9E7891937174}" presName="background" presStyleLbl="node0" presStyleIdx="0" presStyleCnt="2"/>
      <dgm:spPr/>
    </dgm:pt>
    <dgm:pt modelId="{73E21B9C-F096-1746-ADBF-AD8B949A0D7E}" type="pres">
      <dgm:prSet presAssocID="{C9472450-605A-4519-8D04-9E7891937174}" presName="text" presStyleLbl="fgAcc0" presStyleIdx="0" presStyleCnt="2">
        <dgm:presLayoutVars>
          <dgm:chPref val="3"/>
        </dgm:presLayoutVars>
      </dgm:prSet>
      <dgm:spPr/>
    </dgm:pt>
    <dgm:pt modelId="{4CBF9085-90CF-6D4D-B5C0-1145F185993E}" type="pres">
      <dgm:prSet presAssocID="{C9472450-605A-4519-8D04-9E7891937174}" presName="hierChild2" presStyleCnt="0"/>
      <dgm:spPr/>
    </dgm:pt>
    <dgm:pt modelId="{9574BE0E-4A7E-BA48-8232-8174EA157C0B}" type="pres">
      <dgm:prSet presAssocID="{4BE6F5BF-6795-4811-9237-E6E54AFB3EAA}" presName="hierRoot1" presStyleCnt="0"/>
      <dgm:spPr/>
    </dgm:pt>
    <dgm:pt modelId="{83BD72CB-5EFB-D34C-8D2C-F1FA4CC1C624}" type="pres">
      <dgm:prSet presAssocID="{4BE6F5BF-6795-4811-9237-E6E54AFB3EAA}" presName="composite" presStyleCnt="0"/>
      <dgm:spPr/>
    </dgm:pt>
    <dgm:pt modelId="{CF468B61-8B65-1047-B543-E199129256C5}" type="pres">
      <dgm:prSet presAssocID="{4BE6F5BF-6795-4811-9237-E6E54AFB3EAA}" presName="background" presStyleLbl="node0" presStyleIdx="1" presStyleCnt="2"/>
      <dgm:spPr/>
    </dgm:pt>
    <dgm:pt modelId="{CD18FC46-3EAD-5048-A78A-B911B0D060FC}" type="pres">
      <dgm:prSet presAssocID="{4BE6F5BF-6795-4811-9237-E6E54AFB3EAA}" presName="text" presStyleLbl="fgAcc0" presStyleIdx="1" presStyleCnt="2">
        <dgm:presLayoutVars>
          <dgm:chPref val="3"/>
        </dgm:presLayoutVars>
      </dgm:prSet>
      <dgm:spPr/>
    </dgm:pt>
    <dgm:pt modelId="{7CA66257-B602-9740-B3E0-0393F71310F1}" type="pres">
      <dgm:prSet presAssocID="{4BE6F5BF-6795-4811-9237-E6E54AFB3EAA}" presName="hierChild2" presStyleCnt="0"/>
      <dgm:spPr/>
    </dgm:pt>
  </dgm:ptLst>
  <dgm:cxnLst>
    <dgm:cxn modelId="{14678006-E127-354A-B7B4-0A0A2A4AEE56}" type="presOf" srcId="{4BE6F5BF-6795-4811-9237-E6E54AFB3EAA}" destId="{CD18FC46-3EAD-5048-A78A-B911B0D060FC}" srcOrd="0" destOrd="0" presId="urn:microsoft.com/office/officeart/2005/8/layout/hierarchy1"/>
    <dgm:cxn modelId="{C916942E-9109-44FF-B3DE-E2626EA838BF}" srcId="{372AFEC7-375E-4250-BAA9-930ACAE5BBF6}" destId="{C9472450-605A-4519-8D04-9E7891937174}" srcOrd="0" destOrd="0" parTransId="{2D2B1606-6509-4A5F-A366-5C85A50C5876}" sibTransId="{53C4091F-CCB3-4DCC-8CA3-F17D2A81D060}"/>
    <dgm:cxn modelId="{D176BD4E-0A8A-44E4-8926-4C459E7AFCA0}" srcId="{372AFEC7-375E-4250-BAA9-930ACAE5BBF6}" destId="{4BE6F5BF-6795-4811-9237-E6E54AFB3EAA}" srcOrd="1" destOrd="0" parTransId="{E23F7AA4-AE43-48B6-A8BB-54AA97DE32EB}" sibTransId="{74E8A344-34E5-4600-8330-0034FAEEBA52}"/>
    <dgm:cxn modelId="{1A9F9C5D-33C1-6742-92B4-BC08A384250D}" type="presOf" srcId="{C9472450-605A-4519-8D04-9E7891937174}" destId="{73E21B9C-F096-1746-ADBF-AD8B949A0D7E}" srcOrd="0" destOrd="0" presId="urn:microsoft.com/office/officeart/2005/8/layout/hierarchy1"/>
    <dgm:cxn modelId="{68A7E8DB-7C48-DF41-A788-9F23E5ED5151}" type="presOf" srcId="{372AFEC7-375E-4250-BAA9-930ACAE5BBF6}" destId="{FBD1C52D-F98A-8B4C-8ED5-6DE4A77D35EC}" srcOrd="0" destOrd="0" presId="urn:microsoft.com/office/officeart/2005/8/layout/hierarchy1"/>
    <dgm:cxn modelId="{D6344ABE-96EF-6244-A875-0E4CF3CCA2B1}" type="presParOf" srcId="{FBD1C52D-F98A-8B4C-8ED5-6DE4A77D35EC}" destId="{99598624-BE8A-3F4A-A93A-9D51A26EB801}" srcOrd="0" destOrd="0" presId="urn:microsoft.com/office/officeart/2005/8/layout/hierarchy1"/>
    <dgm:cxn modelId="{4CC622BA-6899-A84F-AE0F-0F98F08574E1}" type="presParOf" srcId="{99598624-BE8A-3F4A-A93A-9D51A26EB801}" destId="{6AFDC110-9549-2D43-8624-A8A0DEDF71F4}" srcOrd="0" destOrd="0" presId="urn:microsoft.com/office/officeart/2005/8/layout/hierarchy1"/>
    <dgm:cxn modelId="{438E709C-07B7-FA41-A059-1C348DC9A1FB}" type="presParOf" srcId="{6AFDC110-9549-2D43-8624-A8A0DEDF71F4}" destId="{5C79826F-8381-1F41-97CF-55F179378F74}" srcOrd="0" destOrd="0" presId="urn:microsoft.com/office/officeart/2005/8/layout/hierarchy1"/>
    <dgm:cxn modelId="{A48346C7-83ED-3748-B4B0-A85A0DE3622F}" type="presParOf" srcId="{6AFDC110-9549-2D43-8624-A8A0DEDF71F4}" destId="{73E21B9C-F096-1746-ADBF-AD8B949A0D7E}" srcOrd="1" destOrd="0" presId="urn:microsoft.com/office/officeart/2005/8/layout/hierarchy1"/>
    <dgm:cxn modelId="{DA77F93E-6461-904E-94AF-6E99F884E9D3}" type="presParOf" srcId="{99598624-BE8A-3F4A-A93A-9D51A26EB801}" destId="{4CBF9085-90CF-6D4D-B5C0-1145F185993E}" srcOrd="1" destOrd="0" presId="urn:microsoft.com/office/officeart/2005/8/layout/hierarchy1"/>
    <dgm:cxn modelId="{A18126D3-90B9-184A-B0A5-65F44D29C2A0}" type="presParOf" srcId="{FBD1C52D-F98A-8B4C-8ED5-6DE4A77D35EC}" destId="{9574BE0E-4A7E-BA48-8232-8174EA157C0B}" srcOrd="1" destOrd="0" presId="urn:microsoft.com/office/officeart/2005/8/layout/hierarchy1"/>
    <dgm:cxn modelId="{DBCC8B1E-F4C6-6845-B5CD-03ECA3419151}" type="presParOf" srcId="{9574BE0E-4A7E-BA48-8232-8174EA157C0B}" destId="{83BD72CB-5EFB-D34C-8D2C-F1FA4CC1C624}" srcOrd="0" destOrd="0" presId="urn:microsoft.com/office/officeart/2005/8/layout/hierarchy1"/>
    <dgm:cxn modelId="{BF0220B5-028D-694C-9304-2ACC587593D3}" type="presParOf" srcId="{83BD72CB-5EFB-D34C-8D2C-F1FA4CC1C624}" destId="{CF468B61-8B65-1047-B543-E199129256C5}" srcOrd="0" destOrd="0" presId="urn:microsoft.com/office/officeart/2005/8/layout/hierarchy1"/>
    <dgm:cxn modelId="{5FBC4033-1146-D841-9271-C3462611695C}" type="presParOf" srcId="{83BD72CB-5EFB-D34C-8D2C-F1FA4CC1C624}" destId="{CD18FC46-3EAD-5048-A78A-B911B0D060FC}" srcOrd="1" destOrd="0" presId="urn:microsoft.com/office/officeart/2005/8/layout/hierarchy1"/>
    <dgm:cxn modelId="{6694A446-1C9F-B545-8E2E-270754C30DD9}" type="presParOf" srcId="{9574BE0E-4A7E-BA48-8232-8174EA157C0B}" destId="{7CA66257-B602-9740-B3E0-0393F71310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9266E7-6626-42A8-AC4C-69838B83BF9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B26F37-FA1F-4779-B8AC-728CA51871F0}">
      <dgm:prSet/>
      <dgm:spPr/>
      <dgm:t>
        <a:bodyPr/>
        <a:lstStyle/>
        <a:p>
          <a:r>
            <a:rPr lang="tr-TR" b="1" dirty="0" err="1"/>
            <a:t>Scalability</a:t>
          </a:r>
          <a:r>
            <a:rPr lang="tr-TR" b="1" dirty="0"/>
            <a:t> (Ölçeklenebilirlik) :</a:t>
          </a:r>
          <a:r>
            <a:rPr lang="tr-TR" dirty="0"/>
            <a:t> Yüksek performans sunarak yüksek hacimli verileri verimli bir şekilde veri boyutundan bağımsız olarak işler.</a:t>
          </a:r>
          <a:endParaRPr lang="en-US" dirty="0"/>
        </a:p>
      </dgm:t>
    </dgm:pt>
    <dgm:pt modelId="{38E12B95-32BA-4954-9544-5C552C0F19D0}" type="parTrans" cxnId="{E14E48C3-3DE1-47B4-A466-2C57B2267247}">
      <dgm:prSet/>
      <dgm:spPr/>
      <dgm:t>
        <a:bodyPr/>
        <a:lstStyle/>
        <a:p>
          <a:endParaRPr lang="en-US"/>
        </a:p>
      </dgm:t>
    </dgm:pt>
    <dgm:pt modelId="{2C2661C0-3B26-4951-8E78-238D4B85726E}" type="sibTrans" cxnId="{E14E48C3-3DE1-47B4-A466-2C57B2267247}">
      <dgm:prSet/>
      <dgm:spPr/>
      <dgm:t>
        <a:bodyPr/>
        <a:lstStyle/>
        <a:p>
          <a:endParaRPr lang="en-US"/>
        </a:p>
      </dgm:t>
    </dgm:pt>
    <dgm:pt modelId="{252BC273-1C0D-4FC8-96FB-8ADDBB05DC66}">
      <dgm:prSet/>
      <dgm:spPr/>
      <dgm:t>
        <a:bodyPr/>
        <a:lstStyle/>
        <a:p>
          <a:r>
            <a:rPr lang="tr-TR" b="1"/>
            <a:t>Fault Tolerance (Hata Toleransı) : </a:t>
          </a:r>
          <a:r>
            <a:rPr lang="tr-TR"/>
            <a:t>Hatalar her zaman olabilir ama spring batch otomatik yeniden başlatma, atlama ve geri alma özelliklerine sahiptir.</a:t>
          </a:r>
          <a:endParaRPr lang="en-US"/>
        </a:p>
      </dgm:t>
    </dgm:pt>
    <dgm:pt modelId="{09BA4F6D-B73F-4941-B8AA-563C996F61C5}" type="parTrans" cxnId="{4FB39AE0-D603-4CD8-8449-E8EAA2D75506}">
      <dgm:prSet/>
      <dgm:spPr/>
      <dgm:t>
        <a:bodyPr/>
        <a:lstStyle/>
        <a:p>
          <a:endParaRPr lang="en-US"/>
        </a:p>
      </dgm:t>
    </dgm:pt>
    <dgm:pt modelId="{78E21949-CA99-4D94-8207-719920BF5CD3}" type="sibTrans" cxnId="{4FB39AE0-D603-4CD8-8449-E8EAA2D75506}">
      <dgm:prSet/>
      <dgm:spPr/>
      <dgm:t>
        <a:bodyPr/>
        <a:lstStyle/>
        <a:p>
          <a:endParaRPr lang="en-US"/>
        </a:p>
      </dgm:t>
    </dgm:pt>
    <dgm:pt modelId="{68A53EE6-54D6-46E4-BA50-26D0245AD121}">
      <dgm:prSet/>
      <dgm:spPr/>
      <dgm:t>
        <a:bodyPr/>
        <a:lstStyle/>
        <a:p>
          <a:r>
            <a:rPr lang="tr-TR" b="1"/>
            <a:t>Transactional Integrity (İşlem Bütünlüğü) : </a:t>
          </a:r>
          <a:r>
            <a:rPr lang="tr-TR"/>
            <a:t>Spring batch işleri belirli parçalara böler. Parçalar sorunla karşılaşsa bile verilerin bütünlüğünü garantiler.</a:t>
          </a:r>
          <a:endParaRPr lang="en-US"/>
        </a:p>
      </dgm:t>
    </dgm:pt>
    <dgm:pt modelId="{A90A7411-FCE7-4448-9426-4E61DA0FB179}" type="parTrans" cxnId="{0AD8BC93-AA89-443D-AAB9-258417952596}">
      <dgm:prSet/>
      <dgm:spPr/>
      <dgm:t>
        <a:bodyPr/>
        <a:lstStyle/>
        <a:p>
          <a:endParaRPr lang="en-US"/>
        </a:p>
      </dgm:t>
    </dgm:pt>
    <dgm:pt modelId="{F75DE19C-3AE9-4DCC-AFF1-8CAC758676C4}" type="sibTrans" cxnId="{0AD8BC93-AA89-443D-AAB9-258417952596}">
      <dgm:prSet/>
      <dgm:spPr/>
      <dgm:t>
        <a:bodyPr/>
        <a:lstStyle/>
        <a:p>
          <a:endParaRPr lang="en-US"/>
        </a:p>
      </dgm:t>
    </dgm:pt>
    <dgm:pt modelId="{DA797695-C817-4446-AD4D-565CE42BD0C7}">
      <dgm:prSet/>
      <dgm:spPr/>
      <dgm:t>
        <a:bodyPr/>
        <a:lstStyle/>
        <a:p>
          <a:r>
            <a:rPr lang="tr-TR" b="1"/>
            <a:t>Parallel Processing (Paralel İşleme) : </a:t>
          </a:r>
          <a:r>
            <a:rPr lang="tr-TR"/>
            <a:t>Kendi içinde paralel işleme mekanizmaları vardır.</a:t>
          </a:r>
          <a:endParaRPr lang="en-US"/>
        </a:p>
      </dgm:t>
    </dgm:pt>
    <dgm:pt modelId="{C59491D3-A378-40E8-8723-DACC1CBC9BD0}" type="parTrans" cxnId="{15B20AB0-833F-44EB-B19F-969AFAD42AE4}">
      <dgm:prSet/>
      <dgm:spPr/>
      <dgm:t>
        <a:bodyPr/>
        <a:lstStyle/>
        <a:p>
          <a:endParaRPr lang="en-US"/>
        </a:p>
      </dgm:t>
    </dgm:pt>
    <dgm:pt modelId="{27C12036-19F6-43A0-9F6E-C36D0C7C1075}" type="sibTrans" cxnId="{15B20AB0-833F-44EB-B19F-969AFAD42AE4}">
      <dgm:prSet/>
      <dgm:spPr/>
      <dgm:t>
        <a:bodyPr/>
        <a:lstStyle/>
        <a:p>
          <a:endParaRPr lang="en-US"/>
        </a:p>
      </dgm:t>
    </dgm:pt>
    <dgm:pt modelId="{7535BBF6-C4A5-48BC-AD2A-B2D279A4CC07}" type="pres">
      <dgm:prSet presAssocID="{189266E7-6626-42A8-AC4C-69838B83BF9F}" presName="root" presStyleCnt="0">
        <dgm:presLayoutVars>
          <dgm:dir/>
          <dgm:resizeHandles val="exact"/>
        </dgm:presLayoutVars>
      </dgm:prSet>
      <dgm:spPr/>
    </dgm:pt>
    <dgm:pt modelId="{34E04FA7-A792-44CF-990C-F4A40215409D}" type="pres">
      <dgm:prSet presAssocID="{62B26F37-FA1F-4779-B8AC-728CA51871F0}" presName="compNode" presStyleCnt="0"/>
      <dgm:spPr/>
    </dgm:pt>
    <dgm:pt modelId="{B1204EAC-A6B3-4301-AEE4-84151B6785B8}" type="pres">
      <dgm:prSet presAssocID="{62B26F37-FA1F-4779-B8AC-728CA51871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vul"/>
        </a:ext>
      </dgm:extLst>
    </dgm:pt>
    <dgm:pt modelId="{0DA5D6F9-3B63-4373-932F-8EEB6DB11B13}" type="pres">
      <dgm:prSet presAssocID="{62B26F37-FA1F-4779-B8AC-728CA51871F0}" presName="spaceRect" presStyleCnt="0"/>
      <dgm:spPr/>
    </dgm:pt>
    <dgm:pt modelId="{C2A85639-9B07-463E-8E13-C7C8A35CD159}" type="pres">
      <dgm:prSet presAssocID="{62B26F37-FA1F-4779-B8AC-728CA51871F0}" presName="textRect" presStyleLbl="revTx" presStyleIdx="0" presStyleCnt="4">
        <dgm:presLayoutVars>
          <dgm:chMax val="1"/>
          <dgm:chPref val="1"/>
        </dgm:presLayoutVars>
      </dgm:prSet>
      <dgm:spPr/>
    </dgm:pt>
    <dgm:pt modelId="{E2294475-842A-4011-A925-E3C71DF558CD}" type="pres">
      <dgm:prSet presAssocID="{2C2661C0-3B26-4951-8E78-238D4B85726E}" presName="sibTrans" presStyleCnt="0"/>
      <dgm:spPr/>
    </dgm:pt>
    <dgm:pt modelId="{8547DC3F-475C-41F4-8293-65C4713E8A88}" type="pres">
      <dgm:prSet presAssocID="{252BC273-1C0D-4FC8-96FB-8ADDBB05DC66}" presName="compNode" presStyleCnt="0"/>
      <dgm:spPr/>
    </dgm:pt>
    <dgm:pt modelId="{48928132-9D4F-48DB-834A-11EC91EB542A}" type="pres">
      <dgm:prSet presAssocID="{252BC273-1C0D-4FC8-96FB-8ADDBB05DC6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öcek"/>
        </a:ext>
      </dgm:extLst>
    </dgm:pt>
    <dgm:pt modelId="{14E8B031-0605-4D68-9FC4-3BC4819D478E}" type="pres">
      <dgm:prSet presAssocID="{252BC273-1C0D-4FC8-96FB-8ADDBB05DC66}" presName="spaceRect" presStyleCnt="0"/>
      <dgm:spPr/>
    </dgm:pt>
    <dgm:pt modelId="{1DE52405-FF29-4F8D-B547-13BA74E55A53}" type="pres">
      <dgm:prSet presAssocID="{252BC273-1C0D-4FC8-96FB-8ADDBB05DC66}" presName="textRect" presStyleLbl="revTx" presStyleIdx="1" presStyleCnt="4">
        <dgm:presLayoutVars>
          <dgm:chMax val="1"/>
          <dgm:chPref val="1"/>
        </dgm:presLayoutVars>
      </dgm:prSet>
      <dgm:spPr/>
    </dgm:pt>
    <dgm:pt modelId="{B64E0EC6-3EBF-4CDB-AF7A-D6877176A6A4}" type="pres">
      <dgm:prSet presAssocID="{78E21949-CA99-4D94-8207-719920BF5CD3}" presName="sibTrans" presStyleCnt="0"/>
      <dgm:spPr/>
    </dgm:pt>
    <dgm:pt modelId="{0A1F6EF5-7176-47FE-8013-1A97C0BFA4DB}" type="pres">
      <dgm:prSet presAssocID="{68A53EE6-54D6-46E4-BA50-26D0245AD121}" presName="compNode" presStyleCnt="0"/>
      <dgm:spPr/>
    </dgm:pt>
    <dgm:pt modelId="{A5CDAC41-8BE3-4DA0-ABB2-68C54F335769}" type="pres">
      <dgm:prSet presAssocID="{68A53EE6-54D6-46E4-BA50-26D0245AD1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kış Çizelgesi"/>
        </a:ext>
      </dgm:extLst>
    </dgm:pt>
    <dgm:pt modelId="{71C97AF5-084E-4312-A8EE-35B4DE22EBE1}" type="pres">
      <dgm:prSet presAssocID="{68A53EE6-54D6-46E4-BA50-26D0245AD121}" presName="spaceRect" presStyleCnt="0"/>
      <dgm:spPr/>
    </dgm:pt>
    <dgm:pt modelId="{03D4AFB7-BB13-4E44-8072-E81B3674471B}" type="pres">
      <dgm:prSet presAssocID="{68A53EE6-54D6-46E4-BA50-26D0245AD121}" presName="textRect" presStyleLbl="revTx" presStyleIdx="2" presStyleCnt="4">
        <dgm:presLayoutVars>
          <dgm:chMax val="1"/>
          <dgm:chPref val="1"/>
        </dgm:presLayoutVars>
      </dgm:prSet>
      <dgm:spPr/>
    </dgm:pt>
    <dgm:pt modelId="{E25F7675-31E7-4C1B-8A40-250A148DA4E5}" type="pres">
      <dgm:prSet presAssocID="{F75DE19C-3AE9-4DCC-AFF1-8CAC758676C4}" presName="sibTrans" presStyleCnt="0"/>
      <dgm:spPr/>
    </dgm:pt>
    <dgm:pt modelId="{2919948B-8A4E-40A7-AF0A-31DF91FAA712}" type="pres">
      <dgm:prSet presAssocID="{DA797695-C817-4446-AD4D-565CE42BD0C7}" presName="compNode" presStyleCnt="0"/>
      <dgm:spPr/>
    </dgm:pt>
    <dgm:pt modelId="{4A54F2F4-AA9F-46B4-8733-F6B127B26CEB}" type="pres">
      <dgm:prSet presAssocID="{DA797695-C817-4446-AD4D-565CE42BD0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ktrikçi"/>
        </a:ext>
      </dgm:extLst>
    </dgm:pt>
    <dgm:pt modelId="{085AB6B6-56DC-46DD-B91B-839DF964159A}" type="pres">
      <dgm:prSet presAssocID="{DA797695-C817-4446-AD4D-565CE42BD0C7}" presName="spaceRect" presStyleCnt="0"/>
      <dgm:spPr/>
    </dgm:pt>
    <dgm:pt modelId="{3F7C175B-829C-4945-A2DB-83CD71AF72A4}" type="pres">
      <dgm:prSet presAssocID="{DA797695-C817-4446-AD4D-565CE42BD0C7}" presName="textRect" presStyleLbl="revTx" presStyleIdx="3" presStyleCnt="4">
        <dgm:presLayoutVars>
          <dgm:chMax val="1"/>
          <dgm:chPref val="1"/>
        </dgm:presLayoutVars>
      </dgm:prSet>
      <dgm:spPr/>
    </dgm:pt>
  </dgm:ptLst>
  <dgm:cxnLst>
    <dgm:cxn modelId="{53247217-DE1A-49A0-A95E-D9CDDB3E0790}" type="presOf" srcId="{62B26F37-FA1F-4779-B8AC-728CA51871F0}" destId="{C2A85639-9B07-463E-8E13-C7C8A35CD159}" srcOrd="0" destOrd="0" presId="urn:microsoft.com/office/officeart/2018/2/layout/IconLabelList"/>
    <dgm:cxn modelId="{5E5B9A1A-17B6-4C04-929C-4222F95545A0}" type="presOf" srcId="{DA797695-C817-4446-AD4D-565CE42BD0C7}" destId="{3F7C175B-829C-4945-A2DB-83CD71AF72A4}" srcOrd="0" destOrd="0" presId="urn:microsoft.com/office/officeart/2018/2/layout/IconLabelList"/>
    <dgm:cxn modelId="{AB771C6D-14D3-493B-AA34-0E489AFF7696}" type="presOf" srcId="{68A53EE6-54D6-46E4-BA50-26D0245AD121}" destId="{03D4AFB7-BB13-4E44-8072-E81B3674471B}" srcOrd="0" destOrd="0" presId="urn:microsoft.com/office/officeart/2018/2/layout/IconLabelList"/>
    <dgm:cxn modelId="{A38FD089-40E4-4836-8031-364BA550C0F0}" type="presOf" srcId="{252BC273-1C0D-4FC8-96FB-8ADDBB05DC66}" destId="{1DE52405-FF29-4F8D-B547-13BA74E55A53}" srcOrd="0" destOrd="0" presId="urn:microsoft.com/office/officeart/2018/2/layout/IconLabelList"/>
    <dgm:cxn modelId="{0AD8BC93-AA89-443D-AAB9-258417952596}" srcId="{189266E7-6626-42A8-AC4C-69838B83BF9F}" destId="{68A53EE6-54D6-46E4-BA50-26D0245AD121}" srcOrd="2" destOrd="0" parTransId="{A90A7411-FCE7-4448-9426-4E61DA0FB179}" sibTransId="{F75DE19C-3AE9-4DCC-AFF1-8CAC758676C4}"/>
    <dgm:cxn modelId="{B0BB9CAD-5931-488B-ABBB-3DF1AF558E37}" type="presOf" srcId="{189266E7-6626-42A8-AC4C-69838B83BF9F}" destId="{7535BBF6-C4A5-48BC-AD2A-B2D279A4CC07}" srcOrd="0" destOrd="0" presId="urn:microsoft.com/office/officeart/2018/2/layout/IconLabelList"/>
    <dgm:cxn modelId="{15B20AB0-833F-44EB-B19F-969AFAD42AE4}" srcId="{189266E7-6626-42A8-AC4C-69838B83BF9F}" destId="{DA797695-C817-4446-AD4D-565CE42BD0C7}" srcOrd="3" destOrd="0" parTransId="{C59491D3-A378-40E8-8723-DACC1CBC9BD0}" sibTransId="{27C12036-19F6-43A0-9F6E-C36D0C7C1075}"/>
    <dgm:cxn modelId="{E14E48C3-3DE1-47B4-A466-2C57B2267247}" srcId="{189266E7-6626-42A8-AC4C-69838B83BF9F}" destId="{62B26F37-FA1F-4779-B8AC-728CA51871F0}" srcOrd="0" destOrd="0" parTransId="{38E12B95-32BA-4954-9544-5C552C0F19D0}" sibTransId="{2C2661C0-3B26-4951-8E78-238D4B85726E}"/>
    <dgm:cxn modelId="{4FB39AE0-D603-4CD8-8449-E8EAA2D75506}" srcId="{189266E7-6626-42A8-AC4C-69838B83BF9F}" destId="{252BC273-1C0D-4FC8-96FB-8ADDBB05DC66}" srcOrd="1" destOrd="0" parTransId="{09BA4F6D-B73F-4941-B8AA-563C996F61C5}" sibTransId="{78E21949-CA99-4D94-8207-719920BF5CD3}"/>
    <dgm:cxn modelId="{8BD13FD6-B72D-4BF5-8256-9087AE5FA4CC}" type="presParOf" srcId="{7535BBF6-C4A5-48BC-AD2A-B2D279A4CC07}" destId="{34E04FA7-A792-44CF-990C-F4A40215409D}" srcOrd="0" destOrd="0" presId="urn:microsoft.com/office/officeart/2018/2/layout/IconLabelList"/>
    <dgm:cxn modelId="{54649B12-D789-4635-A7EC-428A50FC8129}" type="presParOf" srcId="{34E04FA7-A792-44CF-990C-F4A40215409D}" destId="{B1204EAC-A6B3-4301-AEE4-84151B6785B8}" srcOrd="0" destOrd="0" presId="urn:microsoft.com/office/officeart/2018/2/layout/IconLabelList"/>
    <dgm:cxn modelId="{A899C69E-CB3F-49A2-AA99-408C75F181F2}" type="presParOf" srcId="{34E04FA7-A792-44CF-990C-F4A40215409D}" destId="{0DA5D6F9-3B63-4373-932F-8EEB6DB11B13}" srcOrd="1" destOrd="0" presId="urn:microsoft.com/office/officeart/2018/2/layout/IconLabelList"/>
    <dgm:cxn modelId="{54231EDF-9E1F-43D6-BCA9-2A2CF37A1DC5}" type="presParOf" srcId="{34E04FA7-A792-44CF-990C-F4A40215409D}" destId="{C2A85639-9B07-463E-8E13-C7C8A35CD159}" srcOrd="2" destOrd="0" presId="urn:microsoft.com/office/officeart/2018/2/layout/IconLabelList"/>
    <dgm:cxn modelId="{98A1A391-7054-4379-B066-0A1941FF4CC2}" type="presParOf" srcId="{7535BBF6-C4A5-48BC-AD2A-B2D279A4CC07}" destId="{E2294475-842A-4011-A925-E3C71DF558CD}" srcOrd="1" destOrd="0" presId="urn:microsoft.com/office/officeart/2018/2/layout/IconLabelList"/>
    <dgm:cxn modelId="{84197DAF-B142-42AC-83F0-B9FFA6B8A161}" type="presParOf" srcId="{7535BBF6-C4A5-48BC-AD2A-B2D279A4CC07}" destId="{8547DC3F-475C-41F4-8293-65C4713E8A88}" srcOrd="2" destOrd="0" presId="urn:microsoft.com/office/officeart/2018/2/layout/IconLabelList"/>
    <dgm:cxn modelId="{E59781FF-2CDF-4A2F-9592-7C85CF189840}" type="presParOf" srcId="{8547DC3F-475C-41F4-8293-65C4713E8A88}" destId="{48928132-9D4F-48DB-834A-11EC91EB542A}" srcOrd="0" destOrd="0" presId="urn:microsoft.com/office/officeart/2018/2/layout/IconLabelList"/>
    <dgm:cxn modelId="{6F5F5A63-AAE0-4629-8456-77245007293A}" type="presParOf" srcId="{8547DC3F-475C-41F4-8293-65C4713E8A88}" destId="{14E8B031-0605-4D68-9FC4-3BC4819D478E}" srcOrd="1" destOrd="0" presId="urn:microsoft.com/office/officeart/2018/2/layout/IconLabelList"/>
    <dgm:cxn modelId="{62CE0820-48A4-4B63-A312-738864A82383}" type="presParOf" srcId="{8547DC3F-475C-41F4-8293-65C4713E8A88}" destId="{1DE52405-FF29-4F8D-B547-13BA74E55A53}" srcOrd="2" destOrd="0" presId="urn:microsoft.com/office/officeart/2018/2/layout/IconLabelList"/>
    <dgm:cxn modelId="{0A629686-5EA7-4E6F-A461-26754461A9C2}" type="presParOf" srcId="{7535BBF6-C4A5-48BC-AD2A-B2D279A4CC07}" destId="{B64E0EC6-3EBF-4CDB-AF7A-D6877176A6A4}" srcOrd="3" destOrd="0" presId="urn:microsoft.com/office/officeart/2018/2/layout/IconLabelList"/>
    <dgm:cxn modelId="{5552431E-FF53-4FCE-82B6-245E845E531D}" type="presParOf" srcId="{7535BBF6-C4A5-48BC-AD2A-B2D279A4CC07}" destId="{0A1F6EF5-7176-47FE-8013-1A97C0BFA4DB}" srcOrd="4" destOrd="0" presId="urn:microsoft.com/office/officeart/2018/2/layout/IconLabelList"/>
    <dgm:cxn modelId="{4B0E41EA-E625-44F9-9ACF-C5151762F746}" type="presParOf" srcId="{0A1F6EF5-7176-47FE-8013-1A97C0BFA4DB}" destId="{A5CDAC41-8BE3-4DA0-ABB2-68C54F335769}" srcOrd="0" destOrd="0" presId="urn:microsoft.com/office/officeart/2018/2/layout/IconLabelList"/>
    <dgm:cxn modelId="{C3FB074B-1B4E-4C5B-988A-FB447EA44B78}" type="presParOf" srcId="{0A1F6EF5-7176-47FE-8013-1A97C0BFA4DB}" destId="{71C97AF5-084E-4312-A8EE-35B4DE22EBE1}" srcOrd="1" destOrd="0" presId="urn:microsoft.com/office/officeart/2018/2/layout/IconLabelList"/>
    <dgm:cxn modelId="{1A1377E1-00DA-4A9C-B8A4-95D86E107542}" type="presParOf" srcId="{0A1F6EF5-7176-47FE-8013-1A97C0BFA4DB}" destId="{03D4AFB7-BB13-4E44-8072-E81B3674471B}" srcOrd="2" destOrd="0" presId="urn:microsoft.com/office/officeart/2018/2/layout/IconLabelList"/>
    <dgm:cxn modelId="{1383BB8E-014F-4914-BC07-0F21B836C4F1}" type="presParOf" srcId="{7535BBF6-C4A5-48BC-AD2A-B2D279A4CC07}" destId="{E25F7675-31E7-4C1B-8A40-250A148DA4E5}" srcOrd="5" destOrd="0" presId="urn:microsoft.com/office/officeart/2018/2/layout/IconLabelList"/>
    <dgm:cxn modelId="{88CAF184-722F-4882-B4EF-89EA16A9B62D}" type="presParOf" srcId="{7535BBF6-C4A5-48BC-AD2A-B2D279A4CC07}" destId="{2919948B-8A4E-40A7-AF0A-31DF91FAA712}" srcOrd="6" destOrd="0" presId="urn:microsoft.com/office/officeart/2018/2/layout/IconLabelList"/>
    <dgm:cxn modelId="{309A1B28-BDA7-400A-9CEC-FB5736318EB5}" type="presParOf" srcId="{2919948B-8A4E-40A7-AF0A-31DF91FAA712}" destId="{4A54F2F4-AA9F-46B4-8733-F6B127B26CEB}" srcOrd="0" destOrd="0" presId="urn:microsoft.com/office/officeart/2018/2/layout/IconLabelList"/>
    <dgm:cxn modelId="{2746F638-4EBE-465D-9A22-65FDB8D3ABC1}" type="presParOf" srcId="{2919948B-8A4E-40A7-AF0A-31DF91FAA712}" destId="{085AB6B6-56DC-46DD-B91B-839DF964159A}" srcOrd="1" destOrd="0" presId="urn:microsoft.com/office/officeart/2018/2/layout/IconLabelList"/>
    <dgm:cxn modelId="{3B31BEF4-AF05-4A5B-8EFF-CD5C9313C570}" type="presParOf" srcId="{2919948B-8A4E-40A7-AF0A-31DF91FAA712}" destId="{3F7C175B-829C-4945-A2DB-83CD71AF72A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E9D57-7B83-4535-9F0F-874073278A5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62BF140F-A309-4EE4-8D96-CE8B6876FE2A}">
      <dgm:prSet/>
      <dgm:spPr/>
      <dgm:t>
        <a:bodyPr/>
        <a:lstStyle/>
        <a:p>
          <a:r>
            <a:rPr lang="tr-TR"/>
            <a:t>Job</a:t>
          </a:r>
          <a:endParaRPr lang="en-US"/>
        </a:p>
      </dgm:t>
    </dgm:pt>
    <dgm:pt modelId="{3844D6CB-776B-41C0-9F8D-FB870AC47F3D}" type="parTrans" cxnId="{A130BCE6-B6CF-4F56-991E-DF1AA9E2F0F2}">
      <dgm:prSet/>
      <dgm:spPr/>
      <dgm:t>
        <a:bodyPr/>
        <a:lstStyle/>
        <a:p>
          <a:endParaRPr lang="en-US"/>
        </a:p>
      </dgm:t>
    </dgm:pt>
    <dgm:pt modelId="{C7272B04-3C50-406C-A892-36E663849A5F}" type="sibTrans" cxnId="{A130BCE6-B6CF-4F56-991E-DF1AA9E2F0F2}">
      <dgm:prSet/>
      <dgm:spPr/>
      <dgm:t>
        <a:bodyPr/>
        <a:lstStyle/>
        <a:p>
          <a:endParaRPr lang="en-US"/>
        </a:p>
      </dgm:t>
    </dgm:pt>
    <dgm:pt modelId="{9C8FBD3B-60A8-4ADC-8BD9-6657401824EE}">
      <dgm:prSet/>
      <dgm:spPr/>
      <dgm:t>
        <a:bodyPr/>
        <a:lstStyle/>
        <a:p>
          <a:r>
            <a:rPr lang="tr-TR"/>
            <a:t>JobInstance</a:t>
          </a:r>
          <a:endParaRPr lang="en-US"/>
        </a:p>
      </dgm:t>
    </dgm:pt>
    <dgm:pt modelId="{997D7D7F-7939-4260-9B77-B207785AB579}" type="parTrans" cxnId="{A47869D0-E163-46C9-9427-FC27536B0726}">
      <dgm:prSet/>
      <dgm:spPr/>
      <dgm:t>
        <a:bodyPr/>
        <a:lstStyle/>
        <a:p>
          <a:endParaRPr lang="en-US"/>
        </a:p>
      </dgm:t>
    </dgm:pt>
    <dgm:pt modelId="{81EED2A5-4928-4BAC-B5C3-5F5F938BF3EC}" type="sibTrans" cxnId="{A47869D0-E163-46C9-9427-FC27536B0726}">
      <dgm:prSet/>
      <dgm:spPr/>
      <dgm:t>
        <a:bodyPr/>
        <a:lstStyle/>
        <a:p>
          <a:endParaRPr lang="en-US"/>
        </a:p>
      </dgm:t>
    </dgm:pt>
    <dgm:pt modelId="{80FB9C51-8BBD-40D9-A390-607B8D22A55B}">
      <dgm:prSet/>
      <dgm:spPr/>
      <dgm:t>
        <a:bodyPr/>
        <a:lstStyle/>
        <a:p>
          <a:r>
            <a:rPr lang="tr-TR"/>
            <a:t>JobParameters</a:t>
          </a:r>
          <a:endParaRPr lang="en-US"/>
        </a:p>
      </dgm:t>
    </dgm:pt>
    <dgm:pt modelId="{7E8B25FA-EE6E-488D-9463-EF0B2F198EF6}" type="parTrans" cxnId="{C264BA44-8209-4149-A582-467C70069AD9}">
      <dgm:prSet/>
      <dgm:spPr/>
      <dgm:t>
        <a:bodyPr/>
        <a:lstStyle/>
        <a:p>
          <a:endParaRPr lang="en-US"/>
        </a:p>
      </dgm:t>
    </dgm:pt>
    <dgm:pt modelId="{E93D8092-9898-4473-8F8D-62816202D913}" type="sibTrans" cxnId="{C264BA44-8209-4149-A582-467C70069AD9}">
      <dgm:prSet/>
      <dgm:spPr/>
      <dgm:t>
        <a:bodyPr/>
        <a:lstStyle/>
        <a:p>
          <a:endParaRPr lang="en-US"/>
        </a:p>
      </dgm:t>
    </dgm:pt>
    <dgm:pt modelId="{3D055B8E-4033-4BD3-9D94-DB82E7BC505B}">
      <dgm:prSet/>
      <dgm:spPr/>
      <dgm:t>
        <a:bodyPr/>
        <a:lstStyle/>
        <a:p>
          <a:r>
            <a:rPr lang="tr-TR"/>
            <a:t>JobExecution</a:t>
          </a:r>
          <a:endParaRPr lang="en-US"/>
        </a:p>
      </dgm:t>
    </dgm:pt>
    <dgm:pt modelId="{843444A7-FD08-4F89-8620-BAD3F3ACDD95}" type="parTrans" cxnId="{D9501F5E-D66C-420B-ACB0-5B6C143EAC12}">
      <dgm:prSet/>
      <dgm:spPr/>
      <dgm:t>
        <a:bodyPr/>
        <a:lstStyle/>
        <a:p>
          <a:endParaRPr lang="en-US"/>
        </a:p>
      </dgm:t>
    </dgm:pt>
    <dgm:pt modelId="{0E6DFB83-99EA-4C39-85DB-29229B27A0AA}" type="sibTrans" cxnId="{D9501F5E-D66C-420B-ACB0-5B6C143EAC12}">
      <dgm:prSet/>
      <dgm:spPr/>
      <dgm:t>
        <a:bodyPr/>
        <a:lstStyle/>
        <a:p>
          <a:endParaRPr lang="en-US"/>
        </a:p>
      </dgm:t>
    </dgm:pt>
    <dgm:pt modelId="{6194EC21-B439-4CD9-AFF3-CC8FA24AD2CC}">
      <dgm:prSet/>
      <dgm:spPr/>
      <dgm:t>
        <a:bodyPr/>
        <a:lstStyle/>
        <a:p>
          <a:r>
            <a:rPr lang="tr-TR"/>
            <a:t>Step</a:t>
          </a:r>
          <a:endParaRPr lang="en-US"/>
        </a:p>
      </dgm:t>
    </dgm:pt>
    <dgm:pt modelId="{4EE87046-F464-42B5-86FD-2C1CA6F9DABA}" type="parTrans" cxnId="{9F88FD4D-7167-4AA5-8AC3-D02C3105C973}">
      <dgm:prSet/>
      <dgm:spPr/>
      <dgm:t>
        <a:bodyPr/>
        <a:lstStyle/>
        <a:p>
          <a:endParaRPr lang="en-US"/>
        </a:p>
      </dgm:t>
    </dgm:pt>
    <dgm:pt modelId="{57231F59-C6D5-4FAB-90DB-9D3DB82DD297}" type="sibTrans" cxnId="{9F88FD4D-7167-4AA5-8AC3-D02C3105C973}">
      <dgm:prSet/>
      <dgm:spPr/>
      <dgm:t>
        <a:bodyPr/>
        <a:lstStyle/>
        <a:p>
          <a:endParaRPr lang="en-US"/>
        </a:p>
      </dgm:t>
    </dgm:pt>
    <dgm:pt modelId="{2221AAEC-D4B8-45E5-99A7-05E7C8E3D030}">
      <dgm:prSet/>
      <dgm:spPr/>
      <dgm:t>
        <a:bodyPr/>
        <a:lstStyle/>
        <a:p>
          <a:r>
            <a:rPr lang="tr-TR"/>
            <a:t>ExecutionContext</a:t>
          </a:r>
          <a:endParaRPr lang="en-US"/>
        </a:p>
      </dgm:t>
    </dgm:pt>
    <dgm:pt modelId="{DC624952-B522-49CA-9B5A-089914ACF2DA}" type="parTrans" cxnId="{FBCB69D1-D011-4F36-B742-9DA4404EDBCF}">
      <dgm:prSet/>
      <dgm:spPr/>
      <dgm:t>
        <a:bodyPr/>
        <a:lstStyle/>
        <a:p>
          <a:endParaRPr lang="en-US"/>
        </a:p>
      </dgm:t>
    </dgm:pt>
    <dgm:pt modelId="{FA1875FA-F8E4-41DA-BBF4-644EFBEF6C14}" type="sibTrans" cxnId="{FBCB69D1-D011-4F36-B742-9DA4404EDBCF}">
      <dgm:prSet/>
      <dgm:spPr/>
      <dgm:t>
        <a:bodyPr/>
        <a:lstStyle/>
        <a:p>
          <a:endParaRPr lang="en-US"/>
        </a:p>
      </dgm:t>
    </dgm:pt>
    <dgm:pt modelId="{7DA1416F-4D67-410B-8472-3FC74A929F06}">
      <dgm:prSet/>
      <dgm:spPr/>
      <dgm:t>
        <a:bodyPr/>
        <a:lstStyle/>
        <a:p>
          <a:r>
            <a:rPr lang="tr-TR"/>
            <a:t>JobRepository</a:t>
          </a:r>
          <a:endParaRPr lang="en-US"/>
        </a:p>
      </dgm:t>
    </dgm:pt>
    <dgm:pt modelId="{EE7CECAD-5DF4-45B4-BA84-56949E3FBE69}" type="parTrans" cxnId="{A33E5F1E-1C57-49CB-9F5E-B0163B096FBB}">
      <dgm:prSet/>
      <dgm:spPr/>
      <dgm:t>
        <a:bodyPr/>
        <a:lstStyle/>
        <a:p>
          <a:endParaRPr lang="en-US"/>
        </a:p>
      </dgm:t>
    </dgm:pt>
    <dgm:pt modelId="{7E30F67D-2855-4D56-8FC3-0102189A3A46}" type="sibTrans" cxnId="{A33E5F1E-1C57-49CB-9F5E-B0163B096FBB}">
      <dgm:prSet/>
      <dgm:spPr/>
      <dgm:t>
        <a:bodyPr/>
        <a:lstStyle/>
        <a:p>
          <a:endParaRPr lang="en-US"/>
        </a:p>
      </dgm:t>
    </dgm:pt>
    <dgm:pt modelId="{A7433BC3-04B5-45A0-840F-F19AC168EBFA}">
      <dgm:prSet/>
      <dgm:spPr/>
      <dgm:t>
        <a:bodyPr/>
        <a:lstStyle/>
        <a:p>
          <a:r>
            <a:rPr lang="tr-TR"/>
            <a:t>JobLauncher</a:t>
          </a:r>
          <a:endParaRPr lang="en-US"/>
        </a:p>
      </dgm:t>
    </dgm:pt>
    <dgm:pt modelId="{7D3E101A-8523-4AED-848C-B796D2AA3AB2}" type="parTrans" cxnId="{A9681CE4-7DA7-4CA9-838D-1B3543CD1489}">
      <dgm:prSet/>
      <dgm:spPr/>
      <dgm:t>
        <a:bodyPr/>
        <a:lstStyle/>
        <a:p>
          <a:endParaRPr lang="en-US"/>
        </a:p>
      </dgm:t>
    </dgm:pt>
    <dgm:pt modelId="{7F6DD427-010A-49D7-A4F5-906C1815311F}" type="sibTrans" cxnId="{A9681CE4-7DA7-4CA9-838D-1B3543CD1489}">
      <dgm:prSet/>
      <dgm:spPr/>
      <dgm:t>
        <a:bodyPr/>
        <a:lstStyle/>
        <a:p>
          <a:endParaRPr lang="en-US"/>
        </a:p>
      </dgm:t>
    </dgm:pt>
    <dgm:pt modelId="{2DE64D59-A43E-44F5-89C8-523EF30A7BDA}">
      <dgm:prSet/>
      <dgm:spPr/>
      <dgm:t>
        <a:bodyPr/>
        <a:lstStyle/>
        <a:p>
          <a:r>
            <a:rPr lang="tr-TR"/>
            <a:t>ItemReader</a:t>
          </a:r>
          <a:endParaRPr lang="en-US"/>
        </a:p>
      </dgm:t>
    </dgm:pt>
    <dgm:pt modelId="{6931FE04-B786-46E2-93DE-7E5B44DEF679}" type="parTrans" cxnId="{CE0B0EED-B694-4C09-AFD7-E078C946278C}">
      <dgm:prSet/>
      <dgm:spPr/>
      <dgm:t>
        <a:bodyPr/>
        <a:lstStyle/>
        <a:p>
          <a:endParaRPr lang="en-US"/>
        </a:p>
      </dgm:t>
    </dgm:pt>
    <dgm:pt modelId="{AE9882F7-4600-4F3F-BC19-570375FB9484}" type="sibTrans" cxnId="{CE0B0EED-B694-4C09-AFD7-E078C946278C}">
      <dgm:prSet/>
      <dgm:spPr/>
      <dgm:t>
        <a:bodyPr/>
        <a:lstStyle/>
        <a:p>
          <a:endParaRPr lang="en-US"/>
        </a:p>
      </dgm:t>
    </dgm:pt>
    <dgm:pt modelId="{1BC0B2DF-2EC5-4984-9303-F874CAA6EB68}">
      <dgm:prSet/>
      <dgm:spPr/>
      <dgm:t>
        <a:bodyPr/>
        <a:lstStyle/>
        <a:p>
          <a:r>
            <a:rPr lang="tr-TR"/>
            <a:t>ItemWriter</a:t>
          </a:r>
          <a:endParaRPr lang="en-US"/>
        </a:p>
      </dgm:t>
    </dgm:pt>
    <dgm:pt modelId="{E07A9509-EB3A-4022-8283-EDAE8CA6E4F3}" type="parTrans" cxnId="{2CD5F20D-1519-44FF-9B60-94F80B9C65A0}">
      <dgm:prSet/>
      <dgm:spPr/>
      <dgm:t>
        <a:bodyPr/>
        <a:lstStyle/>
        <a:p>
          <a:endParaRPr lang="en-US"/>
        </a:p>
      </dgm:t>
    </dgm:pt>
    <dgm:pt modelId="{F605A59E-CDA4-406D-8FC2-0FB9057B1FBF}" type="sibTrans" cxnId="{2CD5F20D-1519-44FF-9B60-94F80B9C65A0}">
      <dgm:prSet/>
      <dgm:spPr/>
      <dgm:t>
        <a:bodyPr/>
        <a:lstStyle/>
        <a:p>
          <a:endParaRPr lang="en-US"/>
        </a:p>
      </dgm:t>
    </dgm:pt>
    <dgm:pt modelId="{8AECC1E9-49AE-4236-8BA9-C5C99D65B9F4}">
      <dgm:prSet/>
      <dgm:spPr/>
      <dgm:t>
        <a:bodyPr/>
        <a:lstStyle/>
        <a:p>
          <a:r>
            <a:rPr lang="tr-TR"/>
            <a:t>ItemProcessor</a:t>
          </a:r>
          <a:endParaRPr lang="en-US"/>
        </a:p>
      </dgm:t>
    </dgm:pt>
    <dgm:pt modelId="{BEBE30E4-820B-40D2-A1FE-FFC4F3880E82}" type="parTrans" cxnId="{985F86C6-0DBC-4A7B-B3D0-B7B30616D898}">
      <dgm:prSet/>
      <dgm:spPr/>
      <dgm:t>
        <a:bodyPr/>
        <a:lstStyle/>
        <a:p>
          <a:endParaRPr lang="en-US"/>
        </a:p>
      </dgm:t>
    </dgm:pt>
    <dgm:pt modelId="{EA83390A-7412-41A8-BBCC-C25A6040540C}" type="sibTrans" cxnId="{985F86C6-0DBC-4A7B-B3D0-B7B30616D898}">
      <dgm:prSet/>
      <dgm:spPr/>
      <dgm:t>
        <a:bodyPr/>
        <a:lstStyle/>
        <a:p>
          <a:endParaRPr lang="en-US"/>
        </a:p>
      </dgm:t>
    </dgm:pt>
    <dgm:pt modelId="{8EB288F1-B5C1-9845-B5A5-6BEE94BA74D3}" type="pres">
      <dgm:prSet presAssocID="{9B3E9D57-7B83-4535-9F0F-874073278A5B}" presName="linear" presStyleCnt="0">
        <dgm:presLayoutVars>
          <dgm:dir/>
          <dgm:animLvl val="lvl"/>
          <dgm:resizeHandles val="exact"/>
        </dgm:presLayoutVars>
      </dgm:prSet>
      <dgm:spPr/>
    </dgm:pt>
    <dgm:pt modelId="{30A900C0-B60F-2D42-A277-A74B4F5B5885}" type="pres">
      <dgm:prSet presAssocID="{62BF140F-A309-4EE4-8D96-CE8B6876FE2A}" presName="parentLin" presStyleCnt="0"/>
      <dgm:spPr/>
    </dgm:pt>
    <dgm:pt modelId="{BAE0ACAA-84E9-2741-912B-A1DC378D3C01}" type="pres">
      <dgm:prSet presAssocID="{62BF140F-A309-4EE4-8D96-CE8B6876FE2A}" presName="parentLeftMargin" presStyleLbl="node1" presStyleIdx="0" presStyleCnt="8"/>
      <dgm:spPr/>
    </dgm:pt>
    <dgm:pt modelId="{A6D5AC47-3DBC-3441-816F-69233FB2DF2A}" type="pres">
      <dgm:prSet presAssocID="{62BF140F-A309-4EE4-8D96-CE8B6876FE2A}" presName="parentText" presStyleLbl="node1" presStyleIdx="0" presStyleCnt="8">
        <dgm:presLayoutVars>
          <dgm:chMax val="0"/>
          <dgm:bulletEnabled val="1"/>
        </dgm:presLayoutVars>
      </dgm:prSet>
      <dgm:spPr/>
    </dgm:pt>
    <dgm:pt modelId="{21672E84-B756-D14B-85A2-2DAF1BD53E28}" type="pres">
      <dgm:prSet presAssocID="{62BF140F-A309-4EE4-8D96-CE8B6876FE2A}" presName="negativeSpace" presStyleCnt="0"/>
      <dgm:spPr/>
    </dgm:pt>
    <dgm:pt modelId="{111AFA1F-104A-5E44-8132-867E86C73B46}" type="pres">
      <dgm:prSet presAssocID="{62BF140F-A309-4EE4-8D96-CE8B6876FE2A}" presName="childText" presStyleLbl="conFgAcc1" presStyleIdx="0" presStyleCnt="8">
        <dgm:presLayoutVars>
          <dgm:bulletEnabled val="1"/>
        </dgm:presLayoutVars>
      </dgm:prSet>
      <dgm:spPr/>
    </dgm:pt>
    <dgm:pt modelId="{12713AAD-2F20-1242-8E46-06AC13B27EE1}" type="pres">
      <dgm:prSet presAssocID="{C7272B04-3C50-406C-A892-36E663849A5F}" presName="spaceBetweenRectangles" presStyleCnt="0"/>
      <dgm:spPr/>
    </dgm:pt>
    <dgm:pt modelId="{988A1E8F-ED78-8F44-AAAE-D419BB271151}" type="pres">
      <dgm:prSet presAssocID="{6194EC21-B439-4CD9-AFF3-CC8FA24AD2CC}" presName="parentLin" presStyleCnt="0"/>
      <dgm:spPr/>
    </dgm:pt>
    <dgm:pt modelId="{DF5BA764-C274-AB43-9C6B-8D0DAFCA007D}" type="pres">
      <dgm:prSet presAssocID="{6194EC21-B439-4CD9-AFF3-CC8FA24AD2CC}" presName="parentLeftMargin" presStyleLbl="node1" presStyleIdx="0" presStyleCnt="8"/>
      <dgm:spPr/>
    </dgm:pt>
    <dgm:pt modelId="{CE0DC483-DA0A-3B42-92DF-91654CB2D026}" type="pres">
      <dgm:prSet presAssocID="{6194EC21-B439-4CD9-AFF3-CC8FA24AD2CC}" presName="parentText" presStyleLbl="node1" presStyleIdx="1" presStyleCnt="8">
        <dgm:presLayoutVars>
          <dgm:chMax val="0"/>
          <dgm:bulletEnabled val="1"/>
        </dgm:presLayoutVars>
      </dgm:prSet>
      <dgm:spPr/>
    </dgm:pt>
    <dgm:pt modelId="{C7D3F6BD-4333-C24B-8372-F8B6E9C42D77}" type="pres">
      <dgm:prSet presAssocID="{6194EC21-B439-4CD9-AFF3-CC8FA24AD2CC}" presName="negativeSpace" presStyleCnt="0"/>
      <dgm:spPr/>
    </dgm:pt>
    <dgm:pt modelId="{FFA4DE5F-8578-B84C-9E79-F558B879BD66}" type="pres">
      <dgm:prSet presAssocID="{6194EC21-B439-4CD9-AFF3-CC8FA24AD2CC}" presName="childText" presStyleLbl="conFgAcc1" presStyleIdx="1" presStyleCnt="8">
        <dgm:presLayoutVars>
          <dgm:bulletEnabled val="1"/>
        </dgm:presLayoutVars>
      </dgm:prSet>
      <dgm:spPr/>
    </dgm:pt>
    <dgm:pt modelId="{416BC9A6-A420-6248-9CA9-24DBAD111A1E}" type="pres">
      <dgm:prSet presAssocID="{57231F59-C6D5-4FAB-90DB-9D3DB82DD297}" presName="spaceBetweenRectangles" presStyleCnt="0"/>
      <dgm:spPr/>
    </dgm:pt>
    <dgm:pt modelId="{69EA85A1-28CD-BE47-A6B6-35C2DAF663AB}" type="pres">
      <dgm:prSet presAssocID="{2221AAEC-D4B8-45E5-99A7-05E7C8E3D030}" presName="parentLin" presStyleCnt="0"/>
      <dgm:spPr/>
    </dgm:pt>
    <dgm:pt modelId="{F8F39EAF-34AB-6F47-A3D8-13B23EEC3D1A}" type="pres">
      <dgm:prSet presAssocID="{2221AAEC-D4B8-45E5-99A7-05E7C8E3D030}" presName="parentLeftMargin" presStyleLbl="node1" presStyleIdx="1" presStyleCnt="8"/>
      <dgm:spPr/>
    </dgm:pt>
    <dgm:pt modelId="{15BBFBD4-D4D0-0741-8E82-B746B5B81A74}" type="pres">
      <dgm:prSet presAssocID="{2221AAEC-D4B8-45E5-99A7-05E7C8E3D030}" presName="parentText" presStyleLbl="node1" presStyleIdx="2" presStyleCnt="8">
        <dgm:presLayoutVars>
          <dgm:chMax val="0"/>
          <dgm:bulletEnabled val="1"/>
        </dgm:presLayoutVars>
      </dgm:prSet>
      <dgm:spPr/>
    </dgm:pt>
    <dgm:pt modelId="{70A11314-96D4-A848-AC32-EA008563906D}" type="pres">
      <dgm:prSet presAssocID="{2221AAEC-D4B8-45E5-99A7-05E7C8E3D030}" presName="negativeSpace" presStyleCnt="0"/>
      <dgm:spPr/>
    </dgm:pt>
    <dgm:pt modelId="{1AA41927-F4DB-4145-BFD9-FE0835BD9A66}" type="pres">
      <dgm:prSet presAssocID="{2221AAEC-D4B8-45E5-99A7-05E7C8E3D030}" presName="childText" presStyleLbl="conFgAcc1" presStyleIdx="2" presStyleCnt="8">
        <dgm:presLayoutVars>
          <dgm:bulletEnabled val="1"/>
        </dgm:presLayoutVars>
      </dgm:prSet>
      <dgm:spPr/>
    </dgm:pt>
    <dgm:pt modelId="{571D74A3-8291-D640-961D-0AC7B0816AB5}" type="pres">
      <dgm:prSet presAssocID="{FA1875FA-F8E4-41DA-BBF4-644EFBEF6C14}" presName="spaceBetweenRectangles" presStyleCnt="0"/>
      <dgm:spPr/>
    </dgm:pt>
    <dgm:pt modelId="{DAE4E319-EFAE-F646-9282-6C102C662DFE}" type="pres">
      <dgm:prSet presAssocID="{7DA1416F-4D67-410B-8472-3FC74A929F06}" presName="parentLin" presStyleCnt="0"/>
      <dgm:spPr/>
    </dgm:pt>
    <dgm:pt modelId="{5D35A112-76B0-5A4A-8B45-285DCA0028DC}" type="pres">
      <dgm:prSet presAssocID="{7DA1416F-4D67-410B-8472-3FC74A929F06}" presName="parentLeftMargin" presStyleLbl="node1" presStyleIdx="2" presStyleCnt="8"/>
      <dgm:spPr/>
    </dgm:pt>
    <dgm:pt modelId="{D29E07BA-232D-A54B-89D8-C2EB0E23035B}" type="pres">
      <dgm:prSet presAssocID="{7DA1416F-4D67-410B-8472-3FC74A929F06}" presName="parentText" presStyleLbl="node1" presStyleIdx="3" presStyleCnt="8">
        <dgm:presLayoutVars>
          <dgm:chMax val="0"/>
          <dgm:bulletEnabled val="1"/>
        </dgm:presLayoutVars>
      </dgm:prSet>
      <dgm:spPr/>
    </dgm:pt>
    <dgm:pt modelId="{6944EEEA-B44F-CE42-BCA3-5E41E8DEABF8}" type="pres">
      <dgm:prSet presAssocID="{7DA1416F-4D67-410B-8472-3FC74A929F06}" presName="negativeSpace" presStyleCnt="0"/>
      <dgm:spPr/>
    </dgm:pt>
    <dgm:pt modelId="{48153E64-D2AA-DB43-B47B-6320719EBCC6}" type="pres">
      <dgm:prSet presAssocID="{7DA1416F-4D67-410B-8472-3FC74A929F06}" presName="childText" presStyleLbl="conFgAcc1" presStyleIdx="3" presStyleCnt="8">
        <dgm:presLayoutVars>
          <dgm:bulletEnabled val="1"/>
        </dgm:presLayoutVars>
      </dgm:prSet>
      <dgm:spPr/>
    </dgm:pt>
    <dgm:pt modelId="{8F20CD8B-6ABA-3B4F-83AC-225C1047BE37}" type="pres">
      <dgm:prSet presAssocID="{7E30F67D-2855-4D56-8FC3-0102189A3A46}" presName="spaceBetweenRectangles" presStyleCnt="0"/>
      <dgm:spPr/>
    </dgm:pt>
    <dgm:pt modelId="{CD5FF836-E1B8-1F40-8AE5-77172C63721F}" type="pres">
      <dgm:prSet presAssocID="{A7433BC3-04B5-45A0-840F-F19AC168EBFA}" presName="parentLin" presStyleCnt="0"/>
      <dgm:spPr/>
    </dgm:pt>
    <dgm:pt modelId="{B4AD640A-51C4-6E4A-A7A7-86182E1301A7}" type="pres">
      <dgm:prSet presAssocID="{A7433BC3-04B5-45A0-840F-F19AC168EBFA}" presName="parentLeftMargin" presStyleLbl="node1" presStyleIdx="3" presStyleCnt="8"/>
      <dgm:spPr/>
    </dgm:pt>
    <dgm:pt modelId="{3F1F8843-9D84-BC40-937C-5ED4B3E2856E}" type="pres">
      <dgm:prSet presAssocID="{A7433BC3-04B5-45A0-840F-F19AC168EBFA}" presName="parentText" presStyleLbl="node1" presStyleIdx="4" presStyleCnt="8">
        <dgm:presLayoutVars>
          <dgm:chMax val="0"/>
          <dgm:bulletEnabled val="1"/>
        </dgm:presLayoutVars>
      </dgm:prSet>
      <dgm:spPr/>
    </dgm:pt>
    <dgm:pt modelId="{08AF1D39-1171-804F-AA35-76494CE21766}" type="pres">
      <dgm:prSet presAssocID="{A7433BC3-04B5-45A0-840F-F19AC168EBFA}" presName="negativeSpace" presStyleCnt="0"/>
      <dgm:spPr/>
    </dgm:pt>
    <dgm:pt modelId="{A1FBFB76-8FEA-5E48-B4D9-C22AD98032F9}" type="pres">
      <dgm:prSet presAssocID="{A7433BC3-04B5-45A0-840F-F19AC168EBFA}" presName="childText" presStyleLbl="conFgAcc1" presStyleIdx="4" presStyleCnt="8">
        <dgm:presLayoutVars>
          <dgm:bulletEnabled val="1"/>
        </dgm:presLayoutVars>
      </dgm:prSet>
      <dgm:spPr/>
    </dgm:pt>
    <dgm:pt modelId="{676864B0-DABB-6145-A12A-5736739A6909}" type="pres">
      <dgm:prSet presAssocID="{7F6DD427-010A-49D7-A4F5-906C1815311F}" presName="spaceBetweenRectangles" presStyleCnt="0"/>
      <dgm:spPr/>
    </dgm:pt>
    <dgm:pt modelId="{99D41847-55CC-9E45-9F67-A38765CE4FD6}" type="pres">
      <dgm:prSet presAssocID="{2DE64D59-A43E-44F5-89C8-523EF30A7BDA}" presName="parentLin" presStyleCnt="0"/>
      <dgm:spPr/>
    </dgm:pt>
    <dgm:pt modelId="{A170A076-1D66-E74B-AF34-076DADF23C41}" type="pres">
      <dgm:prSet presAssocID="{2DE64D59-A43E-44F5-89C8-523EF30A7BDA}" presName="parentLeftMargin" presStyleLbl="node1" presStyleIdx="4" presStyleCnt="8"/>
      <dgm:spPr/>
    </dgm:pt>
    <dgm:pt modelId="{7CB25ECE-35E9-7B4D-BCDA-BF3C7AFA18D6}" type="pres">
      <dgm:prSet presAssocID="{2DE64D59-A43E-44F5-89C8-523EF30A7BDA}" presName="parentText" presStyleLbl="node1" presStyleIdx="5" presStyleCnt="8">
        <dgm:presLayoutVars>
          <dgm:chMax val="0"/>
          <dgm:bulletEnabled val="1"/>
        </dgm:presLayoutVars>
      </dgm:prSet>
      <dgm:spPr/>
    </dgm:pt>
    <dgm:pt modelId="{ABFBF942-8D5B-5E4A-B8DB-FBA37977357C}" type="pres">
      <dgm:prSet presAssocID="{2DE64D59-A43E-44F5-89C8-523EF30A7BDA}" presName="negativeSpace" presStyleCnt="0"/>
      <dgm:spPr/>
    </dgm:pt>
    <dgm:pt modelId="{72D2F757-7F44-A44F-9E06-F0947067B9DE}" type="pres">
      <dgm:prSet presAssocID="{2DE64D59-A43E-44F5-89C8-523EF30A7BDA}" presName="childText" presStyleLbl="conFgAcc1" presStyleIdx="5" presStyleCnt="8">
        <dgm:presLayoutVars>
          <dgm:bulletEnabled val="1"/>
        </dgm:presLayoutVars>
      </dgm:prSet>
      <dgm:spPr/>
    </dgm:pt>
    <dgm:pt modelId="{AB44C915-5E66-204E-8CC5-218C2EF154ED}" type="pres">
      <dgm:prSet presAssocID="{AE9882F7-4600-4F3F-BC19-570375FB9484}" presName="spaceBetweenRectangles" presStyleCnt="0"/>
      <dgm:spPr/>
    </dgm:pt>
    <dgm:pt modelId="{55B57A6D-3672-8741-A21F-DA14B25C1EB1}" type="pres">
      <dgm:prSet presAssocID="{1BC0B2DF-2EC5-4984-9303-F874CAA6EB68}" presName="parentLin" presStyleCnt="0"/>
      <dgm:spPr/>
    </dgm:pt>
    <dgm:pt modelId="{B3C2ADF5-AB67-0144-AE39-DFF0DBA51F56}" type="pres">
      <dgm:prSet presAssocID="{1BC0B2DF-2EC5-4984-9303-F874CAA6EB68}" presName="parentLeftMargin" presStyleLbl="node1" presStyleIdx="5" presStyleCnt="8"/>
      <dgm:spPr/>
    </dgm:pt>
    <dgm:pt modelId="{C2F70DA5-0DC6-8147-8AB5-F2FC42D0D546}" type="pres">
      <dgm:prSet presAssocID="{1BC0B2DF-2EC5-4984-9303-F874CAA6EB68}" presName="parentText" presStyleLbl="node1" presStyleIdx="6" presStyleCnt="8">
        <dgm:presLayoutVars>
          <dgm:chMax val="0"/>
          <dgm:bulletEnabled val="1"/>
        </dgm:presLayoutVars>
      </dgm:prSet>
      <dgm:spPr/>
    </dgm:pt>
    <dgm:pt modelId="{6E4D9868-7591-6D4C-9C41-58881749AF06}" type="pres">
      <dgm:prSet presAssocID="{1BC0B2DF-2EC5-4984-9303-F874CAA6EB68}" presName="negativeSpace" presStyleCnt="0"/>
      <dgm:spPr/>
    </dgm:pt>
    <dgm:pt modelId="{56D101D9-D9B8-1343-AD5F-74D6B8554122}" type="pres">
      <dgm:prSet presAssocID="{1BC0B2DF-2EC5-4984-9303-F874CAA6EB68}" presName="childText" presStyleLbl="conFgAcc1" presStyleIdx="6" presStyleCnt="8">
        <dgm:presLayoutVars>
          <dgm:bulletEnabled val="1"/>
        </dgm:presLayoutVars>
      </dgm:prSet>
      <dgm:spPr/>
    </dgm:pt>
    <dgm:pt modelId="{53DCB1DB-7720-404A-98A7-22AAE7DF3B80}" type="pres">
      <dgm:prSet presAssocID="{F605A59E-CDA4-406D-8FC2-0FB9057B1FBF}" presName="spaceBetweenRectangles" presStyleCnt="0"/>
      <dgm:spPr/>
    </dgm:pt>
    <dgm:pt modelId="{2DE1F68A-3AFE-9B4C-8305-82202B1560F6}" type="pres">
      <dgm:prSet presAssocID="{8AECC1E9-49AE-4236-8BA9-C5C99D65B9F4}" presName="parentLin" presStyleCnt="0"/>
      <dgm:spPr/>
    </dgm:pt>
    <dgm:pt modelId="{04DEF7A2-937B-1640-A577-4A046043090B}" type="pres">
      <dgm:prSet presAssocID="{8AECC1E9-49AE-4236-8BA9-C5C99D65B9F4}" presName="parentLeftMargin" presStyleLbl="node1" presStyleIdx="6" presStyleCnt="8"/>
      <dgm:spPr/>
    </dgm:pt>
    <dgm:pt modelId="{BC16BD51-D131-3D4F-9609-3F3DE4C20389}" type="pres">
      <dgm:prSet presAssocID="{8AECC1E9-49AE-4236-8BA9-C5C99D65B9F4}" presName="parentText" presStyleLbl="node1" presStyleIdx="7" presStyleCnt="8">
        <dgm:presLayoutVars>
          <dgm:chMax val="0"/>
          <dgm:bulletEnabled val="1"/>
        </dgm:presLayoutVars>
      </dgm:prSet>
      <dgm:spPr/>
    </dgm:pt>
    <dgm:pt modelId="{85219F56-9318-B942-8033-26841F391BD9}" type="pres">
      <dgm:prSet presAssocID="{8AECC1E9-49AE-4236-8BA9-C5C99D65B9F4}" presName="negativeSpace" presStyleCnt="0"/>
      <dgm:spPr/>
    </dgm:pt>
    <dgm:pt modelId="{FF0CD3B8-7069-D448-A0AB-E06AB6E3EB15}" type="pres">
      <dgm:prSet presAssocID="{8AECC1E9-49AE-4236-8BA9-C5C99D65B9F4}" presName="childText" presStyleLbl="conFgAcc1" presStyleIdx="7" presStyleCnt="8">
        <dgm:presLayoutVars>
          <dgm:bulletEnabled val="1"/>
        </dgm:presLayoutVars>
      </dgm:prSet>
      <dgm:spPr/>
    </dgm:pt>
  </dgm:ptLst>
  <dgm:cxnLst>
    <dgm:cxn modelId="{2CD5F20D-1519-44FF-9B60-94F80B9C65A0}" srcId="{9B3E9D57-7B83-4535-9F0F-874073278A5B}" destId="{1BC0B2DF-2EC5-4984-9303-F874CAA6EB68}" srcOrd="6" destOrd="0" parTransId="{E07A9509-EB3A-4022-8283-EDAE8CA6E4F3}" sibTransId="{F605A59E-CDA4-406D-8FC2-0FB9057B1FBF}"/>
    <dgm:cxn modelId="{A33E5F1E-1C57-49CB-9F5E-B0163B096FBB}" srcId="{9B3E9D57-7B83-4535-9F0F-874073278A5B}" destId="{7DA1416F-4D67-410B-8472-3FC74A929F06}" srcOrd="3" destOrd="0" parTransId="{EE7CECAD-5DF4-45B4-BA84-56949E3FBE69}" sibTransId="{7E30F67D-2855-4D56-8FC3-0102189A3A46}"/>
    <dgm:cxn modelId="{6B3BC72B-F25F-BA47-A29A-1DF2D82CB615}" type="presOf" srcId="{8AECC1E9-49AE-4236-8BA9-C5C99D65B9F4}" destId="{04DEF7A2-937B-1640-A577-4A046043090B}" srcOrd="0" destOrd="0" presId="urn:microsoft.com/office/officeart/2005/8/layout/list1"/>
    <dgm:cxn modelId="{B5693A2D-3F1F-3246-93C3-8145BE395BF8}" type="presOf" srcId="{7DA1416F-4D67-410B-8472-3FC74A929F06}" destId="{5D35A112-76B0-5A4A-8B45-285DCA0028DC}" srcOrd="0" destOrd="0" presId="urn:microsoft.com/office/officeart/2005/8/layout/list1"/>
    <dgm:cxn modelId="{2CE4D42E-6BEA-1E45-BB93-F726C4A5E9CD}" type="presOf" srcId="{1BC0B2DF-2EC5-4984-9303-F874CAA6EB68}" destId="{C2F70DA5-0DC6-8147-8AB5-F2FC42D0D546}" srcOrd="1" destOrd="0" presId="urn:microsoft.com/office/officeart/2005/8/layout/list1"/>
    <dgm:cxn modelId="{20888236-FC6B-1E4F-8553-E7C257A78DA7}" type="presOf" srcId="{A7433BC3-04B5-45A0-840F-F19AC168EBFA}" destId="{B4AD640A-51C4-6E4A-A7A7-86182E1301A7}" srcOrd="0" destOrd="0" presId="urn:microsoft.com/office/officeart/2005/8/layout/list1"/>
    <dgm:cxn modelId="{C264BA44-8209-4149-A582-467C70069AD9}" srcId="{62BF140F-A309-4EE4-8D96-CE8B6876FE2A}" destId="{80FB9C51-8BBD-40D9-A390-607B8D22A55B}" srcOrd="1" destOrd="0" parTransId="{7E8B25FA-EE6E-488D-9463-EF0B2F198EF6}" sibTransId="{E93D8092-9898-4473-8F8D-62816202D913}"/>
    <dgm:cxn modelId="{408AA948-9EC4-0B46-8C27-5835C84015A9}" type="presOf" srcId="{6194EC21-B439-4CD9-AFF3-CC8FA24AD2CC}" destId="{DF5BA764-C274-AB43-9C6B-8D0DAFCA007D}" srcOrd="0" destOrd="0" presId="urn:microsoft.com/office/officeart/2005/8/layout/list1"/>
    <dgm:cxn modelId="{3AEE6B4B-84E7-854C-9203-F3D2252922D7}" type="presOf" srcId="{62BF140F-A309-4EE4-8D96-CE8B6876FE2A}" destId="{BAE0ACAA-84E9-2741-912B-A1DC378D3C01}" srcOrd="0" destOrd="0" presId="urn:microsoft.com/office/officeart/2005/8/layout/list1"/>
    <dgm:cxn modelId="{F59F074D-8328-F74F-913B-0F7491933923}" type="presOf" srcId="{6194EC21-B439-4CD9-AFF3-CC8FA24AD2CC}" destId="{CE0DC483-DA0A-3B42-92DF-91654CB2D026}" srcOrd="1" destOrd="0" presId="urn:microsoft.com/office/officeart/2005/8/layout/list1"/>
    <dgm:cxn modelId="{9F88FD4D-7167-4AA5-8AC3-D02C3105C973}" srcId="{9B3E9D57-7B83-4535-9F0F-874073278A5B}" destId="{6194EC21-B439-4CD9-AFF3-CC8FA24AD2CC}" srcOrd="1" destOrd="0" parTransId="{4EE87046-F464-42B5-86FD-2C1CA6F9DABA}" sibTransId="{57231F59-C6D5-4FAB-90DB-9D3DB82DD297}"/>
    <dgm:cxn modelId="{0C9A704F-2650-964B-B7AB-1DA3FA57C617}" type="presOf" srcId="{9B3E9D57-7B83-4535-9F0F-874073278A5B}" destId="{8EB288F1-B5C1-9845-B5A5-6BEE94BA74D3}" srcOrd="0" destOrd="0" presId="urn:microsoft.com/office/officeart/2005/8/layout/list1"/>
    <dgm:cxn modelId="{D9501F5E-D66C-420B-ACB0-5B6C143EAC12}" srcId="{62BF140F-A309-4EE4-8D96-CE8B6876FE2A}" destId="{3D055B8E-4033-4BD3-9D94-DB82E7BC505B}" srcOrd="2" destOrd="0" parTransId="{843444A7-FD08-4F89-8620-BAD3F3ACDD95}" sibTransId="{0E6DFB83-99EA-4C39-85DB-29229B27A0AA}"/>
    <dgm:cxn modelId="{55D18062-451C-984C-BAA6-E02E97122AC5}" type="presOf" srcId="{8AECC1E9-49AE-4236-8BA9-C5C99D65B9F4}" destId="{BC16BD51-D131-3D4F-9609-3F3DE4C20389}" srcOrd="1" destOrd="0" presId="urn:microsoft.com/office/officeart/2005/8/layout/list1"/>
    <dgm:cxn modelId="{F2F2CC66-F802-7843-B219-BF0193C67829}" type="presOf" srcId="{2DE64D59-A43E-44F5-89C8-523EF30A7BDA}" destId="{7CB25ECE-35E9-7B4D-BCDA-BF3C7AFA18D6}" srcOrd="1" destOrd="0" presId="urn:microsoft.com/office/officeart/2005/8/layout/list1"/>
    <dgm:cxn modelId="{E368D868-9A2F-8442-9C5B-C62D89433245}" type="presOf" srcId="{9C8FBD3B-60A8-4ADC-8BD9-6657401824EE}" destId="{111AFA1F-104A-5E44-8132-867E86C73B46}" srcOrd="0" destOrd="0" presId="urn:microsoft.com/office/officeart/2005/8/layout/list1"/>
    <dgm:cxn modelId="{5BDE8E69-3455-E24D-B210-E4B09191E2ED}" type="presOf" srcId="{2221AAEC-D4B8-45E5-99A7-05E7C8E3D030}" destId="{F8F39EAF-34AB-6F47-A3D8-13B23EEC3D1A}" srcOrd="0" destOrd="0" presId="urn:microsoft.com/office/officeart/2005/8/layout/list1"/>
    <dgm:cxn modelId="{578CE37E-76D2-2046-A985-1A5104FC3122}" type="presOf" srcId="{A7433BC3-04B5-45A0-840F-F19AC168EBFA}" destId="{3F1F8843-9D84-BC40-937C-5ED4B3E2856E}" srcOrd="1" destOrd="0" presId="urn:microsoft.com/office/officeart/2005/8/layout/list1"/>
    <dgm:cxn modelId="{808C0888-C7C5-F54D-BAC2-5F3C075F62EF}" type="presOf" srcId="{7DA1416F-4D67-410B-8472-3FC74A929F06}" destId="{D29E07BA-232D-A54B-89D8-C2EB0E23035B}" srcOrd="1" destOrd="0" presId="urn:microsoft.com/office/officeart/2005/8/layout/list1"/>
    <dgm:cxn modelId="{D474A98A-B910-D44A-BA30-F16491BF2438}" type="presOf" srcId="{2221AAEC-D4B8-45E5-99A7-05E7C8E3D030}" destId="{15BBFBD4-D4D0-0741-8E82-B746B5B81A74}" srcOrd="1" destOrd="0" presId="urn:microsoft.com/office/officeart/2005/8/layout/list1"/>
    <dgm:cxn modelId="{A7428C8B-8665-194C-83E4-758587571313}" type="presOf" srcId="{2DE64D59-A43E-44F5-89C8-523EF30A7BDA}" destId="{A170A076-1D66-E74B-AF34-076DADF23C41}" srcOrd="0" destOrd="0" presId="urn:microsoft.com/office/officeart/2005/8/layout/list1"/>
    <dgm:cxn modelId="{985F86C6-0DBC-4A7B-B3D0-B7B30616D898}" srcId="{9B3E9D57-7B83-4535-9F0F-874073278A5B}" destId="{8AECC1E9-49AE-4236-8BA9-C5C99D65B9F4}" srcOrd="7" destOrd="0" parTransId="{BEBE30E4-820B-40D2-A1FE-FFC4F3880E82}" sibTransId="{EA83390A-7412-41A8-BBCC-C25A6040540C}"/>
    <dgm:cxn modelId="{A47869D0-E163-46C9-9427-FC27536B0726}" srcId="{62BF140F-A309-4EE4-8D96-CE8B6876FE2A}" destId="{9C8FBD3B-60A8-4ADC-8BD9-6657401824EE}" srcOrd="0" destOrd="0" parTransId="{997D7D7F-7939-4260-9B77-B207785AB579}" sibTransId="{81EED2A5-4928-4BAC-B5C3-5F5F938BF3EC}"/>
    <dgm:cxn modelId="{FBCB69D1-D011-4F36-B742-9DA4404EDBCF}" srcId="{9B3E9D57-7B83-4535-9F0F-874073278A5B}" destId="{2221AAEC-D4B8-45E5-99A7-05E7C8E3D030}" srcOrd="2" destOrd="0" parTransId="{DC624952-B522-49CA-9B5A-089914ACF2DA}" sibTransId="{FA1875FA-F8E4-41DA-BBF4-644EFBEF6C14}"/>
    <dgm:cxn modelId="{D39AEED1-A095-9440-9724-7510D20BBF10}" type="presOf" srcId="{62BF140F-A309-4EE4-8D96-CE8B6876FE2A}" destId="{A6D5AC47-3DBC-3441-816F-69233FB2DF2A}" srcOrd="1" destOrd="0" presId="urn:microsoft.com/office/officeart/2005/8/layout/list1"/>
    <dgm:cxn modelId="{8685ABD5-5993-B640-AF90-382C66EF8335}" type="presOf" srcId="{3D055B8E-4033-4BD3-9D94-DB82E7BC505B}" destId="{111AFA1F-104A-5E44-8132-867E86C73B46}" srcOrd="0" destOrd="2" presId="urn:microsoft.com/office/officeart/2005/8/layout/list1"/>
    <dgm:cxn modelId="{A9681CE4-7DA7-4CA9-838D-1B3543CD1489}" srcId="{9B3E9D57-7B83-4535-9F0F-874073278A5B}" destId="{A7433BC3-04B5-45A0-840F-F19AC168EBFA}" srcOrd="4" destOrd="0" parTransId="{7D3E101A-8523-4AED-848C-B796D2AA3AB2}" sibTransId="{7F6DD427-010A-49D7-A4F5-906C1815311F}"/>
    <dgm:cxn modelId="{A130BCE6-B6CF-4F56-991E-DF1AA9E2F0F2}" srcId="{9B3E9D57-7B83-4535-9F0F-874073278A5B}" destId="{62BF140F-A309-4EE4-8D96-CE8B6876FE2A}" srcOrd="0" destOrd="0" parTransId="{3844D6CB-776B-41C0-9F8D-FB870AC47F3D}" sibTransId="{C7272B04-3C50-406C-A892-36E663849A5F}"/>
    <dgm:cxn modelId="{5D0667E9-3B6E-304D-904E-68A360F7CF32}" type="presOf" srcId="{80FB9C51-8BBD-40D9-A390-607B8D22A55B}" destId="{111AFA1F-104A-5E44-8132-867E86C73B46}" srcOrd="0" destOrd="1" presId="urn:microsoft.com/office/officeart/2005/8/layout/list1"/>
    <dgm:cxn modelId="{CE0B0EED-B694-4C09-AFD7-E078C946278C}" srcId="{9B3E9D57-7B83-4535-9F0F-874073278A5B}" destId="{2DE64D59-A43E-44F5-89C8-523EF30A7BDA}" srcOrd="5" destOrd="0" parTransId="{6931FE04-B786-46E2-93DE-7E5B44DEF679}" sibTransId="{AE9882F7-4600-4F3F-BC19-570375FB9484}"/>
    <dgm:cxn modelId="{EE808DF9-C5BE-D044-AF97-0943023CAA23}" type="presOf" srcId="{1BC0B2DF-2EC5-4984-9303-F874CAA6EB68}" destId="{B3C2ADF5-AB67-0144-AE39-DFF0DBA51F56}" srcOrd="0" destOrd="0" presId="urn:microsoft.com/office/officeart/2005/8/layout/list1"/>
    <dgm:cxn modelId="{DE9EAD9C-D7E5-B646-8212-0A9C554CBE8E}" type="presParOf" srcId="{8EB288F1-B5C1-9845-B5A5-6BEE94BA74D3}" destId="{30A900C0-B60F-2D42-A277-A74B4F5B5885}" srcOrd="0" destOrd="0" presId="urn:microsoft.com/office/officeart/2005/8/layout/list1"/>
    <dgm:cxn modelId="{063BD2E6-2363-0148-A999-0BC72194D2C1}" type="presParOf" srcId="{30A900C0-B60F-2D42-A277-A74B4F5B5885}" destId="{BAE0ACAA-84E9-2741-912B-A1DC378D3C01}" srcOrd="0" destOrd="0" presId="urn:microsoft.com/office/officeart/2005/8/layout/list1"/>
    <dgm:cxn modelId="{12B44A65-6FB6-544A-989A-528EB863A874}" type="presParOf" srcId="{30A900C0-B60F-2D42-A277-A74B4F5B5885}" destId="{A6D5AC47-3DBC-3441-816F-69233FB2DF2A}" srcOrd="1" destOrd="0" presId="urn:microsoft.com/office/officeart/2005/8/layout/list1"/>
    <dgm:cxn modelId="{BA0B9319-2B3F-1842-88F2-98CC8199D922}" type="presParOf" srcId="{8EB288F1-B5C1-9845-B5A5-6BEE94BA74D3}" destId="{21672E84-B756-D14B-85A2-2DAF1BD53E28}" srcOrd="1" destOrd="0" presId="urn:microsoft.com/office/officeart/2005/8/layout/list1"/>
    <dgm:cxn modelId="{20360743-BE2E-024B-8554-5F8199DCE174}" type="presParOf" srcId="{8EB288F1-B5C1-9845-B5A5-6BEE94BA74D3}" destId="{111AFA1F-104A-5E44-8132-867E86C73B46}" srcOrd="2" destOrd="0" presId="urn:microsoft.com/office/officeart/2005/8/layout/list1"/>
    <dgm:cxn modelId="{42D60661-85CD-BB47-99B6-D1BCB3C0587B}" type="presParOf" srcId="{8EB288F1-B5C1-9845-B5A5-6BEE94BA74D3}" destId="{12713AAD-2F20-1242-8E46-06AC13B27EE1}" srcOrd="3" destOrd="0" presId="urn:microsoft.com/office/officeart/2005/8/layout/list1"/>
    <dgm:cxn modelId="{7790A2F3-04F3-E34A-B7D3-102830D32F8C}" type="presParOf" srcId="{8EB288F1-B5C1-9845-B5A5-6BEE94BA74D3}" destId="{988A1E8F-ED78-8F44-AAAE-D419BB271151}" srcOrd="4" destOrd="0" presId="urn:microsoft.com/office/officeart/2005/8/layout/list1"/>
    <dgm:cxn modelId="{E56A1426-8BC1-624D-AE0F-DFB61943A5B6}" type="presParOf" srcId="{988A1E8F-ED78-8F44-AAAE-D419BB271151}" destId="{DF5BA764-C274-AB43-9C6B-8D0DAFCA007D}" srcOrd="0" destOrd="0" presId="urn:microsoft.com/office/officeart/2005/8/layout/list1"/>
    <dgm:cxn modelId="{C866BB2E-DEC7-FE43-9D6E-ECA1CDA5D191}" type="presParOf" srcId="{988A1E8F-ED78-8F44-AAAE-D419BB271151}" destId="{CE0DC483-DA0A-3B42-92DF-91654CB2D026}" srcOrd="1" destOrd="0" presId="urn:microsoft.com/office/officeart/2005/8/layout/list1"/>
    <dgm:cxn modelId="{3F18D65E-FB9C-8A42-9711-F0AAB4DB014F}" type="presParOf" srcId="{8EB288F1-B5C1-9845-B5A5-6BEE94BA74D3}" destId="{C7D3F6BD-4333-C24B-8372-F8B6E9C42D77}" srcOrd="5" destOrd="0" presId="urn:microsoft.com/office/officeart/2005/8/layout/list1"/>
    <dgm:cxn modelId="{E39639B1-B46A-5F48-A99F-F48BF51DB160}" type="presParOf" srcId="{8EB288F1-B5C1-9845-B5A5-6BEE94BA74D3}" destId="{FFA4DE5F-8578-B84C-9E79-F558B879BD66}" srcOrd="6" destOrd="0" presId="urn:microsoft.com/office/officeart/2005/8/layout/list1"/>
    <dgm:cxn modelId="{8F01AB0B-62E8-8D44-B4EB-526F43D17D0B}" type="presParOf" srcId="{8EB288F1-B5C1-9845-B5A5-6BEE94BA74D3}" destId="{416BC9A6-A420-6248-9CA9-24DBAD111A1E}" srcOrd="7" destOrd="0" presId="urn:microsoft.com/office/officeart/2005/8/layout/list1"/>
    <dgm:cxn modelId="{85062376-DF3D-184C-BE92-016BE46CC11F}" type="presParOf" srcId="{8EB288F1-B5C1-9845-B5A5-6BEE94BA74D3}" destId="{69EA85A1-28CD-BE47-A6B6-35C2DAF663AB}" srcOrd="8" destOrd="0" presId="urn:microsoft.com/office/officeart/2005/8/layout/list1"/>
    <dgm:cxn modelId="{BC87A1A9-02ED-B64D-90CC-3985D33B114D}" type="presParOf" srcId="{69EA85A1-28CD-BE47-A6B6-35C2DAF663AB}" destId="{F8F39EAF-34AB-6F47-A3D8-13B23EEC3D1A}" srcOrd="0" destOrd="0" presId="urn:microsoft.com/office/officeart/2005/8/layout/list1"/>
    <dgm:cxn modelId="{C87A646A-C38F-EA48-8B6F-F8494122EEFD}" type="presParOf" srcId="{69EA85A1-28CD-BE47-A6B6-35C2DAF663AB}" destId="{15BBFBD4-D4D0-0741-8E82-B746B5B81A74}" srcOrd="1" destOrd="0" presId="urn:microsoft.com/office/officeart/2005/8/layout/list1"/>
    <dgm:cxn modelId="{78929569-9BF4-8C43-A45A-F18E3FAA58A0}" type="presParOf" srcId="{8EB288F1-B5C1-9845-B5A5-6BEE94BA74D3}" destId="{70A11314-96D4-A848-AC32-EA008563906D}" srcOrd="9" destOrd="0" presId="urn:microsoft.com/office/officeart/2005/8/layout/list1"/>
    <dgm:cxn modelId="{4967845D-FE41-EA40-BF8A-E98968142A10}" type="presParOf" srcId="{8EB288F1-B5C1-9845-B5A5-6BEE94BA74D3}" destId="{1AA41927-F4DB-4145-BFD9-FE0835BD9A66}" srcOrd="10" destOrd="0" presId="urn:microsoft.com/office/officeart/2005/8/layout/list1"/>
    <dgm:cxn modelId="{B179EAF3-6467-654A-BFB2-289992D1DA1D}" type="presParOf" srcId="{8EB288F1-B5C1-9845-B5A5-6BEE94BA74D3}" destId="{571D74A3-8291-D640-961D-0AC7B0816AB5}" srcOrd="11" destOrd="0" presId="urn:microsoft.com/office/officeart/2005/8/layout/list1"/>
    <dgm:cxn modelId="{4495163E-7756-1842-B6B1-4DDF6BFCC4A8}" type="presParOf" srcId="{8EB288F1-B5C1-9845-B5A5-6BEE94BA74D3}" destId="{DAE4E319-EFAE-F646-9282-6C102C662DFE}" srcOrd="12" destOrd="0" presId="urn:microsoft.com/office/officeart/2005/8/layout/list1"/>
    <dgm:cxn modelId="{10567178-D295-764C-909E-2F90A7FD7262}" type="presParOf" srcId="{DAE4E319-EFAE-F646-9282-6C102C662DFE}" destId="{5D35A112-76B0-5A4A-8B45-285DCA0028DC}" srcOrd="0" destOrd="0" presId="urn:microsoft.com/office/officeart/2005/8/layout/list1"/>
    <dgm:cxn modelId="{9CF8C1C8-8720-944D-A04C-99E75194D7CD}" type="presParOf" srcId="{DAE4E319-EFAE-F646-9282-6C102C662DFE}" destId="{D29E07BA-232D-A54B-89D8-C2EB0E23035B}" srcOrd="1" destOrd="0" presId="urn:microsoft.com/office/officeart/2005/8/layout/list1"/>
    <dgm:cxn modelId="{630726AE-301C-6C4D-8239-ADF1D45CD537}" type="presParOf" srcId="{8EB288F1-B5C1-9845-B5A5-6BEE94BA74D3}" destId="{6944EEEA-B44F-CE42-BCA3-5E41E8DEABF8}" srcOrd="13" destOrd="0" presId="urn:microsoft.com/office/officeart/2005/8/layout/list1"/>
    <dgm:cxn modelId="{5B7D7F40-75DA-E241-951B-7AC30AFE2EFB}" type="presParOf" srcId="{8EB288F1-B5C1-9845-B5A5-6BEE94BA74D3}" destId="{48153E64-D2AA-DB43-B47B-6320719EBCC6}" srcOrd="14" destOrd="0" presId="urn:microsoft.com/office/officeart/2005/8/layout/list1"/>
    <dgm:cxn modelId="{D598B52A-1424-5543-9C0C-8C993E1CDD0D}" type="presParOf" srcId="{8EB288F1-B5C1-9845-B5A5-6BEE94BA74D3}" destId="{8F20CD8B-6ABA-3B4F-83AC-225C1047BE37}" srcOrd="15" destOrd="0" presId="urn:microsoft.com/office/officeart/2005/8/layout/list1"/>
    <dgm:cxn modelId="{29FD7DCC-5870-A34B-BE93-87C653B8A15D}" type="presParOf" srcId="{8EB288F1-B5C1-9845-B5A5-6BEE94BA74D3}" destId="{CD5FF836-E1B8-1F40-8AE5-77172C63721F}" srcOrd="16" destOrd="0" presId="urn:microsoft.com/office/officeart/2005/8/layout/list1"/>
    <dgm:cxn modelId="{4F1D4BB3-7388-F54D-A894-A3E842439751}" type="presParOf" srcId="{CD5FF836-E1B8-1F40-8AE5-77172C63721F}" destId="{B4AD640A-51C4-6E4A-A7A7-86182E1301A7}" srcOrd="0" destOrd="0" presId="urn:microsoft.com/office/officeart/2005/8/layout/list1"/>
    <dgm:cxn modelId="{56E72AE2-5082-BB40-B5DA-B3C5EF8FA6CA}" type="presParOf" srcId="{CD5FF836-E1B8-1F40-8AE5-77172C63721F}" destId="{3F1F8843-9D84-BC40-937C-5ED4B3E2856E}" srcOrd="1" destOrd="0" presId="urn:microsoft.com/office/officeart/2005/8/layout/list1"/>
    <dgm:cxn modelId="{7A3E9D20-6222-CA45-9BB0-6A07C35A9126}" type="presParOf" srcId="{8EB288F1-B5C1-9845-B5A5-6BEE94BA74D3}" destId="{08AF1D39-1171-804F-AA35-76494CE21766}" srcOrd="17" destOrd="0" presId="urn:microsoft.com/office/officeart/2005/8/layout/list1"/>
    <dgm:cxn modelId="{9294CA85-43A6-EF44-BFAF-B71C7B7481E8}" type="presParOf" srcId="{8EB288F1-B5C1-9845-B5A5-6BEE94BA74D3}" destId="{A1FBFB76-8FEA-5E48-B4D9-C22AD98032F9}" srcOrd="18" destOrd="0" presId="urn:microsoft.com/office/officeart/2005/8/layout/list1"/>
    <dgm:cxn modelId="{7F15AA7D-10CE-0A45-92CA-811B9770A6DB}" type="presParOf" srcId="{8EB288F1-B5C1-9845-B5A5-6BEE94BA74D3}" destId="{676864B0-DABB-6145-A12A-5736739A6909}" srcOrd="19" destOrd="0" presId="urn:microsoft.com/office/officeart/2005/8/layout/list1"/>
    <dgm:cxn modelId="{19B13850-183F-524F-B806-B8B1923A1861}" type="presParOf" srcId="{8EB288F1-B5C1-9845-B5A5-6BEE94BA74D3}" destId="{99D41847-55CC-9E45-9F67-A38765CE4FD6}" srcOrd="20" destOrd="0" presId="urn:microsoft.com/office/officeart/2005/8/layout/list1"/>
    <dgm:cxn modelId="{A855F0BD-0D71-7C43-B0C6-D33463516AA0}" type="presParOf" srcId="{99D41847-55CC-9E45-9F67-A38765CE4FD6}" destId="{A170A076-1D66-E74B-AF34-076DADF23C41}" srcOrd="0" destOrd="0" presId="urn:microsoft.com/office/officeart/2005/8/layout/list1"/>
    <dgm:cxn modelId="{C6776B33-3810-AC43-8212-373301596702}" type="presParOf" srcId="{99D41847-55CC-9E45-9F67-A38765CE4FD6}" destId="{7CB25ECE-35E9-7B4D-BCDA-BF3C7AFA18D6}" srcOrd="1" destOrd="0" presId="urn:microsoft.com/office/officeart/2005/8/layout/list1"/>
    <dgm:cxn modelId="{18B3AEC3-A8B4-8E44-B52B-AA55B5517514}" type="presParOf" srcId="{8EB288F1-B5C1-9845-B5A5-6BEE94BA74D3}" destId="{ABFBF942-8D5B-5E4A-B8DB-FBA37977357C}" srcOrd="21" destOrd="0" presId="urn:microsoft.com/office/officeart/2005/8/layout/list1"/>
    <dgm:cxn modelId="{198E1F92-F940-D14E-A1E1-44AB4151C6B9}" type="presParOf" srcId="{8EB288F1-B5C1-9845-B5A5-6BEE94BA74D3}" destId="{72D2F757-7F44-A44F-9E06-F0947067B9DE}" srcOrd="22" destOrd="0" presId="urn:microsoft.com/office/officeart/2005/8/layout/list1"/>
    <dgm:cxn modelId="{500D91E9-42CA-BF42-95E8-6E26F558F1F6}" type="presParOf" srcId="{8EB288F1-B5C1-9845-B5A5-6BEE94BA74D3}" destId="{AB44C915-5E66-204E-8CC5-218C2EF154ED}" srcOrd="23" destOrd="0" presId="urn:microsoft.com/office/officeart/2005/8/layout/list1"/>
    <dgm:cxn modelId="{F3AC81BB-73A5-DA49-B970-C4359F48BF5F}" type="presParOf" srcId="{8EB288F1-B5C1-9845-B5A5-6BEE94BA74D3}" destId="{55B57A6D-3672-8741-A21F-DA14B25C1EB1}" srcOrd="24" destOrd="0" presId="urn:microsoft.com/office/officeart/2005/8/layout/list1"/>
    <dgm:cxn modelId="{0EAF7B64-24B7-704D-A508-445B6CA59A4C}" type="presParOf" srcId="{55B57A6D-3672-8741-A21F-DA14B25C1EB1}" destId="{B3C2ADF5-AB67-0144-AE39-DFF0DBA51F56}" srcOrd="0" destOrd="0" presId="urn:microsoft.com/office/officeart/2005/8/layout/list1"/>
    <dgm:cxn modelId="{749F970B-6F9D-EF41-8339-F4974DF41369}" type="presParOf" srcId="{55B57A6D-3672-8741-A21F-DA14B25C1EB1}" destId="{C2F70DA5-0DC6-8147-8AB5-F2FC42D0D546}" srcOrd="1" destOrd="0" presId="urn:microsoft.com/office/officeart/2005/8/layout/list1"/>
    <dgm:cxn modelId="{B5C9A4CA-37EF-6B41-9E3E-B71D1F0B3401}" type="presParOf" srcId="{8EB288F1-B5C1-9845-B5A5-6BEE94BA74D3}" destId="{6E4D9868-7591-6D4C-9C41-58881749AF06}" srcOrd="25" destOrd="0" presId="urn:microsoft.com/office/officeart/2005/8/layout/list1"/>
    <dgm:cxn modelId="{A6D965BE-F9B0-934F-AB20-32522CE30F43}" type="presParOf" srcId="{8EB288F1-B5C1-9845-B5A5-6BEE94BA74D3}" destId="{56D101D9-D9B8-1343-AD5F-74D6B8554122}" srcOrd="26" destOrd="0" presId="urn:microsoft.com/office/officeart/2005/8/layout/list1"/>
    <dgm:cxn modelId="{49D23BBB-605C-824E-A5D8-BCE41FBB3570}" type="presParOf" srcId="{8EB288F1-B5C1-9845-B5A5-6BEE94BA74D3}" destId="{53DCB1DB-7720-404A-98A7-22AAE7DF3B80}" srcOrd="27" destOrd="0" presId="urn:microsoft.com/office/officeart/2005/8/layout/list1"/>
    <dgm:cxn modelId="{5C43B179-217D-0442-9455-47566792B733}" type="presParOf" srcId="{8EB288F1-B5C1-9845-B5A5-6BEE94BA74D3}" destId="{2DE1F68A-3AFE-9B4C-8305-82202B1560F6}" srcOrd="28" destOrd="0" presId="urn:microsoft.com/office/officeart/2005/8/layout/list1"/>
    <dgm:cxn modelId="{E0D9DC07-3A42-384F-9012-7E6B1685FF97}" type="presParOf" srcId="{2DE1F68A-3AFE-9B4C-8305-82202B1560F6}" destId="{04DEF7A2-937B-1640-A577-4A046043090B}" srcOrd="0" destOrd="0" presId="urn:microsoft.com/office/officeart/2005/8/layout/list1"/>
    <dgm:cxn modelId="{9535A205-DACA-3E46-9F4B-C3D98505D405}" type="presParOf" srcId="{2DE1F68A-3AFE-9B4C-8305-82202B1560F6}" destId="{BC16BD51-D131-3D4F-9609-3F3DE4C20389}" srcOrd="1" destOrd="0" presId="urn:microsoft.com/office/officeart/2005/8/layout/list1"/>
    <dgm:cxn modelId="{A6A47D40-9742-F143-95A9-3DE60700EBF3}" type="presParOf" srcId="{8EB288F1-B5C1-9845-B5A5-6BEE94BA74D3}" destId="{85219F56-9318-B942-8033-26841F391BD9}" srcOrd="29" destOrd="0" presId="urn:microsoft.com/office/officeart/2005/8/layout/list1"/>
    <dgm:cxn modelId="{D7BFD42E-56DC-BF42-A461-B723A7FA0D8D}" type="presParOf" srcId="{8EB288F1-B5C1-9845-B5A5-6BEE94BA74D3}" destId="{FF0CD3B8-7069-D448-A0AB-E06AB6E3EB15}"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1A698A-DF73-4A10-950E-8A7729AEAC7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67C4BF0B-5F66-45FF-A95C-5B2376103EFD}">
      <dgm:prSet/>
      <dgm:spPr/>
      <dgm:t>
        <a:bodyPr/>
        <a:lstStyle/>
        <a:p>
          <a:r>
            <a:rPr lang="tr-TR"/>
            <a:t>Başlangıçtan bitişe kadar çalışan tüm toplu işlemi kapsayan bir yapıdır. </a:t>
          </a:r>
          <a:endParaRPr lang="en-US"/>
        </a:p>
      </dgm:t>
    </dgm:pt>
    <dgm:pt modelId="{A8E70FA6-1587-4A58-B932-06B6E143F0A3}" type="parTrans" cxnId="{48CE0219-C337-405A-9652-F5F500ACB57E}">
      <dgm:prSet/>
      <dgm:spPr/>
      <dgm:t>
        <a:bodyPr/>
        <a:lstStyle/>
        <a:p>
          <a:endParaRPr lang="en-US"/>
        </a:p>
      </dgm:t>
    </dgm:pt>
    <dgm:pt modelId="{379A0C0F-B888-4F86-ACF6-AF1EBA49879A}" type="sibTrans" cxnId="{48CE0219-C337-405A-9652-F5F500ACB57E}">
      <dgm:prSet/>
      <dgm:spPr/>
      <dgm:t>
        <a:bodyPr/>
        <a:lstStyle/>
        <a:p>
          <a:endParaRPr lang="en-US"/>
        </a:p>
      </dgm:t>
    </dgm:pt>
    <dgm:pt modelId="{41DC943C-E7B3-462C-8E8B-4327D51A203B}">
      <dgm:prSet/>
      <dgm:spPr/>
      <dgm:t>
        <a:bodyPr/>
        <a:lstStyle/>
        <a:p>
          <a:r>
            <a:rPr lang="tr-TR"/>
            <a:t>Belirli bir sırayla çalışan bir dizi adımdan oluşur.</a:t>
          </a:r>
          <a:endParaRPr lang="en-US"/>
        </a:p>
      </dgm:t>
    </dgm:pt>
    <dgm:pt modelId="{C8FB222E-EFDD-4BE8-B37D-B2AE8D67B0A4}" type="parTrans" cxnId="{47EE8B80-EE78-43D6-9303-92B039DA0207}">
      <dgm:prSet/>
      <dgm:spPr/>
      <dgm:t>
        <a:bodyPr/>
        <a:lstStyle/>
        <a:p>
          <a:endParaRPr lang="en-US"/>
        </a:p>
      </dgm:t>
    </dgm:pt>
    <dgm:pt modelId="{0718C4FD-BD6A-4039-8909-AF43072A41B5}" type="sibTrans" cxnId="{47EE8B80-EE78-43D6-9303-92B039DA0207}">
      <dgm:prSet/>
      <dgm:spPr/>
      <dgm:t>
        <a:bodyPr/>
        <a:lstStyle/>
        <a:p>
          <a:endParaRPr lang="en-US"/>
        </a:p>
      </dgm:t>
    </dgm:pt>
    <dgm:pt modelId="{606575B7-E017-0C44-AC69-47DE3DF31549}" type="pres">
      <dgm:prSet presAssocID="{DB1A698A-DF73-4A10-950E-8A7729AEAC7F}" presName="hierChild1" presStyleCnt="0">
        <dgm:presLayoutVars>
          <dgm:chPref val="1"/>
          <dgm:dir/>
          <dgm:animOne val="branch"/>
          <dgm:animLvl val="lvl"/>
          <dgm:resizeHandles/>
        </dgm:presLayoutVars>
      </dgm:prSet>
      <dgm:spPr/>
    </dgm:pt>
    <dgm:pt modelId="{DDC58B00-1781-1044-B245-AFEA52496D99}" type="pres">
      <dgm:prSet presAssocID="{67C4BF0B-5F66-45FF-A95C-5B2376103EFD}" presName="hierRoot1" presStyleCnt="0"/>
      <dgm:spPr/>
    </dgm:pt>
    <dgm:pt modelId="{B9BABB18-C148-E041-8436-2D76CCA2C2E4}" type="pres">
      <dgm:prSet presAssocID="{67C4BF0B-5F66-45FF-A95C-5B2376103EFD}" presName="composite" presStyleCnt="0"/>
      <dgm:spPr/>
    </dgm:pt>
    <dgm:pt modelId="{AD5D6C5F-B472-814D-9EB1-6361B898A9BE}" type="pres">
      <dgm:prSet presAssocID="{67C4BF0B-5F66-45FF-A95C-5B2376103EFD}" presName="background" presStyleLbl="node0" presStyleIdx="0" presStyleCnt="2"/>
      <dgm:spPr/>
    </dgm:pt>
    <dgm:pt modelId="{F23CC254-F374-4E44-9331-BAA88479D5E9}" type="pres">
      <dgm:prSet presAssocID="{67C4BF0B-5F66-45FF-A95C-5B2376103EFD}" presName="text" presStyleLbl="fgAcc0" presStyleIdx="0" presStyleCnt="2">
        <dgm:presLayoutVars>
          <dgm:chPref val="3"/>
        </dgm:presLayoutVars>
      </dgm:prSet>
      <dgm:spPr/>
    </dgm:pt>
    <dgm:pt modelId="{3BF53543-2613-1847-B655-4FD56753FF4F}" type="pres">
      <dgm:prSet presAssocID="{67C4BF0B-5F66-45FF-A95C-5B2376103EFD}" presName="hierChild2" presStyleCnt="0"/>
      <dgm:spPr/>
    </dgm:pt>
    <dgm:pt modelId="{BB935487-6596-534D-BF33-B79FE2A211BE}" type="pres">
      <dgm:prSet presAssocID="{41DC943C-E7B3-462C-8E8B-4327D51A203B}" presName="hierRoot1" presStyleCnt="0"/>
      <dgm:spPr/>
    </dgm:pt>
    <dgm:pt modelId="{1E5A9C54-F7DD-F44B-9B4D-6CD1CF5DDA67}" type="pres">
      <dgm:prSet presAssocID="{41DC943C-E7B3-462C-8E8B-4327D51A203B}" presName="composite" presStyleCnt="0"/>
      <dgm:spPr/>
    </dgm:pt>
    <dgm:pt modelId="{C4ADFC1C-99AC-0E49-80BD-DCBB0F750842}" type="pres">
      <dgm:prSet presAssocID="{41DC943C-E7B3-462C-8E8B-4327D51A203B}" presName="background" presStyleLbl="node0" presStyleIdx="1" presStyleCnt="2"/>
      <dgm:spPr/>
    </dgm:pt>
    <dgm:pt modelId="{102F95FB-F5FF-F944-9A10-78FFF872099B}" type="pres">
      <dgm:prSet presAssocID="{41DC943C-E7B3-462C-8E8B-4327D51A203B}" presName="text" presStyleLbl="fgAcc0" presStyleIdx="1" presStyleCnt="2">
        <dgm:presLayoutVars>
          <dgm:chPref val="3"/>
        </dgm:presLayoutVars>
      </dgm:prSet>
      <dgm:spPr/>
    </dgm:pt>
    <dgm:pt modelId="{FD2AE071-2DEA-1D43-8BC7-20A9642A4F9A}" type="pres">
      <dgm:prSet presAssocID="{41DC943C-E7B3-462C-8E8B-4327D51A203B}" presName="hierChild2" presStyleCnt="0"/>
      <dgm:spPr/>
    </dgm:pt>
  </dgm:ptLst>
  <dgm:cxnLst>
    <dgm:cxn modelId="{48CE0219-C337-405A-9652-F5F500ACB57E}" srcId="{DB1A698A-DF73-4A10-950E-8A7729AEAC7F}" destId="{67C4BF0B-5F66-45FF-A95C-5B2376103EFD}" srcOrd="0" destOrd="0" parTransId="{A8E70FA6-1587-4A58-B932-06B6E143F0A3}" sibTransId="{379A0C0F-B888-4F86-ACF6-AF1EBA49879A}"/>
    <dgm:cxn modelId="{C5DEE637-D6E3-5A4E-A64E-73DB22DFFF54}" type="presOf" srcId="{67C4BF0B-5F66-45FF-A95C-5B2376103EFD}" destId="{F23CC254-F374-4E44-9331-BAA88479D5E9}" srcOrd="0" destOrd="0" presId="urn:microsoft.com/office/officeart/2005/8/layout/hierarchy1"/>
    <dgm:cxn modelId="{47EE8B80-EE78-43D6-9303-92B039DA0207}" srcId="{DB1A698A-DF73-4A10-950E-8A7729AEAC7F}" destId="{41DC943C-E7B3-462C-8E8B-4327D51A203B}" srcOrd="1" destOrd="0" parTransId="{C8FB222E-EFDD-4BE8-B37D-B2AE8D67B0A4}" sibTransId="{0718C4FD-BD6A-4039-8909-AF43072A41B5}"/>
    <dgm:cxn modelId="{2729B99D-A255-F041-858C-BCC3AFC76779}" type="presOf" srcId="{DB1A698A-DF73-4A10-950E-8A7729AEAC7F}" destId="{606575B7-E017-0C44-AC69-47DE3DF31549}" srcOrd="0" destOrd="0" presId="urn:microsoft.com/office/officeart/2005/8/layout/hierarchy1"/>
    <dgm:cxn modelId="{17F3EFE4-B11E-3B45-A908-2578DA7AD721}" type="presOf" srcId="{41DC943C-E7B3-462C-8E8B-4327D51A203B}" destId="{102F95FB-F5FF-F944-9A10-78FFF872099B}" srcOrd="0" destOrd="0" presId="urn:microsoft.com/office/officeart/2005/8/layout/hierarchy1"/>
    <dgm:cxn modelId="{C9E50936-024C-7C4C-9226-23BD72141FC3}" type="presParOf" srcId="{606575B7-E017-0C44-AC69-47DE3DF31549}" destId="{DDC58B00-1781-1044-B245-AFEA52496D99}" srcOrd="0" destOrd="0" presId="urn:microsoft.com/office/officeart/2005/8/layout/hierarchy1"/>
    <dgm:cxn modelId="{654A8F6D-EC45-B941-ADB4-23D99E100FCA}" type="presParOf" srcId="{DDC58B00-1781-1044-B245-AFEA52496D99}" destId="{B9BABB18-C148-E041-8436-2D76CCA2C2E4}" srcOrd="0" destOrd="0" presId="urn:microsoft.com/office/officeart/2005/8/layout/hierarchy1"/>
    <dgm:cxn modelId="{4F4E906A-AFB5-DC44-8449-456EB3976301}" type="presParOf" srcId="{B9BABB18-C148-E041-8436-2D76CCA2C2E4}" destId="{AD5D6C5F-B472-814D-9EB1-6361B898A9BE}" srcOrd="0" destOrd="0" presId="urn:microsoft.com/office/officeart/2005/8/layout/hierarchy1"/>
    <dgm:cxn modelId="{6F7C9706-7F29-BF42-B579-AA2744D52C69}" type="presParOf" srcId="{B9BABB18-C148-E041-8436-2D76CCA2C2E4}" destId="{F23CC254-F374-4E44-9331-BAA88479D5E9}" srcOrd="1" destOrd="0" presId="urn:microsoft.com/office/officeart/2005/8/layout/hierarchy1"/>
    <dgm:cxn modelId="{A4C0898D-503E-9E41-8ED6-8DF5ED1E0281}" type="presParOf" srcId="{DDC58B00-1781-1044-B245-AFEA52496D99}" destId="{3BF53543-2613-1847-B655-4FD56753FF4F}" srcOrd="1" destOrd="0" presId="urn:microsoft.com/office/officeart/2005/8/layout/hierarchy1"/>
    <dgm:cxn modelId="{2CA960E4-7035-B24B-876E-0AE308C57149}" type="presParOf" srcId="{606575B7-E017-0C44-AC69-47DE3DF31549}" destId="{BB935487-6596-534D-BF33-B79FE2A211BE}" srcOrd="1" destOrd="0" presId="urn:microsoft.com/office/officeart/2005/8/layout/hierarchy1"/>
    <dgm:cxn modelId="{5543990E-88F4-D549-8B30-A83527E00162}" type="presParOf" srcId="{BB935487-6596-534D-BF33-B79FE2A211BE}" destId="{1E5A9C54-F7DD-F44B-9B4D-6CD1CF5DDA67}" srcOrd="0" destOrd="0" presId="urn:microsoft.com/office/officeart/2005/8/layout/hierarchy1"/>
    <dgm:cxn modelId="{BF4B1AA9-CA9C-AF44-8E9C-8A89B2B09AC8}" type="presParOf" srcId="{1E5A9C54-F7DD-F44B-9B4D-6CD1CF5DDA67}" destId="{C4ADFC1C-99AC-0E49-80BD-DCBB0F750842}" srcOrd="0" destOrd="0" presId="urn:microsoft.com/office/officeart/2005/8/layout/hierarchy1"/>
    <dgm:cxn modelId="{877EF397-E7EE-E34A-B4A0-D7AA93E74DFE}" type="presParOf" srcId="{1E5A9C54-F7DD-F44B-9B4D-6CD1CF5DDA67}" destId="{102F95FB-F5FF-F944-9A10-78FFF872099B}" srcOrd="1" destOrd="0" presId="urn:microsoft.com/office/officeart/2005/8/layout/hierarchy1"/>
    <dgm:cxn modelId="{F145CDED-67F2-C246-B1F9-634EA7255439}" type="presParOf" srcId="{BB935487-6596-534D-BF33-B79FE2A211BE}" destId="{FD2AE071-2DEA-1D43-8BC7-20A9642A4F9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3C4DFC-9F9E-4C4A-9E00-2D76270BAE57}" type="doc">
      <dgm:prSet loTypeId="urn:microsoft.com/office/officeart/2005/8/layout/vProcess5" loCatId="process" qsTypeId="urn:microsoft.com/office/officeart/2005/8/quickstyle/simple2" qsCatId="simple" csTypeId="urn:microsoft.com/office/officeart/2005/8/colors/colorful1" csCatId="colorful"/>
      <dgm:spPr/>
      <dgm:t>
        <a:bodyPr/>
        <a:lstStyle/>
        <a:p>
          <a:endParaRPr lang="en-US"/>
        </a:p>
      </dgm:t>
    </dgm:pt>
    <dgm:pt modelId="{0001275C-EBA8-45FB-83FB-36EF8C57E5C3}">
      <dgm:prSet/>
      <dgm:spPr/>
      <dgm:t>
        <a:bodyPr/>
        <a:lstStyle/>
        <a:p>
          <a:r>
            <a:rPr lang="tr-TR"/>
            <a:t>Mantıksal bir iş çalıştırma kavramını ifade eder ; bir işi çalıştırdığımızda oluşturulur. Her iş örneği, işin adı ve çalıştırılırken verilen parametreler tarafından ayırt edilir.</a:t>
          </a:r>
          <a:endParaRPr lang="en-US"/>
        </a:p>
      </dgm:t>
    </dgm:pt>
    <dgm:pt modelId="{AAECA43C-12BA-4737-B155-20CBB7CB46EF}" type="parTrans" cxnId="{D58EA69F-888F-48CC-AD74-3E4417BDEA07}">
      <dgm:prSet/>
      <dgm:spPr/>
      <dgm:t>
        <a:bodyPr/>
        <a:lstStyle/>
        <a:p>
          <a:endParaRPr lang="en-US"/>
        </a:p>
      </dgm:t>
    </dgm:pt>
    <dgm:pt modelId="{2A3F7768-CA77-49A5-874E-7CAE318C2BDC}" type="sibTrans" cxnId="{D58EA69F-888F-48CC-AD74-3E4417BDEA07}">
      <dgm:prSet/>
      <dgm:spPr/>
      <dgm:t>
        <a:bodyPr/>
        <a:lstStyle/>
        <a:p>
          <a:endParaRPr lang="en-US"/>
        </a:p>
      </dgm:t>
    </dgm:pt>
    <dgm:pt modelId="{F5FCCECF-A70A-47EE-99E6-8309633A7460}">
      <dgm:prSet/>
      <dgm:spPr/>
      <dgm:t>
        <a:bodyPr/>
        <a:lstStyle/>
        <a:p>
          <a:r>
            <a:rPr lang="tr-TR"/>
            <a:t>Bir JobInstance yürütmesi başarısız olursa, aynı JobInstance tekrar çalıştırılabilir. Bu nedenle her JobInstance, birden çok iş yürütmesine sahip olabilir.</a:t>
          </a:r>
          <a:endParaRPr lang="en-US"/>
        </a:p>
      </dgm:t>
    </dgm:pt>
    <dgm:pt modelId="{A5F845E4-0CA3-42D6-A599-3C501E5AAE89}" type="parTrans" cxnId="{4828F214-0C7B-47D9-BA6E-5E6BA8A21142}">
      <dgm:prSet/>
      <dgm:spPr/>
      <dgm:t>
        <a:bodyPr/>
        <a:lstStyle/>
        <a:p>
          <a:endParaRPr lang="en-US"/>
        </a:p>
      </dgm:t>
    </dgm:pt>
    <dgm:pt modelId="{7D6FB503-8A89-4119-B4E4-95A6FD54D834}" type="sibTrans" cxnId="{4828F214-0C7B-47D9-BA6E-5E6BA8A21142}">
      <dgm:prSet/>
      <dgm:spPr/>
      <dgm:t>
        <a:bodyPr/>
        <a:lstStyle/>
        <a:p>
          <a:endParaRPr lang="en-US"/>
        </a:p>
      </dgm:t>
    </dgm:pt>
    <dgm:pt modelId="{BEB9BDB0-2453-9D4A-99E1-31C6805D4608}" type="pres">
      <dgm:prSet presAssocID="{C53C4DFC-9F9E-4C4A-9E00-2D76270BAE57}" presName="outerComposite" presStyleCnt="0">
        <dgm:presLayoutVars>
          <dgm:chMax val="5"/>
          <dgm:dir/>
          <dgm:resizeHandles val="exact"/>
        </dgm:presLayoutVars>
      </dgm:prSet>
      <dgm:spPr/>
    </dgm:pt>
    <dgm:pt modelId="{FD0613D4-BF55-FC4D-AF92-F418D4DC9A3E}" type="pres">
      <dgm:prSet presAssocID="{C53C4DFC-9F9E-4C4A-9E00-2D76270BAE57}" presName="dummyMaxCanvas" presStyleCnt="0">
        <dgm:presLayoutVars/>
      </dgm:prSet>
      <dgm:spPr/>
    </dgm:pt>
    <dgm:pt modelId="{5F2C51E7-ACAA-BA4A-B7FF-030BFF561D49}" type="pres">
      <dgm:prSet presAssocID="{C53C4DFC-9F9E-4C4A-9E00-2D76270BAE57}" presName="TwoNodes_1" presStyleLbl="node1" presStyleIdx="0" presStyleCnt="2">
        <dgm:presLayoutVars>
          <dgm:bulletEnabled val="1"/>
        </dgm:presLayoutVars>
      </dgm:prSet>
      <dgm:spPr/>
    </dgm:pt>
    <dgm:pt modelId="{374139EF-38E5-0C4E-B481-AB8F7A690FAB}" type="pres">
      <dgm:prSet presAssocID="{C53C4DFC-9F9E-4C4A-9E00-2D76270BAE57}" presName="TwoNodes_2" presStyleLbl="node1" presStyleIdx="1" presStyleCnt="2">
        <dgm:presLayoutVars>
          <dgm:bulletEnabled val="1"/>
        </dgm:presLayoutVars>
      </dgm:prSet>
      <dgm:spPr/>
    </dgm:pt>
    <dgm:pt modelId="{E13F0E0C-1F8A-CD46-90AB-99AD1814CC13}" type="pres">
      <dgm:prSet presAssocID="{C53C4DFC-9F9E-4C4A-9E00-2D76270BAE57}" presName="TwoConn_1-2" presStyleLbl="fgAccFollowNode1" presStyleIdx="0" presStyleCnt="1">
        <dgm:presLayoutVars>
          <dgm:bulletEnabled val="1"/>
        </dgm:presLayoutVars>
      </dgm:prSet>
      <dgm:spPr/>
    </dgm:pt>
    <dgm:pt modelId="{E46B4781-A134-E241-A79F-ABDD97CFE0A1}" type="pres">
      <dgm:prSet presAssocID="{C53C4DFC-9F9E-4C4A-9E00-2D76270BAE57}" presName="TwoNodes_1_text" presStyleLbl="node1" presStyleIdx="1" presStyleCnt="2">
        <dgm:presLayoutVars>
          <dgm:bulletEnabled val="1"/>
        </dgm:presLayoutVars>
      </dgm:prSet>
      <dgm:spPr/>
    </dgm:pt>
    <dgm:pt modelId="{64054AF5-7ADA-5D45-A774-B3FEFFD391B0}" type="pres">
      <dgm:prSet presAssocID="{C53C4DFC-9F9E-4C4A-9E00-2D76270BAE57}" presName="TwoNodes_2_text" presStyleLbl="node1" presStyleIdx="1" presStyleCnt="2">
        <dgm:presLayoutVars>
          <dgm:bulletEnabled val="1"/>
        </dgm:presLayoutVars>
      </dgm:prSet>
      <dgm:spPr/>
    </dgm:pt>
  </dgm:ptLst>
  <dgm:cxnLst>
    <dgm:cxn modelId="{4828F214-0C7B-47D9-BA6E-5E6BA8A21142}" srcId="{C53C4DFC-9F9E-4C4A-9E00-2D76270BAE57}" destId="{F5FCCECF-A70A-47EE-99E6-8309633A7460}" srcOrd="1" destOrd="0" parTransId="{A5F845E4-0CA3-42D6-A599-3C501E5AAE89}" sibTransId="{7D6FB503-8A89-4119-B4E4-95A6FD54D834}"/>
    <dgm:cxn modelId="{22B1F31B-106F-DE43-96B3-32E1D118FB87}" type="presOf" srcId="{0001275C-EBA8-45FB-83FB-36EF8C57E5C3}" destId="{5F2C51E7-ACAA-BA4A-B7FF-030BFF561D49}" srcOrd="0" destOrd="0" presId="urn:microsoft.com/office/officeart/2005/8/layout/vProcess5"/>
    <dgm:cxn modelId="{4F777B30-0DE2-D84A-B1DE-617DEAE70CFA}" type="presOf" srcId="{0001275C-EBA8-45FB-83FB-36EF8C57E5C3}" destId="{E46B4781-A134-E241-A79F-ABDD97CFE0A1}" srcOrd="1" destOrd="0" presId="urn:microsoft.com/office/officeart/2005/8/layout/vProcess5"/>
    <dgm:cxn modelId="{F1E2D46D-F48A-214B-9600-D15DBA1D3921}" type="presOf" srcId="{F5FCCECF-A70A-47EE-99E6-8309633A7460}" destId="{374139EF-38E5-0C4E-B481-AB8F7A690FAB}" srcOrd="0" destOrd="0" presId="urn:microsoft.com/office/officeart/2005/8/layout/vProcess5"/>
    <dgm:cxn modelId="{D58EA69F-888F-48CC-AD74-3E4417BDEA07}" srcId="{C53C4DFC-9F9E-4C4A-9E00-2D76270BAE57}" destId="{0001275C-EBA8-45FB-83FB-36EF8C57E5C3}" srcOrd="0" destOrd="0" parTransId="{AAECA43C-12BA-4737-B155-20CBB7CB46EF}" sibTransId="{2A3F7768-CA77-49A5-874E-7CAE318C2BDC}"/>
    <dgm:cxn modelId="{E2D97ECA-4334-4345-A338-3BC00D282666}" type="presOf" srcId="{F5FCCECF-A70A-47EE-99E6-8309633A7460}" destId="{64054AF5-7ADA-5D45-A774-B3FEFFD391B0}" srcOrd="1" destOrd="0" presId="urn:microsoft.com/office/officeart/2005/8/layout/vProcess5"/>
    <dgm:cxn modelId="{4BECA4E2-A240-C642-87F8-D6C995AC87C4}" type="presOf" srcId="{2A3F7768-CA77-49A5-874E-7CAE318C2BDC}" destId="{E13F0E0C-1F8A-CD46-90AB-99AD1814CC13}" srcOrd="0" destOrd="0" presId="urn:microsoft.com/office/officeart/2005/8/layout/vProcess5"/>
    <dgm:cxn modelId="{885889E6-F0C4-2A45-BA1F-2A89D0621598}" type="presOf" srcId="{C53C4DFC-9F9E-4C4A-9E00-2D76270BAE57}" destId="{BEB9BDB0-2453-9D4A-99E1-31C6805D4608}" srcOrd="0" destOrd="0" presId="urn:microsoft.com/office/officeart/2005/8/layout/vProcess5"/>
    <dgm:cxn modelId="{0AB377B4-0EC1-B444-86D8-48460B2DDA62}" type="presParOf" srcId="{BEB9BDB0-2453-9D4A-99E1-31C6805D4608}" destId="{FD0613D4-BF55-FC4D-AF92-F418D4DC9A3E}" srcOrd="0" destOrd="0" presId="urn:microsoft.com/office/officeart/2005/8/layout/vProcess5"/>
    <dgm:cxn modelId="{9E6C861C-2F5D-7F42-99E0-D603D08B82E1}" type="presParOf" srcId="{BEB9BDB0-2453-9D4A-99E1-31C6805D4608}" destId="{5F2C51E7-ACAA-BA4A-B7FF-030BFF561D49}" srcOrd="1" destOrd="0" presId="urn:microsoft.com/office/officeart/2005/8/layout/vProcess5"/>
    <dgm:cxn modelId="{4F64A858-067A-D240-8C12-7B0BADA10F14}" type="presParOf" srcId="{BEB9BDB0-2453-9D4A-99E1-31C6805D4608}" destId="{374139EF-38E5-0C4E-B481-AB8F7A690FAB}" srcOrd="2" destOrd="0" presId="urn:microsoft.com/office/officeart/2005/8/layout/vProcess5"/>
    <dgm:cxn modelId="{F120284C-0F42-024D-B255-7AF4C4FCE3CA}" type="presParOf" srcId="{BEB9BDB0-2453-9D4A-99E1-31C6805D4608}" destId="{E13F0E0C-1F8A-CD46-90AB-99AD1814CC13}" srcOrd="3" destOrd="0" presId="urn:microsoft.com/office/officeart/2005/8/layout/vProcess5"/>
    <dgm:cxn modelId="{53F3A322-9B8E-494D-9035-71C99A884225}" type="presParOf" srcId="{BEB9BDB0-2453-9D4A-99E1-31C6805D4608}" destId="{E46B4781-A134-E241-A79F-ABDD97CFE0A1}" srcOrd="4" destOrd="0" presId="urn:microsoft.com/office/officeart/2005/8/layout/vProcess5"/>
    <dgm:cxn modelId="{0CACA031-7FD8-9445-9802-C67FE7B9EE61}" type="presParOf" srcId="{BEB9BDB0-2453-9D4A-99E1-31C6805D4608}" destId="{64054AF5-7ADA-5D45-A774-B3FEFFD391B0}"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BDA658-3FC7-49EC-B897-51EB36A881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365CEFC-1E44-49F7-8354-E3FE45A62901}">
      <dgm:prSet/>
      <dgm:spPr/>
      <dgm:t>
        <a:bodyPr/>
        <a:lstStyle/>
        <a:p>
          <a:pPr>
            <a:lnSpc>
              <a:spcPct val="100000"/>
            </a:lnSpc>
          </a:pPr>
          <a:r>
            <a:rPr lang="tr-TR"/>
            <a:t>Step , bir toplu işlemin bağımsız, ardışık bir aşamasını kapsayan bir alan nesnesidir. Bu nedenle, her Job yalnızca bir veya daha fazla adımdan oluşur. Bir Step, gerçek toplu işlemi tanımlamak ve kontrol etmek için gereken tüm bilgileri içerir. Bu, herhangi bir belirli Step’in içeriği, bir Job yazan geliştiricinin takdirine bağlıdır. </a:t>
          </a:r>
          <a:endParaRPr lang="en-US"/>
        </a:p>
      </dgm:t>
    </dgm:pt>
    <dgm:pt modelId="{A0CE40D5-38C5-4BA4-9277-AC0577389710}" type="parTrans" cxnId="{2FB2FB90-403F-402D-83FE-E2336C6EECC2}">
      <dgm:prSet/>
      <dgm:spPr/>
      <dgm:t>
        <a:bodyPr/>
        <a:lstStyle/>
        <a:p>
          <a:endParaRPr lang="en-US"/>
        </a:p>
      </dgm:t>
    </dgm:pt>
    <dgm:pt modelId="{2CB46D57-8120-4908-B338-5A792E3B6A37}" type="sibTrans" cxnId="{2FB2FB90-403F-402D-83FE-E2336C6EECC2}">
      <dgm:prSet/>
      <dgm:spPr/>
      <dgm:t>
        <a:bodyPr/>
        <a:lstStyle/>
        <a:p>
          <a:endParaRPr lang="en-US"/>
        </a:p>
      </dgm:t>
    </dgm:pt>
    <dgm:pt modelId="{78956A0C-7535-4F30-AEF7-BCD30483C7A2}">
      <dgm:prSet/>
      <dgm:spPr/>
      <dgm:t>
        <a:bodyPr/>
        <a:lstStyle/>
        <a:p>
          <a:pPr>
            <a:lnSpc>
              <a:spcPct val="100000"/>
            </a:lnSpc>
          </a:pPr>
          <a:r>
            <a:rPr lang="tr-TR"/>
            <a:t>Bir Step, geliştiricinin isteğine bağlı olarak basit veya karmaşık olabilir. Basit bir Step, veriyi bir dosyadan veritabanına yüklemek gibi az veya hiç kod gerektirmeyen bir işi içerebilir (kullanılan uygulamalara bağlı olarak). </a:t>
          </a:r>
          <a:endParaRPr lang="en-US"/>
        </a:p>
      </dgm:t>
    </dgm:pt>
    <dgm:pt modelId="{269848B0-DF9A-41FD-9F73-273CE26FD0A4}" type="parTrans" cxnId="{A8435BFE-F7B8-4B44-B6E1-0821E70A9C56}">
      <dgm:prSet/>
      <dgm:spPr/>
      <dgm:t>
        <a:bodyPr/>
        <a:lstStyle/>
        <a:p>
          <a:endParaRPr lang="en-US"/>
        </a:p>
      </dgm:t>
    </dgm:pt>
    <dgm:pt modelId="{B61E62B2-2506-4E93-ADF1-D78DD3867D9E}" type="sibTrans" cxnId="{A8435BFE-F7B8-4B44-B6E1-0821E70A9C56}">
      <dgm:prSet/>
      <dgm:spPr/>
      <dgm:t>
        <a:bodyPr/>
        <a:lstStyle/>
        <a:p>
          <a:endParaRPr lang="en-US"/>
        </a:p>
      </dgm:t>
    </dgm:pt>
    <dgm:pt modelId="{E5FB4563-82DD-4597-8094-6698D0463C74}">
      <dgm:prSet/>
      <dgm:spPr/>
      <dgm:t>
        <a:bodyPr/>
        <a:lstStyle/>
        <a:p>
          <a:pPr>
            <a:lnSpc>
              <a:spcPct val="100000"/>
            </a:lnSpc>
          </a:pPr>
          <a:r>
            <a:rPr lang="tr-TR"/>
            <a:t>Daha karmaşık bir Step, işlemenin bir parçası olarak uygulanan karmaşık iş kurallarına sahip olabilir. Job gibi, bir Step te benzersiz bir JobExecution ile ilişkilendirilen bireysel bir StepExecution'a sahiptir.</a:t>
          </a:r>
          <a:endParaRPr lang="en-US"/>
        </a:p>
      </dgm:t>
    </dgm:pt>
    <dgm:pt modelId="{E78CB5BD-6D4A-437D-B77D-8FB0D5902D80}" type="parTrans" cxnId="{844C4F36-9DB1-46B3-9DD5-B7A7895315F3}">
      <dgm:prSet/>
      <dgm:spPr/>
      <dgm:t>
        <a:bodyPr/>
        <a:lstStyle/>
        <a:p>
          <a:endParaRPr lang="en-US"/>
        </a:p>
      </dgm:t>
    </dgm:pt>
    <dgm:pt modelId="{5919E4F3-BE8A-4657-81B7-A075E67A3F7E}" type="sibTrans" cxnId="{844C4F36-9DB1-46B3-9DD5-B7A7895315F3}">
      <dgm:prSet/>
      <dgm:spPr/>
      <dgm:t>
        <a:bodyPr/>
        <a:lstStyle/>
        <a:p>
          <a:endParaRPr lang="en-US"/>
        </a:p>
      </dgm:t>
    </dgm:pt>
    <dgm:pt modelId="{12ED95B3-34F9-45C8-B4CB-301722C9C68E}" type="pres">
      <dgm:prSet presAssocID="{00BDA658-3FC7-49EC-B897-51EB36A88167}" presName="root" presStyleCnt="0">
        <dgm:presLayoutVars>
          <dgm:dir/>
          <dgm:resizeHandles val="exact"/>
        </dgm:presLayoutVars>
      </dgm:prSet>
      <dgm:spPr/>
    </dgm:pt>
    <dgm:pt modelId="{651CBF72-043C-42E7-AE91-8B4F6F515419}" type="pres">
      <dgm:prSet presAssocID="{2365CEFC-1E44-49F7-8354-E3FE45A62901}" presName="compNode" presStyleCnt="0"/>
      <dgm:spPr/>
    </dgm:pt>
    <dgm:pt modelId="{81108293-1E63-44DA-B574-9E11000A8964}" type="pres">
      <dgm:prSet presAssocID="{2365CEFC-1E44-49F7-8354-E3FE45A62901}" presName="bgRect" presStyleLbl="bgShp" presStyleIdx="0" presStyleCnt="3"/>
      <dgm:spPr/>
    </dgm:pt>
    <dgm:pt modelId="{62EA27A4-0427-4C8C-9264-9FD8A1F2038D}" type="pres">
      <dgm:prSet presAssocID="{2365CEFC-1E44-49F7-8354-E3FE45A629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J"/>
        </a:ext>
      </dgm:extLst>
    </dgm:pt>
    <dgm:pt modelId="{396C5555-B92E-4BB7-A48A-9F759370F278}" type="pres">
      <dgm:prSet presAssocID="{2365CEFC-1E44-49F7-8354-E3FE45A62901}" presName="spaceRect" presStyleCnt="0"/>
      <dgm:spPr/>
    </dgm:pt>
    <dgm:pt modelId="{013ECE7F-B23B-48C5-9D20-F427E4B023CE}" type="pres">
      <dgm:prSet presAssocID="{2365CEFC-1E44-49F7-8354-E3FE45A62901}" presName="parTx" presStyleLbl="revTx" presStyleIdx="0" presStyleCnt="3">
        <dgm:presLayoutVars>
          <dgm:chMax val="0"/>
          <dgm:chPref val="0"/>
        </dgm:presLayoutVars>
      </dgm:prSet>
      <dgm:spPr/>
    </dgm:pt>
    <dgm:pt modelId="{1C9E25B5-4EB3-4F3E-A2D3-0DBD4DA84D8A}" type="pres">
      <dgm:prSet presAssocID="{2CB46D57-8120-4908-B338-5A792E3B6A37}" presName="sibTrans" presStyleCnt="0"/>
      <dgm:spPr/>
    </dgm:pt>
    <dgm:pt modelId="{61E84FDD-860C-48A1-BBFF-6D0240183B60}" type="pres">
      <dgm:prSet presAssocID="{78956A0C-7535-4F30-AEF7-BCD30483C7A2}" presName="compNode" presStyleCnt="0"/>
      <dgm:spPr/>
    </dgm:pt>
    <dgm:pt modelId="{8022500F-A281-4FA8-8308-38CA3E9F6E5C}" type="pres">
      <dgm:prSet presAssocID="{78956A0C-7535-4F30-AEF7-BCD30483C7A2}" presName="bgRect" presStyleLbl="bgShp" presStyleIdx="1" presStyleCnt="3"/>
      <dgm:spPr/>
    </dgm:pt>
    <dgm:pt modelId="{9EFE849B-1472-4D78-9368-DE139748E916}" type="pres">
      <dgm:prSet presAssocID="{78956A0C-7535-4F30-AEF7-BCD30483C7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kış Çizelgesi"/>
        </a:ext>
      </dgm:extLst>
    </dgm:pt>
    <dgm:pt modelId="{1BC1BDD3-428A-4EC2-876F-618C565F1415}" type="pres">
      <dgm:prSet presAssocID="{78956A0C-7535-4F30-AEF7-BCD30483C7A2}" presName="spaceRect" presStyleCnt="0"/>
      <dgm:spPr/>
    </dgm:pt>
    <dgm:pt modelId="{EE7B5D66-AD61-49CE-82EC-A34EB7B518E4}" type="pres">
      <dgm:prSet presAssocID="{78956A0C-7535-4F30-AEF7-BCD30483C7A2}" presName="parTx" presStyleLbl="revTx" presStyleIdx="1" presStyleCnt="3">
        <dgm:presLayoutVars>
          <dgm:chMax val="0"/>
          <dgm:chPref val="0"/>
        </dgm:presLayoutVars>
      </dgm:prSet>
      <dgm:spPr/>
    </dgm:pt>
    <dgm:pt modelId="{14A3A4B7-4E39-4C18-B76D-200C62E6D503}" type="pres">
      <dgm:prSet presAssocID="{B61E62B2-2506-4E93-ADF1-D78DD3867D9E}" presName="sibTrans" presStyleCnt="0"/>
      <dgm:spPr/>
    </dgm:pt>
    <dgm:pt modelId="{999F9AA7-6AD3-463F-8BF5-49B94AC86791}" type="pres">
      <dgm:prSet presAssocID="{E5FB4563-82DD-4597-8094-6698D0463C74}" presName="compNode" presStyleCnt="0"/>
      <dgm:spPr/>
    </dgm:pt>
    <dgm:pt modelId="{8E0E2A4D-83F9-4AB2-A9C7-26A1443E8851}" type="pres">
      <dgm:prSet presAssocID="{E5FB4563-82DD-4597-8094-6698D0463C74}" presName="bgRect" presStyleLbl="bgShp" presStyleIdx="2" presStyleCnt="3"/>
      <dgm:spPr/>
    </dgm:pt>
    <dgm:pt modelId="{FB8E6618-87BB-4C5A-86DC-DB61B617E198}" type="pres">
      <dgm:prSet presAssocID="{E5FB4563-82DD-4597-8094-6698D0463C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aynakçı"/>
        </a:ext>
      </dgm:extLst>
    </dgm:pt>
    <dgm:pt modelId="{97B31833-1354-4724-A4E8-9C9448C13BD9}" type="pres">
      <dgm:prSet presAssocID="{E5FB4563-82DD-4597-8094-6698D0463C74}" presName="spaceRect" presStyleCnt="0"/>
      <dgm:spPr/>
    </dgm:pt>
    <dgm:pt modelId="{D03CB895-692E-4797-B0A4-35429DD84F42}" type="pres">
      <dgm:prSet presAssocID="{E5FB4563-82DD-4597-8094-6698D0463C74}" presName="parTx" presStyleLbl="revTx" presStyleIdx="2" presStyleCnt="3">
        <dgm:presLayoutVars>
          <dgm:chMax val="0"/>
          <dgm:chPref val="0"/>
        </dgm:presLayoutVars>
      </dgm:prSet>
      <dgm:spPr/>
    </dgm:pt>
  </dgm:ptLst>
  <dgm:cxnLst>
    <dgm:cxn modelId="{844C4F36-9DB1-46B3-9DD5-B7A7895315F3}" srcId="{00BDA658-3FC7-49EC-B897-51EB36A88167}" destId="{E5FB4563-82DD-4597-8094-6698D0463C74}" srcOrd="2" destOrd="0" parTransId="{E78CB5BD-6D4A-437D-B77D-8FB0D5902D80}" sibTransId="{5919E4F3-BE8A-4657-81B7-A075E67A3F7E}"/>
    <dgm:cxn modelId="{38CFAE62-2911-4DC9-B256-9FD67520313E}" type="presOf" srcId="{E5FB4563-82DD-4597-8094-6698D0463C74}" destId="{D03CB895-692E-4797-B0A4-35429DD84F42}" srcOrd="0" destOrd="0" presId="urn:microsoft.com/office/officeart/2018/2/layout/IconVerticalSolidList"/>
    <dgm:cxn modelId="{522A2370-182E-47F0-93C0-56D438BFAFFE}" type="presOf" srcId="{78956A0C-7535-4F30-AEF7-BCD30483C7A2}" destId="{EE7B5D66-AD61-49CE-82EC-A34EB7B518E4}" srcOrd="0" destOrd="0" presId="urn:microsoft.com/office/officeart/2018/2/layout/IconVerticalSolidList"/>
    <dgm:cxn modelId="{6E9A5B8C-4F02-421B-91DF-FAF4C9905EB5}" type="presOf" srcId="{00BDA658-3FC7-49EC-B897-51EB36A88167}" destId="{12ED95B3-34F9-45C8-B4CB-301722C9C68E}" srcOrd="0" destOrd="0" presId="urn:microsoft.com/office/officeart/2018/2/layout/IconVerticalSolidList"/>
    <dgm:cxn modelId="{DE14068D-4131-431C-A085-060B8CC96FD2}" type="presOf" srcId="{2365CEFC-1E44-49F7-8354-E3FE45A62901}" destId="{013ECE7F-B23B-48C5-9D20-F427E4B023CE}" srcOrd="0" destOrd="0" presId="urn:microsoft.com/office/officeart/2018/2/layout/IconVerticalSolidList"/>
    <dgm:cxn modelId="{2FB2FB90-403F-402D-83FE-E2336C6EECC2}" srcId="{00BDA658-3FC7-49EC-B897-51EB36A88167}" destId="{2365CEFC-1E44-49F7-8354-E3FE45A62901}" srcOrd="0" destOrd="0" parTransId="{A0CE40D5-38C5-4BA4-9277-AC0577389710}" sibTransId="{2CB46D57-8120-4908-B338-5A792E3B6A37}"/>
    <dgm:cxn modelId="{A8435BFE-F7B8-4B44-B6E1-0821E70A9C56}" srcId="{00BDA658-3FC7-49EC-B897-51EB36A88167}" destId="{78956A0C-7535-4F30-AEF7-BCD30483C7A2}" srcOrd="1" destOrd="0" parTransId="{269848B0-DF9A-41FD-9F73-273CE26FD0A4}" sibTransId="{B61E62B2-2506-4E93-ADF1-D78DD3867D9E}"/>
    <dgm:cxn modelId="{BF535DE9-20D0-4B7C-AFED-3839B63B69C5}" type="presParOf" srcId="{12ED95B3-34F9-45C8-B4CB-301722C9C68E}" destId="{651CBF72-043C-42E7-AE91-8B4F6F515419}" srcOrd="0" destOrd="0" presId="urn:microsoft.com/office/officeart/2018/2/layout/IconVerticalSolidList"/>
    <dgm:cxn modelId="{71CD1EF5-D448-4F87-8F84-5677FD5C5113}" type="presParOf" srcId="{651CBF72-043C-42E7-AE91-8B4F6F515419}" destId="{81108293-1E63-44DA-B574-9E11000A8964}" srcOrd="0" destOrd="0" presId="urn:microsoft.com/office/officeart/2018/2/layout/IconVerticalSolidList"/>
    <dgm:cxn modelId="{CA90C216-BCEA-498F-BAA2-5487AD26511E}" type="presParOf" srcId="{651CBF72-043C-42E7-AE91-8B4F6F515419}" destId="{62EA27A4-0427-4C8C-9264-9FD8A1F2038D}" srcOrd="1" destOrd="0" presId="urn:microsoft.com/office/officeart/2018/2/layout/IconVerticalSolidList"/>
    <dgm:cxn modelId="{52ACA8DD-EA56-49AA-9E11-C6780E887CFF}" type="presParOf" srcId="{651CBF72-043C-42E7-AE91-8B4F6F515419}" destId="{396C5555-B92E-4BB7-A48A-9F759370F278}" srcOrd="2" destOrd="0" presId="urn:microsoft.com/office/officeart/2018/2/layout/IconVerticalSolidList"/>
    <dgm:cxn modelId="{DA93FF2D-D130-4F0F-AAA2-C452CE6ACD58}" type="presParOf" srcId="{651CBF72-043C-42E7-AE91-8B4F6F515419}" destId="{013ECE7F-B23B-48C5-9D20-F427E4B023CE}" srcOrd="3" destOrd="0" presId="urn:microsoft.com/office/officeart/2018/2/layout/IconVerticalSolidList"/>
    <dgm:cxn modelId="{7A34D145-25D5-4B60-980F-A61D00265768}" type="presParOf" srcId="{12ED95B3-34F9-45C8-B4CB-301722C9C68E}" destId="{1C9E25B5-4EB3-4F3E-A2D3-0DBD4DA84D8A}" srcOrd="1" destOrd="0" presId="urn:microsoft.com/office/officeart/2018/2/layout/IconVerticalSolidList"/>
    <dgm:cxn modelId="{787EC341-37C2-452A-A206-1561B70A0950}" type="presParOf" srcId="{12ED95B3-34F9-45C8-B4CB-301722C9C68E}" destId="{61E84FDD-860C-48A1-BBFF-6D0240183B60}" srcOrd="2" destOrd="0" presId="urn:microsoft.com/office/officeart/2018/2/layout/IconVerticalSolidList"/>
    <dgm:cxn modelId="{D7053859-FF24-47C0-949A-CA3B495832A9}" type="presParOf" srcId="{61E84FDD-860C-48A1-BBFF-6D0240183B60}" destId="{8022500F-A281-4FA8-8308-38CA3E9F6E5C}" srcOrd="0" destOrd="0" presId="urn:microsoft.com/office/officeart/2018/2/layout/IconVerticalSolidList"/>
    <dgm:cxn modelId="{E7EB3356-8C7E-466B-8354-48B5A12BF141}" type="presParOf" srcId="{61E84FDD-860C-48A1-BBFF-6D0240183B60}" destId="{9EFE849B-1472-4D78-9368-DE139748E916}" srcOrd="1" destOrd="0" presId="urn:microsoft.com/office/officeart/2018/2/layout/IconVerticalSolidList"/>
    <dgm:cxn modelId="{763EC7BC-5290-4CFF-B44E-22CC875520E8}" type="presParOf" srcId="{61E84FDD-860C-48A1-BBFF-6D0240183B60}" destId="{1BC1BDD3-428A-4EC2-876F-618C565F1415}" srcOrd="2" destOrd="0" presId="urn:microsoft.com/office/officeart/2018/2/layout/IconVerticalSolidList"/>
    <dgm:cxn modelId="{52DF0A90-4638-4BB3-A734-8EFFC4282218}" type="presParOf" srcId="{61E84FDD-860C-48A1-BBFF-6D0240183B60}" destId="{EE7B5D66-AD61-49CE-82EC-A34EB7B518E4}" srcOrd="3" destOrd="0" presId="urn:microsoft.com/office/officeart/2018/2/layout/IconVerticalSolidList"/>
    <dgm:cxn modelId="{F0CEA98A-6A7E-4D57-BF7A-4AC0760318BE}" type="presParOf" srcId="{12ED95B3-34F9-45C8-B4CB-301722C9C68E}" destId="{14A3A4B7-4E39-4C18-B76D-200C62E6D503}" srcOrd="3" destOrd="0" presId="urn:microsoft.com/office/officeart/2018/2/layout/IconVerticalSolidList"/>
    <dgm:cxn modelId="{E963F2E0-93F6-4E1F-AF61-51271C3A5B6A}" type="presParOf" srcId="{12ED95B3-34F9-45C8-B4CB-301722C9C68E}" destId="{999F9AA7-6AD3-463F-8BF5-49B94AC86791}" srcOrd="4" destOrd="0" presId="urn:microsoft.com/office/officeart/2018/2/layout/IconVerticalSolidList"/>
    <dgm:cxn modelId="{FD9B6C75-D1E8-4F1F-9E9B-EF1167C29D60}" type="presParOf" srcId="{999F9AA7-6AD3-463F-8BF5-49B94AC86791}" destId="{8E0E2A4D-83F9-4AB2-A9C7-26A1443E8851}" srcOrd="0" destOrd="0" presId="urn:microsoft.com/office/officeart/2018/2/layout/IconVerticalSolidList"/>
    <dgm:cxn modelId="{6B92AAC5-A84B-43AF-8847-32EDC776D3FB}" type="presParOf" srcId="{999F9AA7-6AD3-463F-8BF5-49B94AC86791}" destId="{FB8E6618-87BB-4C5A-86DC-DB61B617E198}" srcOrd="1" destOrd="0" presId="urn:microsoft.com/office/officeart/2018/2/layout/IconVerticalSolidList"/>
    <dgm:cxn modelId="{1E9481B1-2900-4B96-B7CE-54C3C4995A07}" type="presParOf" srcId="{999F9AA7-6AD3-463F-8BF5-49B94AC86791}" destId="{97B31833-1354-4724-A4E8-9C9448C13BD9}" srcOrd="2" destOrd="0" presId="urn:microsoft.com/office/officeart/2018/2/layout/IconVerticalSolidList"/>
    <dgm:cxn modelId="{094F656A-908C-4B76-BDC7-F17C46043720}" type="presParOf" srcId="{999F9AA7-6AD3-463F-8BF5-49B94AC86791}" destId="{D03CB895-692E-4797-B0A4-35429DD84F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F875A7-9EF3-424B-9420-44E76A877F76}"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9C9D56B3-81FA-4483-8F38-338F77019A4D}">
      <dgm:prSet/>
      <dgm:spPr/>
      <dgm:t>
        <a:bodyPr/>
        <a:lstStyle/>
        <a:p>
          <a:r>
            <a:rPr lang="tr-TR"/>
            <a:t>Bir StepExecution, bir Step’i çalıştırmak için yapılan tek bir denemeyi temsil eder. Bir Step çalıştırıldığında, her seferinde yeni bir StepExecution oluşturulur, JobExecution ile benzer şekilde. Ancak, bir Step’in bir önceki adımın başarısızlığı nedeniyle çalıştırılamazsa, bu adım için hiçbir yürütme saklanmaz. Bir StepExecution yalnızca ilgili Step gerçekten başlatıldığında oluşturulur.</a:t>
          </a:r>
          <a:endParaRPr lang="en-US"/>
        </a:p>
      </dgm:t>
    </dgm:pt>
    <dgm:pt modelId="{BB59BCBE-4EA5-4F7B-9EF7-EBD46E38A0FD}" type="parTrans" cxnId="{07068F28-2DB3-4D6D-BCB3-C42434DFDF9B}">
      <dgm:prSet/>
      <dgm:spPr/>
      <dgm:t>
        <a:bodyPr/>
        <a:lstStyle/>
        <a:p>
          <a:endParaRPr lang="en-US"/>
        </a:p>
      </dgm:t>
    </dgm:pt>
    <dgm:pt modelId="{473F547A-B758-46F1-8E07-F82BD7EBD2A5}" type="sibTrans" cxnId="{07068F28-2DB3-4D6D-BCB3-C42434DFDF9B}">
      <dgm:prSet/>
      <dgm:spPr/>
      <dgm:t>
        <a:bodyPr/>
        <a:lstStyle/>
        <a:p>
          <a:endParaRPr lang="en-US"/>
        </a:p>
      </dgm:t>
    </dgm:pt>
    <dgm:pt modelId="{9CCBB462-0C26-45E4-8F36-C809CD99DF03}">
      <dgm:prSet/>
      <dgm:spPr/>
      <dgm:t>
        <a:bodyPr/>
        <a:lstStyle/>
        <a:p>
          <a:r>
            <a:rPr lang="tr-TR"/>
            <a:t>Step yürütmeleri, StepExecution sınıfının nesneleri tarafından temsil edilir. Her yürütme, ilgili step’e ve JobExecution'a başvurur ve işlemle ilgili verileri, işlem sayıları ve başlama ve bitiş zamanları gibi işlemle ilgili verileri içerir. Ayrıca, her step yürütmesi, bir geliştiricinin toplu işlem çalıştırmaları arasında saklanmasını gereken verileri içeren bir ExecutionContext içerir. Bu veriler, yeniden başlatma işlemi veya istatistikler gibi işlem çalıştırmaları arasında devam etmesi gereken verileri içerebilir. </a:t>
          </a:r>
          <a:endParaRPr lang="en-US"/>
        </a:p>
      </dgm:t>
    </dgm:pt>
    <dgm:pt modelId="{5C0A3CBD-8B41-4B76-BEE5-AA995B5536E2}" type="parTrans" cxnId="{84C22F39-900B-4F26-9F7F-DC0FB3D86BBF}">
      <dgm:prSet/>
      <dgm:spPr/>
      <dgm:t>
        <a:bodyPr/>
        <a:lstStyle/>
        <a:p>
          <a:endParaRPr lang="en-US"/>
        </a:p>
      </dgm:t>
    </dgm:pt>
    <dgm:pt modelId="{2BC6D1C7-8C98-4D44-A8FF-C0DC103D764A}" type="sibTrans" cxnId="{84C22F39-900B-4F26-9F7F-DC0FB3D86BBF}">
      <dgm:prSet/>
      <dgm:spPr/>
      <dgm:t>
        <a:bodyPr/>
        <a:lstStyle/>
        <a:p>
          <a:endParaRPr lang="en-US"/>
        </a:p>
      </dgm:t>
    </dgm:pt>
    <dgm:pt modelId="{7FE6F67F-445D-43B9-8CD2-0E54660E58D0}">
      <dgm:prSet/>
      <dgm:spPr/>
      <dgm:t>
        <a:bodyPr/>
        <a:lstStyle/>
        <a:p>
          <a:r>
            <a:rPr lang="tr-TR"/>
            <a:t>Bu özellikler, bir stepin yürütmesinin ayrıntılarını ve sonuçlarını saklamak ve izlemek için kullanılır. StepExecution, bir toplu işlem aşamasının başarı veya başarısızlık durumunu, işlem sayılarını ve diğer önemli bilgileri takip etmek için önemlidir.</a:t>
          </a:r>
          <a:endParaRPr lang="en-US"/>
        </a:p>
      </dgm:t>
    </dgm:pt>
    <dgm:pt modelId="{E0F4C2BD-6542-4A1A-AF28-B7B7E9187A8C}" type="parTrans" cxnId="{57A1AC66-BBA1-4BAD-B4F6-14324C8DF753}">
      <dgm:prSet/>
      <dgm:spPr/>
      <dgm:t>
        <a:bodyPr/>
        <a:lstStyle/>
        <a:p>
          <a:endParaRPr lang="en-US"/>
        </a:p>
      </dgm:t>
    </dgm:pt>
    <dgm:pt modelId="{C35BB3ED-B804-45CC-ADBC-2F9DA882C270}" type="sibTrans" cxnId="{57A1AC66-BBA1-4BAD-B4F6-14324C8DF753}">
      <dgm:prSet/>
      <dgm:spPr/>
      <dgm:t>
        <a:bodyPr/>
        <a:lstStyle/>
        <a:p>
          <a:endParaRPr lang="en-US"/>
        </a:p>
      </dgm:t>
    </dgm:pt>
    <dgm:pt modelId="{A88C5790-4BC7-3C4D-ABA3-6830127738D5}" type="pres">
      <dgm:prSet presAssocID="{FEF875A7-9EF3-424B-9420-44E76A877F76}" presName="Name0" presStyleCnt="0">
        <dgm:presLayoutVars>
          <dgm:dir/>
          <dgm:resizeHandles val="exact"/>
        </dgm:presLayoutVars>
      </dgm:prSet>
      <dgm:spPr/>
    </dgm:pt>
    <dgm:pt modelId="{02743746-C663-A04F-A96F-B1D066EB2E14}" type="pres">
      <dgm:prSet presAssocID="{9C9D56B3-81FA-4483-8F38-338F77019A4D}" presName="node" presStyleLbl="node1" presStyleIdx="0" presStyleCnt="3">
        <dgm:presLayoutVars>
          <dgm:bulletEnabled val="1"/>
        </dgm:presLayoutVars>
      </dgm:prSet>
      <dgm:spPr/>
    </dgm:pt>
    <dgm:pt modelId="{F7920782-49DF-C745-BEE3-1A2E722751AC}" type="pres">
      <dgm:prSet presAssocID="{473F547A-B758-46F1-8E07-F82BD7EBD2A5}" presName="sibTrans" presStyleLbl="sibTrans2D1" presStyleIdx="0" presStyleCnt="2"/>
      <dgm:spPr/>
    </dgm:pt>
    <dgm:pt modelId="{757A24A3-4DE0-7F47-94B4-0A6A9AF0B413}" type="pres">
      <dgm:prSet presAssocID="{473F547A-B758-46F1-8E07-F82BD7EBD2A5}" presName="connectorText" presStyleLbl="sibTrans2D1" presStyleIdx="0" presStyleCnt="2"/>
      <dgm:spPr/>
    </dgm:pt>
    <dgm:pt modelId="{F2F9A1A1-56DB-8F44-A482-27E7168A5610}" type="pres">
      <dgm:prSet presAssocID="{9CCBB462-0C26-45E4-8F36-C809CD99DF03}" presName="node" presStyleLbl="node1" presStyleIdx="1" presStyleCnt="3">
        <dgm:presLayoutVars>
          <dgm:bulletEnabled val="1"/>
        </dgm:presLayoutVars>
      </dgm:prSet>
      <dgm:spPr/>
    </dgm:pt>
    <dgm:pt modelId="{C8891094-7CBA-6B4B-BE69-F6E1636E987B}" type="pres">
      <dgm:prSet presAssocID="{2BC6D1C7-8C98-4D44-A8FF-C0DC103D764A}" presName="sibTrans" presStyleLbl="sibTrans2D1" presStyleIdx="1" presStyleCnt="2"/>
      <dgm:spPr/>
    </dgm:pt>
    <dgm:pt modelId="{727E05E7-38D2-A24C-8712-A98509A62A8F}" type="pres">
      <dgm:prSet presAssocID="{2BC6D1C7-8C98-4D44-A8FF-C0DC103D764A}" presName="connectorText" presStyleLbl="sibTrans2D1" presStyleIdx="1" presStyleCnt="2"/>
      <dgm:spPr/>
    </dgm:pt>
    <dgm:pt modelId="{AAA5DFB2-2760-AF4F-AB0D-585542E85B8D}" type="pres">
      <dgm:prSet presAssocID="{7FE6F67F-445D-43B9-8CD2-0E54660E58D0}" presName="node" presStyleLbl="node1" presStyleIdx="2" presStyleCnt="3">
        <dgm:presLayoutVars>
          <dgm:bulletEnabled val="1"/>
        </dgm:presLayoutVars>
      </dgm:prSet>
      <dgm:spPr/>
    </dgm:pt>
  </dgm:ptLst>
  <dgm:cxnLst>
    <dgm:cxn modelId="{02126A03-4D33-AC4A-A2CB-86C4DFBF98C2}" type="presOf" srcId="{9C9D56B3-81FA-4483-8F38-338F77019A4D}" destId="{02743746-C663-A04F-A96F-B1D066EB2E14}" srcOrd="0" destOrd="0" presId="urn:microsoft.com/office/officeart/2005/8/layout/process1"/>
    <dgm:cxn modelId="{BA563E1F-19DD-6A42-803B-B04920778A51}" type="presOf" srcId="{2BC6D1C7-8C98-4D44-A8FF-C0DC103D764A}" destId="{C8891094-7CBA-6B4B-BE69-F6E1636E987B}" srcOrd="0" destOrd="0" presId="urn:microsoft.com/office/officeart/2005/8/layout/process1"/>
    <dgm:cxn modelId="{07068F28-2DB3-4D6D-BCB3-C42434DFDF9B}" srcId="{FEF875A7-9EF3-424B-9420-44E76A877F76}" destId="{9C9D56B3-81FA-4483-8F38-338F77019A4D}" srcOrd="0" destOrd="0" parTransId="{BB59BCBE-4EA5-4F7B-9EF7-EBD46E38A0FD}" sibTransId="{473F547A-B758-46F1-8E07-F82BD7EBD2A5}"/>
    <dgm:cxn modelId="{C50C3C2C-C28C-FD4F-A941-13319D116061}" type="presOf" srcId="{2BC6D1C7-8C98-4D44-A8FF-C0DC103D764A}" destId="{727E05E7-38D2-A24C-8712-A98509A62A8F}" srcOrd="1" destOrd="0" presId="urn:microsoft.com/office/officeart/2005/8/layout/process1"/>
    <dgm:cxn modelId="{DA4A6432-0E97-B445-A1FA-812B71E9CA29}" type="presOf" srcId="{7FE6F67F-445D-43B9-8CD2-0E54660E58D0}" destId="{AAA5DFB2-2760-AF4F-AB0D-585542E85B8D}" srcOrd="0" destOrd="0" presId="urn:microsoft.com/office/officeart/2005/8/layout/process1"/>
    <dgm:cxn modelId="{84C22F39-900B-4F26-9F7F-DC0FB3D86BBF}" srcId="{FEF875A7-9EF3-424B-9420-44E76A877F76}" destId="{9CCBB462-0C26-45E4-8F36-C809CD99DF03}" srcOrd="1" destOrd="0" parTransId="{5C0A3CBD-8B41-4B76-BEE5-AA995B5536E2}" sibTransId="{2BC6D1C7-8C98-4D44-A8FF-C0DC103D764A}"/>
    <dgm:cxn modelId="{22329559-5EDE-A042-BB37-A952131BF24A}" type="presOf" srcId="{473F547A-B758-46F1-8E07-F82BD7EBD2A5}" destId="{F7920782-49DF-C745-BEE3-1A2E722751AC}" srcOrd="0" destOrd="0" presId="urn:microsoft.com/office/officeart/2005/8/layout/process1"/>
    <dgm:cxn modelId="{57A1AC66-BBA1-4BAD-B4F6-14324C8DF753}" srcId="{FEF875A7-9EF3-424B-9420-44E76A877F76}" destId="{7FE6F67F-445D-43B9-8CD2-0E54660E58D0}" srcOrd="2" destOrd="0" parTransId="{E0F4C2BD-6542-4A1A-AF28-B7B7E9187A8C}" sibTransId="{C35BB3ED-B804-45CC-ADBC-2F9DA882C270}"/>
    <dgm:cxn modelId="{91D8D085-053A-5942-95B9-93559A73AE21}" type="presOf" srcId="{473F547A-B758-46F1-8E07-F82BD7EBD2A5}" destId="{757A24A3-4DE0-7F47-94B4-0A6A9AF0B413}" srcOrd="1" destOrd="0" presId="urn:microsoft.com/office/officeart/2005/8/layout/process1"/>
    <dgm:cxn modelId="{611CE491-743E-E648-A6B5-45AD053BF95C}" type="presOf" srcId="{9CCBB462-0C26-45E4-8F36-C809CD99DF03}" destId="{F2F9A1A1-56DB-8F44-A482-27E7168A5610}" srcOrd="0" destOrd="0" presId="urn:microsoft.com/office/officeart/2005/8/layout/process1"/>
    <dgm:cxn modelId="{4C5E49C9-08C0-9448-A262-0A89E75F8435}" type="presOf" srcId="{FEF875A7-9EF3-424B-9420-44E76A877F76}" destId="{A88C5790-4BC7-3C4D-ABA3-6830127738D5}" srcOrd="0" destOrd="0" presId="urn:microsoft.com/office/officeart/2005/8/layout/process1"/>
    <dgm:cxn modelId="{F87068CA-6FE0-C74E-A1E1-6EC079247E8F}" type="presParOf" srcId="{A88C5790-4BC7-3C4D-ABA3-6830127738D5}" destId="{02743746-C663-A04F-A96F-B1D066EB2E14}" srcOrd="0" destOrd="0" presId="urn:microsoft.com/office/officeart/2005/8/layout/process1"/>
    <dgm:cxn modelId="{E72BB6E2-07D1-FB42-B547-DFAC06EE88AF}" type="presParOf" srcId="{A88C5790-4BC7-3C4D-ABA3-6830127738D5}" destId="{F7920782-49DF-C745-BEE3-1A2E722751AC}" srcOrd="1" destOrd="0" presId="urn:microsoft.com/office/officeart/2005/8/layout/process1"/>
    <dgm:cxn modelId="{D3E5C2D8-21AC-E84C-9237-36A5AE753AC1}" type="presParOf" srcId="{F7920782-49DF-C745-BEE3-1A2E722751AC}" destId="{757A24A3-4DE0-7F47-94B4-0A6A9AF0B413}" srcOrd="0" destOrd="0" presId="urn:microsoft.com/office/officeart/2005/8/layout/process1"/>
    <dgm:cxn modelId="{9A1A85C4-4E3F-4943-A009-05683F989F2B}" type="presParOf" srcId="{A88C5790-4BC7-3C4D-ABA3-6830127738D5}" destId="{F2F9A1A1-56DB-8F44-A482-27E7168A5610}" srcOrd="2" destOrd="0" presId="urn:microsoft.com/office/officeart/2005/8/layout/process1"/>
    <dgm:cxn modelId="{91D4FFD7-4960-3042-ADD9-D1E0C1897FE3}" type="presParOf" srcId="{A88C5790-4BC7-3C4D-ABA3-6830127738D5}" destId="{C8891094-7CBA-6B4B-BE69-F6E1636E987B}" srcOrd="3" destOrd="0" presId="urn:microsoft.com/office/officeart/2005/8/layout/process1"/>
    <dgm:cxn modelId="{800BEF15-0830-B847-AF1D-47D96D4554B3}" type="presParOf" srcId="{C8891094-7CBA-6B4B-BE69-F6E1636E987B}" destId="{727E05E7-38D2-A24C-8712-A98509A62A8F}" srcOrd="0" destOrd="0" presId="urn:microsoft.com/office/officeart/2005/8/layout/process1"/>
    <dgm:cxn modelId="{0D4D28E0-F5D8-0142-BD7D-DA87A5FDD455}" type="presParOf" srcId="{A88C5790-4BC7-3C4D-ABA3-6830127738D5}" destId="{AAA5DFB2-2760-AF4F-AB0D-585542E85B8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309181-417D-4FC0-8884-BDD182E0E938}"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8D9A0A97-F209-4937-9636-4E95A40726A6}">
      <dgm:prSet/>
      <dgm:spPr/>
      <dgm:t>
        <a:bodyPr/>
        <a:lstStyle/>
        <a:p>
          <a:r>
            <a:rPr lang="tr-TR"/>
            <a:t>JobRepository, daha önce bahsedilen tüm stereotipler için kalıcılık mekanizmasıdır. JobLauncher, Job ve Step uygulamaları için CRUD işlemlerini sağlar. Bir Job ilk kez başlatıldığında, bir JobExecution nesnesi repository den alınır. Ayrıca, yürütme sırasında StepExecution ve JobExecution uygulamaları, bunları repositorye ileterek saklanır.</a:t>
          </a:r>
          <a:endParaRPr lang="en-US"/>
        </a:p>
      </dgm:t>
    </dgm:pt>
    <dgm:pt modelId="{81F21869-DC2F-41D8-A12B-3EA760FF27C9}" type="parTrans" cxnId="{73D6F7A9-879B-46ED-AA75-E9CCE856122F}">
      <dgm:prSet/>
      <dgm:spPr/>
      <dgm:t>
        <a:bodyPr/>
        <a:lstStyle/>
        <a:p>
          <a:endParaRPr lang="en-US"/>
        </a:p>
      </dgm:t>
    </dgm:pt>
    <dgm:pt modelId="{1B228246-387D-4184-9486-18CDEE621556}" type="sibTrans" cxnId="{73D6F7A9-879B-46ED-AA75-E9CCE856122F}">
      <dgm:prSet/>
      <dgm:spPr/>
      <dgm:t>
        <a:bodyPr/>
        <a:lstStyle/>
        <a:p>
          <a:endParaRPr lang="en-US"/>
        </a:p>
      </dgm:t>
    </dgm:pt>
    <dgm:pt modelId="{110B12DF-83B5-4258-8467-C367A741AB8F}">
      <dgm:prSet/>
      <dgm:spPr/>
      <dgm:t>
        <a:bodyPr/>
        <a:lstStyle/>
        <a:p>
          <a:r>
            <a:rPr lang="tr-TR"/>
            <a:t>Java yapılandırması kullanılırken, @EnableBatchProcessing annotation otomatik olarak yapılandırılan bileşenlerden biri olarak bir JobRepository sağlar. Bu sayede toplu işlemleri daha kolay bir şekilde yapılandırabilir ve kullanabilirsiniz. JobRepository, toplu işlemlerin durumunu ve yürütme bilgilerini saklamak ve takip etmek için önemli bir bileşendir.</a:t>
          </a:r>
          <a:endParaRPr lang="en-US"/>
        </a:p>
      </dgm:t>
    </dgm:pt>
    <dgm:pt modelId="{E0C1A413-37F6-482B-89F4-1BC4D27A1AF3}" type="parTrans" cxnId="{766F676C-D189-419B-A80A-E106F8CFDC93}">
      <dgm:prSet/>
      <dgm:spPr/>
      <dgm:t>
        <a:bodyPr/>
        <a:lstStyle/>
        <a:p>
          <a:endParaRPr lang="en-US"/>
        </a:p>
      </dgm:t>
    </dgm:pt>
    <dgm:pt modelId="{A51239FC-297B-4EA8-BC79-AC9EA559E3E4}" type="sibTrans" cxnId="{766F676C-D189-419B-A80A-E106F8CFDC93}">
      <dgm:prSet/>
      <dgm:spPr/>
      <dgm:t>
        <a:bodyPr/>
        <a:lstStyle/>
        <a:p>
          <a:endParaRPr lang="en-US"/>
        </a:p>
      </dgm:t>
    </dgm:pt>
    <dgm:pt modelId="{B26342AC-15F5-3C47-B9EB-63B4458F88DD}" type="pres">
      <dgm:prSet presAssocID="{53309181-417D-4FC0-8884-BDD182E0E938}" presName="hierChild1" presStyleCnt="0">
        <dgm:presLayoutVars>
          <dgm:chPref val="1"/>
          <dgm:dir/>
          <dgm:animOne val="branch"/>
          <dgm:animLvl val="lvl"/>
          <dgm:resizeHandles/>
        </dgm:presLayoutVars>
      </dgm:prSet>
      <dgm:spPr/>
    </dgm:pt>
    <dgm:pt modelId="{E5DE8624-F12F-9747-BA87-D43FD86D9D2E}" type="pres">
      <dgm:prSet presAssocID="{8D9A0A97-F209-4937-9636-4E95A40726A6}" presName="hierRoot1" presStyleCnt="0"/>
      <dgm:spPr/>
    </dgm:pt>
    <dgm:pt modelId="{8479248F-7630-ED40-B56D-C2F60B6CAF2E}" type="pres">
      <dgm:prSet presAssocID="{8D9A0A97-F209-4937-9636-4E95A40726A6}" presName="composite" presStyleCnt="0"/>
      <dgm:spPr/>
    </dgm:pt>
    <dgm:pt modelId="{DBC7F872-4164-604F-9F26-2A94A628FF81}" type="pres">
      <dgm:prSet presAssocID="{8D9A0A97-F209-4937-9636-4E95A40726A6}" presName="background" presStyleLbl="node0" presStyleIdx="0" presStyleCnt="2"/>
      <dgm:spPr/>
    </dgm:pt>
    <dgm:pt modelId="{33F24E6A-6EA0-774C-8940-BB883DE11B33}" type="pres">
      <dgm:prSet presAssocID="{8D9A0A97-F209-4937-9636-4E95A40726A6}" presName="text" presStyleLbl="fgAcc0" presStyleIdx="0" presStyleCnt="2">
        <dgm:presLayoutVars>
          <dgm:chPref val="3"/>
        </dgm:presLayoutVars>
      </dgm:prSet>
      <dgm:spPr/>
    </dgm:pt>
    <dgm:pt modelId="{26BBB9A8-CE66-3348-8DAE-36FB4C24CF4A}" type="pres">
      <dgm:prSet presAssocID="{8D9A0A97-F209-4937-9636-4E95A40726A6}" presName="hierChild2" presStyleCnt="0"/>
      <dgm:spPr/>
    </dgm:pt>
    <dgm:pt modelId="{D7CF0495-44CA-8B41-BCC5-E13D798D2413}" type="pres">
      <dgm:prSet presAssocID="{110B12DF-83B5-4258-8467-C367A741AB8F}" presName="hierRoot1" presStyleCnt="0"/>
      <dgm:spPr/>
    </dgm:pt>
    <dgm:pt modelId="{950252AE-44D3-C34E-AD4C-57A08F4A903C}" type="pres">
      <dgm:prSet presAssocID="{110B12DF-83B5-4258-8467-C367A741AB8F}" presName="composite" presStyleCnt="0"/>
      <dgm:spPr/>
    </dgm:pt>
    <dgm:pt modelId="{25AE4B29-198D-D248-8F61-2C8EA0F0C545}" type="pres">
      <dgm:prSet presAssocID="{110B12DF-83B5-4258-8467-C367A741AB8F}" presName="background" presStyleLbl="node0" presStyleIdx="1" presStyleCnt="2"/>
      <dgm:spPr/>
    </dgm:pt>
    <dgm:pt modelId="{FB7BA5B3-F8E7-B848-AB9C-7FC4CDF8D90B}" type="pres">
      <dgm:prSet presAssocID="{110B12DF-83B5-4258-8467-C367A741AB8F}" presName="text" presStyleLbl="fgAcc0" presStyleIdx="1" presStyleCnt="2">
        <dgm:presLayoutVars>
          <dgm:chPref val="3"/>
        </dgm:presLayoutVars>
      </dgm:prSet>
      <dgm:spPr/>
    </dgm:pt>
    <dgm:pt modelId="{0000865B-A29D-F944-91CA-8D9C8C3AAA0D}" type="pres">
      <dgm:prSet presAssocID="{110B12DF-83B5-4258-8467-C367A741AB8F}" presName="hierChild2" presStyleCnt="0"/>
      <dgm:spPr/>
    </dgm:pt>
  </dgm:ptLst>
  <dgm:cxnLst>
    <dgm:cxn modelId="{A4640900-FE1B-DD45-AD3E-6983D329E465}" type="presOf" srcId="{8D9A0A97-F209-4937-9636-4E95A40726A6}" destId="{33F24E6A-6EA0-774C-8940-BB883DE11B33}" srcOrd="0" destOrd="0" presId="urn:microsoft.com/office/officeart/2005/8/layout/hierarchy1"/>
    <dgm:cxn modelId="{63E27F14-12AD-524B-82C1-C2E16C52595D}" type="presOf" srcId="{110B12DF-83B5-4258-8467-C367A741AB8F}" destId="{FB7BA5B3-F8E7-B848-AB9C-7FC4CDF8D90B}" srcOrd="0" destOrd="0" presId="urn:microsoft.com/office/officeart/2005/8/layout/hierarchy1"/>
    <dgm:cxn modelId="{766F676C-D189-419B-A80A-E106F8CFDC93}" srcId="{53309181-417D-4FC0-8884-BDD182E0E938}" destId="{110B12DF-83B5-4258-8467-C367A741AB8F}" srcOrd="1" destOrd="0" parTransId="{E0C1A413-37F6-482B-89F4-1BC4D27A1AF3}" sibTransId="{A51239FC-297B-4EA8-BC79-AC9EA559E3E4}"/>
    <dgm:cxn modelId="{73D6F7A9-879B-46ED-AA75-E9CCE856122F}" srcId="{53309181-417D-4FC0-8884-BDD182E0E938}" destId="{8D9A0A97-F209-4937-9636-4E95A40726A6}" srcOrd="0" destOrd="0" parTransId="{81F21869-DC2F-41D8-A12B-3EA760FF27C9}" sibTransId="{1B228246-387D-4184-9486-18CDEE621556}"/>
    <dgm:cxn modelId="{FBF9C4DB-9060-6D4D-8651-932B04047426}" type="presOf" srcId="{53309181-417D-4FC0-8884-BDD182E0E938}" destId="{B26342AC-15F5-3C47-B9EB-63B4458F88DD}" srcOrd="0" destOrd="0" presId="urn:microsoft.com/office/officeart/2005/8/layout/hierarchy1"/>
    <dgm:cxn modelId="{FB6C2C74-30EE-0748-A1F9-73B83D666B14}" type="presParOf" srcId="{B26342AC-15F5-3C47-B9EB-63B4458F88DD}" destId="{E5DE8624-F12F-9747-BA87-D43FD86D9D2E}" srcOrd="0" destOrd="0" presId="urn:microsoft.com/office/officeart/2005/8/layout/hierarchy1"/>
    <dgm:cxn modelId="{B93B2FE7-2608-C84D-8B73-309B66611967}" type="presParOf" srcId="{E5DE8624-F12F-9747-BA87-D43FD86D9D2E}" destId="{8479248F-7630-ED40-B56D-C2F60B6CAF2E}" srcOrd="0" destOrd="0" presId="urn:microsoft.com/office/officeart/2005/8/layout/hierarchy1"/>
    <dgm:cxn modelId="{12B2DDD2-418F-FA47-81E4-210D9D55B640}" type="presParOf" srcId="{8479248F-7630-ED40-B56D-C2F60B6CAF2E}" destId="{DBC7F872-4164-604F-9F26-2A94A628FF81}" srcOrd="0" destOrd="0" presId="urn:microsoft.com/office/officeart/2005/8/layout/hierarchy1"/>
    <dgm:cxn modelId="{90B7E86D-CE2B-BB44-BFE7-B98850914FCA}" type="presParOf" srcId="{8479248F-7630-ED40-B56D-C2F60B6CAF2E}" destId="{33F24E6A-6EA0-774C-8940-BB883DE11B33}" srcOrd="1" destOrd="0" presId="urn:microsoft.com/office/officeart/2005/8/layout/hierarchy1"/>
    <dgm:cxn modelId="{1171F2B3-2E52-304D-8674-072B15C139B9}" type="presParOf" srcId="{E5DE8624-F12F-9747-BA87-D43FD86D9D2E}" destId="{26BBB9A8-CE66-3348-8DAE-36FB4C24CF4A}" srcOrd="1" destOrd="0" presId="urn:microsoft.com/office/officeart/2005/8/layout/hierarchy1"/>
    <dgm:cxn modelId="{1D1CB844-FA32-C846-AF1E-ABF5C4F57CDB}" type="presParOf" srcId="{B26342AC-15F5-3C47-B9EB-63B4458F88DD}" destId="{D7CF0495-44CA-8B41-BCC5-E13D798D2413}" srcOrd="1" destOrd="0" presId="urn:microsoft.com/office/officeart/2005/8/layout/hierarchy1"/>
    <dgm:cxn modelId="{DBE08987-89AF-D340-A760-C1ABEF7A7E30}" type="presParOf" srcId="{D7CF0495-44CA-8B41-BCC5-E13D798D2413}" destId="{950252AE-44D3-C34E-AD4C-57A08F4A903C}" srcOrd="0" destOrd="0" presId="urn:microsoft.com/office/officeart/2005/8/layout/hierarchy1"/>
    <dgm:cxn modelId="{7FA1A6D8-8344-3D49-B09E-B0FBAAC934F2}" type="presParOf" srcId="{950252AE-44D3-C34E-AD4C-57A08F4A903C}" destId="{25AE4B29-198D-D248-8F61-2C8EA0F0C545}" srcOrd="0" destOrd="0" presId="urn:microsoft.com/office/officeart/2005/8/layout/hierarchy1"/>
    <dgm:cxn modelId="{AFA96608-52F7-CE40-95D0-A324B7F69895}" type="presParOf" srcId="{950252AE-44D3-C34E-AD4C-57A08F4A903C}" destId="{FB7BA5B3-F8E7-B848-AB9C-7FC4CDF8D90B}" srcOrd="1" destOrd="0" presId="urn:microsoft.com/office/officeart/2005/8/layout/hierarchy1"/>
    <dgm:cxn modelId="{9F53074D-1599-294A-B395-E049C6B54AF9}" type="presParOf" srcId="{D7CF0495-44CA-8B41-BCC5-E13D798D2413}" destId="{0000865B-A29D-F944-91CA-8D9C8C3AAA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F5DA36-6276-4847-B4F8-652A5BE44439}"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D4C91FAE-553B-40D3-8D24-844EB99C86E7}">
      <dgm:prSet/>
      <dgm:spPr/>
      <dgm:t>
        <a:bodyPr/>
        <a:lstStyle/>
        <a:p>
          <a:r>
            <a:rPr lang="tr-TR"/>
            <a:t>JobLauncher, verilen bir Job ve JobParameters kümesi ile bir Job’u başlatmak için kullanılan basit bir interfacedir</a:t>
          </a:r>
          <a:endParaRPr lang="en-US"/>
        </a:p>
      </dgm:t>
    </dgm:pt>
    <dgm:pt modelId="{5D6C1097-D3CE-40A8-9312-DA8DA23BCCB5}" type="parTrans" cxnId="{8EBFDBF5-2B4F-4346-A320-1B49D08786F4}">
      <dgm:prSet/>
      <dgm:spPr/>
      <dgm:t>
        <a:bodyPr/>
        <a:lstStyle/>
        <a:p>
          <a:endParaRPr lang="en-US"/>
        </a:p>
      </dgm:t>
    </dgm:pt>
    <dgm:pt modelId="{9FE2AE1D-7361-4EA8-B2C3-41C5CC2A7F6D}" type="sibTrans" cxnId="{8EBFDBF5-2B4F-4346-A320-1B49D08786F4}">
      <dgm:prSet/>
      <dgm:spPr/>
      <dgm:t>
        <a:bodyPr/>
        <a:lstStyle/>
        <a:p>
          <a:endParaRPr lang="en-US"/>
        </a:p>
      </dgm:t>
    </dgm:pt>
    <dgm:pt modelId="{BD38E639-42BC-405D-8415-76A1BE427839}">
      <dgm:prSet/>
      <dgm:spPr/>
      <dgm:t>
        <a:bodyPr/>
        <a:lstStyle/>
        <a:p>
          <a:r>
            <a:rPr lang="tr-TR"/>
            <a:t>Uygulamaların JobRepository'den geçerli bir JobExecution alması ve Job’u yürütmesi beklenir.</a:t>
          </a:r>
          <a:endParaRPr lang="en-US"/>
        </a:p>
      </dgm:t>
    </dgm:pt>
    <dgm:pt modelId="{DA2AE849-D55C-4288-A512-92F2E1CDC88E}" type="parTrans" cxnId="{EE43296F-2B54-49DD-8B7F-DAF6C243433B}">
      <dgm:prSet/>
      <dgm:spPr/>
      <dgm:t>
        <a:bodyPr/>
        <a:lstStyle/>
        <a:p>
          <a:endParaRPr lang="en-US"/>
        </a:p>
      </dgm:t>
    </dgm:pt>
    <dgm:pt modelId="{D3B47DD3-3820-4AA1-924C-CB3C4E3D0DAA}" type="sibTrans" cxnId="{EE43296F-2B54-49DD-8B7F-DAF6C243433B}">
      <dgm:prSet/>
      <dgm:spPr/>
      <dgm:t>
        <a:bodyPr/>
        <a:lstStyle/>
        <a:p>
          <a:endParaRPr lang="en-US"/>
        </a:p>
      </dgm:t>
    </dgm:pt>
    <dgm:pt modelId="{419A97F9-40C2-594A-A3B7-3D46A0173F06}" type="pres">
      <dgm:prSet presAssocID="{29F5DA36-6276-4847-B4F8-652A5BE44439}" presName="hierChild1" presStyleCnt="0">
        <dgm:presLayoutVars>
          <dgm:chPref val="1"/>
          <dgm:dir/>
          <dgm:animOne val="branch"/>
          <dgm:animLvl val="lvl"/>
          <dgm:resizeHandles/>
        </dgm:presLayoutVars>
      </dgm:prSet>
      <dgm:spPr/>
    </dgm:pt>
    <dgm:pt modelId="{DF788CBE-F88C-2847-86AD-985DB69070D2}" type="pres">
      <dgm:prSet presAssocID="{D4C91FAE-553B-40D3-8D24-844EB99C86E7}" presName="hierRoot1" presStyleCnt="0"/>
      <dgm:spPr/>
    </dgm:pt>
    <dgm:pt modelId="{AFC2B477-76DE-F54B-85FD-B75F6BA4EC1E}" type="pres">
      <dgm:prSet presAssocID="{D4C91FAE-553B-40D3-8D24-844EB99C86E7}" presName="composite" presStyleCnt="0"/>
      <dgm:spPr/>
    </dgm:pt>
    <dgm:pt modelId="{72379573-32B3-474B-B3C2-954EE761F99D}" type="pres">
      <dgm:prSet presAssocID="{D4C91FAE-553B-40D3-8D24-844EB99C86E7}" presName="background" presStyleLbl="node0" presStyleIdx="0" presStyleCnt="2"/>
      <dgm:spPr/>
    </dgm:pt>
    <dgm:pt modelId="{A26D1D35-359B-1F4D-8AF4-7835340CF31E}" type="pres">
      <dgm:prSet presAssocID="{D4C91FAE-553B-40D3-8D24-844EB99C86E7}" presName="text" presStyleLbl="fgAcc0" presStyleIdx="0" presStyleCnt="2">
        <dgm:presLayoutVars>
          <dgm:chPref val="3"/>
        </dgm:presLayoutVars>
      </dgm:prSet>
      <dgm:spPr/>
    </dgm:pt>
    <dgm:pt modelId="{2E7088C6-D1A0-E04A-9FE6-94F496D3302D}" type="pres">
      <dgm:prSet presAssocID="{D4C91FAE-553B-40D3-8D24-844EB99C86E7}" presName="hierChild2" presStyleCnt="0"/>
      <dgm:spPr/>
    </dgm:pt>
    <dgm:pt modelId="{EF76FE4D-F0EB-3B4B-A89C-2346BB6A7D7F}" type="pres">
      <dgm:prSet presAssocID="{BD38E639-42BC-405D-8415-76A1BE427839}" presName="hierRoot1" presStyleCnt="0"/>
      <dgm:spPr/>
    </dgm:pt>
    <dgm:pt modelId="{DBAAD70D-D2F6-BA4D-87E6-4D4DA94870BB}" type="pres">
      <dgm:prSet presAssocID="{BD38E639-42BC-405D-8415-76A1BE427839}" presName="composite" presStyleCnt="0"/>
      <dgm:spPr/>
    </dgm:pt>
    <dgm:pt modelId="{907B885D-4124-0E44-999B-CB56B49EF51E}" type="pres">
      <dgm:prSet presAssocID="{BD38E639-42BC-405D-8415-76A1BE427839}" presName="background" presStyleLbl="node0" presStyleIdx="1" presStyleCnt="2"/>
      <dgm:spPr/>
    </dgm:pt>
    <dgm:pt modelId="{D118B2F2-209E-3A4A-B902-9C3468072F40}" type="pres">
      <dgm:prSet presAssocID="{BD38E639-42BC-405D-8415-76A1BE427839}" presName="text" presStyleLbl="fgAcc0" presStyleIdx="1" presStyleCnt="2">
        <dgm:presLayoutVars>
          <dgm:chPref val="3"/>
        </dgm:presLayoutVars>
      </dgm:prSet>
      <dgm:spPr/>
    </dgm:pt>
    <dgm:pt modelId="{73E8C537-E4C8-D444-B325-E950D900C9C7}" type="pres">
      <dgm:prSet presAssocID="{BD38E639-42BC-405D-8415-76A1BE427839}" presName="hierChild2" presStyleCnt="0"/>
      <dgm:spPr/>
    </dgm:pt>
  </dgm:ptLst>
  <dgm:cxnLst>
    <dgm:cxn modelId="{EE43296F-2B54-49DD-8B7F-DAF6C243433B}" srcId="{29F5DA36-6276-4847-B4F8-652A5BE44439}" destId="{BD38E639-42BC-405D-8415-76A1BE427839}" srcOrd="1" destOrd="0" parTransId="{DA2AE849-D55C-4288-A512-92F2E1CDC88E}" sibTransId="{D3B47DD3-3820-4AA1-924C-CB3C4E3D0DAA}"/>
    <dgm:cxn modelId="{E41333A0-B5C9-FC46-8F4E-B01B658A1FA4}" type="presOf" srcId="{BD38E639-42BC-405D-8415-76A1BE427839}" destId="{D118B2F2-209E-3A4A-B902-9C3468072F40}" srcOrd="0" destOrd="0" presId="urn:microsoft.com/office/officeart/2005/8/layout/hierarchy1"/>
    <dgm:cxn modelId="{2934DDE3-0DEB-894D-9DFD-7652333F2FA6}" type="presOf" srcId="{29F5DA36-6276-4847-B4F8-652A5BE44439}" destId="{419A97F9-40C2-594A-A3B7-3D46A0173F06}" srcOrd="0" destOrd="0" presId="urn:microsoft.com/office/officeart/2005/8/layout/hierarchy1"/>
    <dgm:cxn modelId="{FA3570F4-0DE0-ED44-B533-7C06F364EC91}" type="presOf" srcId="{D4C91FAE-553B-40D3-8D24-844EB99C86E7}" destId="{A26D1D35-359B-1F4D-8AF4-7835340CF31E}" srcOrd="0" destOrd="0" presId="urn:microsoft.com/office/officeart/2005/8/layout/hierarchy1"/>
    <dgm:cxn modelId="{8EBFDBF5-2B4F-4346-A320-1B49D08786F4}" srcId="{29F5DA36-6276-4847-B4F8-652A5BE44439}" destId="{D4C91FAE-553B-40D3-8D24-844EB99C86E7}" srcOrd="0" destOrd="0" parTransId="{5D6C1097-D3CE-40A8-9312-DA8DA23BCCB5}" sibTransId="{9FE2AE1D-7361-4EA8-B2C3-41C5CC2A7F6D}"/>
    <dgm:cxn modelId="{C3DB1A7A-69AD-AD4B-9DFD-9638F9939CB1}" type="presParOf" srcId="{419A97F9-40C2-594A-A3B7-3D46A0173F06}" destId="{DF788CBE-F88C-2847-86AD-985DB69070D2}" srcOrd="0" destOrd="0" presId="urn:microsoft.com/office/officeart/2005/8/layout/hierarchy1"/>
    <dgm:cxn modelId="{30753C09-47BC-0843-A91C-658FD36F635C}" type="presParOf" srcId="{DF788CBE-F88C-2847-86AD-985DB69070D2}" destId="{AFC2B477-76DE-F54B-85FD-B75F6BA4EC1E}" srcOrd="0" destOrd="0" presId="urn:microsoft.com/office/officeart/2005/8/layout/hierarchy1"/>
    <dgm:cxn modelId="{B2D02414-50F2-CC43-A4B0-233633FA233A}" type="presParOf" srcId="{AFC2B477-76DE-F54B-85FD-B75F6BA4EC1E}" destId="{72379573-32B3-474B-B3C2-954EE761F99D}" srcOrd="0" destOrd="0" presId="urn:microsoft.com/office/officeart/2005/8/layout/hierarchy1"/>
    <dgm:cxn modelId="{FEB34444-CE4D-CC44-8309-E054AFBE3A1E}" type="presParOf" srcId="{AFC2B477-76DE-F54B-85FD-B75F6BA4EC1E}" destId="{A26D1D35-359B-1F4D-8AF4-7835340CF31E}" srcOrd="1" destOrd="0" presId="urn:microsoft.com/office/officeart/2005/8/layout/hierarchy1"/>
    <dgm:cxn modelId="{29845DAD-3035-454B-97E3-3AE56B464076}" type="presParOf" srcId="{DF788CBE-F88C-2847-86AD-985DB69070D2}" destId="{2E7088C6-D1A0-E04A-9FE6-94F496D3302D}" srcOrd="1" destOrd="0" presId="urn:microsoft.com/office/officeart/2005/8/layout/hierarchy1"/>
    <dgm:cxn modelId="{3665C226-8DAD-0F44-B7F2-3EC67F8BB7BD}" type="presParOf" srcId="{419A97F9-40C2-594A-A3B7-3D46A0173F06}" destId="{EF76FE4D-F0EB-3B4B-A89C-2346BB6A7D7F}" srcOrd="1" destOrd="0" presId="urn:microsoft.com/office/officeart/2005/8/layout/hierarchy1"/>
    <dgm:cxn modelId="{6D2C02D2-1D91-3B4D-AB1E-7E53088D8133}" type="presParOf" srcId="{EF76FE4D-F0EB-3B4B-A89C-2346BB6A7D7F}" destId="{DBAAD70D-D2F6-BA4D-87E6-4D4DA94870BB}" srcOrd="0" destOrd="0" presId="urn:microsoft.com/office/officeart/2005/8/layout/hierarchy1"/>
    <dgm:cxn modelId="{247553E0-ED39-4F4E-86B1-F54E0AA129F3}" type="presParOf" srcId="{DBAAD70D-D2F6-BA4D-87E6-4D4DA94870BB}" destId="{907B885D-4124-0E44-999B-CB56B49EF51E}" srcOrd="0" destOrd="0" presId="urn:microsoft.com/office/officeart/2005/8/layout/hierarchy1"/>
    <dgm:cxn modelId="{778F6EAE-5FED-FF46-8539-BD82756209F4}" type="presParOf" srcId="{DBAAD70D-D2F6-BA4D-87E6-4D4DA94870BB}" destId="{D118B2F2-209E-3A4A-B902-9C3468072F40}" srcOrd="1" destOrd="0" presId="urn:microsoft.com/office/officeart/2005/8/layout/hierarchy1"/>
    <dgm:cxn modelId="{93FAF9CF-A63C-6646-B562-D52D3884AD90}" type="presParOf" srcId="{EF76FE4D-F0EB-3B4B-A89C-2346BB6A7D7F}" destId="{73E8C537-E4C8-D444-B325-E950D900C9C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9826F-8381-1F41-97CF-55F179378F74}">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E21B9C-F096-1746-ADBF-AD8B949A0D7E}">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a:t>Spring framewrork’ünden biri olan Spring Batch, batch processing (toplu işleme) için tasarlanmıştır.</a:t>
          </a:r>
          <a:endParaRPr lang="en-US" sz="2800" kern="1200"/>
        </a:p>
      </dsp:txBody>
      <dsp:txXfrm>
        <a:off x="560236" y="802089"/>
        <a:ext cx="4149382" cy="2576345"/>
      </dsp:txXfrm>
    </dsp:sp>
    <dsp:sp modelId="{CF468B61-8B65-1047-B543-E199129256C5}">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D18FC46-3EAD-5048-A78A-B911B0D060FC}">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t>Spring </a:t>
          </a:r>
          <a:r>
            <a:rPr lang="tr-TR" sz="2800" kern="1200" dirty="0" err="1"/>
            <a:t>Batch</a:t>
          </a:r>
          <a:r>
            <a:rPr lang="tr-TR" sz="2800" kern="1200" dirty="0"/>
            <a:t> ile büyük miktardaki verileri okuma ve yazma işlemleri yapabiliriz.</a:t>
          </a:r>
          <a:endParaRPr lang="en-US" sz="2800" kern="1200" dirty="0"/>
        </a:p>
      </dsp:txBody>
      <dsp:txXfrm>
        <a:off x="5827635" y="802089"/>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04EAC-A6B3-4301-AEE4-84151B6785B8}">
      <dsp:nvSpPr>
        <dsp:cNvPr id="0" name=""/>
        <dsp:cNvSpPr/>
      </dsp:nvSpPr>
      <dsp:spPr>
        <a:xfrm>
          <a:off x="938775" y="778607"/>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A85639-9B07-463E-8E13-C7C8A35CD159}">
      <dsp:nvSpPr>
        <dsp:cNvPr id="0" name=""/>
        <dsp:cNvSpPr/>
      </dsp:nvSpPr>
      <dsp:spPr>
        <a:xfrm>
          <a:off x="372805" y="2030349"/>
          <a:ext cx="2058075" cy="916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1" kern="1200" dirty="0" err="1"/>
            <a:t>Scalability</a:t>
          </a:r>
          <a:r>
            <a:rPr lang="tr-TR" sz="1100" b="1" kern="1200" dirty="0"/>
            <a:t> (Ölçeklenebilirlik) :</a:t>
          </a:r>
          <a:r>
            <a:rPr lang="tr-TR" sz="1100" kern="1200" dirty="0"/>
            <a:t> Yüksek performans sunarak yüksek hacimli verileri verimli bir şekilde veri boyutundan bağımsız olarak işler.</a:t>
          </a:r>
          <a:endParaRPr lang="en-US" sz="1100" kern="1200" dirty="0"/>
        </a:p>
      </dsp:txBody>
      <dsp:txXfrm>
        <a:off x="372805" y="2030349"/>
        <a:ext cx="2058075" cy="916655"/>
      </dsp:txXfrm>
    </dsp:sp>
    <dsp:sp modelId="{48928132-9D4F-48DB-834A-11EC91EB542A}">
      <dsp:nvSpPr>
        <dsp:cNvPr id="0" name=""/>
        <dsp:cNvSpPr/>
      </dsp:nvSpPr>
      <dsp:spPr>
        <a:xfrm>
          <a:off x="3357014" y="77860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E52405-FF29-4F8D-B547-13BA74E55A53}">
      <dsp:nvSpPr>
        <dsp:cNvPr id="0" name=""/>
        <dsp:cNvSpPr/>
      </dsp:nvSpPr>
      <dsp:spPr>
        <a:xfrm>
          <a:off x="2791043" y="2030349"/>
          <a:ext cx="2058075" cy="916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1" kern="1200"/>
            <a:t>Fault Tolerance (Hata Toleransı) : </a:t>
          </a:r>
          <a:r>
            <a:rPr lang="tr-TR" sz="1100" kern="1200"/>
            <a:t>Hatalar her zaman olabilir ama spring batch otomatik yeniden başlatma, atlama ve geri alma özelliklerine sahiptir.</a:t>
          </a:r>
          <a:endParaRPr lang="en-US" sz="1100" kern="1200"/>
        </a:p>
      </dsp:txBody>
      <dsp:txXfrm>
        <a:off x="2791043" y="2030349"/>
        <a:ext cx="2058075" cy="916655"/>
      </dsp:txXfrm>
    </dsp:sp>
    <dsp:sp modelId="{A5CDAC41-8BE3-4DA0-ABB2-68C54F335769}">
      <dsp:nvSpPr>
        <dsp:cNvPr id="0" name=""/>
        <dsp:cNvSpPr/>
      </dsp:nvSpPr>
      <dsp:spPr>
        <a:xfrm>
          <a:off x="5775252" y="77860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D4AFB7-BB13-4E44-8072-E81B3674471B}">
      <dsp:nvSpPr>
        <dsp:cNvPr id="0" name=""/>
        <dsp:cNvSpPr/>
      </dsp:nvSpPr>
      <dsp:spPr>
        <a:xfrm>
          <a:off x="5209281" y="2030349"/>
          <a:ext cx="2058075" cy="916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1" kern="1200"/>
            <a:t>Transactional Integrity (İşlem Bütünlüğü) : </a:t>
          </a:r>
          <a:r>
            <a:rPr lang="tr-TR" sz="1100" kern="1200"/>
            <a:t>Spring batch işleri belirli parçalara böler. Parçalar sorunla karşılaşsa bile verilerin bütünlüğünü garantiler.</a:t>
          </a:r>
          <a:endParaRPr lang="en-US" sz="1100" kern="1200"/>
        </a:p>
      </dsp:txBody>
      <dsp:txXfrm>
        <a:off x="5209281" y="2030349"/>
        <a:ext cx="2058075" cy="916655"/>
      </dsp:txXfrm>
    </dsp:sp>
    <dsp:sp modelId="{4A54F2F4-AA9F-46B4-8733-F6B127B26CEB}">
      <dsp:nvSpPr>
        <dsp:cNvPr id="0" name=""/>
        <dsp:cNvSpPr/>
      </dsp:nvSpPr>
      <dsp:spPr>
        <a:xfrm>
          <a:off x="8193490" y="77860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7C175B-829C-4945-A2DB-83CD71AF72A4}">
      <dsp:nvSpPr>
        <dsp:cNvPr id="0" name=""/>
        <dsp:cNvSpPr/>
      </dsp:nvSpPr>
      <dsp:spPr>
        <a:xfrm>
          <a:off x="7627519" y="2030349"/>
          <a:ext cx="2058075" cy="916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1" kern="1200"/>
            <a:t>Parallel Processing (Paralel İşleme) : </a:t>
          </a:r>
          <a:r>
            <a:rPr lang="tr-TR" sz="1100" kern="1200"/>
            <a:t>Kendi içinde paralel işleme mekanizmaları vardır.</a:t>
          </a:r>
          <a:endParaRPr lang="en-US" sz="1100" kern="1200"/>
        </a:p>
      </dsp:txBody>
      <dsp:txXfrm>
        <a:off x="7627519" y="2030349"/>
        <a:ext cx="2058075" cy="9166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AFA1F-104A-5E44-8132-867E86C73B46}">
      <dsp:nvSpPr>
        <dsp:cNvPr id="0" name=""/>
        <dsp:cNvSpPr/>
      </dsp:nvSpPr>
      <dsp:spPr>
        <a:xfrm>
          <a:off x="0" y="345199"/>
          <a:ext cx="5906181" cy="9071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249936" rIns="458385" bIns="85344" numCol="1" spcCol="1270" anchor="t" anchorCtr="0">
          <a:noAutofit/>
        </a:bodyPr>
        <a:lstStyle/>
        <a:p>
          <a:pPr marL="114300" lvl="1" indent="-114300" algn="l" defTabSz="533400">
            <a:lnSpc>
              <a:spcPct val="90000"/>
            </a:lnSpc>
            <a:spcBef>
              <a:spcPct val="0"/>
            </a:spcBef>
            <a:spcAft>
              <a:spcPct val="15000"/>
            </a:spcAft>
            <a:buChar char="•"/>
          </a:pPr>
          <a:r>
            <a:rPr lang="tr-TR" sz="1200" kern="1200"/>
            <a:t>JobInstance</a:t>
          </a:r>
          <a:endParaRPr lang="en-US" sz="1200" kern="1200"/>
        </a:p>
        <a:p>
          <a:pPr marL="114300" lvl="1" indent="-114300" algn="l" defTabSz="533400">
            <a:lnSpc>
              <a:spcPct val="90000"/>
            </a:lnSpc>
            <a:spcBef>
              <a:spcPct val="0"/>
            </a:spcBef>
            <a:spcAft>
              <a:spcPct val="15000"/>
            </a:spcAft>
            <a:buChar char="•"/>
          </a:pPr>
          <a:r>
            <a:rPr lang="tr-TR" sz="1200" kern="1200"/>
            <a:t>JobParameters</a:t>
          </a:r>
          <a:endParaRPr lang="en-US" sz="1200" kern="1200"/>
        </a:p>
        <a:p>
          <a:pPr marL="114300" lvl="1" indent="-114300" algn="l" defTabSz="533400">
            <a:lnSpc>
              <a:spcPct val="90000"/>
            </a:lnSpc>
            <a:spcBef>
              <a:spcPct val="0"/>
            </a:spcBef>
            <a:spcAft>
              <a:spcPct val="15000"/>
            </a:spcAft>
            <a:buChar char="•"/>
          </a:pPr>
          <a:r>
            <a:rPr lang="tr-TR" sz="1200" kern="1200"/>
            <a:t>JobExecution</a:t>
          </a:r>
          <a:endParaRPr lang="en-US" sz="1200" kern="1200"/>
        </a:p>
      </dsp:txBody>
      <dsp:txXfrm>
        <a:off x="0" y="345199"/>
        <a:ext cx="5906181" cy="907199"/>
      </dsp:txXfrm>
    </dsp:sp>
    <dsp:sp modelId="{A6D5AC47-3DBC-3441-816F-69233FB2DF2A}">
      <dsp:nvSpPr>
        <dsp:cNvPr id="0" name=""/>
        <dsp:cNvSpPr/>
      </dsp:nvSpPr>
      <dsp:spPr>
        <a:xfrm>
          <a:off x="295309" y="168079"/>
          <a:ext cx="413432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a:t>
          </a:r>
          <a:endParaRPr lang="en-US" sz="1200" kern="1200"/>
        </a:p>
      </dsp:txBody>
      <dsp:txXfrm>
        <a:off x="312602" y="185372"/>
        <a:ext cx="4099740" cy="319654"/>
      </dsp:txXfrm>
    </dsp:sp>
    <dsp:sp modelId="{FFA4DE5F-8578-B84C-9E79-F558B879BD66}">
      <dsp:nvSpPr>
        <dsp:cNvPr id="0" name=""/>
        <dsp:cNvSpPr/>
      </dsp:nvSpPr>
      <dsp:spPr>
        <a:xfrm>
          <a:off x="0" y="1494319"/>
          <a:ext cx="5906181" cy="302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0DC483-DA0A-3B42-92DF-91654CB2D026}">
      <dsp:nvSpPr>
        <dsp:cNvPr id="0" name=""/>
        <dsp:cNvSpPr/>
      </dsp:nvSpPr>
      <dsp:spPr>
        <a:xfrm>
          <a:off x="295309" y="1317199"/>
          <a:ext cx="4134326"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Step</a:t>
          </a:r>
          <a:endParaRPr lang="en-US" sz="1200" kern="1200"/>
        </a:p>
      </dsp:txBody>
      <dsp:txXfrm>
        <a:off x="312602" y="1334492"/>
        <a:ext cx="4099740" cy="319654"/>
      </dsp:txXfrm>
    </dsp:sp>
    <dsp:sp modelId="{1AA41927-F4DB-4145-BFD9-FE0835BD9A66}">
      <dsp:nvSpPr>
        <dsp:cNvPr id="0" name=""/>
        <dsp:cNvSpPr/>
      </dsp:nvSpPr>
      <dsp:spPr>
        <a:xfrm>
          <a:off x="0" y="2038639"/>
          <a:ext cx="5906181" cy="3023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BFBD4-D4D0-0741-8E82-B746B5B81A74}">
      <dsp:nvSpPr>
        <dsp:cNvPr id="0" name=""/>
        <dsp:cNvSpPr/>
      </dsp:nvSpPr>
      <dsp:spPr>
        <a:xfrm>
          <a:off x="295309" y="1861519"/>
          <a:ext cx="4134326"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ExecutionContext</a:t>
          </a:r>
          <a:endParaRPr lang="en-US" sz="1200" kern="1200"/>
        </a:p>
      </dsp:txBody>
      <dsp:txXfrm>
        <a:off x="312602" y="1878812"/>
        <a:ext cx="4099740" cy="319654"/>
      </dsp:txXfrm>
    </dsp:sp>
    <dsp:sp modelId="{48153E64-D2AA-DB43-B47B-6320719EBCC6}">
      <dsp:nvSpPr>
        <dsp:cNvPr id="0" name=""/>
        <dsp:cNvSpPr/>
      </dsp:nvSpPr>
      <dsp:spPr>
        <a:xfrm>
          <a:off x="0" y="2582959"/>
          <a:ext cx="5906181" cy="3023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9E07BA-232D-A54B-89D8-C2EB0E23035B}">
      <dsp:nvSpPr>
        <dsp:cNvPr id="0" name=""/>
        <dsp:cNvSpPr/>
      </dsp:nvSpPr>
      <dsp:spPr>
        <a:xfrm>
          <a:off x="295309" y="2405839"/>
          <a:ext cx="4134326" cy="35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JobRepository</a:t>
          </a:r>
          <a:endParaRPr lang="en-US" sz="1200" kern="1200"/>
        </a:p>
      </dsp:txBody>
      <dsp:txXfrm>
        <a:off x="312602" y="2423132"/>
        <a:ext cx="4099740" cy="319654"/>
      </dsp:txXfrm>
    </dsp:sp>
    <dsp:sp modelId="{A1FBFB76-8FEA-5E48-B4D9-C22AD98032F9}">
      <dsp:nvSpPr>
        <dsp:cNvPr id="0" name=""/>
        <dsp:cNvSpPr/>
      </dsp:nvSpPr>
      <dsp:spPr>
        <a:xfrm>
          <a:off x="0" y="3127279"/>
          <a:ext cx="5906181" cy="302399"/>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1F8843-9D84-BC40-937C-5ED4B3E2856E}">
      <dsp:nvSpPr>
        <dsp:cNvPr id="0" name=""/>
        <dsp:cNvSpPr/>
      </dsp:nvSpPr>
      <dsp:spPr>
        <a:xfrm>
          <a:off x="295309" y="2950159"/>
          <a:ext cx="4134326"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JobLauncher</a:t>
          </a:r>
          <a:endParaRPr lang="en-US" sz="1200" kern="1200"/>
        </a:p>
      </dsp:txBody>
      <dsp:txXfrm>
        <a:off x="312602" y="2967452"/>
        <a:ext cx="4099740" cy="319654"/>
      </dsp:txXfrm>
    </dsp:sp>
    <dsp:sp modelId="{72D2F757-7F44-A44F-9E06-F0947067B9DE}">
      <dsp:nvSpPr>
        <dsp:cNvPr id="0" name=""/>
        <dsp:cNvSpPr/>
      </dsp:nvSpPr>
      <dsp:spPr>
        <a:xfrm>
          <a:off x="0" y="3671599"/>
          <a:ext cx="5906181" cy="302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B25ECE-35E9-7B4D-BCDA-BF3C7AFA18D6}">
      <dsp:nvSpPr>
        <dsp:cNvPr id="0" name=""/>
        <dsp:cNvSpPr/>
      </dsp:nvSpPr>
      <dsp:spPr>
        <a:xfrm>
          <a:off x="295309" y="3494479"/>
          <a:ext cx="413432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ItemReader</a:t>
          </a:r>
          <a:endParaRPr lang="en-US" sz="1200" kern="1200"/>
        </a:p>
      </dsp:txBody>
      <dsp:txXfrm>
        <a:off x="312602" y="3511772"/>
        <a:ext cx="4099740" cy="319654"/>
      </dsp:txXfrm>
    </dsp:sp>
    <dsp:sp modelId="{56D101D9-D9B8-1343-AD5F-74D6B8554122}">
      <dsp:nvSpPr>
        <dsp:cNvPr id="0" name=""/>
        <dsp:cNvSpPr/>
      </dsp:nvSpPr>
      <dsp:spPr>
        <a:xfrm>
          <a:off x="0" y="4215919"/>
          <a:ext cx="5906181" cy="302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F70DA5-0DC6-8147-8AB5-F2FC42D0D546}">
      <dsp:nvSpPr>
        <dsp:cNvPr id="0" name=""/>
        <dsp:cNvSpPr/>
      </dsp:nvSpPr>
      <dsp:spPr>
        <a:xfrm>
          <a:off x="295309" y="4038799"/>
          <a:ext cx="4134326"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ItemWriter</a:t>
          </a:r>
          <a:endParaRPr lang="en-US" sz="1200" kern="1200"/>
        </a:p>
      </dsp:txBody>
      <dsp:txXfrm>
        <a:off x="312602" y="4056092"/>
        <a:ext cx="4099740" cy="319654"/>
      </dsp:txXfrm>
    </dsp:sp>
    <dsp:sp modelId="{FF0CD3B8-7069-D448-A0AB-E06AB6E3EB15}">
      <dsp:nvSpPr>
        <dsp:cNvPr id="0" name=""/>
        <dsp:cNvSpPr/>
      </dsp:nvSpPr>
      <dsp:spPr>
        <a:xfrm>
          <a:off x="0" y="4760239"/>
          <a:ext cx="5906181" cy="3023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16BD51-D131-3D4F-9609-3F3DE4C20389}">
      <dsp:nvSpPr>
        <dsp:cNvPr id="0" name=""/>
        <dsp:cNvSpPr/>
      </dsp:nvSpPr>
      <dsp:spPr>
        <a:xfrm>
          <a:off x="295309" y="4583119"/>
          <a:ext cx="4134326"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ItemProcessor</a:t>
          </a:r>
          <a:endParaRPr lang="en-US" sz="1200" kern="1200"/>
        </a:p>
      </dsp:txBody>
      <dsp:txXfrm>
        <a:off x="312602" y="4600412"/>
        <a:ext cx="4099740"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D6C5F-B472-814D-9EB1-6361B898A9BE}">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23CC254-F374-4E44-9331-BAA88479D5E9}">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tr-TR" sz="3300" kern="1200"/>
            <a:t>Başlangıçtan bitişe kadar çalışan tüm toplu işlemi kapsayan bir yapıdır. </a:t>
          </a:r>
          <a:endParaRPr lang="en-US" sz="3300" kern="1200"/>
        </a:p>
      </dsp:txBody>
      <dsp:txXfrm>
        <a:off x="560236" y="802089"/>
        <a:ext cx="4149382" cy="2576345"/>
      </dsp:txXfrm>
    </dsp:sp>
    <dsp:sp modelId="{C4ADFC1C-99AC-0E49-80BD-DCBB0F750842}">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02F95FB-F5FF-F944-9A10-78FFF872099B}">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tr-TR" sz="3300" kern="1200"/>
            <a:t>Belirli bir sırayla çalışan bir dizi adımdan oluşur.</a:t>
          </a:r>
          <a:endParaRPr lang="en-US" sz="3300" kern="1200"/>
        </a:p>
      </dsp:txBody>
      <dsp:txXfrm>
        <a:off x="5827635" y="802089"/>
        <a:ext cx="4149382" cy="25763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C51E7-ACAA-BA4A-B7FF-030BFF561D49}">
      <dsp:nvSpPr>
        <dsp:cNvPr id="0" name=""/>
        <dsp:cNvSpPr/>
      </dsp:nvSpPr>
      <dsp:spPr>
        <a:xfrm>
          <a:off x="0" y="0"/>
          <a:ext cx="8549640" cy="16765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Mantıksal bir iş çalıştırma kavramını ifade eder ; bir işi çalıştırdığımızda oluşturulur. Her iş örneği, işin adı ve çalıştırılırken verilen parametreler tarafından ayırt edilir.</a:t>
          </a:r>
          <a:endParaRPr lang="en-US" sz="2300" kern="1200"/>
        </a:p>
      </dsp:txBody>
      <dsp:txXfrm>
        <a:off x="49104" y="49104"/>
        <a:ext cx="6816819" cy="1578317"/>
      </dsp:txXfrm>
    </dsp:sp>
    <dsp:sp modelId="{374139EF-38E5-0C4E-B481-AB8F7A690FAB}">
      <dsp:nvSpPr>
        <dsp:cNvPr id="0" name=""/>
        <dsp:cNvSpPr/>
      </dsp:nvSpPr>
      <dsp:spPr>
        <a:xfrm>
          <a:off x="1508759" y="2049086"/>
          <a:ext cx="8549640" cy="167652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Bir JobInstance yürütmesi başarısız olursa, aynı JobInstance tekrar çalıştırılabilir. Bu nedenle her JobInstance, birden çok iş yürütmesine sahip olabilir.</a:t>
          </a:r>
          <a:endParaRPr lang="en-US" sz="2300" kern="1200"/>
        </a:p>
      </dsp:txBody>
      <dsp:txXfrm>
        <a:off x="1557863" y="2098190"/>
        <a:ext cx="5852930" cy="1578317"/>
      </dsp:txXfrm>
    </dsp:sp>
    <dsp:sp modelId="{E13F0E0C-1F8A-CD46-90AB-99AD1814CC13}">
      <dsp:nvSpPr>
        <dsp:cNvPr id="0" name=""/>
        <dsp:cNvSpPr/>
      </dsp:nvSpPr>
      <dsp:spPr>
        <a:xfrm>
          <a:off x="7459898" y="1317935"/>
          <a:ext cx="1089741" cy="10897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5090" y="1317935"/>
        <a:ext cx="599357" cy="8200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08293-1E63-44DA-B574-9E11000A8964}">
      <dsp:nvSpPr>
        <dsp:cNvPr id="0" name=""/>
        <dsp:cNvSpPr/>
      </dsp:nvSpPr>
      <dsp:spPr>
        <a:xfrm>
          <a:off x="0" y="469"/>
          <a:ext cx="10058399" cy="1099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EA27A4-0427-4C8C-9264-9FD8A1F2038D}">
      <dsp:nvSpPr>
        <dsp:cNvPr id="0" name=""/>
        <dsp:cNvSpPr/>
      </dsp:nvSpPr>
      <dsp:spPr>
        <a:xfrm>
          <a:off x="332636" y="247885"/>
          <a:ext cx="604793" cy="6047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ECE7F-B23B-48C5-9D20-F427E4B023CE}">
      <dsp:nvSpPr>
        <dsp:cNvPr id="0" name=""/>
        <dsp:cNvSpPr/>
      </dsp:nvSpPr>
      <dsp:spPr>
        <a:xfrm>
          <a:off x="1270065" y="469"/>
          <a:ext cx="8788334" cy="109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77" tIns="116377" rIns="116377" bIns="116377" numCol="1" spcCol="1270" anchor="ctr" anchorCtr="0">
          <a:noAutofit/>
        </a:bodyPr>
        <a:lstStyle/>
        <a:p>
          <a:pPr marL="0" lvl="0" indent="0" algn="l" defTabSz="622300">
            <a:lnSpc>
              <a:spcPct val="100000"/>
            </a:lnSpc>
            <a:spcBef>
              <a:spcPct val="0"/>
            </a:spcBef>
            <a:spcAft>
              <a:spcPct val="35000"/>
            </a:spcAft>
            <a:buNone/>
          </a:pPr>
          <a:r>
            <a:rPr lang="tr-TR" sz="1400" kern="1200"/>
            <a:t>Step , bir toplu işlemin bağımsız, ardışık bir aşamasını kapsayan bir alan nesnesidir. Bu nedenle, her Job yalnızca bir veya daha fazla adımdan oluşur. Bir Step, gerçek toplu işlemi tanımlamak ve kontrol etmek için gereken tüm bilgileri içerir. Bu, herhangi bir belirli Step’in içeriği, bir Job yazan geliştiricinin takdirine bağlıdır. </a:t>
          </a:r>
          <a:endParaRPr lang="en-US" sz="1400" kern="1200"/>
        </a:p>
      </dsp:txBody>
      <dsp:txXfrm>
        <a:off x="1270065" y="469"/>
        <a:ext cx="8788334" cy="1099624"/>
      </dsp:txXfrm>
    </dsp:sp>
    <dsp:sp modelId="{8022500F-A281-4FA8-8308-38CA3E9F6E5C}">
      <dsp:nvSpPr>
        <dsp:cNvPr id="0" name=""/>
        <dsp:cNvSpPr/>
      </dsp:nvSpPr>
      <dsp:spPr>
        <a:xfrm>
          <a:off x="0" y="1374999"/>
          <a:ext cx="10058399" cy="1099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E849B-1472-4D78-9368-DE139748E916}">
      <dsp:nvSpPr>
        <dsp:cNvPr id="0" name=""/>
        <dsp:cNvSpPr/>
      </dsp:nvSpPr>
      <dsp:spPr>
        <a:xfrm>
          <a:off x="332636" y="1622415"/>
          <a:ext cx="604793" cy="6047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7B5D66-AD61-49CE-82EC-A34EB7B518E4}">
      <dsp:nvSpPr>
        <dsp:cNvPr id="0" name=""/>
        <dsp:cNvSpPr/>
      </dsp:nvSpPr>
      <dsp:spPr>
        <a:xfrm>
          <a:off x="1270065" y="1374999"/>
          <a:ext cx="8788334" cy="109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77" tIns="116377" rIns="116377" bIns="116377" numCol="1" spcCol="1270" anchor="ctr" anchorCtr="0">
          <a:noAutofit/>
        </a:bodyPr>
        <a:lstStyle/>
        <a:p>
          <a:pPr marL="0" lvl="0" indent="0" algn="l" defTabSz="622300">
            <a:lnSpc>
              <a:spcPct val="100000"/>
            </a:lnSpc>
            <a:spcBef>
              <a:spcPct val="0"/>
            </a:spcBef>
            <a:spcAft>
              <a:spcPct val="35000"/>
            </a:spcAft>
            <a:buNone/>
          </a:pPr>
          <a:r>
            <a:rPr lang="tr-TR" sz="1400" kern="1200"/>
            <a:t>Bir Step, geliştiricinin isteğine bağlı olarak basit veya karmaşık olabilir. Basit bir Step, veriyi bir dosyadan veritabanına yüklemek gibi az veya hiç kod gerektirmeyen bir işi içerebilir (kullanılan uygulamalara bağlı olarak). </a:t>
          </a:r>
          <a:endParaRPr lang="en-US" sz="1400" kern="1200"/>
        </a:p>
      </dsp:txBody>
      <dsp:txXfrm>
        <a:off x="1270065" y="1374999"/>
        <a:ext cx="8788334" cy="1099624"/>
      </dsp:txXfrm>
    </dsp:sp>
    <dsp:sp modelId="{8E0E2A4D-83F9-4AB2-A9C7-26A1443E8851}">
      <dsp:nvSpPr>
        <dsp:cNvPr id="0" name=""/>
        <dsp:cNvSpPr/>
      </dsp:nvSpPr>
      <dsp:spPr>
        <a:xfrm>
          <a:off x="0" y="2749530"/>
          <a:ext cx="10058399" cy="1099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E6618-87BB-4C5A-86DC-DB61B617E198}">
      <dsp:nvSpPr>
        <dsp:cNvPr id="0" name=""/>
        <dsp:cNvSpPr/>
      </dsp:nvSpPr>
      <dsp:spPr>
        <a:xfrm>
          <a:off x="332636" y="2996945"/>
          <a:ext cx="604793" cy="6047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CB895-692E-4797-B0A4-35429DD84F42}">
      <dsp:nvSpPr>
        <dsp:cNvPr id="0" name=""/>
        <dsp:cNvSpPr/>
      </dsp:nvSpPr>
      <dsp:spPr>
        <a:xfrm>
          <a:off x="1270065" y="2749530"/>
          <a:ext cx="8788334" cy="109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77" tIns="116377" rIns="116377" bIns="116377" numCol="1" spcCol="1270" anchor="ctr" anchorCtr="0">
          <a:noAutofit/>
        </a:bodyPr>
        <a:lstStyle/>
        <a:p>
          <a:pPr marL="0" lvl="0" indent="0" algn="l" defTabSz="622300">
            <a:lnSpc>
              <a:spcPct val="100000"/>
            </a:lnSpc>
            <a:spcBef>
              <a:spcPct val="0"/>
            </a:spcBef>
            <a:spcAft>
              <a:spcPct val="35000"/>
            </a:spcAft>
            <a:buNone/>
          </a:pPr>
          <a:r>
            <a:rPr lang="tr-TR" sz="1400" kern="1200"/>
            <a:t>Daha karmaşık bir Step, işlemenin bir parçası olarak uygulanan karmaşık iş kurallarına sahip olabilir. Job gibi, bir Step te benzersiz bir JobExecution ile ilişkilendirilen bireysel bir StepExecution'a sahiptir.</a:t>
          </a:r>
          <a:endParaRPr lang="en-US" sz="1400" kern="1200"/>
        </a:p>
      </dsp:txBody>
      <dsp:txXfrm>
        <a:off x="1270065" y="2749530"/>
        <a:ext cx="8788334" cy="10996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43746-C663-A04F-A96F-B1D066EB2E14}">
      <dsp:nvSpPr>
        <dsp:cNvPr id="0" name=""/>
        <dsp:cNvSpPr/>
      </dsp:nvSpPr>
      <dsp:spPr>
        <a:xfrm>
          <a:off x="8840" y="82430"/>
          <a:ext cx="2642294" cy="3684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Bir StepExecution, bir Step’i çalıştırmak için yapılan tek bir denemeyi temsil eder. Bir Step çalıştırıldığında, her seferinde yeni bir StepExecution oluşturulur, JobExecution ile benzer şekilde. Ancak, bir Step’in bir önceki adımın başarısızlığı nedeniyle çalıştırılamazsa, bu adım için hiçbir yürütme saklanmaz. Bir StepExecution yalnızca ilgili Step gerçekten başlatıldığında oluşturulur.</a:t>
          </a:r>
          <a:endParaRPr lang="en-US" sz="1300" kern="1200"/>
        </a:p>
      </dsp:txBody>
      <dsp:txXfrm>
        <a:off x="86230" y="159820"/>
        <a:ext cx="2487514" cy="3529982"/>
      </dsp:txXfrm>
    </dsp:sp>
    <dsp:sp modelId="{F7920782-49DF-C745-BEE3-1A2E722751AC}">
      <dsp:nvSpPr>
        <dsp:cNvPr id="0" name=""/>
        <dsp:cNvSpPr/>
      </dsp:nvSpPr>
      <dsp:spPr>
        <a:xfrm>
          <a:off x="2915364" y="159716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15364" y="1728225"/>
        <a:ext cx="392116" cy="393173"/>
      </dsp:txXfrm>
    </dsp:sp>
    <dsp:sp modelId="{F2F9A1A1-56DB-8F44-A482-27E7168A5610}">
      <dsp:nvSpPr>
        <dsp:cNvPr id="0" name=""/>
        <dsp:cNvSpPr/>
      </dsp:nvSpPr>
      <dsp:spPr>
        <a:xfrm>
          <a:off x="3708052" y="82430"/>
          <a:ext cx="2642294" cy="3684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Step yürütmeleri, StepExecution sınıfının nesneleri tarafından temsil edilir. Her yürütme, ilgili step’e ve JobExecution'a başvurur ve işlemle ilgili verileri, işlem sayıları ve başlama ve bitiş zamanları gibi işlemle ilgili verileri içerir. Ayrıca, her step yürütmesi, bir geliştiricinin toplu işlem çalıştırmaları arasında saklanmasını gereken verileri içeren bir ExecutionContext içerir. Bu veriler, yeniden başlatma işlemi veya istatistikler gibi işlem çalıştırmaları arasında devam etmesi gereken verileri içerebilir. </a:t>
          </a:r>
          <a:endParaRPr lang="en-US" sz="1300" kern="1200"/>
        </a:p>
      </dsp:txBody>
      <dsp:txXfrm>
        <a:off x="3785442" y="159820"/>
        <a:ext cx="2487514" cy="3529982"/>
      </dsp:txXfrm>
    </dsp:sp>
    <dsp:sp modelId="{C8891094-7CBA-6B4B-BE69-F6E1636E987B}">
      <dsp:nvSpPr>
        <dsp:cNvPr id="0" name=""/>
        <dsp:cNvSpPr/>
      </dsp:nvSpPr>
      <dsp:spPr>
        <a:xfrm>
          <a:off x="6614576" y="159716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614576" y="1728225"/>
        <a:ext cx="392116" cy="393173"/>
      </dsp:txXfrm>
    </dsp:sp>
    <dsp:sp modelId="{AAA5DFB2-2760-AF4F-AB0D-585542E85B8D}">
      <dsp:nvSpPr>
        <dsp:cNvPr id="0" name=""/>
        <dsp:cNvSpPr/>
      </dsp:nvSpPr>
      <dsp:spPr>
        <a:xfrm>
          <a:off x="7407265" y="82430"/>
          <a:ext cx="2642294" cy="3684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Bu özellikler, bir stepin yürütmesinin ayrıntılarını ve sonuçlarını saklamak ve izlemek için kullanılır. StepExecution, bir toplu işlem aşamasının başarı veya başarısızlık durumunu, işlem sayılarını ve diğer önemli bilgileri takip etmek için önemlidir.</a:t>
          </a:r>
          <a:endParaRPr lang="en-US" sz="1300" kern="1200"/>
        </a:p>
      </dsp:txBody>
      <dsp:txXfrm>
        <a:off x="7484655" y="159820"/>
        <a:ext cx="2487514" cy="35299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7F872-4164-604F-9F26-2A94A628FF81}">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3F24E6A-6EA0-774C-8940-BB883DE11B33}">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JobRepository, daha önce bahsedilen tüm stereotipler için kalıcılık mekanizmasıdır. JobLauncher, Job ve Step uygulamaları için CRUD işlemlerini sağlar. Bir Job ilk kez başlatıldığında, bir JobExecution nesnesi repository den alınır. Ayrıca, yürütme sırasında StepExecution ve JobExecution uygulamaları, bunları repositorye ileterek saklanır.</a:t>
          </a:r>
          <a:endParaRPr lang="en-US" sz="1600" kern="1200"/>
        </a:p>
      </dsp:txBody>
      <dsp:txXfrm>
        <a:off x="560236" y="802089"/>
        <a:ext cx="4149382" cy="2576345"/>
      </dsp:txXfrm>
    </dsp:sp>
    <dsp:sp modelId="{25AE4B29-198D-D248-8F61-2C8EA0F0C545}">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B7BA5B3-F8E7-B848-AB9C-7FC4CDF8D90B}">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Java yapılandırması kullanılırken, @EnableBatchProcessing annotation otomatik olarak yapılandırılan bileşenlerden biri olarak bir JobRepository sağlar. Bu sayede toplu işlemleri daha kolay bir şekilde yapılandırabilir ve kullanabilirsiniz. JobRepository, toplu işlemlerin durumunu ve yürütme bilgilerini saklamak ve takip etmek için önemli bir bileşendir.</a:t>
          </a:r>
          <a:endParaRPr lang="en-US" sz="1600" kern="1200"/>
        </a:p>
      </dsp:txBody>
      <dsp:txXfrm>
        <a:off x="5827635" y="802089"/>
        <a:ext cx="4149382" cy="25763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79573-32B3-474B-B3C2-954EE761F99D}">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6D1D35-359B-1F4D-8AF4-7835340CF31E}">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a:t>JobLauncher, verilen bir Job ve JobParameters kümesi ile bir Job’u başlatmak için kullanılan basit bir interfacedir</a:t>
          </a:r>
          <a:endParaRPr lang="en-US" sz="2800" kern="1200"/>
        </a:p>
      </dsp:txBody>
      <dsp:txXfrm>
        <a:off x="560236" y="802089"/>
        <a:ext cx="4149382" cy="2576345"/>
      </dsp:txXfrm>
    </dsp:sp>
    <dsp:sp modelId="{907B885D-4124-0E44-999B-CB56B49EF51E}">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118B2F2-209E-3A4A-B902-9C3468072F40}">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a:t>Uygulamaların JobRepository'den geçerli bir JobExecution alması ve Job’u yürütmesi beklenir.</a:t>
          </a:r>
          <a:endParaRPr lang="en-US" sz="2800" kern="1200"/>
        </a:p>
      </dsp:txBody>
      <dsp:txXfrm>
        <a:off x="5827635" y="802089"/>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8E2E9-8B3D-3B43-9BFB-F82ABEFB19FA}" type="datetimeFigureOut">
              <a:rPr lang="tr-TR" smtClean="0"/>
              <a:t>6.11.2023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8ABF3-39D6-EA48-B515-D6137F3DF45F}" type="slidenum">
              <a:rPr lang="tr-TR" smtClean="0"/>
              <a:t>‹#›</a:t>
            </a:fld>
            <a:endParaRPr lang="tr-TR"/>
          </a:p>
        </p:txBody>
      </p:sp>
    </p:spTree>
    <p:extLst>
      <p:ext uri="{BB962C8B-B14F-4D97-AF65-F5344CB8AC3E}">
        <p14:creationId xmlns:p14="http://schemas.microsoft.com/office/powerpoint/2010/main" val="32575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6D8ABF3-39D6-EA48-B515-D6137F3DF45F}" type="slidenum">
              <a:rPr lang="tr-TR" smtClean="0"/>
              <a:t>1</a:t>
            </a:fld>
            <a:endParaRPr lang="tr-TR"/>
          </a:p>
        </p:txBody>
      </p:sp>
    </p:spTree>
    <p:extLst>
      <p:ext uri="{BB962C8B-B14F-4D97-AF65-F5344CB8AC3E}">
        <p14:creationId xmlns:p14="http://schemas.microsoft.com/office/powerpoint/2010/main" val="326292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11/6/23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2748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53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89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1391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11/6/23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3524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510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122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610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2200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11/6/23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171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11/6/23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481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11/6/23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937413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useBgFill="1">
        <p:nvSpPr>
          <p:cNvPr id="150" name="Rectangle 149">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52ADFAF5-8A27-1CB2-3E99-F91681382F76}"/>
              </a:ext>
            </a:extLst>
          </p:cNvPr>
          <p:cNvSpPr>
            <a:spLocks noGrp="1"/>
          </p:cNvSpPr>
          <p:nvPr>
            <p:ph type="ctrTitle"/>
          </p:nvPr>
        </p:nvSpPr>
        <p:spPr>
          <a:xfrm>
            <a:off x="1277257" y="1779332"/>
            <a:ext cx="9637485" cy="3299335"/>
          </a:xfrm>
        </p:spPr>
        <p:txBody>
          <a:bodyPr>
            <a:normAutofit/>
          </a:bodyPr>
          <a:lstStyle/>
          <a:p>
            <a:r>
              <a:rPr lang="tr-TR" dirty="0" err="1"/>
              <a:t>SprIng</a:t>
            </a:r>
            <a:r>
              <a:rPr lang="tr-TR" dirty="0"/>
              <a:t> </a:t>
            </a:r>
            <a:r>
              <a:rPr lang="tr-TR" dirty="0" err="1"/>
              <a:t>Batch</a:t>
            </a:r>
            <a:endParaRPr lang="tr-TR" dirty="0"/>
          </a:p>
        </p:txBody>
      </p:sp>
      <p:sp>
        <p:nvSpPr>
          <p:cNvPr id="152" name="Rectangle 151">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154" name="Straight Connector 153">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1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DAD879-D3F7-A0E1-EC34-FDD64075CC7D}"/>
              </a:ext>
            </a:extLst>
          </p:cNvPr>
          <p:cNvSpPr>
            <a:spLocks noGrp="1"/>
          </p:cNvSpPr>
          <p:nvPr>
            <p:ph type="title"/>
          </p:nvPr>
        </p:nvSpPr>
        <p:spPr/>
        <p:txBody>
          <a:bodyPr/>
          <a:lstStyle/>
          <a:p>
            <a:r>
              <a:rPr lang="tr-TR" dirty="0"/>
              <a:t>Step Nedir ? </a:t>
            </a:r>
          </a:p>
        </p:txBody>
      </p:sp>
      <p:graphicFrame>
        <p:nvGraphicFramePr>
          <p:cNvPr id="5" name="İçerik Yer Tutucusu 2">
            <a:extLst>
              <a:ext uri="{FF2B5EF4-FFF2-40B4-BE49-F238E27FC236}">
                <a16:creationId xmlns:a16="http://schemas.microsoft.com/office/drawing/2014/main" id="{26DD781E-C0F2-E09C-002B-579A6C98EA94}"/>
              </a:ext>
            </a:extLst>
          </p:cNvPr>
          <p:cNvGraphicFramePr>
            <a:graphicFrameLocks noGrp="1"/>
          </p:cNvGraphicFramePr>
          <p:nvPr>
            <p:ph idx="1"/>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09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091138-6D16-B518-59EF-C8A6D68A6FD3}"/>
              </a:ext>
            </a:extLst>
          </p:cNvPr>
          <p:cNvSpPr>
            <a:spLocks noGrp="1"/>
          </p:cNvSpPr>
          <p:nvPr>
            <p:ph type="title"/>
          </p:nvPr>
        </p:nvSpPr>
        <p:spPr/>
        <p:txBody>
          <a:bodyPr/>
          <a:lstStyle/>
          <a:p>
            <a:r>
              <a:rPr lang="tr-TR"/>
              <a:t>StepExecution Nedir ?</a:t>
            </a:r>
            <a:endParaRPr lang="tr-TR" dirty="0"/>
          </a:p>
        </p:txBody>
      </p:sp>
      <p:graphicFrame>
        <p:nvGraphicFramePr>
          <p:cNvPr id="7" name="İçerik Yer Tutucusu 2">
            <a:extLst>
              <a:ext uri="{FF2B5EF4-FFF2-40B4-BE49-F238E27FC236}">
                <a16:creationId xmlns:a16="http://schemas.microsoft.com/office/drawing/2014/main" id="{785DAE62-4A58-0A3B-C69A-BB0E0B32146E}"/>
              </a:ext>
            </a:extLst>
          </p:cNvPr>
          <p:cNvGraphicFramePr>
            <a:graphicFrameLocks noGrp="1"/>
          </p:cNvGraphicFramePr>
          <p:nvPr>
            <p:ph idx="1"/>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19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660AF-3DD5-5680-3E8B-0019E060605A}"/>
              </a:ext>
            </a:extLst>
          </p:cNvPr>
          <p:cNvSpPr>
            <a:spLocks noGrp="1"/>
          </p:cNvSpPr>
          <p:nvPr>
            <p:ph type="title"/>
          </p:nvPr>
        </p:nvSpPr>
        <p:spPr/>
        <p:txBody>
          <a:bodyPr/>
          <a:lstStyle/>
          <a:p>
            <a:r>
              <a:rPr lang="tr-TR" dirty="0" err="1"/>
              <a:t>ExecutionContext</a:t>
            </a:r>
            <a:r>
              <a:rPr lang="tr-TR" dirty="0"/>
              <a:t> Nedir ?</a:t>
            </a:r>
          </a:p>
        </p:txBody>
      </p:sp>
      <p:sp>
        <p:nvSpPr>
          <p:cNvPr id="3" name="İçerik Yer Tutucusu 2">
            <a:extLst>
              <a:ext uri="{FF2B5EF4-FFF2-40B4-BE49-F238E27FC236}">
                <a16:creationId xmlns:a16="http://schemas.microsoft.com/office/drawing/2014/main" id="{AB1FEC32-B8E3-1D50-F8E2-24A074D576FD}"/>
              </a:ext>
            </a:extLst>
          </p:cNvPr>
          <p:cNvSpPr>
            <a:spLocks noGrp="1"/>
          </p:cNvSpPr>
          <p:nvPr>
            <p:ph idx="1"/>
          </p:nvPr>
        </p:nvSpPr>
        <p:spPr/>
        <p:txBody>
          <a:bodyPr>
            <a:normAutofit/>
          </a:bodyPr>
          <a:lstStyle/>
          <a:p>
            <a:r>
              <a:rPr lang="tr-TR" dirty="0" err="1"/>
              <a:t>ExecutionContext</a:t>
            </a:r>
            <a:r>
              <a:rPr lang="tr-TR" dirty="0"/>
              <a:t>, </a:t>
            </a:r>
            <a:r>
              <a:rPr lang="tr-TR" dirty="0" err="1"/>
              <a:t>StepExecution</a:t>
            </a:r>
            <a:r>
              <a:rPr lang="tr-TR" dirty="0"/>
              <a:t> nesnesine veya </a:t>
            </a:r>
            <a:r>
              <a:rPr lang="tr-TR" dirty="0" err="1"/>
              <a:t>JobExecution</a:t>
            </a:r>
            <a:r>
              <a:rPr lang="tr-TR" dirty="0"/>
              <a:t> nesnesine özgü sürekli durumları saklamak için bir yer sağlamak amacıyla çerçeve tarafından sürdürülen ve kontrol edilen bir anahtar/değer çiftlerini içeren bir koleksiyonu temsil eder. (</a:t>
            </a:r>
            <a:r>
              <a:rPr lang="tr-TR" dirty="0" err="1"/>
              <a:t>Quartz</a:t>
            </a:r>
            <a:r>
              <a:rPr lang="tr-TR" dirty="0"/>
              <a:t> ile aşina olanlar için </a:t>
            </a:r>
            <a:r>
              <a:rPr lang="tr-TR" dirty="0" err="1"/>
              <a:t>JobDataMap'e</a:t>
            </a:r>
            <a:r>
              <a:rPr lang="tr-TR" dirty="0"/>
              <a:t> oldukça benzer.) En iyi kullanım örneği, yeniden başlatmayı kolaylaştırmaktır. Düz metin dosyası girdisini bir örnek olarak kullanarak, bireysel satırları işlerken, çerçeve belirli ara noktalarda </a:t>
            </a:r>
            <a:r>
              <a:rPr lang="tr-TR" dirty="0" err="1"/>
              <a:t>ExecutionContext'i</a:t>
            </a:r>
            <a:r>
              <a:rPr lang="tr-TR" dirty="0"/>
              <a:t> sürekli olarak saklar. Bunu yapmak, </a:t>
            </a:r>
            <a:r>
              <a:rPr lang="tr-TR" dirty="0" err="1"/>
              <a:t>ItemReader'ın</a:t>
            </a:r>
            <a:r>
              <a:rPr lang="tr-TR" dirty="0"/>
              <a:t> durumunu, çalışma sırasında bir ölümcül hata oluşursa veya hatta elektrik kesilirse saklamasına olanak tanır. İhtiyacınız olan tek şey, mevcut okunan satır sayısını bağlama koymaktır, aşağıdaki örnek gösterildiği gibi, ve çerçeve gerisini halleder:</a:t>
            </a:r>
          </a:p>
          <a:p>
            <a:endParaRPr lang="tr-TR" dirty="0"/>
          </a:p>
          <a:p>
            <a:r>
              <a:rPr lang="tr-TR" dirty="0" err="1"/>
              <a:t>Job</a:t>
            </a:r>
            <a:r>
              <a:rPr lang="tr-TR" dirty="0"/>
              <a:t> taslakları bölümünde verilen </a:t>
            </a:r>
            <a:r>
              <a:rPr lang="tr-TR" dirty="0" err="1"/>
              <a:t>EndOfDay</a:t>
            </a:r>
            <a:r>
              <a:rPr lang="tr-TR" dirty="0"/>
              <a:t> örneğini kullanarak, bir adım (</a:t>
            </a:r>
            <a:r>
              <a:rPr lang="tr-TR" dirty="0" err="1"/>
              <a:t>loadData</a:t>
            </a:r>
            <a:r>
              <a:rPr lang="tr-TR" dirty="0"/>
              <a:t>) olduğunu varsayalım ve bu adım bir dosyayı </a:t>
            </a:r>
            <a:r>
              <a:rPr lang="tr-TR" dirty="0" err="1"/>
              <a:t>veritabanına</a:t>
            </a:r>
            <a:r>
              <a:rPr lang="tr-TR" dirty="0"/>
              <a:t> yükler. İlk başarısız çalıştırmadan sonra, </a:t>
            </a:r>
            <a:r>
              <a:rPr lang="tr-TR" dirty="0" err="1"/>
              <a:t>metadata</a:t>
            </a:r>
            <a:r>
              <a:rPr lang="tr-TR" dirty="0"/>
              <a:t> tabloları aşağıdaki örnekte gösterildiği gibi görünecektir.</a:t>
            </a:r>
          </a:p>
        </p:txBody>
      </p:sp>
    </p:spTree>
    <p:extLst>
      <p:ext uri="{BB962C8B-B14F-4D97-AF65-F5344CB8AC3E}">
        <p14:creationId xmlns:p14="http://schemas.microsoft.com/office/powerpoint/2010/main" val="253573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60DCCD4F-1409-9599-63CC-5E4AF195E5E1}"/>
              </a:ext>
            </a:extLst>
          </p:cNvPr>
          <p:cNvSpPr>
            <a:spLocks noGrp="1"/>
          </p:cNvSpPr>
          <p:nvPr>
            <p:ph type="title"/>
          </p:nvPr>
        </p:nvSpPr>
        <p:spPr>
          <a:xfrm>
            <a:off x="1066800" y="642594"/>
            <a:ext cx="10058400" cy="1371600"/>
          </a:xfrm>
        </p:spPr>
        <p:txBody>
          <a:bodyPr>
            <a:normAutofit/>
          </a:bodyPr>
          <a:lstStyle/>
          <a:p>
            <a:pPr algn="ctr"/>
            <a:r>
              <a:rPr lang="tr-TR" dirty="0" err="1"/>
              <a:t>JobRepository</a:t>
            </a:r>
            <a:r>
              <a:rPr lang="tr-TR" dirty="0"/>
              <a:t> Nedir ?</a:t>
            </a:r>
            <a:endParaRPr lang="tr-TR"/>
          </a:p>
        </p:txBody>
      </p:sp>
      <p:graphicFrame>
        <p:nvGraphicFramePr>
          <p:cNvPr id="5" name="İçerik Yer Tutucusu 2">
            <a:extLst>
              <a:ext uri="{FF2B5EF4-FFF2-40B4-BE49-F238E27FC236}">
                <a16:creationId xmlns:a16="http://schemas.microsoft.com/office/drawing/2014/main" id="{72A2F19F-3C18-BFDF-AB9D-6CD87BA12267}"/>
              </a:ext>
            </a:extLst>
          </p:cNvPr>
          <p:cNvGraphicFramePr>
            <a:graphicFrameLocks noGrp="1"/>
          </p:cNvGraphicFramePr>
          <p:nvPr>
            <p:ph idx="1"/>
            <p:extLst>
              <p:ext uri="{D42A27DB-BD31-4B8C-83A1-F6EECF244321}">
                <p14:modId xmlns:p14="http://schemas.microsoft.com/office/powerpoint/2010/main" val="413784935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58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08911D55-2099-1E59-829A-96D2A5435C7A}"/>
              </a:ext>
            </a:extLst>
          </p:cNvPr>
          <p:cNvSpPr>
            <a:spLocks noGrp="1"/>
          </p:cNvSpPr>
          <p:nvPr>
            <p:ph type="title"/>
          </p:nvPr>
        </p:nvSpPr>
        <p:spPr>
          <a:xfrm>
            <a:off x="1066800" y="642594"/>
            <a:ext cx="10058400" cy="1371600"/>
          </a:xfrm>
        </p:spPr>
        <p:txBody>
          <a:bodyPr>
            <a:normAutofit/>
          </a:bodyPr>
          <a:lstStyle/>
          <a:p>
            <a:pPr algn="ctr"/>
            <a:r>
              <a:rPr lang="tr-TR" dirty="0" err="1"/>
              <a:t>JobLauncher</a:t>
            </a:r>
            <a:r>
              <a:rPr lang="tr-TR" dirty="0"/>
              <a:t> Nedir ?</a:t>
            </a:r>
          </a:p>
        </p:txBody>
      </p:sp>
      <p:graphicFrame>
        <p:nvGraphicFramePr>
          <p:cNvPr id="5" name="İçerik Yer Tutucusu 2">
            <a:extLst>
              <a:ext uri="{FF2B5EF4-FFF2-40B4-BE49-F238E27FC236}">
                <a16:creationId xmlns:a16="http://schemas.microsoft.com/office/drawing/2014/main" id="{69005CA9-2AF1-9BC8-7DCE-746F79FD8D56}"/>
              </a:ext>
            </a:extLst>
          </p:cNvPr>
          <p:cNvGraphicFramePr>
            <a:graphicFrameLocks noGrp="1"/>
          </p:cNvGraphicFramePr>
          <p:nvPr>
            <p:ph idx="1"/>
            <p:extLst>
              <p:ext uri="{D42A27DB-BD31-4B8C-83A1-F6EECF244321}">
                <p14:modId xmlns:p14="http://schemas.microsoft.com/office/powerpoint/2010/main" val="385493416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9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696D09A-FD60-7EC1-60C3-6FAF51670FA9}"/>
              </a:ext>
            </a:extLst>
          </p:cNvPr>
          <p:cNvSpPr>
            <a:spLocks noGrp="1"/>
          </p:cNvSpPr>
          <p:nvPr>
            <p:ph type="title"/>
          </p:nvPr>
        </p:nvSpPr>
        <p:spPr>
          <a:xfrm>
            <a:off x="1175512" y="870132"/>
            <a:ext cx="9792208" cy="1527078"/>
          </a:xfrm>
        </p:spPr>
        <p:txBody>
          <a:bodyPr>
            <a:normAutofit/>
          </a:bodyPr>
          <a:lstStyle/>
          <a:p>
            <a:r>
              <a:rPr lang="tr-TR" dirty="0" err="1"/>
              <a:t>ItemReader</a:t>
            </a:r>
            <a:r>
              <a:rPr lang="tr-TR" dirty="0"/>
              <a:t> Nedir ?</a:t>
            </a:r>
          </a:p>
        </p:txBody>
      </p:sp>
      <p:sp>
        <p:nvSpPr>
          <p:cNvPr id="3" name="İçerik Yer Tutucusu 2">
            <a:extLst>
              <a:ext uri="{FF2B5EF4-FFF2-40B4-BE49-F238E27FC236}">
                <a16:creationId xmlns:a16="http://schemas.microsoft.com/office/drawing/2014/main" id="{9D014418-0E9A-44DC-C3C3-19849CAF8F70}"/>
              </a:ext>
            </a:extLst>
          </p:cNvPr>
          <p:cNvSpPr>
            <a:spLocks noGrp="1"/>
          </p:cNvSpPr>
          <p:nvPr>
            <p:ph idx="1"/>
          </p:nvPr>
        </p:nvSpPr>
        <p:spPr>
          <a:xfrm>
            <a:off x="1175512" y="2557849"/>
            <a:ext cx="9792208" cy="3407862"/>
          </a:xfrm>
        </p:spPr>
        <p:txBody>
          <a:bodyPr>
            <a:normAutofit/>
          </a:bodyPr>
          <a:lstStyle/>
          <a:p>
            <a:r>
              <a:rPr lang="tr-TR" dirty="0" err="1"/>
              <a:t>ItemReader</a:t>
            </a:r>
            <a:r>
              <a:rPr lang="tr-TR" dirty="0"/>
              <a:t>, bir </a:t>
            </a:r>
            <a:r>
              <a:rPr lang="tr-TR" dirty="0" err="1"/>
              <a:t>batch</a:t>
            </a:r>
            <a:r>
              <a:rPr lang="tr-TR" dirty="0"/>
              <a:t> </a:t>
            </a:r>
            <a:r>
              <a:rPr lang="tr-TR" dirty="0" err="1"/>
              <a:t>process</a:t>
            </a:r>
            <a:r>
              <a:rPr lang="tr-TR" dirty="0"/>
              <a:t> adımının veri okuma görevini gerçekleştiren bir bileşeni temsil eder. Bir </a:t>
            </a:r>
            <a:r>
              <a:rPr lang="tr-TR" dirty="0" err="1"/>
              <a:t>ItemReader</a:t>
            </a:r>
            <a:r>
              <a:rPr lang="tr-TR" dirty="0"/>
              <a:t>, bir seferde yalnızca bir öğeyi okur. Spring </a:t>
            </a:r>
            <a:r>
              <a:rPr lang="tr-TR" dirty="0" err="1"/>
              <a:t>Batch</a:t>
            </a:r>
            <a:r>
              <a:rPr lang="tr-TR" dirty="0"/>
              <a:t>, bu arabirimi uygulayan tüm okuyucuları sağlar.</a:t>
            </a:r>
          </a:p>
          <a:p>
            <a:endParaRPr lang="tr-TR" dirty="0"/>
          </a:p>
        </p:txBody>
      </p:sp>
    </p:spTree>
    <p:extLst>
      <p:ext uri="{BB962C8B-B14F-4D97-AF65-F5344CB8AC3E}">
        <p14:creationId xmlns:p14="http://schemas.microsoft.com/office/powerpoint/2010/main" val="122640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12" name="Başlık 1">
            <a:extLst>
              <a:ext uri="{FF2B5EF4-FFF2-40B4-BE49-F238E27FC236}">
                <a16:creationId xmlns:a16="http://schemas.microsoft.com/office/drawing/2014/main" id="{3A3A0A5A-AC10-1A9F-DED1-C76824615AEA}"/>
              </a:ext>
            </a:extLst>
          </p:cNvPr>
          <p:cNvSpPr txBox="1">
            <a:spLocks/>
          </p:cNvSpPr>
          <p:nvPr/>
        </p:nvSpPr>
        <p:spPr>
          <a:xfrm>
            <a:off x="1219200" y="7949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tr-TR" dirty="0" err="1"/>
              <a:t>ItemWriter</a:t>
            </a:r>
            <a:r>
              <a:rPr lang="tr-TR" dirty="0"/>
              <a:t> Nedir ?</a:t>
            </a:r>
          </a:p>
        </p:txBody>
      </p:sp>
      <p:sp>
        <p:nvSpPr>
          <p:cNvPr id="13" name="İçerik Yer Tutucusu 2">
            <a:extLst>
              <a:ext uri="{FF2B5EF4-FFF2-40B4-BE49-F238E27FC236}">
                <a16:creationId xmlns:a16="http://schemas.microsoft.com/office/drawing/2014/main" id="{49A40746-397B-62BC-6700-3AB55C462F14}"/>
              </a:ext>
            </a:extLst>
          </p:cNvPr>
          <p:cNvSpPr txBox="1">
            <a:spLocks/>
          </p:cNvSpPr>
          <p:nvPr/>
        </p:nvSpPr>
        <p:spPr>
          <a:xfrm>
            <a:off x="1219200" y="22555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tr-TR"/>
              <a:t>ItemWriter, işlevsellik açısından bir ItemReader ile benzerdir, ancak ters işlemlere sahiptir. Kaynaklar hala bulunmalı, açılmalı ve kapatılmalıdır, ancak bir ItemWriter, veri yazma işlemi gerçekleştirirken okuma işlemi yapmaktansa veri yazma işlemi gerçekleştirir.</a:t>
            </a:r>
            <a:endParaRPr lang="tr-TR" dirty="0"/>
          </a:p>
        </p:txBody>
      </p:sp>
    </p:spTree>
    <p:extLst>
      <p:ext uri="{BB962C8B-B14F-4D97-AF65-F5344CB8AC3E}">
        <p14:creationId xmlns:p14="http://schemas.microsoft.com/office/powerpoint/2010/main" val="176397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5CD2D714-5523-0F4A-91C0-473F65F7C5DA}"/>
              </a:ext>
            </a:extLst>
          </p:cNvPr>
          <p:cNvSpPr>
            <a:spLocks noGrp="1"/>
          </p:cNvSpPr>
          <p:nvPr>
            <p:ph type="title"/>
          </p:nvPr>
        </p:nvSpPr>
        <p:spPr>
          <a:xfrm>
            <a:off x="1175512" y="870132"/>
            <a:ext cx="9792208" cy="1527078"/>
          </a:xfrm>
        </p:spPr>
        <p:txBody>
          <a:bodyPr>
            <a:normAutofit/>
          </a:bodyPr>
          <a:lstStyle/>
          <a:p>
            <a:r>
              <a:rPr lang="tr-TR" dirty="0" err="1"/>
              <a:t>ItemProcessor</a:t>
            </a:r>
            <a:r>
              <a:rPr lang="tr-TR" dirty="0"/>
              <a:t> Nedir ?</a:t>
            </a:r>
          </a:p>
        </p:txBody>
      </p:sp>
      <p:sp>
        <p:nvSpPr>
          <p:cNvPr id="3" name="İçerik Yer Tutucusu 2">
            <a:extLst>
              <a:ext uri="{FF2B5EF4-FFF2-40B4-BE49-F238E27FC236}">
                <a16:creationId xmlns:a16="http://schemas.microsoft.com/office/drawing/2014/main" id="{359CBCA0-7656-3AAF-1431-E37F8BBD5FFC}"/>
              </a:ext>
            </a:extLst>
          </p:cNvPr>
          <p:cNvSpPr>
            <a:spLocks noGrp="1"/>
          </p:cNvSpPr>
          <p:nvPr>
            <p:ph idx="1"/>
          </p:nvPr>
        </p:nvSpPr>
        <p:spPr>
          <a:xfrm>
            <a:off x="1175512" y="2557849"/>
            <a:ext cx="9792208" cy="3407862"/>
          </a:xfrm>
        </p:spPr>
        <p:txBody>
          <a:bodyPr>
            <a:normAutofit/>
          </a:bodyPr>
          <a:lstStyle/>
          <a:p>
            <a:r>
              <a:rPr lang="tr-TR" dirty="0" err="1"/>
              <a:t>ItemProcessor</a:t>
            </a:r>
            <a:r>
              <a:rPr lang="tr-TR" dirty="0"/>
              <a:t>, bir öğenin iş sürecini temsil eden soyut bir kavramdır. </a:t>
            </a:r>
            <a:r>
              <a:rPr lang="tr-TR" dirty="0" err="1"/>
              <a:t>ItemReader</a:t>
            </a:r>
            <a:r>
              <a:rPr lang="tr-TR" dirty="0"/>
              <a:t> bir öğe okurken ve </a:t>
            </a:r>
            <a:r>
              <a:rPr lang="tr-TR" dirty="0" err="1"/>
              <a:t>ItemWriter</a:t>
            </a:r>
            <a:r>
              <a:rPr lang="tr-TR" dirty="0"/>
              <a:t> bir öğeyi yazarken, </a:t>
            </a:r>
            <a:r>
              <a:rPr lang="tr-TR" dirty="0" err="1"/>
              <a:t>ItemProcessor</a:t>
            </a:r>
            <a:r>
              <a:rPr lang="tr-TR" dirty="0"/>
              <a:t>, öğeyi dönüştürmek veya başka iş işlemlerini uygulamak için bir erişim noktası sağlar. Öğe işlenirken öğenin geçersiz olduğu belirlenirse, </a:t>
            </a:r>
            <a:r>
              <a:rPr lang="tr-TR" dirty="0" err="1"/>
              <a:t>null</a:t>
            </a:r>
            <a:r>
              <a:rPr lang="tr-TR" dirty="0"/>
              <a:t> değeri döndürmek, öğenin yazılmaması gerektiğini gösterir.</a:t>
            </a:r>
          </a:p>
        </p:txBody>
      </p:sp>
    </p:spTree>
    <p:extLst>
      <p:ext uri="{BB962C8B-B14F-4D97-AF65-F5344CB8AC3E}">
        <p14:creationId xmlns:p14="http://schemas.microsoft.com/office/powerpoint/2010/main" val="7511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0" name="Rectangle 19">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8BA046F0-E768-39C7-1303-303D487DA2F8}"/>
              </a:ext>
            </a:extLst>
          </p:cNvPr>
          <p:cNvSpPr>
            <a:spLocks noGrp="1"/>
          </p:cNvSpPr>
          <p:nvPr>
            <p:ph type="title"/>
          </p:nvPr>
        </p:nvSpPr>
        <p:spPr>
          <a:xfrm>
            <a:off x="1066800" y="642594"/>
            <a:ext cx="10058400" cy="1371600"/>
          </a:xfrm>
        </p:spPr>
        <p:txBody>
          <a:bodyPr>
            <a:normAutofit/>
          </a:bodyPr>
          <a:lstStyle/>
          <a:p>
            <a:pPr algn="ctr"/>
            <a:r>
              <a:rPr lang="tr-TR" dirty="0"/>
              <a:t>Spring </a:t>
            </a:r>
            <a:r>
              <a:rPr lang="tr-TR" dirty="0" err="1"/>
              <a:t>Batch</a:t>
            </a:r>
            <a:r>
              <a:rPr lang="tr-TR" dirty="0"/>
              <a:t> Nedir 🤔</a:t>
            </a:r>
            <a:endParaRPr lang="tr-TR"/>
          </a:p>
        </p:txBody>
      </p:sp>
      <p:graphicFrame>
        <p:nvGraphicFramePr>
          <p:cNvPr id="12" name="İçerik Yer Tutucusu 2">
            <a:extLst>
              <a:ext uri="{FF2B5EF4-FFF2-40B4-BE49-F238E27FC236}">
                <a16:creationId xmlns:a16="http://schemas.microsoft.com/office/drawing/2014/main" id="{3CE8BD8C-6606-B6E1-C34C-13181241BED9}"/>
              </a:ext>
            </a:extLst>
          </p:cNvPr>
          <p:cNvGraphicFramePr>
            <a:graphicFrameLocks noGrp="1"/>
          </p:cNvGraphicFramePr>
          <p:nvPr>
            <p:ph idx="1"/>
            <p:extLst>
              <p:ext uri="{D42A27DB-BD31-4B8C-83A1-F6EECF244321}">
                <p14:modId xmlns:p14="http://schemas.microsoft.com/office/powerpoint/2010/main" val="371481634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8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0" name="Rectangle 19">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4317BF28-A119-5862-D1B5-5BAFD33CF06D}"/>
              </a:ext>
            </a:extLst>
          </p:cNvPr>
          <p:cNvSpPr>
            <a:spLocks noGrp="1"/>
          </p:cNvSpPr>
          <p:nvPr>
            <p:ph type="title"/>
          </p:nvPr>
        </p:nvSpPr>
        <p:spPr>
          <a:xfrm>
            <a:off x="1066800" y="642594"/>
            <a:ext cx="10058400" cy="1371600"/>
          </a:xfrm>
        </p:spPr>
        <p:txBody>
          <a:bodyPr>
            <a:normAutofit/>
          </a:bodyPr>
          <a:lstStyle/>
          <a:p>
            <a:pPr algn="ctr"/>
            <a:r>
              <a:rPr lang="tr-TR"/>
              <a:t>🤷Neden Spring Batch Kullanmalıyız 🤷‍♀️</a:t>
            </a:r>
          </a:p>
        </p:txBody>
      </p:sp>
      <p:graphicFrame>
        <p:nvGraphicFramePr>
          <p:cNvPr id="14" name="İçerik Yer Tutucusu 2">
            <a:extLst>
              <a:ext uri="{FF2B5EF4-FFF2-40B4-BE49-F238E27FC236}">
                <a16:creationId xmlns:a16="http://schemas.microsoft.com/office/drawing/2014/main" id="{639F1A4C-15C5-5D1A-5A20-A9041AE1BA39}"/>
              </a:ext>
            </a:extLst>
          </p:cNvPr>
          <p:cNvGraphicFramePr>
            <a:graphicFrameLocks noGrp="1"/>
          </p:cNvGraphicFramePr>
          <p:nvPr>
            <p:ph idx="1"/>
            <p:extLst>
              <p:ext uri="{D42A27DB-BD31-4B8C-83A1-F6EECF244321}">
                <p14:modId xmlns:p14="http://schemas.microsoft.com/office/powerpoint/2010/main" val="66810159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479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034D8C74-E889-E5EC-734E-D555828B53B0}"/>
              </a:ext>
            </a:extLst>
          </p:cNvPr>
          <p:cNvSpPr>
            <a:spLocks noGrp="1"/>
          </p:cNvSpPr>
          <p:nvPr>
            <p:ph type="title"/>
          </p:nvPr>
        </p:nvSpPr>
        <p:spPr>
          <a:xfrm>
            <a:off x="573409" y="559477"/>
            <a:ext cx="3765200" cy="5709931"/>
          </a:xfrm>
        </p:spPr>
        <p:txBody>
          <a:bodyPr>
            <a:normAutofit/>
          </a:bodyPr>
          <a:lstStyle/>
          <a:p>
            <a:pPr algn="ctr"/>
            <a:r>
              <a:rPr lang="tr-TR"/>
              <a:t>Spring Batch Kavramları</a:t>
            </a:r>
          </a:p>
        </p:txBody>
      </p:sp>
      <p:sp>
        <p:nvSpPr>
          <p:cNvPr id="20" name="Rectangle 19">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12" name="İçerik Yer Tutucusu 2">
            <a:extLst>
              <a:ext uri="{FF2B5EF4-FFF2-40B4-BE49-F238E27FC236}">
                <a16:creationId xmlns:a16="http://schemas.microsoft.com/office/drawing/2014/main" id="{925DA3B7-9027-505B-AC4D-9F56CC8A5438}"/>
              </a:ext>
            </a:extLst>
          </p:cNvPr>
          <p:cNvGraphicFramePr>
            <a:graphicFrameLocks noGrp="1"/>
          </p:cNvGraphicFramePr>
          <p:nvPr>
            <p:ph idx="1"/>
            <p:extLst>
              <p:ext uri="{D42A27DB-BD31-4B8C-83A1-F6EECF244321}">
                <p14:modId xmlns:p14="http://schemas.microsoft.com/office/powerpoint/2010/main" val="45891332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79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tr-TR"/>
          </a:p>
        </p:txBody>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pic>
        <p:nvPicPr>
          <p:cNvPr id="5" name="İçerik Yer Tutucusu 4" descr="metin, ekran görüntüsü, diyagram, çizgi içeren bir resim&#10;&#10;Açıklama otomatik olarak oluşturuldu">
            <a:extLst>
              <a:ext uri="{FF2B5EF4-FFF2-40B4-BE49-F238E27FC236}">
                <a16:creationId xmlns:a16="http://schemas.microsoft.com/office/drawing/2014/main" id="{34969ADF-7C03-2ACE-4653-9DA3051218CD}"/>
              </a:ext>
            </a:extLst>
          </p:cNvPr>
          <p:cNvPicPr>
            <a:picLocks noGrp="1" noChangeAspect="1"/>
          </p:cNvPicPr>
          <p:nvPr>
            <p:ph idx="1"/>
          </p:nvPr>
        </p:nvPicPr>
        <p:blipFill>
          <a:blip r:embed="rId2"/>
          <a:stretch>
            <a:fillRect/>
          </a:stretch>
        </p:blipFill>
        <p:spPr>
          <a:xfrm>
            <a:off x="643467" y="1070781"/>
            <a:ext cx="10905066" cy="4716438"/>
          </a:xfrm>
          <a:prstGeom prst="rect">
            <a:avLst/>
          </a:prstGeom>
        </p:spPr>
      </p:pic>
    </p:spTree>
    <p:extLst>
      <p:ext uri="{BB962C8B-B14F-4D97-AF65-F5344CB8AC3E}">
        <p14:creationId xmlns:p14="http://schemas.microsoft.com/office/powerpoint/2010/main" val="52223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978C30AA-82A2-B472-6E0C-53872F58AA14}"/>
              </a:ext>
            </a:extLst>
          </p:cNvPr>
          <p:cNvSpPr>
            <a:spLocks noGrp="1"/>
          </p:cNvSpPr>
          <p:nvPr>
            <p:ph type="title"/>
          </p:nvPr>
        </p:nvSpPr>
        <p:spPr>
          <a:xfrm>
            <a:off x="1066800" y="642594"/>
            <a:ext cx="10058400" cy="1371600"/>
          </a:xfrm>
        </p:spPr>
        <p:txBody>
          <a:bodyPr>
            <a:normAutofit/>
          </a:bodyPr>
          <a:lstStyle/>
          <a:p>
            <a:pPr algn="ctr"/>
            <a:r>
              <a:rPr lang="tr-TR" dirty="0" err="1"/>
              <a:t>Job</a:t>
            </a:r>
            <a:r>
              <a:rPr lang="tr-TR" dirty="0"/>
              <a:t> Nedir 🧐</a:t>
            </a:r>
            <a:endParaRPr lang="tr-TR"/>
          </a:p>
        </p:txBody>
      </p:sp>
      <p:graphicFrame>
        <p:nvGraphicFramePr>
          <p:cNvPr id="5" name="İçerik Yer Tutucusu 2">
            <a:extLst>
              <a:ext uri="{FF2B5EF4-FFF2-40B4-BE49-F238E27FC236}">
                <a16:creationId xmlns:a16="http://schemas.microsoft.com/office/drawing/2014/main" id="{4005434B-CD5C-7B08-BAB7-DCE4AAF69280}"/>
              </a:ext>
            </a:extLst>
          </p:cNvPr>
          <p:cNvGraphicFramePr>
            <a:graphicFrameLocks noGrp="1"/>
          </p:cNvGraphicFramePr>
          <p:nvPr>
            <p:ph idx="1"/>
            <p:extLst>
              <p:ext uri="{D42A27DB-BD31-4B8C-83A1-F6EECF244321}">
                <p14:modId xmlns:p14="http://schemas.microsoft.com/office/powerpoint/2010/main" val="16021128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66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3591EEBD-AEA2-3E4B-1B6D-B5206FD64933}"/>
              </a:ext>
            </a:extLst>
          </p:cNvPr>
          <p:cNvSpPr>
            <a:spLocks noGrp="1"/>
          </p:cNvSpPr>
          <p:nvPr>
            <p:ph type="title"/>
          </p:nvPr>
        </p:nvSpPr>
        <p:spPr>
          <a:xfrm>
            <a:off x="1066800" y="642594"/>
            <a:ext cx="10058400" cy="1371600"/>
          </a:xfrm>
        </p:spPr>
        <p:txBody>
          <a:bodyPr>
            <a:normAutofit/>
          </a:bodyPr>
          <a:lstStyle/>
          <a:p>
            <a:pPr algn="ctr"/>
            <a:r>
              <a:rPr lang="tr-TR" dirty="0" err="1"/>
              <a:t>Job</a:t>
            </a:r>
            <a:r>
              <a:rPr lang="tr-TR" dirty="0"/>
              <a:t> </a:t>
            </a:r>
            <a:r>
              <a:rPr lang="tr-TR" dirty="0" err="1"/>
              <a:t>Instance</a:t>
            </a:r>
            <a:r>
              <a:rPr lang="tr-TR" dirty="0"/>
              <a:t> Nedir ??</a:t>
            </a:r>
            <a:endParaRPr lang="tr-TR"/>
          </a:p>
        </p:txBody>
      </p:sp>
      <p:graphicFrame>
        <p:nvGraphicFramePr>
          <p:cNvPr id="5" name="İçerik Yer Tutucusu 2">
            <a:extLst>
              <a:ext uri="{FF2B5EF4-FFF2-40B4-BE49-F238E27FC236}">
                <a16:creationId xmlns:a16="http://schemas.microsoft.com/office/drawing/2014/main" id="{6207247D-ABEC-70B3-C642-FB5E6E7D9A79}"/>
              </a:ext>
            </a:extLst>
          </p:cNvPr>
          <p:cNvGraphicFramePr>
            <a:graphicFrameLocks noGrp="1"/>
          </p:cNvGraphicFramePr>
          <p:nvPr>
            <p:ph idx="1"/>
            <p:extLst>
              <p:ext uri="{D42A27DB-BD31-4B8C-83A1-F6EECF244321}">
                <p14:modId xmlns:p14="http://schemas.microsoft.com/office/powerpoint/2010/main" val="332379344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28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235A1EF-EBCD-DA8F-D21A-64B0784D0E46}"/>
              </a:ext>
            </a:extLst>
          </p:cNvPr>
          <p:cNvSpPr>
            <a:spLocks noGrp="1"/>
          </p:cNvSpPr>
          <p:nvPr>
            <p:ph type="title"/>
          </p:nvPr>
        </p:nvSpPr>
        <p:spPr>
          <a:xfrm>
            <a:off x="1175512" y="870132"/>
            <a:ext cx="9792208" cy="1527078"/>
          </a:xfrm>
        </p:spPr>
        <p:txBody>
          <a:bodyPr>
            <a:normAutofit/>
          </a:bodyPr>
          <a:lstStyle/>
          <a:p>
            <a:r>
              <a:rPr lang="tr-TR" dirty="0" err="1"/>
              <a:t>Job</a:t>
            </a:r>
            <a:r>
              <a:rPr lang="tr-TR" dirty="0"/>
              <a:t> </a:t>
            </a:r>
            <a:r>
              <a:rPr lang="tr-TR" dirty="0" err="1"/>
              <a:t>Parameters</a:t>
            </a:r>
            <a:r>
              <a:rPr lang="tr-TR" dirty="0"/>
              <a:t> Nedir </a:t>
            </a:r>
          </a:p>
        </p:txBody>
      </p:sp>
      <p:sp>
        <p:nvSpPr>
          <p:cNvPr id="3" name="İçerik Yer Tutucusu 2">
            <a:extLst>
              <a:ext uri="{FF2B5EF4-FFF2-40B4-BE49-F238E27FC236}">
                <a16:creationId xmlns:a16="http://schemas.microsoft.com/office/drawing/2014/main" id="{F8C7B931-605B-7B31-F3A0-8639743F61BF}"/>
              </a:ext>
            </a:extLst>
          </p:cNvPr>
          <p:cNvSpPr>
            <a:spLocks noGrp="1"/>
          </p:cNvSpPr>
          <p:nvPr>
            <p:ph idx="1"/>
          </p:nvPr>
        </p:nvSpPr>
        <p:spPr>
          <a:xfrm>
            <a:off x="1175512" y="2557849"/>
            <a:ext cx="9792208" cy="3407862"/>
          </a:xfrm>
        </p:spPr>
        <p:txBody>
          <a:bodyPr>
            <a:normAutofit/>
          </a:bodyPr>
          <a:lstStyle/>
          <a:p>
            <a:r>
              <a:rPr lang="tr-TR" dirty="0"/>
              <a:t>Bir </a:t>
            </a:r>
            <a:r>
              <a:rPr lang="tr-TR" dirty="0" err="1"/>
              <a:t>JobParameters</a:t>
            </a:r>
            <a:r>
              <a:rPr lang="tr-TR" dirty="0"/>
              <a:t> nesnesi, bir toplu işlemi başlatmak için kullanılan bir dizi parametreyi içerir. Bunlar tanımlama veya çalıştırma sırasında başvuru verileri olarak kullanılabilir. </a:t>
            </a:r>
          </a:p>
          <a:p>
            <a:endParaRPr lang="tr-TR" dirty="0"/>
          </a:p>
          <a:p>
            <a:r>
              <a:rPr lang="tr-TR" dirty="0" err="1"/>
              <a:t>JobParameters</a:t>
            </a:r>
            <a:r>
              <a:rPr lang="tr-TR" dirty="0"/>
              <a:t> </a:t>
            </a:r>
            <a:r>
              <a:rPr lang="tr-TR" dirty="0" err="1"/>
              <a:t>jobParameters</a:t>
            </a:r>
            <a:r>
              <a:rPr lang="tr-TR" dirty="0"/>
              <a:t> = </a:t>
            </a:r>
            <a:r>
              <a:rPr lang="tr-TR" dirty="0" err="1"/>
              <a:t>new</a:t>
            </a:r>
            <a:r>
              <a:rPr lang="tr-TR" dirty="0"/>
              <a:t> </a:t>
            </a:r>
            <a:r>
              <a:rPr lang="tr-TR" dirty="0" err="1"/>
              <a:t>JobParametersBuilder</a:t>
            </a:r>
            <a:r>
              <a:rPr lang="tr-TR" dirty="0"/>
              <a:t>()</a:t>
            </a:r>
          </a:p>
          <a:p>
            <a:pPr marL="0" indent="0">
              <a:buNone/>
            </a:pPr>
            <a:r>
              <a:rPr lang="tr-TR" dirty="0"/>
              <a:t>	.</a:t>
            </a:r>
            <a:r>
              <a:rPr lang="tr-TR" dirty="0" err="1"/>
              <a:t>addLong</a:t>
            </a:r>
            <a:r>
              <a:rPr lang="tr-TR" dirty="0"/>
              <a:t>("</a:t>
            </a:r>
            <a:r>
              <a:rPr lang="tr-TR" dirty="0" err="1"/>
              <a:t>startAt</a:t>
            </a:r>
            <a:r>
              <a:rPr lang="tr-TR" dirty="0"/>
              <a:t>", </a:t>
            </a:r>
            <a:r>
              <a:rPr lang="tr-TR" dirty="0" err="1"/>
              <a:t>System.currentTimeMillis</a:t>
            </a:r>
            <a:r>
              <a:rPr lang="tr-TR" dirty="0"/>
              <a:t>()).</a:t>
            </a:r>
            <a:r>
              <a:rPr lang="tr-TR" dirty="0" err="1"/>
              <a:t>toJobParameters</a:t>
            </a:r>
            <a:r>
              <a:rPr lang="tr-TR" dirty="0"/>
              <a:t>();</a:t>
            </a:r>
          </a:p>
        </p:txBody>
      </p:sp>
    </p:spTree>
    <p:extLst>
      <p:ext uri="{BB962C8B-B14F-4D97-AF65-F5344CB8AC3E}">
        <p14:creationId xmlns:p14="http://schemas.microsoft.com/office/powerpoint/2010/main" val="209949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C6F35D-B7C0-1E0F-02C4-5D4ADDD99364}"/>
              </a:ext>
            </a:extLst>
          </p:cNvPr>
          <p:cNvSpPr>
            <a:spLocks noGrp="1"/>
          </p:cNvSpPr>
          <p:nvPr>
            <p:ph type="title"/>
          </p:nvPr>
        </p:nvSpPr>
        <p:spPr/>
        <p:txBody>
          <a:bodyPr/>
          <a:lstStyle/>
          <a:p>
            <a:r>
              <a:rPr lang="tr-TR" dirty="0" err="1"/>
              <a:t>Job</a:t>
            </a:r>
            <a:r>
              <a:rPr lang="tr-TR" dirty="0"/>
              <a:t> </a:t>
            </a:r>
            <a:r>
              <a:rPr lang="tr-TR" dirty="0" err="1"/>
              <a:t>Execution</a:t>
            </a:r>
            <a:r>
              <a:rPr lang="tr-TR" dirty="0"/>
              <a:t> Nedir ??</a:t>
            </a:r>
          </a:p>
        </p:txBody>
      </p:sp>
      <p:sp>
        <p:nvSpPr>
          <p:cNvPr id="3" name="İçerik Yer Tutucusu 2">
            <a:extLst>
              <a:ext uri="{FF2B5EF4-FFF2-40B4-BE49-F238E27FC236}">
                <a16:creationId xmlns:a16="http://schemas.microsoft.com/office/drawing/2014/main" id="{D1A96A4C-6F7F-DD89-F26A-F4FC4409233C}"/>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964927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34261D"/>
      </a:dk2>
      <a:lt2>
        <a:srgbClr val="E6E2E8"/>
      </a:lt2>
      <a:accent1>
        <a:srgbClr val="6DB146"/>
      </a:accent1>
      <a:accent2>
        <a:srgbClr val="93AB39"/>
      </a:accent2>
      <a:accent3>
        <a:srgbClr val="B69F47"/>
      </a:accent3>
      <a:accent4>
        <a:srgbClr val="B1683B"/>
      </a:accent4>
      <a:accent5>
        <a:srgbClr val="C34D51"/>
      </a:accent5>
      <a:accent6>
        <a:srgbClr val="B13B70"/>
      </a:accent6>
      <a:hlink>
        <a:srgbClr val="BF503F"/>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983</Words>
  <Application>Microsoft Macintosh PowerPoint</Application>
  <PresentationFormat>Geniş ekran</PresentationFormat>
  <Paragraphs>58</Paragraphs>
  <Slides>17</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Avenir Next LT Pro</vt:lpstr>
      <vt:lpstr>Avenir Next LT Pro Light</vt:lpstr>
      <vt:lpstr>Calibri</vt:lpstr>
      <vt:lpstr>Garamond</vt:lpstr>
      <vt:lpstr>SavonVTI</vt:lpstr>
      <vt:lpstr>SprIng Batch</vt:lpstr>
      <vt:lpstr>Spring Batch Nedir 🤔</vt:lpstr>
      <vt:lpstr>🤷Neden Spring Batch Kullanmalıyız 🤷‍♀️</vt:lpstr>
      <vt:lpstr>Spring Batch Kavramları</vt:lpstr>
      <vt:lpstr>PowerPoint Sunusu</vt:lpstr>
      <vt:lpstr>Job Nedir 🧐</vt:lpstr>
      <vt:lpstr>Job Instance Nedir ??</vt:lpstr>
      <vt:lpstr>Job Parameters Nedir </vt:lpstr>
      <vt:lpstr>Job Execution Nedir ??</vt:lpstr>
      <vt:lpstr>Step Nedir ? </vt:lpstr>
      <vt:lpstr>StepExecution Nedir ?</vt:lpstr>
      <vt:lpstr>ExecutionContext Nedir ?</vt:lpstr>
      <vt:lpstr>JobRepository Nedir ?</vt:lpstr>
      <vt:lpstr>JobLauncher Nedir ?</vt:lpstr>
      <vt:lpstr>ItemReader Nedir ?</vt:lpstr>
      <vt:lpstr>PowerPoint Sunusu</vt:lpstr>
      <vt:lpstr>ItemProcessor Nedir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Batch</dc:title>
  <dc:creator>Yusuf Emirhan.Arslan</dc:creator>
  <cp:lastModifiedBy>Yusuf Emirhan.Arslan</cp:lastModifiedBy>
  <cp:revision>1</cp:revision>
  <dcterms:created xsi:type="dcterms:W3CDTF">2023-11-06T19:17:48Z</dcterms:created>
  <dcterms:modified xsi:type="dcterms:W3CDTF">2023-11-06T21:32:06Z</dcterms:modified>
</cp:coreProperties>
</file>