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75" r:id="rId5"/>
    <p:sldId id="259" r:id="rId6"/>
    <p:sldId id="261" r:id="rId7"/>
    <p:sldId id="260" r:id="rId8"/>
    <p:sldId id="262" r:id="rId9"/>
    <p:sldId id="276" r:id="rId10"/>
    <p:sldId id="263" r:id="rId11"/>
    <p:sldId id="264" r:id="rId12"/>
    <p:sldId id="269" r:id="rId13"/>
    <p:sldId id="268" r:id="rId14"/>
    <p:sldId id="265" r:id="rId15"/>
    <p:sldId id="277" r:id="rId16"/>
    <p:sldId id="278" r:id="rId17"/>
    <p:sldId id="266" r:id="rId18"/>
    <p:sldId id="267" r:id="rId19"/>
    <p:sldId id="270" r:id="rId20"/>
    <p:sldId id="272" r:id="rId21"/>
    <p:sldId id="273" r:id="rId22"/>
    <p:sldId id="274"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5"/>
    <p:restoredTop sz="94574"/>
  </p:normalViewPr>
  <p:slideViewPr>
    <p:cSldViewPr snapToGrid="0">
      <p:cViewPr varScale="1">
        <p:scale>
          <a:sx n="128" d="100"/>
          <a:sy n="128" d="100"/>
        </p:scale>
        <p:origin x="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72AFEC7-375E-4250-BAA9-930ACAE5BBF6}"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9472450-605A-4519-8D04-9E7891937174}">
      <dgm:prSet/>
      <dgm:spPr/>
      <dgm:t>
        <a:bodyPr/>
        <a:lstStyle/>
        <a:p>
          <a:r>
            <a:rPr lang="tr-TR" dirty="0"/>
            <a:t>Spring </a:t>
          </a:r>
          <a:r>
            <a:rPr lang="tr-TR" dirty="0" err="1"/>
            <a:t>framework’ünden</a:t>
          </a:r>
          <a:r>
            <a:rPr lang="tr-TR" dirty="0"/>
            <a:t> biri olan Spring </a:t>
          </a:r>
          <a:r>
            <a:rPr lang="tr-TR" dirty="0" err="1"/>
            <a:t>Batch</a:t>
          </a:r>
          <a:r>
            <a:rPr lang="tr-TR" dirty="0"/>
            <a:t>, </a:t>
          </a:r>
          <a:r>
            <a:rPr lang="tr-TR" dirty="0" err="1"/>
            <a:t>batch</a:t>
          </a:r>
          <a:r>
            <a:rPr lang="tr-TR" dirty="0"/>
            <a:t> </a:t>
          </a:r>
          <a:r>
            <a:rPr lang="tr-TR" dirty="0" err="1"/>
            <a:t>processing</a:t>
          </a:r>
          <a:r>
            <a:rPr lang="tr-TR" dirty="0"/>
            <a:t> (toplu işleme) için tasarlanmıştır.</a:t>
          </a:r>
          <a:endParaRPr lang="en-US" dirty="0"/>
        </a:p>
      </dgm:t>
    </dgm:pt>
    <dgm:pt modelId="{2D2B1606-6509-4A5F-A366-5C85A50C5876}" type="parTrans" cxnId="{C916942E-9109-44FF-B3DE-E2626EA838BF}">
      <dgm:prSet/>
      <dgm:spPr/>
      <dgm:t>
        <a:bodyPr/>
        <a:lstStyle/>
        <a:p>
          <a:endParaRPr lang="en-US"/>
        </a:p>
      </dgm:t>
    </dgm:pt>
    <dgm:pt modelId="{53C4091F-CCB3-4DCC-8CA3-F17D2A81D060}" type="sibTrans" cxnId="{C916942E-9109-44FF-B3DE-E2626EA838BF}">
      <dgm:prSet/>
      <dgm:spPr/>
      <dgm:t>
        <a:bodyPr/>
        <a:lstStyle/>
        <a:p>
          <a:endParaRPr lang="en-US"/>
        </a:p>
      </dgm:t>
    </dgm:pt>
    <dgm:pt modelId="{4BE6F5BF-6795-4811-9237-E6E54AFB3EAA}">
      <dgm:prSet/>
      <dgm:spPr/>
      <dgm:t>
        <a:bodyPr/>
        <a:lstStyle/>
        <a:p>
          <a:r>
            <a:rPr lang="tr-TR" dirty="0"/>
            <a:t>Spring </a:t>
          </a:r>
          <a:r>
            <a:rPr lang="tr-TR" dirty="0" err="1"/>
            <a:t>Batch</a:t>
          </a:r>
          <a:r>
            <a:rPr lang="tr-TR" dirty="0"/>
            <a:t> ile büyük miktardaki verileri okuma ve yazma işlemleri yapabiliriz.</a:t>
          </a:r>
          <a:endParaRPr lang="en-US" dirty="0"/>
        </a:p>
      </dgm:t>
    </dgm:pt>
    <dgm:pt modelId="{E23F7AA4-AE43-48B6-A8BB-54AA97DE32EB}" type="parTrans" cxnId="{D176BD4E-0A8A-44E4-8926-4C459E7AFCA0}">
      <dgm:prSet/>
      <dgm:spPr/>
      <dgm:t>
        <a:bodyPr/>
        <a:lstStyle/>
        <a:p>
          <a:endParaRPr lang="en-US"/>
        </a:p>
      </dgm:t>
    </dgm:pt>
    <dgm:pt modelId="{74E8A344-34E5-4600-8330-0034FAEEBA52}" type="sibTrans" cxnId="{D176BD4E-0A8A-44E4-8926-4C459E7AFCA0}">
      <dgm:prSet/>
      <dgm:spPr/>
      <dgm:t>
        <a:bodyPr/>
        <a:lstStyle/>
        <a:p>
          <a:endParaRPr lang="en-US"/>
        </a:p>
      </dgm:t>
    </dgm:pt>
    <dgm:pt modelId="{DF712B9E-91AA-DA42-A3A9-7903A967B3E1}" type="pres">
      <dgm:prSet presAssocID="{372AFEC7-375E-4250-BAA9-930ACAE5BBF6}" presName="hierChild1" presStyleCnt="0">
        <dgm:presLayoutVars>
          <dgm:chPref val="1"/>
          <dgm:dir/>
          <dgm:animOne val="branch"/>
          <dgm:animLvl val="lvl"/>
          <dgm:resizeHandles/>
        </dgm:presLayoutVars>
      </dgm:prSet>
      <dgm:spPr/>
    </dgm:pt>
    <dgm:pt modelId="{BD7B16B0-3FE3-0040-A84C-A2E4BF66D8E4}" type="pres">
      <dgm:prSet presAssocID="{C9472450-605A-4519-8D04-9E7891937174}" presName="hierRoot1" presStyleCnt="0"/>
      <dgm:spPr/>
    </dgm:pt>
    <dgm:pt modelId="{7AE54EF5-7A4E-BA44-8F9A-6C358EEA5D08}" type="pres">
      <dgm:prSet presAssocID="{C9472450-605A-4519-8D04-9E7891937174}" presName="composite" presStyleCnt="0"/>
      <dgm:spPr/>
    </dgm:pt>
    <dgm:pt modelId="{268EEDB8-65E9-1B49-9701-11C6A92314BC}" type="pres">
      <dgm:prSet presAssocID="{C9472450-605A-4519-8D04-9E7891937174}" presName="background" presStyleLbl="node0" presStyleIdx="0" presStyleCnt="2"/>
      <dgm:spPr/>
    </dgm:pt>
    <dgm:pt modelId="{056E599C-E035-3746-B9EB-494E8CE03ADD}" type="pres">
      <dgm:prSet presAssocID="{C9472450-605A-4519-8D04-9E7891937174}" presName="text" presStyleLbl="fgAcc0" presStyleIdx="0" presStyleCnt="2">
        <dgm:presLayoutVars>
          <dgm:chPref val="3"/>
        </dgm:presLayoutVars>
      </dgm:prSet>
      <dgm:spPr/>
    </dgm:pt>
    <dgm:pt modelId="{CC4EC4E4-CC5A-4B47-BB7B-E037E481498B}" type="pres">
      <dgm:prSet presAssocID="{C9472450-605A-4519-8D04-9E7891937174}" presName="hierChild2" presStyleCnt="0"/>
      <dgm:spPr/>
    </dgm:pt>
    <dgm:pt modelId="{94174CB5-CD89-AB47-AD7E-D464009787CC}" type="pres">
      <dgm:prSet presAssocID="{4BE6F5BF-6795-4811-9237-E6E54AFB3EAA}" presName="hierRoot1" presStyleCnt="0"/>
      <dgm:spPr/>
    </dgm:pt>
    <dgm:pt modelId="{A89B0E20-96C1-3E41-BF8C-9A3281345FEA}" type="pres">
      <dgm:prSet presAssocID="{4BE6F5BF-6795-4811-9237-E6E54AFB3EAA}" presName="composite" presStyleCnt="0"/>
      <dgm:spPr/>
    </dgm:pt>
    <dgm:pt modelId="{9608D0B5-DBA1-824B-A22B-EEC3727B394C}" type="pres">
      <dgm:prSet presAssocID="{4BE6F5BF-6795-4811-9237-E6E54AFB3EAA}" presName="background" presStyleLbl="node0" presStyleIdx="1" presStyleCnt="2"/>
      <dgm:spPr/>
    </dgm:pt>
    <dgm:pt modelId="{25A11C61-5872-1C43-B582-838998421EE2}" type="pres">
      <dgm:prSet presAssocID="{4BE6F5BF-6795-4811-9237-E6E54AFB3EAA}" presName="text" presStyleLbl="fgAcc0" presStyleIdx="1" presStyleCnt="2">
        <dgm:presLayoutVars>
          <dgm:chPref val="3"/>
        </dgm:presLayoutVars>
      </dgm:prSet>
      <dgm:spPr/>
    </dgm:pt>
    <dgm:pt modelId="{7BA03E6F-4727-2140-9289-DE638C9AB712}" type="pres">
      <dgm:prSet presAssocID="{4BE6F5BF-6795-4811-9237-E6E54AFB3EAA}" presName="hierChild2" presStyleCnt="0"/>
      <dgm:spPr/>
    </dgm:pt>
  </dgm:ptLst>
  <dgm:cxnLst>
    <dgm:cxn modelId="{C916942E-9109-44FF-B3DE-E2626EA838BF}" srcId="{372AFEC7-375E-4250-BAA9-930ACAE5BBF6}" destId="{C9472450-605A-4519-8D04-9E7891937174}" srcOrd="0" destOrd="0" parTransId="{2D2B1606-6509-4A5F-A366-5C85A50C5876}" sibTransId="{53C4091F-CCB3-4DCC-8CA3-F17D2A81D060}"/>
    <dgm:cxn modelId="{59CAAB3E-64FB-FD4D-85C8-58F925821A22}" type="presOf" srcId="{372AFEC7-375E-4250-BAA9-930ACAE5BBF6}" destId="{DF712B9E-91AA-DA42-A3A9-7903A967B3E1}" srcOrd="0" destOrd="0" presId="urn:microsoft.com/office/officeart/2005/8/layout/hierarchy1"/>
    <dgm:cxn modelId="{D176BD4E-0A8A-44E4-8926-4C459E7AFCA0}" srcId="{372AFEC7-375E-4250-BAA9-930ACAE5BBF6}" destId="{4BE6F5BF-6795-4811-9237-E6E54AFB3EAA}" srcOrd="1" destOrd="0" parTransId="{E23F7AA4-AE43-48B6-A8BB-54AA97DE32EB}" sibTransId="{74E8A344-34E5-4600-8330-0034FAEEBA52}"/>
    <dgm:cxn modelId="{28AABAA6-4DE0-C346-ABB7-C9B06ADBC664}" type="presOf" srcId="{4BE6F5BF-6795-4811-9237-E6E54AFB3EAA}" destId="{25A11C61-5872-1C43-B582-838998421EE2}" srcOrd="0" destOrd="0" presId="urn:microsoft.com/office/officeart/2005/8/layout/hierarchy1"/>
    <dgm:cxn modelId="{F1CD5CC0-D66B-7A45-8CF3-22AADCADA298}" type="presOf" srcId="{C9472450-605A-4519-8D04-9E7891937174}" destId="{056E599C-E035-3746-B9EB-494E8CE03ADD}" srcOrd="0" destOrd="0" presId="urn:microsoft.com/office/officeart/2005/8/layout/hierarchy1"/>
    <dgm:cxn modelId="{EFC08BE4-ACA3-C742-A6E2-5D4B1D5E520B}" type="presParOf" srcId="{DF712B9E-91AA-DA42-A3A9-7903A967B3E1}" destId="{BD7B16B0-3FE3-0040-A84C-A2E4BF66D8E4}" srcOrd="0" destOrd="0" presId="urn:microsoft.com/office/officeart/2005/8/layout/hierarchy1"/>
    <dgm:cxn modelId="{B8850DA5-8872-E74E-ACA5-FD2B3A98ACAD}" type="presParOf" srcId="{BD7B16B0-3FE3-0040-A84C-A2E4BF66D8E4}" destId="{7AE54EF5-7A4E-BA44-8F9A-6C358EEA5D08}" srcOrd="0" destOrd="0" presId="urn:microsoft.com/office/officeart/2005/8/layout/hierarchy1"/>
    <dgm:cxn modelId="{631C8F91-1C11-B242-B645-5FB07F3D4F57}" type="presParOf" srcId="{7AE54EF5-7A4E-BA44-8F9A-6C358EEA5D08}" destId="{268EEDB8-65E9-1B49-9701-11C6A92314BC}" srcOrd="0" destOrd="0" presId="urn:microsoft.com/office/officeart/2005/8/layout/hierarchy1"/>
    <dgm:cxn modelId="{9B2A659D-D1D9-274D-9746-CACBC04534AF}" type="presParOf" srcId="{7AE54EF5-7A4E-BA44-8F9A-6C358EEA5D08}" destId="{056E599C-E035-3746-B9EB-494E8CE03ADD}" srcOrd="1" destOrd="0" presId="urn:microsoft.com/office/officeart/2005/8/layout/hierarchy1"/>
    <dgm:cxn modelId="{7FA39C57-4BC5-2943-848C-02490560BCD7}" type="presParOf" srcId="{BD7B16B0-3FE3-0040-A84C-A2E4BF66D8E4}" destId="{CC4EC4E4-CC5A-4B47-BB7B-E037E481498B}" srcOrd="1" destOrd="0" presId="urn:microsoft.com/office/officeart/2005/8/layout/hierarchy1"/>
    <dgm:cxn modelId="{5CF5EC0C-7B57-8648-BACF-B91EBFD6FB88}" type="presParOf" srcId="{DF712B9E-91AA-DA42-A3A9-7903A967B3E1}" destId="{94174CB5-CD89-AB47-AD7E-D464009787CC}" srcOrd="1" destOrd="0" presId="urn:microsoft.com/office/officeart/2005/8/layout/hierarchy1"/>
    <dgm:cxn modelId="{EF48C855-CAF6-B843-849C-B7708A7F7970}" type="presParOf" srcId="{94174CB5-CD89-AB47-AD7E-D464009787CC}" destId="{A89B0E20-96C1-3E41-BF8C-9A3281345FEA}" srcOrd="0" destOrd="0" presId="urn:microsoft.com/office/officeart/2005/8/layout/hierarchy1"/>
    <dgm:cxn modelId="{81461155-229F-F34D-9569-70BE6C6D467E}" type="presParOf" srcId="{A89B0E20-96C1-3E41-BF8C-9A3281345FEA}" destId="{9608D0B5-DBA1-824B-A22B-EEC3727B394C}" srcOrd="0" destOrd="0" presId="urn:microsoft.com/office/officeart/2005/8/layout/hierarchy1"/>
    <dgm:cxn modelId="{71FB5E18-6EF8-714F-9B5A-3CBCABA337C7}" type="presParOf" srcId="{A89B0E20-96C1-3E41-BF8C-9A3281345FEA}" destId="{25A11C61-5872-1C43-B582-838998421EE2}" srcOrd="1" destOrd="0" presId="urn:microsoft.com/office/officeart/2005/8/layout/hierarchy1"/>
    <dgm:cxn modelId="{705E3DD7-49B2-2346-A011-148C14773C18}" type="presParOf" srcId="{94174CB5-CD89-AB47-AD7E-D464009787CC}" destId="{7BA03E6F-4727-2140-9289-DE638C9AB7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F875A7-9EF3-424B-9420-44E76A877F7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9C9D56B3-81FA-4483-8F38-338F77019A4D}">
      <dgm:prSet/>
      <dgm:spPr/>
      <dgm:t>
        <a:bodyPr/>
        <a:lstStyle/>
        <a:p>
          <a:r>
            <a:rPr lang="tr-TR" dirty="0"/>
            <a:t>Bir </a:t>
          </a:r>
          <a:r>
            <a:rPr lang="tr-TR" dirty="0" err="1"/>
            <a:t>StepExecution</a:t>
          </a:r>
          <a:r>
            <a:rPr lang="tr-TR" dirty="0"/>
            <a:t>, bir Step’i çalıştırmak için yapılan tek bir denemeyi temsil eder. Bir Step çalıştırıldığında, </a:t>
          </a:r>
          <a:r>
            <a:rPr lang="tr-TR" dirty="0" err="1"/>
            <a:t>JobExecution</a:t>
          </a:r>
          <a:r>
            <a:rPr lang="tr-TR" dirty="0"/>
            <a:t> gibi her seferinde yeni bir </a:t>
          </a:r>
          <a:r>
            <a:rPr lang="tr-TR" dirty="0" err="1"/>
            <a:t>StepExecution</a:t>
          </a:r>
          <a:r>
            <a:rPr lang="tr-TR" dirty="0"/>
            <a:t> oluşturulur. Ancak, bir Step’in bir önceki adımın başarısızlığı nedeniyle çalıştırılamazsa, bu adım için hiçbir yürütme saklanmaz. Bir </a:t>
          </a:r>
          <a:r>
            <a:rPr lang="tr-TR" dirty="0" err="1"/>
            <a:t>StepExecution</a:t>
          </a:r>
          <a:r>
            <a:rPr lang="tr-TR" dirty="0"/>
            <a:t> yalnızca ilgili Step gerçekten başlatıldığında oluşturulur.</a:t>
          </a:r>
          <a:endParaRPr lang="en-US" dirty="0"/>
        </a:p>
      </dgm:t>
    </dgm:pt>
    <dgm:pt modelId="{BB59BCBE-4EA5-4F7B-9EF7-EBD46E38A0FD}" type="parTrans" cxnId="{07068F28-2DB3-4D6D-BCB3-C42434DFDF9B}">
      <dgm:prSet/>
      <dgm:spPr/>
      <dgm:t>
        <a:bodyPr/>
        <a:lstStyle/>
        <a:p>
          <a:endParaRPr lang="en-US"/>
        </a:p>
      </dgm:t>
    </dgm:pt>
    <dgm:pt modelId="{473F547A-B758-46F1-8E07-F82BD7EBD2A5}" type="sibTrans" cxnId="{07068F28-2DB3-4D6D-BCB3-C42434DFDF9B}">
      <dgm:prSet/>
      <dgm:spPr/>
      <dgm:t>
        <a:bodyPr/>
        <a:lstStyle/>
        <a:p>
          <a:endParaRPr lang="en-US"/>
        </a:p>
      </dgm:t>
    </dgm:pt>
    <dgm:pt modelId="{9CCBB462-0C26-45E4-8F36-C809CD99DF03}">
      <dgm:prSet/>
      <dgm:spPr/>
      <dgm:t>
        <a:bodyPr/>
        <a:lstStyle/>
        <a:p>
          <a:r>
            <a:rPr lang="tr-TR"/>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a:p>
      </dgm:t>
    </dgm:pt>
    <dgm:pt modelId="{5C0A3CBD-8B41-4B76-BEE5-AA995B5536E2}" type="parTrans" cxnId="{84C22F39-900B-4F26-9F7F-DC0FB3D86BBF}">
      <dgm:prSet/>
      <dgm:spPr/>
      <dgm:t>
        <a:bodyPr/>
        <a:lstStyle/>
        <a:p>
          <a:endParaRPr lang="en-US"/>
        </a:p>
      </dgm:t>
    </dgm:pt>
    <dgm:pt modelId="{2BC6D1C7-8C98-4D44-A8FF-C0DC103D764A}" type="sibTrans" cxnId="{84C22F39-900B-4F26-9F7F-DC0FB3D86BBF}">
      <dgm:prSet/>
      <dgm:spPr/>
      <dgm:t>
        <a:bodyPr/>
        <a:lstStyle/>
        <a:p>
          <a:endParaRPr lang="en-US"/>
        </a:p>
      </dgm:t>
    </dgm:pt>
    <dgm:pt modelId="{7FE6F67F-445D-43B9-8CD2-0E54660E58D0}">
      <dgm:prSet/>
      <dgm:spPr/>
      <dgm:t>
        <a:bodyPr/>
        <a:lstStyle/>
        <a:p>
          <a:r>
            <a:rPr lang="tr-TR"/>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a:p>
      </dgm:t>
    </dgm:pt>
    <dgm:pt modelId="{E0F4C2BD-6542-4A1A-AF28-B7B7E9187A8C}" type="parTrans" cxnId="{57A1AC66-BBA1-4BAD-B4F6-14324C8DF753}">
      <dgm:prSet/>
      <dgm:spPr/>
      <dgm:t>
        <a:bodyPr/>
        <a:lstStyle/>
        <a:p>
          <a:endParaRPr lang="en-US"/>
        </a:p>
      </dgm:t>
    </dgm:pt>
    <dgm:pt modelId="{C35BB3ED-B804-45CC-ADBC-2F9DA882C270}" type="sibTrans" cxnId="{57A1AC66-BBA1-4BAD-B4F6-14324C8DF753}">
      <dgm:prSet/>
      <dgm:spPr/>
      <dgm:t>
        <a:bodyPr/>
        <a:lstStyle/>
        <a:p>
          <a:endParaRPr lang="en-US"/>
        </a:p>
      </dgm:t>
    </dgm:pt>
    <dgm:pt modelId="{A88C5790-4BC7-3C4D-ABA3-6830127738D5}" type="pres">
      <dgm:prSet presAssocID="{FEF875A7-9EF3-424B-9420-44E76A877F76}" presName="Name0" presStyleCnt="0">
        <dgm:presLayoutVars>
          <dgm:dir/>
          <dgm:resizeHandles val="exact"/>
        </dgm:presLayoutVars>
      </dgm:prSet>
      <dgm:spPr/>
    </dgm:pt>
    <dgm:pt modelId="{02743746-C663-A04F-A96F-B1D066EB2E14}" type="pres">
      <dgm:prSet presAssocID="{9C9D56B3-81FA-4483-8F38-338F77019A4D}" presName="node" presStyleLbl="node1" presStyleIdx="0" presStyleCnt="3">
        <dgm:presLayoutVars>
          <dgm:bulletEnabled val="1"/>
        </dgm:presLayoutVars>
      </dgm:prSet>
      <dgm:spPr/>
    </dgm:pt>
    <dgm:pt modelId="{F7920782-49DF-C745-BEE3-1A2E722751AC}" type="pres">
      <dgm:prSet presAssocID="{473F547A-B758-46F1-8E07-F82BD7EBD2A5}" presName="sibTrans" presStyleLbl="sibTrans2D1" presStyleIdx="0" presStyleCnt="2"/>
      <dgm:spPr/>
    </dgm:pt>
    <dgm:pt modelId="{757A24A3-4DE0-7F47-94B4-0A6A9AF0B413}" type="pres">
      <dgm:prSet presAssocID="{473F547A-B758-46F1-8E07-F82BD7EBD2A5}" presName="connectorText" presStyleLbl="sibTrans2D1" presStyleIdx="0" presStyleCnt="2"/>
      <dgm:spPr/>
    </dgm:pt>
    <dgm:pt modelId="{F2F9A1A1-56DB-8F44-A482-27E7168A5610}" type="pres">
      <dgm:prSet presAssocID="{9CCBB462-0C26-45E4-8F36-C809CD99DF03}" presName="node" presStyleLbl="node1" presStyleIdx="1" presStyleCnt="3">
        <dgm:presLayoutVars>
          <dgm:bulletEnabled val="1"/>
        </dgm:presLayoutVars>
      </dgm:prSet>
      <dgm:spPr/>
    </dgm:pt>
    <dgm:pt modelId="{C8891094-7CBA-6B4B-BE69-F6E1636E987B}" type="pres">
      <dgm:prSet presAssocID="{2BC6D1C7-8C98-4D44-A8FF-C0DC103D764A}" presName="sibTrans" presStyleLbl="sibTrans2D1" presStyleIdx="1" presStyleCnt="2"/>
      <dgm:spPr/>
    </dgm:pt>
    <dgm:pt modelId="{727E05E7-38D2-A24C-8712-A98509A62A8F}" type="pres">
      <dgm:prSet presAssocID="{2BC6D1C7-8C98-4D44-A8FF-C0DC103D764A}" presName="connectorText" presStyleLbl="sibTrans2D1" presStyleIdx="1" presStyleCnt="2"/>
      <dgm:spPr/>
    </dgm:pt>
    <dgm:pt modelId="{AAA5DFB2-2760-AF4F-AB0D-585542E85B8D}" type="pres">
      <dgm:prSet presAssocID="{7FE6F67F-445D-43B9-8CD2-0E54660E58D0}" presName="node" presStyleLbl="node1" presStyleIdx="2" presStyleCnt="3">
        <dgm:presLayoutVars>
          <dgm:bulletEnabled val="1"/>
        </dgm:presLayoutVars>
      </dgm:prSet>
      <dgm:spPr/>
    </dgm:pt>
  </dgm:ptLst>
  <dgm:cxnLst>
    <dgm:cxn modelId="{02126A03-4D33-AC4A-A2CB-86C4DFBF98C2}" type="presOf" srcId="{9C9D56B3-81FA-4483-8F38-338F77019A4D}" destId="{02743746-C663-A04F-A96F-B1D066EB2E14}" srcOrd="0" destOrd="0" presId="urn:microsoft.com/office/officeart/2005/8/layout/process1"/>
    <dgm:cxn modelId="{BA563E1F-19DD-6A42-803B-B04920778A51}" type="presOf" srcId="{2BC6D1C7-8C98-4D44-A8FF-C0DC103D764A}" destId="{C8891094-7CBA-6B4B-BE69-F6E1636E987B}" srcOrd="0" destOrd="0" presId="urn:microsoft.com/office/officeart/2005/8/layout/process1"/>
    <dgm:cxn modelId="{07068F28-2DB3-4D6D-BCB3-C42434DFDF9B}" srcId="{FEF875A7-9EF3-424B-9420-44E76A877F76}" destId="{9C9D56B3-81FA-4483-8F38-338F77019A4D}" srcOrd="0" destOrd="0" parTransId="{BB59BCBE-4EA5-4F7B-9EF7-EBD46E38A0FD}" sibTransId="{473F547A-B758-46F1-8E07-F82BD7EBD2A5}"/>
    <dgm:cxn modelId="{C50C3C2C-C28C-FD4F-A941-13319D116061}" type="presOf" srcId="{2BC6D1C7-8C98-4D44-A8FF-C0DC103D764A}" destId="{727E05E7-38D2-A24C-8712-A98509A62A8F}" srcOrd="1" destOrd="0" presId="urn:microsoft.com/office/officeart/2005/8/layout/process1"/>
    <dgm:cxn modelId="{DA4A6432-0E97-B445-A1FA-812B71E9CA29}" type="presOf" srcId="{7FE6F67F-445D-43B9-8CD2-0E54660E58D0}" destId="{AAA5DFB2-2760-AF4F-AB0D-585542E85B8D}" srcOrd="0" destOrd="0" presId="urn:microsoft.com/office/officeart/2005/8/layout/process1"/>
    <dgm:cxn modelId="{84C22F39-900B-4F26-9F7F-DC0FB3D86BBF}" srcId="{FEF875A7-9EF3-424B-9420-44E76A877F76}" destId="{9CCBB462-0C26-45E4-8F36-C809CD99DF03}" srcOrd="1" destOrd="0" parTransId="{5C0A3CBD-8B41-4B76-BEE5-AA995B5536E2}" sibTransId="{2BC6D1C7-8C98-4D44-A8FF-C0DC103D764A}"/>
    <dgm:cxn modelId="{22329559-5EDE-A042-BB37-A952131BF24A}" type="presOf" srcId="{473F547A-B758-46F1-8E07-F82BD7EBD2A5}" destId="{F7920782-49DF-C745-BEE3-1A2E722751AC}" srcOrd="0" destOrd="0" presId="urn:microsoft.com/office/officeart/2005/8/layout/process1"/>
    <dgm:cxn modelId="{57A1AC66-BBA1-4BAD-B4F6-14324C8DF753}" srcId="{FEF875A7-9EF3-424B-9420-44E76A877F76}" destId="{7FE6F67F-445D-43B9-8CD2-0E54660E58D0}" srcOrd="2" destOrd="0" parTransId="{E0F4C2BD-6542-4A1A-AF28-B7B7E9187A8C}" sibTransId="{C35BB3ED-B804-45CC-ADBC-2F9DA882C270}"/>
    <dgm:cxn modelId="{91D8D085-053A-5942-95B9-93559A73AE21}" type="presOf" srcId="{473F547A-B758-46F1-8E07-F82BD7EBD2A5}" destId="{757A24A3-4DE0-7F47-94B4-0A6A9AF0B413}" srcOrd="1" destOrd="0" presId="urn:microsoft.com/office/officeart/2005/8/layout/process1"/>
    <dgm:cxn modelId="{611CE491-743E-E648-A6B5-45AD053BF95C}" type="presOf" srcId="{9CCBB462-0C26-45E4-8F36-C809CD99DF03}" destId="{F2F9A1A1-56DB-8F44-A482-27E7168A5610}" srcOrd="0" destOrd="0" presId="urn:microsoft.com/office/officeart/2005/8/layout/process1"/>
    <dgm:cxn modelId="{4C5E49C9-08C0-9448-A262-0A89E75F8435}" type="presOf" srcId="{FEF875A7-9EF3-424B-9420-44E76A877F76}" destId="{A88C5790-4BC7-3C4D-ABA3-6830127738D5}" srcOrd="0" destOrd="0" presId="urn:microsoft.com/office/officeart/2005/8/layout/process1"/>
    <dgm:cxn modelId="{F87068CA-6FE0-C74E-A1E1-6EC079247E8F}" type="presParOf" srcId="{A88C5790-4BC7-3C4D-ABA3-6830127738D5}" destId="{02743746-C663-A04F-A96F-B1D066EB2E14}" srcOrd="0" destOrd="0" presId="urn:microsoft.com/office/officeart/2005/8/layout/process1"/>
    <dgm:cxn modelId="{E72BB6E2-07D1-FB42-B547-DFAC06EE88AF}" type="presParOf" srcId="{A88C5790-4BC7-3C4D-ABA3-6830127738D5}" destId="{F7920782-49DF-C745-BEE3-1A2E722751AC}" srcOrd="1" destOrd="0" presId="urn:microsoft.com/office/officeart/2005/8/layout/process1"/>
    <dgm:cxn modelId="{D3E5C2D8-21AC-E84C-9237-36A5AE753AC1}" type="presParOf" srcId="{F7920782-49DF-C745-BEE3-1A2E722751AC}" destId="{757A24A3-4DE0-7F47-94B4-0A6A9AF0B413}" srcOrd="0" destOrd="0" presId="urn:microsoft.com/office/officeart/2005/8/layout/process1"/>
    <dgm:cxn modelId="{9A1A85C4-4E3F-4943-A009-05683F989F2B}" type="presParOf" srcId="{A88C5790-4BC7-3C4D-ABA3-6830127738D5}" destId="{F2F9A1A1-56DB-8F44-A482-27E7168A5610}" srcOrd="2" destOrd="0" presId="urn:microsoft.com/office/officeart/2005/8/layout/process1"/>
    <dgm:cxn modelId="{91D4FFD7-4960-3042-ADD9-D1E0C1897FE3}" type="presParOf" srcId="{A88C5790-4BC7-3C4D-ABA3-6830127738D5}" destId="{C8891094-7CBA-6B4B-BE69-F6E1636E987B}" srcOrd="3" destOrd="0" presId="urn:microsoft.com/office/officeart/2005/8/layout/process1"/>
    <dgm:cxn modelId="{800BEF15-0830-B847-AF1D-47D96D4554B3}" type="presParOf" srcId="{C8891094-7CBA-6B4B-BE69-F6E1636E987B}" destId="{727E05E7-38D2-A24C-8712-A98509A62A8F}" srcOrd="0" destOrd="0" presId="urn:microsoft.com/office/officeart/2005/8/layout/process1"/>
    <dgm:cxn modelId="{0D4D28E0-F5D8-0142-BD7D-DA87A5FDD455}" type="presParOf" srcId="{A88C5790-4BC7-3C4D-ABA3-6830127738D5}" destId="{AAA5DFB2-2760-AF4F-AB0D-585542E85B8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266E7-6626-42A8-AC4C-69838B83BF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B26F37-FA1F-4779-B8AC-728CA51871F0}">
      <dgm:prSet/>
      <dgm:spPr/>
      <dgm:t>
        <a:bodyPr/>
        <a:lstStyle/>
        <a:p>
          <a:pPr>
            <a:lnSpc>
              <a:spcPct val="100000"/>
            </a:lnSpc>
          </a:pPr>
          <a:r>
            <a:rPr lang="tr-TR" b="1" dirty="0" err="1"/>
            <a:t>Scalability</a:t>
          </a:r>
          <a:r>
            <a:rPr lang="tr-TR" b="1" dirty="0"/>
            <a:t> (Ölçeklenebilirlik) :</a:t>
          </a:r>
          <a:r>
            <a:rPr lang="tr-TR" dirty="0"/>
            <a:t> Yüksek performans sunarak yüksek hacimli verileri verimli bir şekilde veri boyutundan bağımsız olarak işler.</a:t>
          </a:r>
          <a:endParaRPr lang="en-US" dirty="0"/>
        </a:p>
      </dgm:t>
    </dgm:pt>
    <dgm:pt modelId="{38E12B95-32BA-4954-9544-5C552C0F19D0}" type="parTrans" cxnId="{E14E48C3-3DE1-47B4-A466-2C57B2267247}">
      <dgm:prSet/>
      <dgm:spPr/>
      <dgm:t>
        <a:bodyPr/>
        <a:lstStyle/>
        <a:p>
          <a:endParaRPr lang="en-US"/>
        </a:p>
      </dgm:t>
    </dgm:pt>
    <dgm:pt modelId="{2C2661C0-3B26-4951-8E78-238D4B85726E}" type="sibTrans" cxnId="{E14E48C3-3DE1-47B4-A466-2C57B2267247}">
      <dgm:prSet/>
      <dgm:spPr/>
      <dgm:t>
        <a:bodyPr/>
        <a:lstStyle/>
        <a:p>
          <a:endParaRPr lang="en-US"/>
        </a:p>
      </dgm:t>
    </dgm:pt>
    <dgm:pt modelId="{252BC273-1C0D-4FC8-96FB-8ADDBB05DC66}">
      <dgm:prSet/>
      <dgm:spPr/>
      <dgm:t>
        <a:bodyPr/>
        <a:lstStyle/>
        <a:p>
          <a:pPr>
            <a:lnSpc>
              <a:spcPct val="100000"/>
            </a:lnSpc>
          </a:pPr>
          <a:r>
            <a:rPr lang="tr-TR" b="1"/>
            <a:t>Fault Tolerance (Hata Toleransı) : </a:t>
          </a:r>
          <a:r>
            <a:rPr lang="tr-TR"/>
            <a:t>Hatalar her zaman olabilir ama spring batch otomatik yeniden başlatma, atlama ve geri alma özelliklerine sahiptir.</a:t>
          </a:r>
          <a:endParaRPr lang="en-US"/>
        </a:p>
      </dgm:t>
    </dgm:pt>
    <dgm:pt modelId="{09BA4F6D-B73F-4941-B8AA-563C996F61C5}" type="parTrans" cxnId="{4FB39AE0-D603-4CD8-8449-E8EAA2D75506}">
      <dgm:prSet/>
      <dgm:spPr/>
      <dgm:t>
        <a:bodyPr/>
        <a:lstStyle/>
        <a:p>
          <a:endParaRPr lang="en-US"/>
        </a:p>
      </dgm:t>
    </dgm:pt>
    <dgm:pt modelId="{78E21949-CA99-4D94-8207-719920BF5CD3}" type="sibTrans" cxnId="{4FB39AE0-D603-4CD8-8449-E8EAA2D75506}">
      <dgm:prSet/>
      <dgm:spPr/>
      <dgm:t>
        <a:bodyPr/>
        <a:lstStyle/>
        <a:p>
          <a:endParaRPr lang="en-US"/>
        </a:p>
      </dgm:t>
    </dgm:pt>
    <dgm:pt modelId="{68A53EE6-54D6-46E4-BA50-26D0245AD121}">
      <dgm:prSet/>
      <dgm:spPr/>
      <dgm:t>
        <a:bodyPr/>
        <a:lstStyle/>
        <a:p>
          <a:pPr>
            <a:lnSpc>
              <a:spcPct val="100000"/>
            </a:lnSpc>
          </a:pPr>
          <a:r>
            <a:rPr lang="tr-TR" b="1"/>
            <a:t>Transactional Integrity (İşlem Bütünlüğü) : </a:t>
          </a:r>
          <a:r>
            <a:rPr lang="tr-TR"/>
            <a:t>Spring batch işleri belirli parçalara böler. Parçalar sorunla karşılaşsa bile verilerin bütünlüğünü garantiler.</a:t>
          </a:r>
          <a:endParaRPr lang="en-US"/>
        </a:p>
      </dgm:t>
    </dgm:pt>
    <dgm:pt modelId="{A90A7411-FCE7-4448-9426-4E61DA0FB179}" type="parTrans" cxnId="{0AD8BC93-AA89-443D-AAB9-258417952596}">
      <dgm:prSet/>
      <dgm:spPr/>
      <dgm:t>
        <a:bodyPr/>
        <a:lstStyle/>
        <a:p>
          <a:endParaRPr lang="en-US"/>
        </a:p>
      </dgm:t>
    </dgm:pt>
    <dgm:pt modelId="{F75DE19C-3AE9-4DCC-AFF1-8CAC758676C4}" type="sibTrans" cxnId="{0AD8BC93-AA89-443D-AAB9-258417952596}">
      <dgm:prSet/>
      <dgm:spPr/>
      <dgm:t>
        <a:bodyPr/>
        <a:lstStyle/>
        <a:p>
          <a:endParaRPr lang="en-US"/>
        </a:p>
      </dgm:t>
    </dgm:pt>
    <dgm:pt modelId="{DA797695-C817-4446-AD4D-565CE42BD0C7}">
      <dgm:prSet/>
      <dgm:spPr/>
      <dgm:t>
        <a:bodyPr/>
        <a:lstStyle/>
        <a:p>
          <a:pPr>
            <a:lnSpc>
              <a:spcPct val="100000"/>
            </a:lnSpc>
          </a:pPr>
          <a:r>
            <a:rPr lang="tr-TR" b="1"/>
            <a:t>Parallel Processing (Paralel İşleme) : </a:t>
          </a:r>
          <a:r>
            <a:rPr lang="tr-TR"/>
            <a:t>Kendi içinde paralel işleme mekanizmaları vardır.</a:t>
          </a:r>
          <a:endParaRPr lang="en-US"/>
        </a:p>
      </dgm:t>
    </dgm:pt>
    <dgm:pt modelId="{C59491D3-A378-40E8-8723-DACC1CBC9BD0}" type="parTrans" cxnId="{15B20AB0-833F-44EB-B19F-969AFAD42AE4}">
      <dgm:prSet/>
      <dgm:spPr/>
      <dgm:t>
        <a:bodyPr/>
        <a:lstStyle/>
        <a:p>
          <a:endParaRPr lang="en-US"/>
        </a:p>
      </dgm:t>
    </dgm:pt>
    <dgm:pt modelId="{27C12036-19F6-43A0-9F6E-C36D0C7C1075}" type="sibTrans" cxnId="{15B20AB0-833F-44EB-B19F-969AFAD42AE4}">
      <dgm:prSet/>
      <dgm:spPr/>
      <dgm:t>
        <a:bodyPr/>
        <a:lstStyle/>
        <a:p>
          <a:endParaRPr lang="en-US"/>
        </a:p>
      </dgm:t>
    </dgm:pt>
    <dgm:pt modelId="{FD383B6D-269C-4BBE-B11D-8B5320223B8F}" type="pres">
      <dgm:prSet presAssocID="{189266E7-6626-42A8-AC4C-69838B83BF9F}" presName="root" presStyleCnt="0">
        <dgm:presLayoutVars>
          <dgm:dir/>
          <dgm:resizeHandles val="exact"/>
        </dgm:presLayoutVars>
      </dgm:prSet>
      <dgm:spPr/>
    </dgm:pt>
    <dgm:pt modelId="{F3F52749-2C7A-4474-8420-83C4DB334FCD}" type="pres">
      <dgm:prSet presAssocID="{62B26F37-FA1F-4779-B8AC-728CA51871F0}" presName="compNode" presStyleCnt="0"/>
      <dgm:spPr/>
    </dgm:pt>
    <dgm:pt modelId="{7BDFB228-D8E3-4F08-A6D3-E8C6C48447FB}" type="pres">
      <dgm:prSet presAssocID="{62B26F37-FA1F-4779-B8AC-728CA51871F0}" presName="bgRect" presStyleLbl="bgShp" presStyleIdx="0" presStyleCnt="4"/>
      <dgm:spPr/>
    </dgm:pt>
    <dgm:pt modelId="{8DC68B68-5D22-4021-B2DC-CFEAF1013159}" type="pres">
      <dgm:prSet presAssocID="{62B26F37-FA1F-4779-B8AC-728CA51871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vul"/>
        </a:ext>
      </dgm:extLst>
    </dgm:pt>
    <dgm:pt modelId="{B1C5FC9C-BA1E-4AFB-A602-E6F254D368F8}" type="pres">
      <dgm:prSet presAssocID="{62B26F37-FA1F-4779-B8AC-728CA51871F0}" presName="spaceRect" presStyleCnt="0"/>
      <dgm:spPr/>
    </dgm:pt>
    <dgm:pt modelId="{51C0E5B3-39DC-40B5-8878-3504A5748E1A}" type="pres">
      <dgm:prSet presAssocID="{62B26F37-FA1F-4779-B8AC-728CA51871F0}" presName="parTx" presStyleLbl="revTx" presStyleIdx="0" presStyleCnt="4">
        <dgm:presLayoutVars>
          <dgm:chMax val="0"/>
          <dgm:chPref val="0"/>
        </dgm:presLayoutVars>
      </dgm:prSet>
      <dgm:spPr/>
    </dgm:pt>
    <dgm:pt modelId="{A85D98D7-E37C-44B7-AA43-3053D0C61646}" type="pres">
      <dgm:prSet presAssocID="{2C2661C0-3B26-4951-8E78-238D4B85726E}" presName="sibTrans" presStyleCnt="0"/>
      <dgm:spPr/>
    </dgm:pt>
    <dgm:pt modelId="{9655D009-078E-4AD1-8C79-981D6C2C9350}" type="pres">
      <dgm:prSet presAssocID="{252BC273-1C0D-4FC8-96FB-8ADDBB05DC66}" presName="compNode" presStyleCnt="0"/>
      <dgm:spPr/>
    </dgm:pt>
    <dgm:pt modelId="{A51678B3-88B1-461D-A1E9-63511F83E0D1}" type="pres">
      <dgm:prSet presAssocID="{252BC273-1C0D-4FC8-96FB-8ADDBB05DC66}" presName="bgRect" presStyleLbl="bgShp" presStyleIdx="1" presStyleCnt="4"/>
      <dgm:spPr/>
    </dgm:pt>
    <dgm:pt modelId="{5ED2EEF5-62CA-4F99-A0CB-452EF3A97A18}" type="pres">
      <dgm:prSet presAssocID="{252BC273-1C0D-4FC8-96FB-8ADDBB05DC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öcek"/>
        </a:ext>
      </dgm:extLst>
    </dgm:pt>
    <dgm:pt modelId="{E8CA874E-5F3D-4919-ADB6-3E952392F412}" type="pres">
      <dgm:prSet presAssocID="{252BC273-1C0D-4FC8-96FB-8ADDBB05DC66}" presName="spaceRect" presStyleCnt="0"/>
      <dgm:spPr/>
    </dgm:pt>
    <dgm:pt modelId="{4AA87CBF-8673-42FC-A6D3-FADFAD257889}" type="pres">
      <dgm:prSet presAssocID="{252BC273-1C0D-4FC8-96FB-8ADDBB05DC66}" presName="parTx" presStyleLbl="revTx" presStyleIdx="1" presStyleCnt="4">
        <dgm:presLayoutVars>
          <dgm:chMax val="0"/>
          <dgm:chPref val="0"/>
        </dgm:presLayoutVars>
      </dgm:prSet>
      <dgm:spPr/>
    </dgm:pt>
    <dgm:pt modelId="{A6B7547A-ED92-4DC6-9E11-7A2C2660E9D8}" type="pres">
      <dgm:prSet presAssocID="{78E21949-CA99-4D94-8207-719920BF5CD3}" presName="sibTrans" presStyleCnt="0"/>
      <dgm:spPr/>
    </dgm:pt>
    <dgm:pt modelId="{FBD4E0A4-44E2-4C7A-8FC4-6790D293506F}" type="pres">
      <dgm:prSet presAssocID="{68A53EE6-54D6-46E4-BA50-26D0245AD121}" presName="compNode" presStyleCnt="0"/>
      <dgm:spPr/>
    </dgm:pt>
    <dgm:pt modelId="{E6FD23CB-3CB2-4632-BAFA-C1455BB274D9}" type="pres">
      <dgm:prSet presAssocID="{68A53EE6-54D6-46E4-BA50-26D0245AD121}" presName="bgRect" presStyleLbl="bgShp" presStyleIdx="2" presStyleCnt="4"/>
      <dgm:spPr/>
    </dgm:pt>
    <dgm:pt modelId="{EABC0173-1478-4D6F-86E0-9C39FCF6ED00}" type="pres">
      <dgm:prSet presAssocID="{68A53EE6-54D6-46E4-BA50-26D0245AD1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kış Çizelgesi"/>
        </a:ext>
      </dgm:extLst>
    </dgm:pt>
    <dgm:pt modelId="{ED83D3EC-CCC1-4E31-A89E-898F024C14DB}" type="pres">
      <dgm:prSet presAssocID="{68A53EE6-54D6-46E4-BA50-26D0245AD121}" presName="spaceRect" presStyleCnt="0"/>
      <dgm:spPr/>
    </dgm:pt>
    <dgm:pt modelId="{74556909-DD8B-457D-A1FA-E5F4C528024F}" type="pres">
      <dgm:prSet presAssocID="{68A53EE6-54D6-46E4-BA50-26D0245AD121}" presName="parTx" presStyleLbl="revTx" presStyleIdx="2" presStyleCnt="4">
        <dgm:presLayoutVars>
          <dgm:chMax val="0"/>
          <dgm:chPref val="0"/>
        </dgm:presLayoutVars>
      </dgm:prSet>
      <dgm:spPr/>
    </dgm:pt>
    <dgm:pt modelId="{E4262E20-6118-44FD-AFAC-C0236520C51B}" type="pres">
      <dgm:prSet presAssocID="{F75DE19C-3AE9-4DCC-AFF1-8CAC758676C4}" presName="sibTrans" presStyleCnt="0"/>
      <dgm:spPr/>
    </dgm:pt>
    <dgm:pt modelId="{4DA36735-D531-42C5-87B4-D9ADCC58F8B4}" type="pres">
      <dgm:prSet presAssocID="{DA797695-C817-4446-AD4D-565CE42BD0C7}" presName="compNode" presStyleCnt="0"/>
      <dgm:spPr/>
    </dgm:pt>
    <dgm:pt modelId="{395B37BA-7D16-4C54-8CE2-9CC553AEB89B}" type="pres">
      <dgm:prSet presAssocID="{DA797695-C817-4446-AD4D-565CE42BD0C7}" presName="bgRect" presStyleLbl="bgShp" presStyleIdx="3" presStyleCnt="4"/>
      <dgm:spPr/>
    </dgm:pt>
    <dgm:pt modelId="{B9B63B67-1132-4914-A248-412E2869DF08}" type="pres">
      <dgm:prSet presAssocID="{DA797695-C817-4446-AD4D-565CE42BD0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lektrikçi"/>
        </a:ext>
      </dgm:extLst>
    </dgm:pt>
    <dgm:pt modelId="{F08E9B0F-FFE4-44B0-B5DF-0D4E766819C7}" type="pres">
      <dgm:prSet presAssocID="{DA797695-C817-4446-AD4D-565CE42BD0C7}" presName="spaceRect" presStyleCnt="0"/>
      <dgm:spPr/>
    </dgm:pt>
    <dgm:pt modelId="{D4C64864-61C2-47AB-B3E5-46DA1DCB64D0}" type="pres">
      <dgm:prSet presAssocID="{DA797695-C817-4446-AD4D-565CE42BD0C7}" presName="parTx" presStyleLbl="revTx" presStyleIdx="3" presStyleCnt="4">
        <dgm:presLayoutVars>
          <dgm:chMax val="0"/>
          <dgm:chPref val="0"/>
        </dgm:presLayoutVars>
      </dgm:prSet>
      <dgm:spPr/>
    </dgm:pt>
  </dgm:ptLst>
  <dgm:cxnLst>
    <dgm:cxn modelId="{85D1D15D-BF69-7549-BDD3-F35360916F79}" type="presOf" srcId="{62B26F37-FA1F-4779-B8AC-728CA51871F0}" destId="{51C0E5B3-39DC-40B5-8878-3504A5748E1A}" srcOrd="0" destOrd="0" presId="urn:microsoft.com/office/officeart/2018/2/layout/IconVerticalSolidList"/>
    <dgm:cxn modelId="{3517B678-FE62-A941-B3CE-239188181616}" type="presOf" srcId="{DA797695-C817-4446-AD4D-565CE42BD0C7}" destId="{D4C64864-61C2-47AB-B3E5-46DA1DCB64D0}" srcOrd="0" destOrd="0" presId="urn:microsoft.com/office/officeart/2018/2/layout/IconVerticalSolidList"/>
    <dgm:cxn modelId="{22AB0F8C-FDE7-F547-AA7A-21CAF33914BD}" type="presOf" srcId="{68A53EE6-54D6-46E4-BA50-26D0245AD121}" destId="{74556909-DD8B-457D-A1FA-E5F4C528024F}" srcOrd="0" destOrd="0" presId="urn:microsoft.com/office/officeart/2018/2/layout/IconVerticalSolidList"/>
    <dgm:cxn modelId="{0AD8BC93-AA89-443D-AAB9-258417952596}" srcId="{189266E7-6626-42A8-AC4C-69838B83BF9F}" destId="{68A53EE6-54D6-46E4-BA50-26D0245AD121}" srcOrd="2" destOrd="0" parTransId="{A90A7411-FCE7-4448-9426-4E61DA0FB179}" sibTransId="{F75DE19C-3AE9-4DCC-AFF1-8CAC758676C4}"/>
    <dgm:cxn modelId="{15B20AB0-833F-44EB-B19F-969AFAD42AE4}" srcId="{189266E7-6626-42A8-AC4C-69838B83BF9F}" destId="{DA797695-C817-4446-AD4D-565CE42BD0C7}" srcOrd="3" destOrd="0" parTransId="{C59491D3-A378-40E8-8723-DACC1CBC9BD0}" sibTransId="{27C12036-19F6-43A0-9F6E-C36D0C7C1075}"/>
    <dgm:cxn modelId="{E14E48C3-3DE1-47B4-A466-2C57B2267247}" srcId="{189266E7-6626-42A8-AC4C-69838B83BF9F}" destId="{62B26F37-FA1F-4779-B8AC-728CA51871F0}" srcOrd="0" destOrd="0" parTransId="{38E12B95-32BA-4954-9544-5C552C0F19D0}" sibTransId="{2C2661C0-3B26-4951-8E78-238D4B85726E}"/>
    <dgm:cxn modelId="{4FB39AE0-D603-4CD8-8449-E8EAA2D75506}" srcId="{189266E7-6626-42A8-AC4C-69838B83BF9F}" destId="{252BC273-1C0D-4FC8-96FB-8ADDBB05DC66}" srcOrd="1" destOrd="0" parTransId="{09BA4F6D-B73F-4941-B8AA-563C996F61C5}" sibTransId="{78E21949-CA99-4D94-8207-719920BF5CD3}"/>
    <dgm:cxn modelId="{EA6AB6E3-0862-6149-A5A8-06BC0A60AE81}" type="presOf" srcId="{189266E7-6626-42A8-AC4C-69838B83BF9F}" destId="{FD383B6D-269C-4BBE-B11D-8B5320223B8F}" srcOrd="0" destOrd="0" presId="urn:microsoft.com/office/officeart/2018/2/layout/IconVerticalSolidList"/>
    <dgm:cxn modelId="{570D61ED-AE34-2E4D-A126-5E116CCD1D20}" type="presOf" srcId="{252BC273-1C0D-4FC8-96FB-8ADDBB05DC66}" destId="{4AA87CBF-8673-42FC-A6D3-FADFAD257889}" srcOrd="0" destOrd="0" presId="urn:microsoft.com/office/officeart/2018/2/layout/IconVerticalSolidList"/>
    <dgm:cxn modelId="{B0D68A5C-4471-8545-A588-E395389E503C}" type="presParOf" srcId="{FD383B6D-269C-4BBE-B11D-8B5320223B8F}" destId="{F3F52749-2C7A-4474-8420-83C4DB334FCD}" srcOrd="0" destOrd="0" presId="urn:microsoft.com/office/officeart/2018/2/layout/IconVerticalSolidList"/>
    <dgm:cxn modelId="{64F65E44-964C-2449-B2B5-CE6C4BEE3E23}" type="presParOf" srcId="{F3F52749-2C7A-4474-8420-83C4DB334FCD}" destId="{7BDFB228-D8E3-4F08-A6D3-E8C6C48447FB}" srcOrd="0" destOrd="0" presId="urn:microsoft.com/office/officeart/2018/2/layout/IconVerticalSolidList"/>
    <dgm:cxn modelId="{C2FFAA00-C48C-4340-A543-1C83C2565D19}" type="presParOf" srcId="{F3F52749-2C7A-4474-8420-83C4DB334FCD}" destId="{8DC68B68-5D22-4021-B2DC-CFEAF1013159}" srcOrd="1" destOrd="0" presId="urn:microsoft.com/office/officeart/2018/2/layout/IconVerticalSolidList"/>
    <dgm:cxn modelId="{874EC6DB-8548-624E-9F86-4F6BB1488FD0}" type="presParOf" srcId="{F3F52749-2C7A-4474-8420-83C4DB334FCD}" destId="{B1C5FC9C-BA1E-4AFB-A602-E6F254D368F8}" srcOrd="2" destOrd="0" presId="urn:microsoft.com/office/officeart/2018/2/layout/IconVerticalSolidList"/>
    <dgm:cxn modelId="{BC9C0556-0755-9E44-BE8A-E3561DCADD55}" type="presParOf" srcId="{F3F52749-2C7A-4474-8420-83C4DB334FCD}" destId="{51C0E5B3-39DC-40B5-8878-3504A5748E1A}" srcOrd="3" destOrd="0" presId="urn:microsoft.com/office/officeart/2018/2/layout/IconVerticalSolidList"/>
    <dgm:cxn modelId="{D6E1905B-3384-C448-A9A1-7080B7E6B179}" type="presParOf" srcId="{FD383B6D-269C-4BBE-B11D-8B5320223B8F}" destId="{A85D98D7-E37C-44B7-AA43-3053D0C61646}" srcOrd="1" destOrd="0" presId="urn:microsoft.com/office/officeart/2018/2/layout/IconVerticalSolidList"/>
    <dgm:cxn modelId="{65051B0F-23D0-304D-8951-D205FACAA85C}" type="presParOf" srcId="{FD383B6D-269C-4BBE-B11D-8B5320223B8F}" destId="{9655D009-078E-4AD1-8C79-981D6C2C9350}" srcOrd="2" destOrd="0" presId="urn:microsoft.com/office/officeart/2018/2/layout/IconVerticalSolidList"/>
    <dgm:cxn modelId="{929E33D5-CF48-6C4F-ABE6-1D8F5F73BA30}" type="presParOf" srcId="{9655D009-078E-4AD1-8C79-981D6C2C9350}" destId="{A51678B3-88B1-461D-A1E9-63511F83E0D1}" srcOrd="0" destOrd="0" presId="urn:microsoft.com/office/officeart/2018/2/layout/IconVerticalSolidList"/>
    <dgm:cxn modelId="{49630E8B-640C-CF46-BFB3-0A57BB05FA83}" type="presParOf" srcId="{9655D009-078E-4AD1-8C79-981D6C2C9350}" destId="{5ED2EEF5-62CA-4F99-A0CB-452EF3A97A18}" srcOrd="1" destOrd="0" presId="urn:microsoft.com/office/officeart/2018/2/layout/IconVerticalSolidList"/>
    <dgm:cxn modelId="{2F20BFCD-5995-FA4C-85FB-7031719E2938}" type="presParOf" srcId="{9655D009-078E-4AD1-8C79-981D6C2C9350}" destId="{E8CA874E-5F3D-4919-ADB6-3E952392F412}" srcOrd="2" destOrd="0" presId="urn:microsoft.com/office/officeart/2018/2/layout/IconVerticalSolidList"/>
    <dgm:cxn modelId="{66BD19F9-277B-0D47-B140-AEAEDEACA0C0}" type="presParOf" srcId="{9655D009-078E-4AD1-8C79-981D6C2C9350}" destId="{4AA87CBF-8673-42FC-A6D3-FADFAD257889}" srcOrd="3" destOrd="0" presId="urn:microsoft.com/office/officeart/2018/2/layout/IconVerticalSolidList"/>
    <dgm:cxn modelId="{8A74DAFD-FAE0-774A-A0EE-E52FB7CDEEBC}" type="presParOf" srcId="{FD383B6D-269C-4BBE-B11D-8B5320223B8F}" destId="{A6B7547A-ED92-4DC6-9E11-7A2C2660E9D8}" srcOrd="3" destOrd="0" presId="urn:microsoft.com/office/officeart/2018/2/layout/IconVerticalSolidList"/>
    <dgm:cxn modelId="{2F1D6F29-A67D-5442-9D51-6451D4BD9F25}" type="presParOf" srcId="{FD383B6D-269C-4BBE-B11D-8B5320223B8F}" destId="{FBD4E0A4-44E2-4C7A-8FC4-6790D293506F}" srcOrd="4" destOrd="0" presId="urn:microsoft.com/office/officeart/2018/2/layout/IconVerticalSolidList"/>
    <dgm:cxn modelId="{18884AF9-E153-1D4B-ABD6-B166A89696F0}" type="presParOf" srcId="{FBD4E0A4-44E2-4C7A-8FC4-6790D293506F}" destId="{E6FD23CB-3CB2-4632-BAFA-C1455BB274D9}" srcOrd="0" destOrd="0" presId="urn:microsoft.com/office/officeart/2018/2/layout/IconVerticalSolidList"/>
    <dgm:cxn modelId="{A383BC9E-B7C4-A442-A1BE-87E4D843E6C9}" type="presParOf" srcId="{FBD4E0A4-44E2-4C7A-8FC4-6790D293506F}" destId="{EABC0173-1478-4D6F-86E0-9C39FCF6ED00}" srcOrd="1" destOrd="0" presId="urn:microsoft.com/office/officeart/2018/2/layout/IconVerticalSolidList"/>
    <dgm:cxn modelId="{07E10918-6F34-CC4A-84EB-366DFEA5B46C}" type="presParOf" srcId="{FBD4E0A4-44E2-4C7A-8FC4-6790D293506F}" destId="{ED83D3EC-CCC1-4E31-A89E-898F024C14DB}" srcOrd="2" destOrd="0" presId="urn:microsoft.com/office/officeart/2018/2/layout/IconVerticalSolidList"/>
    <dgm:cxn modelId="{87F73CE4-4626-FE4E-B7F4-5A584EC271AA}" type="presParOf" srcId="{FBD4E0A4-44E2-4C7A-8FC4-6790D293506F}" destId="{74556909-DD8B-457D-A1FA-E5F4C528024F}" srcOrd="3" destOrd="0" presId="urn:microsoft.com/office/officeart/2018/2/layout/IconVerticalSolidList"/>
    <dgm:cxn modelId="{D1D2AD31-47FB-7043-805A-A0418758644B}" type="presParOf" srcId="{FD383B6D-269C-4BBE-B11D-8B5320223B8F}" destId="{E4262E20-6118-44FD-AFAC-C0236520C51B}" srcOrd="5" destOrd="0" presId="urn:microsoft.com/office/officeart/2018/2/layout/IconVerticalSolidList"/>
    <dgm:cxn modelId="{3BD68E1E-01CD-E243-9C86-FF9F32FED71A}" type="presParOf" srcId="{FD383B6D-269C-4BBE-B11D-8B5320223B8F}" destId="{4DA36735-D531-42C5-87B4-D9ADCC58F8B4}" srcOrd="6" destOrd="0" presId="urn:microsoft.com/office/officeart/2018/2/layout/IconVerticalSolidList"/>
    <dgm:cxn modelId="{0C17836F-BE2D-D343-B316-7DC5F5441360}" type="presParOf" srcId="{4DA36735-D531-42C5-87B4-D9ADCC58F8B4}" destId="{395B37BA-7D16-4C54-8CE2-9CC553AEB89B}" srcOrd="0" destOrd="0" presId="urn:microsoft.com/office/officeart/2018/2/layout/IconVerticalSolidList"/>
    <dgm:cxn modelId="{91C3085F-16AB-6C4D-9D46-61671FC4E091}" type="presParOf" srcId="{4DA36735-D531-42C5-87B4-D9ADCC58F8B4}" destId="{B9B63B67-1132-4914-A248-412E2869DF08}" srcOrd="1" destOrd="0" presId="urn:microsoft.com/office/officeart/2018/2/layout/IconVerticalSolidList"/>
    <dgm:cxn modelId="{6CF9FFDE-AB5F-2D42-AF0F-8E8A9C0B6EE4}" type="presParOf" srcId="{4DA36735-D531-42C5-87B4-D9ADCC58F8B4}" destId="{F08E9B0F-FFE4-44B0-B5DF-0D4E766819C7}" srcOrd="2" destOrd="0" presId="urn:microsoft.com/office/officeart/2018/2/layout/IconVerticalSolidList"/>
    <dgm:cxn modelId="{6AC48BBE-F9A3-C649-87C6-F39FEF24ADFF}" type="presParOf" srcId="{4DA36735-D531-42C5-87B4-D9ADCC58F8B4}" destId="{D4C64864-61C2-47AB-B3E5-46DA1DCB64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E9D57-7B83-4535-9F0F-874073278A5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62BF140F-A309-4EE4-8D96-CE8B6876FE2A}">
      <dgm:prSet/>
      <dgm:spPr/>
      <dgm:t>
        <a:bodyPr/>
        <a:lstStyle/>
        <a:p>
          <a:r>
            <a:rPr lang="tr-TR"/>
            <a:t>Job</a:t>
          </a:r>
          <a:endParaRPr lang="en-US"/>
        </a:p>
      </dgm:t>
    </dgm:pt>
    <dgm:pt modelId="{3844D6CB-776B-41C0-9F8D-FB870AC47F3D}" type="parTrans" cxnId="{A130BCE6-B6CF-4F56-991E-DF1AA9E2F0F2}">
      <dgm:prSet/>
      <dgm:spPr/>
      <dgm:t>
        <a:bodyPr/>
        <a:lstStyle/>
        <a:p>
          <a:endParaRPr lang="en-US"/>
        </a:p>
      </dgm:t>
    </dgm:pt>
    <dgm:pt modelId="{C7272B04-3C50-406C-A892-36E663849A5F}" type="sibTrans" cxnId="{A130BCE6-B6CF-4F56-991E-DF1AA9E2F0F2}">
      <dgm:prSet/>
      <dgm:spPr/>
      <dgm:t>
        <a:bodyPr/>
        <a:lstStyle/>
        <a:p>
          <a:endParaRPr lang="en-US"/>
        </a:p>
      </dgm:t>
    </dgm:pt>
    <dgm:pt modelId="{9C8FBD3B-60A8-4ADC-8BD9-6657401824EE}">
      <dgm:prSet/>
      <dgm:spPr/>
      <dgm:t>
        <a:bodyPr/>
        <a:lstStyle/>
        <a:p>
          <a:r>
            <a:rPr lang="tr-TR"/>
            <a:t>JobInstance</a:t>
          </a:r>
          <a:endParaRPr lang="en-US"/>
        </a:p>
      </dgm:t>
    </dgm:pt>
    <dgm:pt modelId="{997D7D7F-7939-4260-9B77-B207785AB579}" type="parTrans" cxnId="{A47869D0-E163-46C9-9427-FC27536B0726}">
      <dgm:prSet/>
      <dgm:spPr/>
      <dgm:t>
        <a:bodyPr/>
        <a:lstStyle/>
        <a:p>
          <a:endParaRPr lang="en-US"/>
        </a:p>
      </dgm:t>
    </dgm:pt>
    <dgm:pt modelId="{81EED2A5-4928-4BAC-B5C3-5F5F938BF3EC}" type="sibTrans" cxnId="{A47869D0-E163-46C9-9427-FC27536B0726}">
      <dgm:prSet/>
      <dgm:spPr/>
      <dgm:t>
        <a:bodyPr/>
        <a:lstStyle/>
        <a:p>
          <a:endParaRPr lang="en-US"/>
        </a:p>
      </dgm:t>
    </dgm:pt>
    <dgm:pt modelId="{80FB9C51-8BBD-40D9-A390-607B8D22A55B}">
      <dgm:prSet/>
      <dgm:spPr/>
      <dgm:t>
        <a:bodyPr/>
        <a:lstStyle/>
        <a:p>
          <a:r>
            <a:rPr lang="tr-TR"/>
            <a:t>JobParameters</a:t>
          </a:r>
          <a:endParaRPr lang="en-US"/>
        </a:p>
      </dgm:t>
    </dgm:pt>
    <dgm:pt modelId="{7E8B25FA-EE6E-488D-9463-EF0B2F198EF6}" type="parTrans" cxnId="{C264BA44-8209-4149-A582-467C70069AD9}">
      <dgm:prSet/>
      <dgm:spPr/>
      <dgm:t>
        <a:bodyPr/>
        <a:lstStyle/>
        <a:p>
          <a:endParaRPr lang="en-US"/>
        </a:p>
      </dgm:t>
    </dgm:pt>
    <dgm:pt modelId="{E93D8092-9898-4473-8F8D-62816202D913}" type="sibTrans" cxnId="{C264BA44-8209-4149-A582-467C70069AD9}">
      <dgm:prSet/>
      <dgm:spPr/>
      <dgm:t>
        <a:bodyPr/>
        <a:lstStyle/>
        <a:p>
          <a:endParaRPr lang="en-US"/>
        </a:p>
      </dgm:t>
    </dgm:pt>
    <dgm:pt modelId="{3D055B8E-4033-4BD3-9D94-DB82E7BC505B}">
      <dgm:prSet/>
      <dgm:spPr/>
      <dgm:t>
        <a:bodyPr/>
        <a:lstStyle/>
        <a:p>
          <a:r>
            <a:rPr lang="tr-TR"/>
            <a:t>JobExecution</a:t>
          </a:r>
          <a:endParaRPr lang="en-US"/>
        </a:p>
      </dgm:t>
    </dgm:pt>
    <dgm:pt modelId="{843444A7-FD08-4F89-8620-BAD3F3ACDD95}" type="parTrans" cxnId="{D9501F5E-D66C-420B-ACB0-5B6C143EAC12}">
      <dgm:prSet/>
      <dgm:spPr/>
      <dgm:t>
        <a:bodyPr/>
        <a:lstStyle/>
        <a:p>
          <a:endParaRPr lang="en-US"/>
        </a:p>
      </dgm:t>
    </dgm:pt>
    <dgm:pt modelId="{0E6DFB83-99EA-4C39-85DB-29229B27A0AA}" type="sibTrans" cxnId="{D9501F5E-D66C-420B-ACB0-5B6C143EAC12}">
      <dgm:prSet/>
      <dgm:spPr/>
      <dgm:t>
        <a:bodyPr/>
        <a:lstStyle/>
        <a:p>
          <a:endParaRPr lang="en-US"/>
        </a:p>
      </dgm:t>
    </dgm:pt>
    <dgm:pt modelId="{6194EC21-B439-4CD9-AFF3-CC8FA24AD2CC}">
      <dgm:prSet/>
      <dgm:spPr/>
      <dgm:t>
        <a:bodyPr/>
        <a:lstStyle/>
        <a:p>
          <a:r>
            <a:rPr lang="tr-TR"/>
            <a:t>Step</a:t>
          </a:r>
          <a:endParaRPr lang="en-US"/>
        </a:p>
      </dgm:t>
    </dgm:pt>
    <dgm:pt modelId="{4EE87046-F464-42B5-86FD-2C1CA6F9DABA}" type="parTrans" cxnId="{9F88FD4D-7167-4AA5-8AC3-D02C3105C973}">
      <dgm:prSet/>
      <dgm:spPr/>
      <dgm:t>
        <a:bodyPr/>
        <a:lstStyle/>
        <a:p>
          <a:endParaRPr lang="en-US"/>
        </a:p>
      </dgm:t>
    </dgm:pt>
    <dgm:pt modelId="{57231F59-C6D5-4FAB-90DB-9D3DB82DD297}" type="sibTrans" cxnId="{9F88FD4D-7167-4AA5-8AC3-D02C3105C973}">
      <dgm:prSet/>
      <dgm:spPr/>
      <dgm:t>
        <a:bodyPr/>
        <a:lstStyle/>
        <a:p>
          <a:endParaRPr lang="en-US"/>
        </a:p>
      </dgm:t>
    </dgm:pt>
    <dgm:pt modelId="{2221AAEC-D4B8-45E5-99A7-05E7C8E3D030}">
      <dgm:prSet/>
      <dgm:spPr/>
      <dgm:t>
        <a:bodyPr/>
        <a:lstStyle/>
        <a:p>
          <a:r>
            <a:rPr lang="tr-TR"/>
            <a:t>ExecutionContext</a:t>
          </a:r>
          <a:endParaRPr lang="en-US"/>
        </a:p>
      </dgm:t>
    </dgm:pt>
    <dgm:pt modelId="{DC624952-B522-49CA-9B5A-089914ACF2DA}" type="parTrans" cxnId="{FBCB69D1-D011-4F36-B742-9DA4404EDBCF}">
      <dgm:prSet/>
      <dgm:spPr/>
      <dgm:t>
        <a:bodyPr/>
        <a:lstStyle/>
        <a:p>
          <a:endParaRPr lang="en-US"/>
        </a:p>
      </dgm:t>
    </dgm:pt>
    <dgm:pt modelId="{FA1875FA-F8E4-41DA-BBF4-644EFBEF6C14}" type="sibTrans" cxnId="{FBCB69D1-D011-4F36-B742-9DA4404EDBCF}">
      <dgm:prSet/>
      <dgm:spPr/>
      <dgm:t>
        <a:bodyPr/>
        <a:lstStyle/>
        <a:p>
          <a:endParaRPr lang="en-US"/>
        </a:p>
      </dgm:t>
    </dgm:pt>
    <dgm:pt modelId="{7DA1416F-4D67-410B-8472-3FC74A929F06}">
      <dgm:prSet/>
      <dgm:spPr/>
      <dgm:t>
        <a:bodyPr/>
        <a:lstStyle/>
        <a:p>
          <a:r>
            <a:rPr lang="tr-TR"/>
            <a:t>JobRepository</a:t>
          </a:r>
          <a:endParaRPr lang="en-US"/>
        </a:p>
      </dgm:t>
    </dgm:pt>
    <dgm:pt modelId="{EE7CECAD-5DF4-45B4-BA84-56949E3FBE69}" type="parTrans" cxnId="{A33E5F1E-1C57-49CB-9F5E-B0163B096FBB}">
      <dgm:prSet/>
      <dgm:spPr/>
      <dgm:t>
        <a:bodyPr/>
        <a:lstStyle/>
        <a:p>
          <a:endParaRPr lang="en-US"/>
        </a:p>
      </dgm:t>
    </dgm:pt>
    <dgm:pt modelId="{7E30F67D-2855-4D56-8FC3-0102189A3A46}" type="sibTrans" cxnId="{A33E5F1E-1C57-49CB-9F5E-B0163B096FBB}">
      <dgm:prSet/>
      <dgm:spPr/>
      <dgm:t>
        <a:bodyPr/>
        <a:lstStyle/>
        <a:p>
          <a:endParaRPr lang="en-US"/>
        </a:p>
      </dgm:t>
    </dgm:pt>
    <dgm:pt modelId="{A7433BC3-04B5-45A0-840F-F19AC168EBFA}">
      <dgm:prSet/>
      <dgm:spPr/>
      <dgm:t>
        <a:bodyPr/>
        <a:lstStyle/>
        <a:p>
          <a:r>
            <a:rPr lang="tr-TR"/>
            <a:t>JobLauncher</a:t>
          </a:r>
          <a:endParaRPr lang="en-US"/>
        </a:p>
      </dgm:t>
    </dgm:pt>
    <dgm:pt modelId="{7D3E101A-8523-4AED-848C-B796D2AA3AB2}" type="parTrans" cxnId="{A9681CE4-7DA7-4CA9-838D-1B3543CD1489}">
      <dgm:prSet/>
      <dgm:spPr/>
      <dgm:t>
        <a:bodyPr/>
        <a:lstStyle/>
        <a:p>
          <a:endParaRPr lang="en-US"/>
        </a:p>
      </dgm:t>
    </dgm:pt>
    <dgm:pt modelId="{7F6DD427-010A-49D7-A4F5-906C1815311F}" type="sibTrans" cxnId="{A9681CE4-7DA7-4CA9-838D-1B3543CD1489}">
      <dgm:prSet/>
      <dgm:spPr/>
      <dgm:t>
        <a:bodyPr/>
        <a:lstStyle/>
        <a:p>
          <a:endParaRPr lang="en-US"/>
        </a:p>
      </dgm:t>
    </dgm:pt>
    <dgm:pt modelId="{2DE64D59-A43E-44F5-89C8-523EF30A7BDA}">
      <dgm:prSet/>
      <dgm:spPr/>
      <dgm:t>
        <a:bodyPr/>
        <a:lstStyle/>
        <a:p>
          <a:r>
            <a:rPr lang="tr-TR"/>
            <a:t>ItemReader</a:t>
          </a:r>
          <a:endParaRPr lang="en-US"/>
        </a:p>
      </dgm:t>
    </dgm:pt>
    <dgm:pt modelId="{6931FE04-B786-46E2-93DE-7E5B44DEF679}" type="parTrans" cxnId="{CE0B0EED-B694-4C09-AFD7-E078C946278C}">
      <dgm:prSet/>
      <dgm:spPr/>
      <dgm:t>
        <a:bodyPr/>
        <a:lstStyle/>
        <a:p>
          <a:endParaRPr lang="en-US"/>
        </a:p>
      </dgm:t>
    </dgm:pt>
    <dgm:pt modelId="{AE9882F7-4600-4F3F-BC19-570375FB9484}" type="sibTrans" cxnId="{CE0B0EED-B694-4C09-AFD7-E078C946278C}">
      <dgm:prSet/>
      <dgm:spPr/>
      <dgm:t>
        <a:bodyPr/>
        <a:lstStyle/>
        <a:p>
          <a:endParaRPr lang="en-US"/>
        </a:p>
      </dgm:t>
    </dgm:pt>
    <dgm:pt modelId="{1BC0B2DF-2EC5-4984-9303-F874CAA6EB68}">
      <dgm:prSet/>
      <dgm:spPr/>
      <dgm:t>
        <a:bodyPr/>
        <a:lstStyle/>
        <a:p>
          <a:r>
            <a:rPr lang="tr-TR"/>
            <a:t>ItemWriter</a:t>
          </a:r>
          <a:endParaRPr lang="en-US"/>
        </a:p>
      </dgm:t>
    </dgm:pt>
    <dgm:pt modelId="{E07A9509-EB3A-4022-8283-EDAE8CA6E4F3}" type="parTrans" cxnId="{2CD5F20D-1519-44FF-9B60-94F80B9C65A0}">
      <dgm:prSet/>
      <dgm:spPr/>
      <dgm:t>
        <a:bodyPr/>
        <a:lstStyle/>
        <a:p>
          <a:endParaRPr lang="en-US"/>
        </a:p>
      </dgm:t>
    </dgm:pt>
    <dgm:pt modelId="{F605A59E-CDA4-406D-8FC2-0FB9057B1FBF}" type="sibTrans" cxnId="{2CD5F20D-1519-44FF-9B60-94F80B9C65A0}">
      <dgm:prSet/>
      <dgm:spPr/>
      <dgm:t>
        <a:bodyPr/>
        <a:lstStyle/>
        <a:p>
          <a:endParaRPr lang="en-US"/>
        </a:p>
      </dgm:t>
    </dgm:pt>
    <dgm:pt modelId="{8AECC1E9-49AE-4236-8BA9-C5C99D65B9F4}">
      <dgm:prSet/>
      <dgm:spPr/>
      <dgm:t>
        <a:bodyPr/>
        <a:lstStyle/>
        <a:p>
          <a:r>
            <a:rPr lang="tr-TR"/>
            <a:t>ItemProcessor</a:t>
          </a:r>
          <a:endParaRPr lang="en-US"/>
        </a:p>
      </dgm:t>
    </dgm:pt>
    <dgm:pt modelId="{BEBE30E4-820B-40D2-A1FE-FFC4F3880E82}" type="parTrans" cxnId="{985F86C6-0DBC-4A7B-B3D0-B7B30616D898}">
      <dgm:prSet/>
      <dgm:spPr/>
      <dgm:t>
        <a:bodyPr/>
        <a:lstStyle/>
        <a:p>
          <a:endParaRPr lang="en-US"/>
        </a:p>
      </dgm:t>
    </dgm:pt>
    <dgm:pt modelId="{EA83390A-7412-41A8-BBCC-C25A6040540C}" type="sibTrans" cxnId="{985F86C6-0DBC-4A7B-B3D0-B7B30616D898}">
      <dgm:prSet/>
      <dgm:spPr/>
      <dgm:t>
        <a:bodyPr/>
        <a:lstStyle/>
        <a:p>
          <a:endParaRPr lang="en-US"/>
        </a:p>
      </dgm:t>
    </dgm:pt>
    <dgm:pt modelId="{8EB288F1-B5C1-9845-B5A5-6BEE94BA74D3}" type="pres">
      <dgm:prSet presAssocID="{9B3E9D57-7B83-4535-9F0F-874073278A5B}" presName="linear" presStyleCnt="0">
        <dgm:presLayoutVars>
          <dgm:dir/>
          <dgm:animLvl val="lvl"/>
          <dgm:resizeHandles val="exact"/>
        </dgm:presLayoutVars>
      </dgm:prSet>
      <dgm:spPr/>
    </dgm:pt>
    <dgm:pt modelId="{30A900C0-B60F-2D42-A277-A74B4F5B5885}" type="pres">
      <dgm:prSet presAssocID="{62BF140F-A309-4EE4-8D96-CE8B6876FE2A}" presName="parentLin" presStyleCnt="0"/>
      <dgm:spPr/>
    </dgm:pt>
    <dgm:pt modelId="{BAE0ACAA-84E9-2741-912B-A1DC378D3C01}" type="pres">
      <dgm:prSet presAssocID="{62BF140F-A309-4EE4-8D96-CE8B6876FE2A}" presName="parentLeftMargin" presStyleLbl="node1" presStyleIdx="0" presStyleCnt="8"/>
      <dgm:spPr/>
    </dgm:pt>
    <dgm:pt modelId="{A6D5AC47-3DBC-3441-816F-69233FB2DF2A}" type="pres">
      <dgm:prSet presAssocID="{62BF140F-A309-4EE4-8D96-CE8B6876FE2A}" presName="parentText" presStyleLbl="node1" presStyleIdx="0" presStyleCnt="8">
        <dgm:presLayoutVars>
          <dgm:chMax val="0"/>
          <dgm:bulletEnabled val="1"/>
        </dgm:presLayoutVars>
      </dgm:prSet>
      <dgm:spPr/>
    </dgm:pt>
    <dgm:pt modelId="{21672E84-B756-D14B-85A2-2DAF1BD53E28}" type="pres">
      <dgm:prSet presAssocID="{62BF140F-A309-4EE4-8D96-CE8B6876FE2A}" presName="negativeSpace" presStyleCnt="0"/>
      <dgm:spPr/>
    </dgm:pt>
    <dgm:pt modelId="{111AFA1F-104A-5E44-8132-867E86C73B46}" type="pres">
      <dgm:prSet presAssocID="{62BF140F-A309-4EE4-8D96-CE8B6876FE2A}" presName="childText" presStyleLbl="conFgAcc1" presStyleIdx="0" presStyleCnt="8">
        <dgm:presLayoutVars>
          <dgm:bulletEnabled val="1"/>
        </dgm:presLayoutVars>
      </dgm:prSet>
      <dgm:spPr/>
    </dgm:pt>
    <dgm:pt modelId="{12713AAD-2F20-1242-8E46-06AC13B27EE1}" type="pres">
      <dgm:prSet presAssocID="{C7272B04-3C50-406C-A892-36E663849A5F}" presName="spaceBetweenRectangles" presStyleCnt="0"/>
      <dgm:spPr/>
    </dgm:pt>
    <dgm:pt modelId="{988A1E8F-ED78-8F44-AAAE-D419BB271151}" type="pres">
      <dgm:prSet presAssocID="{6194EC21-B439-4CD9-AFF3-CC8FA24AD2CC}" presName="parentLin" presStyleCnt="0"/>
      <dgm:spPr/>
    </dgm:pt>
    <dgm:pt modelId="{DF5BA764-C274-AB43-9C6B-8D0DAFCA007D}" type="pres">
      <dgm:prSet presAssocID="{6194EC21-B439-4CD9-AFF3-CC8FA24AD2CC}" presName="parentLeftMargin" presStyleLbl="node1" presStyleIdx="0" presStyleCnt="8"/>
      <dgm:spPr/>
    </dgm:pt>
    <dgm:pt modelId="{CE0DC483-DA0A-3B42-92DF-91654CB2D026}" type="pres">
      <dgm:prSet presAssocID="{6194EC21-B439-4CD9-AFF3-CC8FA24AD2CC}" presName="parentText" presStyleLbl="node1" presStyleIdx="1" presStyleCnt="8">
        <dgm:presLayoutVars>
          <dgm:chMax val="0"/>
          <dgm:bulletEnabled val="1"/>
        </dgm:presLayoutVars>
      </dgm:prSet>
      <dgm:spPr/>
    </dgm:pt>
    <dgm:pt modelId="{C7D3F6BD-4333-C24B-8372-F8B6E9C42D77}" type="pres">
      <dgm:prSet presAssocID="{6194EC21-B439-4CD9-AFF3-CC8FA24AD2CC}" presName="negativeSpace" presStyleCnt="0"/>
      <dgm:spPr/>
    </dgm:pt>
    <dgm:pt modelId="{FFA4DE5F-8578-B84C-9E79-F558B879BD66}" type="pres">
      <dgm:prSet presAssocID="{6194EC21-B439-4CD9-AFF3-CC8FA24AD2CC}" presName="childText" presStyleLbl="conFgAcc1" presStyleIdx="1" presStyleCnt="8">
        <dgm:presLayoutVars>
          <dgm:bulletEnabled val="1"/>
        </dgm:presLayoutVars>
      </dgm:prSet>
      <dgm:spPr/>
    </dgm:pt>
    <dgm:pt modelId="{416BC9A6-A420-6248-9CA9-24DBAD111A1E}" type="pres">
      <dgm:prSet presAssocID="{57231F59-C6D5-4FAB-90DB-9D3DB82DD297}" presName="spaceBetweenRectangles" presStyleCnt="0"/>
      <dgm:spPr/>
    </dgm:pt>
    <dgm:pt modelId="{69EA85A1-28CD-BE47-A6B6-35C2DAF663AB}" type="pres">
      <dgm:prSet presAssocID="{2221AAEC-D4B8-45E5-99A7-05E7C8E3D030}" presName="parentLin" presStyleCnt="0"/>
      <dgm:spPr/>
    </dgm:pt>
    <dgm:pt modelId="{F8F39EAF-34AB-6F47-A3D8-13B23EEC3D1A}" type="pres">
      <dgm:prSet presAssocID="{2221AAEC-D4B8-45E5-99A7-05E7C8E3D030}" presName="parentLeftMargin" presStyleLbl="node1" presStyleIdx="1" presStyleCnt="8"/>
      <dgm:spPr/>
    </dgm:pt>
    <dgm:pt modelId="{15BBFBD4-D4D0-0741-8E82-B746B5B81A74}" type="pres">
      <dgm:prSet presAssocID="{2221AAEC-D4B8-45E5-99A7-05E7C8E3D030}" presName="parentText" presStyleLbl="node1" presStyleIdx="2" presStyleCnt="8">
        <dgm:presLayoutVars>
          <dgm:chMax val="0"/>
          <dgm:bulletEnabled val="1"/>
        </dgm:presLayoutVars>
      </dgm:prSet>
      <dgm:spPr/>
    </dgm:pt>
    <dgm:pt modelId="{70A11314-96D4-A848-AC32-EA008563906D}" type="pres">
      <dgm:prSet presAssocID="{2221AAEC-D4B8-45E5-99A7-05E7C8E3D030}" presName="negativeSpace" presStyleCnt="0"/>
      <dgm:spPr/>
    </dgm:pt>
    <dgm:pt modelId="{1AA41927-F4DB-4145-BFD9-FE0835BD9A66}" type="pres">
      <dgm:prSet presAssocID="{2221AAEC-D4B8-45E5-99A7-05E7C8E3D030}" presName="childText" presStyleLbl="conFgAcc1" presStyleIdx="2" presStyleCnt="8">
        <dgm:presLayoutVars>
          <dgm:bulletEnabled val="1"/>
        </dgm:presLayoutVars>
      </dgm:prSet>
      <dgm:spPr/>
    </dgm:pt>
    <dgm:pt modelId="{571D74A3-8291-D640-961D-0AC7B0816AB5}" type="pres">
      <dgm:prSet presAssocID="{FA1875FA-F8E4-41DA-BBF4-644EFBEF6C14}" presName="spaceBetweenRectangles" presStyleCnt="0"/>
      <dgm:spPr/>
    </dgm:pt>
    <dgm:pt modelId="{DAE4E319-EFAE-F646-9282-6C102C662DFE}" type="pres">
      <dgm:prSet presAssocID="{7DA1416F-4D67-410B-8472-3FC74A929F06}" presName="parentLin" presStyleCnt="0"/>
      <dgm:spPr/>
    </dgm:pt>
    <dgm:pt modelId="{5D35A112-76B0-5A4A-8B45-285DCA0028DC}" type="pres">
      <dgm:prSet presAssocID="{7DA1416F-4D67-410B-8472-3FC74A929F06}" presName="parentLeftMargin" presStyleLbl="node1" presStyleIdx="2" presStyleCnt="8"/>
      <dgm:spPr/>
    </dgm:pt>
    <dgm:pt modelId="{D29E07BA-232D-A54B-89D8-C2EB0E23035B}" type="pres">
      <dgm:prSet presAssocID="{7DA1416F-4D67-410B-8472-3FC74A929F06}" presName="parentText" presStyleLbl="node1" presStyleIdx="3" presStyleCnt="8">
        <dgm:presLayoutVars>
          <dgm:chMax val="0"/>
          <dgm:bulletEnabled val="1"/>
        </dgm:presLayoutVars>
      </dgm:prSet>
      <dgm:spPr/>
    </dgm:pt>
    <dgm:pt modelId="{6944EEEA-B44F-CE42-BCA3-5E41E8DEABF8}" type="pres">
      <dgm:prSet presAssocID="{7DA1416F-4D67-410B-8472-3FC74A929F06}" presName="negativeSpace" presStyleCnt="0"/>
      <dgm:spPr/>
    </dgm:pt>
    <dgm:pt modelId="{48153E64-D2AA-DB43-B47B-6320719EBCC6}" type="pres">
      <dgm:prSet presAssocID="{7DA1416F-4D67-410B-8472-3FC74A929F06}" presName="childText" presStyleLbl="conFgAcc1" presStyleIdx="3" presStyleCnt="8">
        <dgm:presLayoutVars>
          <dgm:bulletEnabled val="1"/>
        </dgm:presLayoutVars>
      </dgm:prSet>
      <dgm:spPr/>
    </dgm:pt>
    <dgm:pt modelId="{8F20CD8B-6ABA-3B4F-83AC-225C1047BE37}" type="pres">
      <dgm:prSet presAssocID="{7E30F67D-2855-4D56-8FC3-0102189A3A46}" presName="spaceBetweenRectangles" presStyleCnt="0"/>
      <dgm:spPr/>
    </dgm:pt>
    <dgm:pt modelId="{CD5FF836-E1B8-1F40-8AE5-77172C63721F}" type="pres">
      <dgm:prSet presAssocID="{A7433BC3-04B5-45A0-840F-F19AC168EBFA}" presName="parentLin" presStyleCnt="0"/>
      <dgm:spPr/>
    </dgm:pt>
    <dgm:pt modelId="{B4AD640A-51C4-6E4A-A7A7-86182E1301A7}" type="pres">
      <dgm:prSet presAssocID="{A7433BC3-04B5-45A0-840F-F19AC168EBFA}" presName="parentLeftMargin" presStyleLbl="node1" presStyleIdx="3" presStyleCnt="8"/>
      <dgm:spPr/>
    </dgm:pt>
    <dgm:pt modelId="{3F1F8843-9D84-BC40-937C-5ED4B3E2856E}" type="pres">
      <dgm:prSet presAssocID="{A7433BC3-04B5-45A0-840F-F19AC168EBFA}" presName="parentText" presStyleLbl="node1" presStyleIdx="4" presStyleCnt="8">
        <dgm:presLayoutVars>
          <dgm:chMax val="0"/>
          <dgm:bulletEnabled val="1"/>
        </dgm:presLayoutVars>
      </dgm:prSet>
      <dgm:spPr/>
    </dgm:pt>
    <dgm:pt modelId="{08AF1D39-1171-804F-AA35-76494CE21766}" type="pres">
      <dgm:prSet presAssocID="{A7433BC3-04B5-45A0-840F-F19AC168EBFA}" presName="negativeSpace" presStyleCnt="0"/>
      <dgm:spPr/>
    </dgm:pt>
    <dgm:pt modelId="{A1FBFB76-8FEA-5E48-B4D9-C22AD98032F9}" type="pres">
      <dgm:prSet presAssocID="{A7433BC3-04B5-45A0-840F-F19AC168EBFA}" presName="childText" presStyleLbl="conFgAcc1" presStyleIdx="4" presStyleCnt="8">
        <dgm:presLayoutVars>
          <dgm:bulletEnabled val="1"/>
        </dgm:presLayoutVars>
      </dgm:prSet>
      <dgm:spPr/>
    </dgm:pt>
    <dgm:pt modelId="{676864B0-DABB-6145-A12A-5736739A6909}" type="pres">
      <dgm:prSet presAssocID="{7F6DD427-010A-49D7-A4F5-906C1815311F}" presName="spaceBetweenRectangles" presStyleCnt="0"/>
      <dgm:spPr/>
    </dgm:pt>
    <dgm:pt modelId="{99D41847-55CC-9E45-9F67-A38765CE4FD6}" type="pres">
      <dgm:prSet presAssocID="{2DE64D59-A43E-44F5-89C8-523EF30A7BDA}" presName="parentLin" presStyleCnt="0"/>
      <dgm:spPr/>
    </dgm:pt>
    <dgm:pt modelId="{A170A076-1D66-E74B-AF34-076DADF23C41}" type="pres">
      <dgm:prSet presAssocID="{2DE64D59-A43E-44F5-89C8-523EF30A7BDA}" presName="parentLeftMargin" presStyleLbl="node1" presStyleIdx="4" presStyleCnt="8"/>
      <dgm:spPr/>
    </dgm:pt>
    <dgm:pt modelId="{7CB25ECE-35E9-7B4D-BCDA-BF3C7AFA18D6}" type="pres">
      <dgm:prSet presAssocID="{2DE64D59-A43E-44F5-89C8-523EF30A7BDA}" presName="parentText" presStyleLbl="node1" presStyleIdx="5" presStyleCnt="8">
        <dgm:presLayoutVars>
          <dgm:chMax val="0"/>
          <dgm:bulletEnabled val="1"/>
        </dgm:presLayoutVars>
      </dgm:prSet>
      <dgm:spPr/>
    </dgm:pt>
    <dgm:pt modelId="{ABFBF942-8D5B-5E4A-B8DB-FBA37977357C}" type="pres">
      <dgm:prSet presAssocID="{2DE64D59-A43E-44F5-89C8-523EF30A7BDA}" presName="negativeSpace" presStyleCnt="0"/>
      <dgm:spPr/>
    </dgm:pt>
    <dgm:pt modelId="{72D2F757-7F44-A44F-9E06-F0947067B9DE}" type="pres">
      <dgm:prSet presAssocID="{2DE64D59-A43E-44F5-89C8-523EF30A7BDA}" presName="childText" presStyleLbl="conFgAcc1" presStyleIdx="5" presStyleCnt="8">
        <dgm:presLayoutVars>
          <dgm:bulletEnabled val="1"/>
        </dgm:presLayoutVars>
      </dgm:prSet>
      <dgm:spPr/>
    </dgm:pt>
    <dgm:pt modelId="{AB44C915-5E66-204E-8CC5-218C2EF154ED}" type="pres">
      <dgm:prSet presAssocID="{AE9882F7-4600-4F3F-BC19-570375FB9484}" presName="spaceBetweenRectangles" presStyleCnt="0"/>
      <dgm:spPr/>
    </dgm:pt>
    <dgm:pt modelId="{55B57A6D-3672-8741-A21F-DA14B25C1EB1}" type="pres">
      <dgm:prSet presAssocID="{1BC0B2DF-2EC5-4984-9303-F874CAA6EB68}" presName="parentLin" presStyleCnt="0"/>
      <dgm:spPr/>
    </dgm:pt>
    <dgm:pt modelId="{B3C2ADF5-AB67-0144-AE39-DFF0DBA51F56}" type="pres">
      <dgm:prSet presAssocID="{1BC0B2DF-2EC5-4984-9303-F874CAA6EB68}" presName="parentLeftMargin" presStyleLbl="node1" presStyleIdx="5" presStyleCnt="8"/>
      <dgm:spPr/>
    </dgm:pt>
    <dgm:pt modelId="{C2F70DA5-0DC6-8147-8AB5-F2FC42D0D546}" type="pres">
      <dgm:prSet presAssocID="{1BC0B2DF-2EC5-4984-9303-F874CAA6EB68}" presName="parentText" presStyleLbl="node1" presStyleIdx="6" presStyleCnt="8">
        <dgm:presLayoutVars>
          <dgm:chMax val="0"/>
          <dgm:bulletEnabled val="1"/>
        </dgm:presLayoutVars>
      </dgm:prSet>
      <dgm:spPr/>
    </dgm:pt>
    <dgm:pt modelId="{6E4D9868-7591-6D4C-9C41-58881749AF06}" type="pres">
      <dgm:prSet presAssocID="{1BC0B2DF-2EC5-4984-9303-F874CAA6EB68}" presName="negativeSpace" presStyleCnt="0"/>
      <dgm:spPr/>
    </dgm:pt>
    <dgm:pt modelId="{56D101D9-D9B8-1343-AD5F-74D6B8554122}" type="pres">
      <dgm:prSet presAssocID="{1BC0B2DF-2EC5-4984-9303-F874CAA6EB68}" presName="childText" presStyleLbl="conFgAcc1" presStyleIdx="6" presStyleCnt="8">
        <dgm:presLayoutVars>
          <dgm:bulletEnabled val="1"/>
        </dgm:presLayoutVars>
      </dgm:prSet>
      <dgm:spPr/>
    </dgm:pt>
    <dgm:pt modelId="{53DCB1DB-7720-404A-98A7-22AAE7DF3B80}" type="pres">
      <dgm:prSet presAssocID="{F605A59E-CDA4-406D-8FC2-0FB9057B1FBF}" presName="spaceBetweenRectangles" presStyleCnt="0"/>
      <dgm:spPr/>
    </dgm:pt>
    <dgm:pt modelId="{2DE1F68A-3AFE-9B4C-8305-82202B1560F6}" type="pres">
      <dgm:prSet presAssocID="{8AECC1E9-49AE-4236-8BA9-C5C99D65B9F4}" presName="parentLin" presStyleCnt="0"/>
      <dgm:spPr/>
    </dgm:pt>
    <dgm:pt modelId="{04DEF7A2-937B-1640-A577-4A046043090B}" type="pres">
      <dgm:prSet presAssocID="{8AECC1E9-49AE-4236-8BA9-C5C99D65B9F4}" presName="parentLeftMargin" presStyleLbl="node1" presStyleIdx="6" presStyleCnt="8"/>
      <dgm:spPr/>
    </dgm:pt>
    <dgm:pt modelId="{BC16BD51-D131-3D4F-9609-3F3DE4C20389}" type="pres">
      <dgm:prSet presAssocID="{8AECC1E9-49AE-4236-8BA9-C5C99D65B9F4}" presName="parentText" presStyleLbl="node1" presStyleIdx="7" presStyleCnt="8">
        <dgm:presLayoutVars>
          <dgm:chMax val="0"/>
          <dgm:bulletEnabled val="1"/>
        </dgm:presLayoutVars>
      </dgm:prSet>
      <dgm:spPr/>
    </dgm:pt>
    <dgm:pt modelId="{85219F56-9318-B942-8033-26841F391BD9}" type="pres">
      <dgm:prSet presAssocID="{8AECC1E9-49AE-4236-8BA9-C5C99D65B9F4}" presName="negativeSpace" presStyleCnt="0"/>
      <dgm:spPr/>
    </dgm:pt>
    <dgm:pt modelId="{FF0CD3B8-7069-D448-A0AB-E06AB6E3EB15}" type="pres">
      <dgm:prSet presAssocID="{8AECC1E9-49AE-4236-8BA9-C5C99D65B9F4}" presName="childText" presStyleLbl="conFgAcc1" presStyleIdx="7" presStyleCnt="8">
        <dgm:presLayoutVars>
          <dgm:bulletEnabled val="1"/>
        </dgm:presLayoutVars>
      </dgm:prSet>
      <dgm:spPr/>
    </dgm:pt>
  </dgm:ptLst>
  <dgm:cxnLst>
    <dgm:cxn modelId="{2CD5F20D-1519-44FF-9B60-94F80B9C65A0}" srcId="{9B3E9D57-7B83-4535-9F0F-874073278A5B}" destId="{1BC0B2DF-2EC5-4984-9303-F874CAA6EB68}" srcOrd="6" destOrd="0" parTransId="{E07A9509-EB3A-4022-8283-EDAE8CA6E4F3}" sibTransId="{F605A59E-CDA4-406D-8FC2-0FB9057B1FBF}"/>
    <dgm:cxn modelId="{A33E5F1E-1C57-49CB-9F5E-B0163B096FBB}" srcId="{9B3E9D57-7B83-4535-9F0F-874073278A5B}" destId="{7DA1416F-4D67-410B-8472-3FC74A929F06}" srcOrd="3" destOrd="0" parTransId="{EE7CECAD-5DF4-45B4-BA84-56949E3FBE69}" sibTransId="{7E30F67D-2855-4D56-8FC3-0102189A3A46}"/>
    <dgm:cxn modelId="{6B3BC72B-F25F-BA47-A29A-1DF2D82CB615}" type="presOf" srcId="{8AECC1E9-49AE-4236-8BA9-C5C99D65B9F4}" destId="{04DEF7A2-937B-1640-A577-4A046043090B}" srcOrd="0" destOrd="0" presId="urn:microsoft.com/office/officeart/2005/8/layout/list1"/>
    <dgm:cxn modelId="{B5693A2D-3F1F-3246-93C3-8145BE395BF8}" type="presOf" srcId="{7DA1416F-4D67-410B-8472-3FC74A929F06}" destId="{5D35A112-76B0-5A4A-8B45-285DCA0028DC}" srcOrd="0" destOrd="0" presId="urn:microsoft.com/office/officeart/2005/8/layout/list1"/>
    <dgm:cxn modelId="{2CE4D42E-6BEA-1E45-BB93-F726C4A5E9CD}" type="presOf" srcId="{1BC0B2DF-2EC5-4984-9303-F874CAA6EB68}" destId="{C2F70DA5-0DC6-8147-8AB5-F2FC42D0D546}" srcOrd="1" destOrd="0" presId="urn:microsoft.com/office/officeart/2005/8/layout/list1"/>
    <dgm:cxn modelId="{20888236-FC6B-1E4F-8553-E7C257A78DA7}" type="presOf" srcId="{A7433BC3-04B5-45A0-840F-F19AC168EBFA}" destId="{B4AD640A-51C4-6E4A-A7A7-86182E1301A7}" srcOrd="0" destOrd="0" presId="urn:microsoft.com/office/officeart/2005/8/layout/list1"/>
    <dgm:cxn modelId="{C264BA44-8209-4149-A582-467C70069AD9}" srcId="{62BF140F-A309-4EE4-8D96-CE8B6876FE2A}" destId="{80FB9C51-8BBD-40D9-A390-607B8D22A55B}" srcOrd="1" destOrd="0" parTransId="{7E8B25FA-EE6E-488D-9463-EF0B2F198EF6}" sibTransId="{E93D8092-9898-4473-8F8D-62816202D913}"/>
    <dgm:cxn modelId="{408AA948-9EC4-0B46-8C27-5835C84015A9}" type="presOf" srcId="{6194EC21-B439-4CD9-AFF3-CC8FA24AD2CC}" destId="{DF5BA764-C274-AB43-9C6B-8D0DAFCA007D}" srcOrd="0" destOrd="0" presId="urn:microsoft.com/office/officeart/2005/8/layout/list1"/>
    <dgm:cxn modelId="{3AEE6B4B-84E7-854C-9203-F3D2252922D7}" type="presOf" srcId="{62BF140F-A309-4EE4-8D96-CE8B6876FE2A}" destId="{BAE0ACAA-84E9-2741-912B-A1DC378D3C01}" srcOrd="0" destOrd="0" presId="urn:microsoft.com/office/officeart/2005/8/layout/list1"/>
    <dgm:cxn modelId="{F59F074D-8328-F74F-913B-0F7491933923}" type="presOf" srcId="{6194EC21-B439-4CD9-AFF3-CC8FA24AD2CC}" destId="{CE0DC483-DA0A-3B42-92DF-91654CB2D026}" srcOrd="1" destOrd="0" presId="urn:microsoft.com/office/officeart/2005/8/layout/list1"/>
    <dgm:cxn modelId="{9F88FD4D-7167-4AA5-8AC3-D02C3105C973}" srcId="{9B3E9D57-7B83-4535-9F0F-874073278A5B}" destId="{6194EC21-B439-4CD9-AFF3-CC8FA24AD2CC}" srcOrd="1" destOrd="0" parTransId="{4EE87046-F464-42B5-86FD-2C1CA6F9DABA}" sibTransId="{57231F59-C6D5-4FAB-90DB-9D3DB82DD297}"/>
    <dgm:cxn modelId="{0C9A704F-2650-964B-B7AB-1DA3FA57C617}" type="presOf" srcId="{9B3E9D57-7B83-4535-9F0F-874073278A5B}" destId="{8EB288F1-B5C1-9845-B5A5-6BEE94BA74D3}" srcOrd="0" destOrd="0" presId="urn:microsoft.com/office/officeart/2005/8/layout/list1"/>
    <dgm:cxn modelId="{D9501F5E-D66C-420B-ACB0-5B6C143EAC12}" srcId="{62BF140F-A309-4EE4-8D96-CE8B6876FE2A}" destId="{3D055B8E-4033-4BD3-9D94-DB82E7BC505B}" srcOrd="2" destOrd="0" parTransId="{843444A7-FD08-4F89-8620-BAD3F3ACDD95}" sibTransId="{0E6DFB83-99EA-4C39-85DB-29229B27A0AA}"/>
    <dgm:cxn modelId="{55D18062-451C-984C-BAA6-E02E97122AC5}" type="presOf" srcId="{8AECC1E9-49AE-4236-8BA9-C5C99D65B9F4}" destId="{BC16BD51-D131-3D4F-9609-3F3DE4C20389}" srcOrd="1" destOrd="0" presId="urn:microsoft.com/office/officeart/2005/8/layout/list1"/>
    <dgm:cxn modelId="{F2F2CC66-F802-7843-B219-BF0193C67829}" type="presOf" srcId="{2DE64D59-A43E-44F5-89C8-523EF30A7BDA}" destId="{7CB25ECE-35E9-7B4D-BCDA-BF3C7AFA18D6}" srcOrd="1" destOrd="0" presId="urn:microsoft.com/office/officeart/2005/8/layout/list1"/>
    <dgm:cxn modelId="{E368D868-9A2F-8442-9C5B-C62D89433245}" type="presOf" srcId="{9C8FBD3B-60A8-4ADC-8BD9-6657401824EE}" destId="{111AFA1F-104A-5E44-8132-867E86C73B46}" srcOrd="0" destOrd="0" presId="urn:microsoft.com/office/officeart/2005/8/layout/list1"/>
    <dgm:cxn modelId="{5BDE8E69-3455-E24D-B210-E4B09191E2ED}" type="presOf" srcId="{2221AAEC-D4B8-45E5-99A7-05E7C8E3D030}" destId="{F8F39EAF-34AB-6F47-A3D8-13B23EEC3D1A}" srcOrd="0" destOrd="0" presId="urn:microsoft.com/office/officeart/2005/8/layout/list1"/>
    <dgm:cxn modelId="{578CE37E-76D2-2046-A985-1A5104FC3122}" type="presOf" srcId="{A7433BC3-04B5-45A0-840F-F19AC168EBFA}" destId="{3F1F8843-9D84-BC40-937C-5ED4B3E2856E}" srcOrd="1" destOrd="0" presId="urn:microsoft.com/office/officeart/2005/8/layout/list1"/>
    <dgm:cxn modelId="{808C0888-C7C5-F54D-BAC2-5F3C075F62EF}" type="presOf" srcId="{7DA1416F-4D67-410B-8472-3FC74A929F06}" destId="{D29E07BA-232D-A54B-89D8-C2EB0E23035B}" srcOrd="1" destOrd="0" presId="urn:microsoft.com/office/officeart/2005/8/layout/list1"/>
    <dgm:cxn modelId="{D474A98A-B910-D44A-BA30-F16491BF2438}" type="presOf" srcId="{2221AAEC-D4B8-45E5-99A7-05E7C8E3D030}" destId="{15BBFBD4-D4D0-0741-8E82-B746B5B81A74}" srcOrd="1" destOrd="0" presId="urn:microsoft.com/office/officeart/2005/8/layout/list1"/>
    <dgm:cxn modelId="{A7428C8B-8665-194C-83E4-758587571313}" type="presOf" srcId="{2DE64D59-A43E-44F5-89C8-523EF30A7BDA}" destId="{A170A076-1D66-E74B-AF34-076DADF23C41}" srcOrd="0" destOrd="0" presId="urn:microsoft.com/office/officeart/2005/8/layout/list1"/>
    <dgm:cxn modelId="{985F86C6-0DBC-4A7B-B3D0-B7B30616D898}" srcId="{9B3E9D57-7B83-4535-9F0F-874073278A5B}" destId="{8AECC1E9-49AE-4236-8BA9-C5C99D65B9F4}" srcOrd="7" destOrd="0" parTransId="{BEBE30E4-820B-40D2-A1FE-FFC4F3880E82}" sibTransId="{EA83390A-7412-41A8-BBCC-C25A6040540C}"/>
    <dgm:cxn modelId="{A47869D0-E163-46C9-9427-FC27536B0726}" srcId="{62BF140F-A309-4EE4-8D96-CE8B6876FE2A}" destId="{9C8FBD3B-60A8-4ADC-8BD9-6657401824EE}" srcOrd="0" destOrd="0" parTransId="{997D7D7F-7939-4260-9B77-B207785AB579}" sibTransId="{81EED2A5-4928-4BAC-B5C3-5F5F938BF3EC}"/>
    <dgm:cxn modelId="{FBCB69D1-D011-4F36-B742-9DA4404EDBCF}" srcId="{9B3E9D57-7B83-4535-9F0F-874073278A5B}" destId="{2221AAEC-D4B8-45E5-99A7-05E7C8E3D030}" srcOrd="2" destOrd="0" parTransId="{DC624952-B522-49CA-9B5A-089914ACF2DA}" sibTransId="{FA1875FA-F8E4-41DA-BBF4-644EFBEF6C14}"/>
    <dgm:cxn modelId="{D39AEED1-A095-9440-9724-7510D20BBF10}" type="presOf" srcId="{62BF140F-A309-4EE4-8D96-CE8B6876FE2A}" destId="{A6D5AC47-3DBC-3441-816F-69233FB2DF2A}" srcOrd="1" destOrd="0" presId="urn:microsoft.com/office/officeart/2005/8/layout/list1"/>
    <dgm:cxn modelId="{8685ABD5-5993-B640-AF90-382C66EF8335}" type="presOf" srcId="{3D055B8E-4033-4BD3-9D94-DB82E7BC505B}" destId="{111AFA1F-104A-5E44-8132-867E86C73B46}" srcOrd="0" destOrd="2" presId="urn:microsoft.com/office/officeart/2005/8/layout/list1"/>
    <dgm:cxn modelId="{A9681CE4-7DA7-4CA9-838D-1B3543CD1489}" srcId="{9B3E9D57-7B83-4535-9F0F-874073278A5B}" destId="{A7433BC3-04B5-45A0-840F-F19AC168EBFA}" srcOrd="4" destOrd="0" parTransId="{7D3E101A-8523-4AED-848C-B796D2AA3AB2}" sibTransId="{7F6DD427-010A-49D7-A4F5-906C1815311F}"/>
    <dgm:cxn modelId="{A130BCE6-B6CF-4F56-991E-DF1AA9E2F0F2}" srcId="{9B3E9D57-7B83-4535-9F0F-874073278A5B}" destId="{62BF140F-A309-4EE4-8D96-CE8B6876FE2A}" srcOrd="0" destOrd="0" parTransId="{3844D6CB-776B-41C0-9F8D-FB870AC47F3D}" sibTransId="{C7272B04-3C50-406C-A892-36E663849A5F}"/>
    <dgm:cxn modelId="{5D0667E9-3B6E-304D-904E-68A360F7CF32}" type="presOf" srcId="{80FB9C51-8BBD-40D9-A390-607B8D22A55B}" destId="{111AFA1F-104A-5E44-8132-867E86C73B46}" srcOrd="0" destOrd="1" presId="urn:microsoft.com/office/officeart/2005/8/layout/list1"/>
    <dgm:cxn modelId="{CE0B0EED-B694-4C09-AFD7-E078C946278C}" srcId="{9B3E9D57-7B83-4535-9F0F-874073278A5B}" destId="{2DE64D59-A43E-44F5-89C8-523EF30A7BDA}" srcOrd="5" destOrd="0" parTransId="{6931FE04-B786-46E2-93DE-7E5B44DEF679}" sibTransId="{AE9882F7-4600-4F3F-BC19-570375FB9484}"/>
    <dgm:cxn modelId="{EE808DF9-C5BE-D044-AF97-0943023CAA23}" type="presOf" srcId="{1BC0B2DF-2EC5-4984-9303-F874CAA6EB68}" destId="{B3C2ADF5-AB67-0144-AE39-DFF0DBA51F56}" srcOrd="0" destOrd="0" presId="urn:microsoft.com/office/officeart/2005/8/layout/list1"/>
    <dgm:cxn modelId="{DE9EAD9C-D7E5-B646-8212-0A9C554CBE8E}" type="presParOf" srcId="{8EB288F1-B5C1-9845-B5A5-6BEE94BA74D3}" destId="{30A900C0-B60F-2D42-A277-A74B4F5B5885}" srcOrd="0" destOrd="0" presId="urn:microsoft.com/office/officeart/2005/8/layout/list1"/>
    <dgm:cxn modelId="{063BD2E6-2363-0148-A999-0BC72194D2C1}" type="presParOf" srcId="{30A900C0-B60F-2D42-A277-A74B4F5B5885}" destId="{BAE0ACAA-84E9-2741-912B-A1DC378D3C01}" srcOrd="0" destOrd="0" presId="urn:microsoft.com/office/officeart/2005/8/layout/list1"/>
    <dgm:cxn modelId="{12B44A65-6FB6-544A-989A-528EB863A874}" type="presParOf" srcId="{30A900C0-B60F-2D42-A277-A74B4F5B5885}" destId="{A6D5AC47-3DBC-3441-816F-69233FB2DF2A}" srcOrd="1" destOrd="0" presId="urn:microsoft.com/office/officeart/2005/8/layout/list1"/>
    <dgm:cxn modelId="{BA0B9319-2B3F-1842-88F2-98CC8199D922}" type="presParOf" srcId="{8EB288F1-B5C1-9845-B5A5-6BEE94BA74D3}" destId="{21672E84-B756-D14B-85A2-2DAF1BD53E28}" srcOrd="1" destOrd="0" presId="urn:microsoft.com/office/officeart/2005/8/layout/list1"/>
    <dgm:cxn modelId="{20360743-BE2E-024B-8554-5F8199DCE174}" type="presParOf" srcId="{8EB288F1-B5C1-9845-B5A5-6BEE94BA74D3}" destId="{111AFA1F-104A-5E44-8132-867E86C73B46}" srcOrd="2" destOrd="0" presId="urn:microsoft.com/office/officeart/2005/8/layout/list1"/>
    <dgm:cxn modelId="{42D60661-85CD-BB47-99B6-D1BCB3C0587B}" type="presParOf" srcId="{8EB288F1-B5C1-9845-B5A5-6BEE94BA74D3}" destId="{12713AAD-2F20-1242-8E46-06AC13B27EE1}" srcOrd="3" destOrd="0" presId="urn:microsoft.com/office/officeart/2005/8/layout/list1"/>
    <dgm:cxn modelId="{7790A2F3-04F3-E34A-B7D3-102830D32F8C}" type="presParOf" srcId="{8EB288F1-B5C1-9845-B5A5-6BEE94BA74D3}" destId="{988A1E8F-ED78-8F44-AAAE-D419BB271151}" srcOrd="4" destOrd="0" presId="urn:microsoft.com/office/officeart/2005/8/layout/list1"/>
    <dgm:cxn modelId="{E56A1426-8BC1-624D-AE0F-DFB61943A5B6}" type="presParOf" srcId="{988A1E8F-ED78-8F44-AAAE-D419BB271151}" destId="{DF5BA764-C274-AB43-9C6B-8D0DAFCA007D}" srcOrd="0" destOrd="0" presId="urn:microsoft.com/office/officeart/2005/8/layout/list1"/>
    <dgm:cxn modelId="{C866BB2E-DEC7-FE43-9D6E-ECA1CDA5D191}" type="presParOf" srcId="{988A1E8F-ED78-8F44-AAAE-D419BB271151}" destId="{CE0DC483-DA0A-3B42-92DF-91654CB2D026}" srcOrd="1" destOrd="0" presId="urn:microsoft.com/office/officeart/2005/8/layout/list1"/>
    <dgm:cxn modelId="{3F18D65E-FB9C-8A42-9711-F0AAB4DB014F}" type="presParOf" srcId="{8EB288F1-B5C1-9845-B5A5-6BEE94BA74D3}" destId="{C7D3F6BD-4333-C24B-8372-F8B6E9C42D77}" srcOrd="5" destOrd="0" presId="urn:microsoft.com/office/officeart/2005/8/layout/list1"/>
    <dgm:cxn modelId="{E39639B1-B46A-5F48-A99F-F48BF51DB160}" type="presParOf" srcId="{8EB288F1-B5C1-9845-B5A5-6BEE94BA74D3}" destId="{FFA4DE5F-8578-B84C-9E79-F558B879BD66}" srcOrd="6" destOrd="0" presId="urn:microsoft.com/office/officeart/2005/8/layout/list1"/>
    <dgm:cxn modelId="{8F01AB0B-62E8-8D44-B4EB-526F43D17D0B}" type="presParOf" srcId="{8EB288F1-B5C1-9845-B5A5-6BEE94BA74D3}" destId="{416BC9A6-A420-6248-9CA9-24DBAD111A1E}" srcOrd="7" destOrd="0" presId="urn:microsoft.com/office/officeart/2005/8/layout/list1"/>
    <dgm:cxn modelId="{85062376-DF3D-184C-BE92-016BE46CC11F}" type="presParOf" srcId="{8EB288F1-B5C1-9845-B5A5-6BEE94BA74D3}" destId="{69EA85A1-28CD-BE47-A6B6-35C2DAF663AB}" srcOrd="8" destOrd="0" presId="urn:microsoft.com/office/officeart/2005/8/layout/list1"/>
    <dgm:cxn modelId="{BC87A1A9-02ED-B64D-90CC-3985D33B114D}" type="presParOf" srcId="{69EA85A1-28CD-BE47-A6B6-35C2DAF663AB}" destId="{F8F39EAF-34AB-6F47-A3D8-13B23EEC3D1A}" srcOrd="0" destOrd="0" presId="urn:microsoft.com/office/officeart/2005/8/layout/list1"/>
    <dgm:cxn modelId="{C87A646A-C38F-EA48-8B6F-F8494122EEFD}" type="presParOf" srcId="{69EA85A1-28CD-BE47-A6B6-35C2DAF663AB}" destId="{15BBFBD4-D4D0-0741-8E82-B746B5B81A74}" srcOrd="1" destOrd="0" presId="urn:microsoft.com/office/officeart/2005/8/layout/list1"/>
    <dgm:cxn modelId="{78929569-9BF4-8C43-A45A-F18E3FAA58A0}" type="presParOf" srcId="{8EB288F1-B5C1-9845-B5A5-6BEE94BA74D3}" destId="{70A11314-96D4-A848-AC32-EA008563906D}" srcOrd="9" destOrd="0" presId="urn:microsoft.com/office/officeart/2005/8/layout/list1"/>
    <dgm:cxn modelId="{4967845D-FE41-EA40-BF8A-E98968142A10}" type="presParOf" srcId="{8EB288F1-B5C1-9845-B5A5-6BEE94BA74D3}" destId="{1AA41927-F4DB-4145-BFD9-FE0835BD9A66}" srcOrd="10" destOrd="0" presId="urn:microsoft.com/office/officeart/2005/8/layout/list1"/>
    <dgm:cxn modelId="{B179EAF3-6467-654A-BFB2-289992D1DA1D}" type="presParOf" srcId="{8EB288F1-B5C1-9845-B5A5-6BEE94BA74D3}" destId="{571D74A3-8291-D640-961D-0AC7B0816AB5}" srcOrd="11" destOrd="0" presId="urn:microsoft.com/office/officeart/2005/8/layout/list1"/>
    <dgm:cxn modelId="{4495163E-7756-1842-B6B1-4DDF6BFCC4A8}" type="presParOf" srcId="{8EB288F1-B5C1-9845-B5A5-6BEE94BA74D3}" destId="{DAE4E319-EFAE-F646-9282-6C102C662DFE}" srcOrd="12" destOrd="0" presId="urn:microsoft.com/office/officeart/2005/8/layout/list1"/>
    <dgm:cxn modelId="{10567178-D295-764C-909E-2F90A7FD7262}" type="presParOf" srcId="{DAE4E319-EFAE-F646-9282-6C102C662DFE}" destId="{5D35A112-76B0-5A4A-8B45-285DCA0028DC}" srcOrd="0" destOrd="0" presId="urn:microsoft.com/office/officeart/2005/8/layout/list1"/>
    <dgm:cxn modelId="{9CF8C1C8-8720-944D-A04C-99E75194D7CD}" type="presParOf" srcId="{DAE4E319-EFAE-F646-9282-6C102C662DFE}" destId="{D29E07BA-232D-A54B-89D8-C2EB0E23035B}" srcOrd="1" destOrd="0" presId="urn:microsoft.com/office/officeart/2005/8/layout/list1"/>
    <dgm:cxn modelId="{630726AE-301C-6C4D-8239-ADF1D45CD537}" type="presParOf" srcId="{8EB288F1-B5C1-9845-B5A5-6BEE94BA74D3}" destId="{6944EEEA-B44F-CE42-BCA3-5E41E8DEABF8}" srcOrd="13" destOrd="0" presId="urn:microsoft.com/office/officeart/2005/8/layout/list1"/>
    <dgm:cxn modelId="{5B7D7F40-75DA-E241-951B-7AC30AFE2EFB}" type="presParOf" srcId="{8EB288F1-B5C1-9845-B5A5-6BEE94BA74D3}" destId="{48153E64-D2AA-DB43-B47B-6320719EBCC6}" srcOrd="14" destOrd="0" presId="urn:microsoft.com/office/officeart/2005/8/layout/list1"/>
    <dgm:cxn modelId="{D598B52A-1424-5543-9C0C-8C993E1CDD0D}" type="presParOf" srcId="{8EB288F1-B5C1-9845-B5A5-6BEE94BA74D3}" destId="{8F20CD8B-6ABA-3B4F-83AC-225C1047BE37}" srcOrd="15" destOrd="0" presId="urn:microsoft.com/office/officeart/2005/8/layout/list1"/>
    <dgm:cxn modelId="{29FD7DCC-5870-A34B-BE93-87C653B8A15D}" type="presParOf" srcId="{8EB288F1-B5C1-9845-B5A5-6BEE94BA74D3}" destId="{CD5FF836-E1B8-1F40-8AE5-77172C63721F}" srcOrd="16" destOrd="0" presId="urn:microsoft.com/office/officeart/2005/8/layout/list1"/>
    <dgm:cxn modelId="{4F1D4BB3-7388-F54D-A894-A3E842439751}" type="presParOf" srcId="{CD5FF836-E1B8-1F40-8AE5-77172C63721F}" destId="{B4AD640A-51C4-6E4A-A7A7-86182E1301A7}" srcOrd="0" destOrd="0" presId="urn:microsoft.com/office/officeart/2005/8/layout/list1"/>
    <dgm:cxn modelId="{56E72AE2-5082-BB40-B5DA-B3C5EF8FA6CA}" type="presParOf" srcId="{CD5FF836-E1B8-1F40-8AE5-77172C63721F}" destId="{3F1F8843-9D84-BC40-937C-5ED4B3E2856E}" srcOrd="1" destOrd="0" presId="urn:microsoft.com/office/officeart/2005/8/layout/list1"/>
    <dgm:cxn modelId="{7A3E9D20-6222-CA45-9BB0-6A07C35A9126}" type="presParOf" srcId="{8EB288F1-B5C1-9845-B5A5-6BEE94BA74D3}" destId="{08AF1D39-1171-804F-AA35-76494CE21766}" srcOrd="17" destOrd="0" presId="urn:microsoft.com/office/officeart/2005/8/layout/list1"/>
    <dgm:cxn modelId="{9294CA85-43A6-EF44-BFAF-B71C7B7481E8}" type="presParOf" srcId="{8EB288F1-B5C1-9845-B5A5-6BEE94BA74D3}" destId="{A1FBFB76-8FEA-5E48-B4D9-C22AD98032F9}" srcOrd="18" destOrd="0" presId="urn:microsoft.com/office/officeart/2005/8/layout/list1"/>
    <dgm:cxn modelId="{7F15AA7D-10CE-0A45-92CA-811B9770A6DB}" type="presParOf" srcId="{8EB288F1-B5C1-9845-B5A5-6BEE94BA74D3}" destId="{676864B0-DABB-6145-A12A-5736739A6909}" srcOrd="19" destOrd="0" presId="urn:microsoft.com/office/officeart/2005/8/layout/list1"/>
    <dgm:cxn modelId="{19B13850-183F-524F-B806-B8B1923A1861}" type="presParOf" srcId="{8EB288F1-B5C1-9845-B5A5-6BEE94BA74D3}" destId="{99D41847-55CC-9E45-9F67-A38765CE4FD6}" srcOrd="20" destOrd="0" presId="urn:microsoft.com/office/officeart/2005/8/layout/list1"/>
    <dgm:cxn modelId="{A855F0BD-0D71-7C43-B0C6-D33463516AA0}" type="presParOf" srcId="{99D41847-55CC-9E45-9F67-A38765CE4FD6}" destId="{A170A076-1D66-E74B-AF34-076DADF23C41}" srcOrd="0" destOrd="0" presId="urn:microsoft.com/office/officeart/2005/8/layout/list1"/>
    <dgm:cxn modelId="{C6776B33-3810-AC43-8212-373301596702}" type="presParOf" srcId="{99D41847-55CC-9E45-9F67-A38765CE4FD6}" destId="{7CB25ECE-35E9-7B4D-BCDA-BF3C7AFA18D6}" srcOrd="1" destOrd="0" presId="urn:microsoft.com/office/officeart/2005/8/layout/list1"/>
    <dgm:cxn modelId="{18B3AEC3-A8B4-8E44-B52B-AA55B5517514}" type="presParOf" srcId="{8EB288F1-B5C1-9845-B5A5-6BEE94BA74D3}" destId="{ABFBF942-8D5B-5E4A-B8DB-FBA37977357C}" srcOrd="21" destOrd="0" presId="urn:microsoft.com/office/officeart/2005/8/layout/list1"/>
    <dgm:cxn modelId="{198E1F92-F940-D14E-A1E1-44AB4151C6B9}" type="presParOf" srcId="{8EB288F1-B5C1-9845-B5A5-6BEE94BA74D3}" destId="{72D2F757-7F44-A44F-9E06-F0947067B9DE}" srcOrd="22" destOrd="0" presId="urn:microsoft.com/office/officeart/2005/8/layout/list1"/>
    <dgm:cxn modelId="{500D91E9-42CA-BF42-95E8-6E26F558F1F6}" type="presParOf" srcId="{8EB288F1-B5C1-9845-B5A5-6BEE94BA74D3}" destId="{AB44C915-5E66-204E-8CC5-218C2EF154ED}" srcOrd="23" destOrd="0" presId="urn:microsoft.com/office/officeart/2005/8/layout/list1"/>
    <dgm:cxn modelId="{F3AC81BB-73A5-DA49-B970-C4359F48BF5F}" type="presParOf" srcId="{8EB288F1-B5C1-9845-B5A5-6BEE94BA74D3}" destId="{55B57A6D-3672-8741-A21F-DA14B25C1EB1}" srcOrd="24" destOrd="0" presId="urn:microsoft.com/office/officeart/2005/8/layout/list1"/>
    <dgm:cxn modelId="{0EAF7B64-24B7-704D-A508-445B6CA59A4C}" type="presParOf" srcId="{55B57A6D-3672-8741-A21F-DA14B25C1EB1}" destId="{B3C2ADF5-AB67-0144-AE39-DFF0DBA51F56}" srcOrd="0" destOrd="0" presId="urn:microsoft.com/office/officeart/2005/8/layout/list1"/>
    <dgm:cxn modelId="{749F970B-6F9D-EF41-8339-F4974DF41369}" type="presParOf" srcId="{55B57A6D-3672-8741-A21F-DA14B25C1EB1}" destId="{C2F70DA5-0DC6-8147-8AB5-F2FC42D0D546}" srcOrd="1" destOrd="0" presId="urn:microsoft.com/office/officeart/2005/8/layout/list1"/>
    <dgm:cxn modelId="{B5C9A4CA-37EF-6B41-9E3E-B71D1F0B3401}" type="presParOf" srcId="{8EB288F1-B5C1-9845-B5A5-6BEE94BA74D3}" destId="{6E4D9868-7591-6D4C-9C41-58881749AF06}" srcOrd="25" destOrd="0" presId="urn:microsoft.com/office/officeart/2005/8/layout/list1"/>
    <dgm:cxn modelId="{A6D965BE-F9B0-934F-AB20-32522CE30F43}" type="presParOf" srcId="{8EB288F1-B5C1-9845-B5A5-6BEE94BA74D3}" destId="{56D101D9-D9B8-1343-AD5F-74D6B8554122}" srcOrd="26" destOrd="0" presId="urn:microsoft.com/office/officeart/2005/8/layout/list1"/>
    <dgm:cxn modelId="{49D23BBB-605C-824E-A5D8-BCE41FBB3570}" type="presParOf" srcId="{8EB288F1-B5C1-9845-B5A5-6BEE94BA74D3}" destId="{53DCB1DB-7720-404A-98A7-22AAE7DF3B80}" srcOrd="27" destOrd="0" presId="urn:microsoft.com/office/officeart/2005/8/layout/list1"/>
    <dgm:cxn modelId="{5C43B179-217D-0442-9455-47566792B733}" type="presParOf" srcId="{8EB288F1-B5C1-9845-B5A5-6BEE94BA74D3}" destId="{2DE1F68A-3AFE-9B4C-8305-82202B1560F6}" srcOrd="28" destOrd="0" presId="urn:microsoft.com/office/officeart/2005/8/layout/list1"/>
    <dgm:cxn modelId="{E0D9DC07-3A42-384F-9012-7E6B1685FF97}" type="presParOf" srcId="{2DE1F68A-3AFE-9B4C-8305-82202B1560F6}" destId="{04DEF7A2-937B-1640-A577-4A046043090B}" srcOrd="0" destOrd="0" presId="urn:microsoft.com/office/officeart/2005/8/layout/list1"/>
    <dgm:cxn modelId="{9535A205-DACA-3E46-9F4B-C3D98505D405}" type="presParOf" srcId="{2DE1F68A-3AFE-9B4C-8305-82202B1560F6}" destId="{BC16BD51-D131-3D4F-9609-3F3DE4C20389}" srcOrd="1" destOrd="0" presId="urn:microsoft.com/office/officeart/2005/8/layout/list1"/>
    <dgm:cxn modelId="{A6A47D40-9742-F143-95A9-3DE60700EBF3}" type="presParOf" srcId="{8EB288F1-B5C1-9845-B5A5-6BEE94BA74D3}" destId="{85219F56-9318-B942-8033-26841F391BD9}" srcOrd="29" destOrd="0" presId="urn:microsoft.com/office/officeart/2005/8/layout/list1"/>
    <dgm:cxn modelId="{D7BFD42E-56DC-BF42-A461-B723A7FA0D8D}" type="presParOf" srcId="{8EB288F1-B5C1-9845-B5A5-6BEE94BA74D3}" destId="{FF0CD3B8-7069-D448-A0AB-E06AB6E3EB15}"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D7A0D6-8330-4456-95BD-7A98958F8AD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7C3BF8-95AF-4674-B92E-AF7C47EC9F35}">
      <dgm:prSet/>
      <dgm:spPr/>
      <dgm:t>
        <a:bodyPr/>
        <a:lstStyle/>
        <a:p>
          <a:r>
            <a:rPr lang="tr-TR"/>
            <a:t>Başlangıçtan bitişe kadar çalışan tüm toplu işlemi kapsayan bir yapıdır. </a:t>
          </a:r>
          <a:endParaRPr lang="en-US"/>
        </a:p>
      </dgm:t>
    </dgm:pt>
    <dgm:pt modelId="{C7CA2C6C-DECB-455A-B15C-56EA31CBA672}" type="parTrans" cxnId="{7713DCFE-B8E8-4AE0-BE8A-4E8EC2F2BBDA}">
      <dgm:prSet/>
      <dgm:spPr/>
      <dgm:t>
        <a:bodyPr/>
        <a:lstStyle/>
        <a:p>
          <a:endParaRPr lang="en-US"/>
        </a:p>
      </dgm:t>
    </dgm:pt>
    <dgm:pt modelId="{013B6542-A0B0-4207-BBA1-332FD5729BEA}" type="sibTrans" cxnId="{7713DCFE-B8E8-4AE0-BE8A-4E8EC2F2BBDA}">
      <dgm:prSet/>
      <dgm:spPr/>
      <dgm:t>
        <a:bodyPr/>
        <a:lstStyle/>
        <a:p>
          <a:endParaRPr lang="en-US"/>
        </a:p>
      </dgm:t>
    </dgm:pt>
    <dgm:pt modelId="{836252E6-A17B-4BB7-9517-BE5063B5609C}">
      <dgm:prSet/>
      <dgm:spPr/>
      <dgm:t>
        <a:bodyPr/>
        <a:lstStyle/>
        <a:p>
          <a:r>
            <a:rPr lang="tr-TR"/>
            <a:t>Belirli bir sırayla çalışan bir dizi adımdan oluşur.</a:t>
          </a:r>
          <a:endParaRPr lang="en-US"/>
        </a:p>
      </dgm:t>
    </dgm:pt>
    <dgm:pt modelId="{A196D2EF-B682-4878-B512-946D3E5AFC5B}" type="parTrans" cxnId="{3E3B4F51-F3BC-45D3-B414-7502703538E4}">
      <dgm:prSet/>
      <dgm:spPr/>
      <dgm:t>
        <a:bodyPr/>
        <a:lstStyle/>
        <a:p>
          <a:endParaRPr lang="en-US"/>
        </a:p>
      </dgm:t>
    </dgm:pt>
    <dgm:pt modelId="{623DF84F-7FAE-4D75-88D3-4F3DC94DA171}" type="sibTrans" cxnId="{3E3B4F51-F3BC-45D3-B414-7502703538E4}">
      <dgm:prSet/>
      <dgm:spPr/>
      <dgm:t>
        <a:bodyPr/>
        <a:lstStyle/>
        <a:p>
          <a:endParaRPr lang="en-US"/>
        </a:p>
      </dgm:t>
    </dgm:pt>
    <dgm:pt modelId="{A6F92665-D275-4A36-8AF0-377DB02069A7}">
      <dgm:prSet/>
      <dgm:spPr/>
      <dgm:t>
        <a:bodyPr/>
        <a:lstStyle/>
        <a:p>
          <a:r>
            <a:rPr lang="tr-TR"/>
            <a:t>public interface Job {</a:t>
          </a:r>
          <a:br>
            <a:rPr lang="tr-TR"/>
          </a:br>
          <a:r>
            <a:rPr lang="tr-TR"/>
            <a:t>    String getName();</a:t>
          </a:r>
          <a:br>
            <a:rPr lang="tr-TR"/>
          </a:br>
          <a:r>
            <a:rPr lang="tr-TR"/>
            <a:t>    void execute(JobExecution execution);</a:t>
          </a:r>
          <a:br>
            <a:rPr lang="tr-TR"/>
          </a:br>
          <a:r>
            <a:rPr lang="tr-TR"/>
            <a:t>}</a:t>
          </a:r>
          <a:br>
            <a:rPr lang="tr-TR"/>
          </a:br>
          <a:endParaRPr lang="en-US"/>
        </a:p>
      </dgm:t>
    </dgm:pt>
    <dgm:pt modelId="{175DDA26-94EC-4389-886B-47443AC91B06}" type="parTrans" cxnId="{106B1957-D7AA-406D-B01C-2A0249B720FB}">
      <dgm:prSet/>
      <dgm:spPr/>
      <dgm:t>
        <a:bodyPr/>
        <a:lstStyle/>
        <a:p>
          <a:endParaRPr lang="en-US"/>
        </a:p>
      </dgm:t>
    </dgm:pt>
    <dgm:pt modelId="{83F1516A-BE9C-424B-8347-BD7FC660C51C}" type="sibTrans" cxnId="{106B1957-D7AA-406D-B01C-2A0249B720FB}">
      <dgm:prSet/>
      <dgm:spPr/>
      <dgm:t>
        <a:bodyPr/>
        <a:lstStyle/>
        <a:p>
          <a:endParaRPr lang="en-US"/>
        </a:p>
      </dgm:t>
    </dgm:pt>
    <dgm:pt modelId="{BBFD71BE-4015-EF4D-8707-325634D28362}" type="pres">
      <dgm:prSet presAssocID="{F9D7A0D6-8330-4456-95BD-7A98958F8ADD}" presName="linear" presStyleCnt="0">
        <dgm:presLayoutVars>
          <dgm:animLvl val="lvl"/>
          <dgm:resizeHandles val="exact"/>
        </dgm:presLayoutVars>
      </dgm:prSet>
      <dgm:spPr/>
    </dgm:pt>
    <dgm:pt modelId="{1F809A97-9195-3C45-AA3A-7A752804B9C9}" type="pres">
      <dgm:prSet presAssocID="{5C7C3BF8-95AF-4674-B92E-AF7C47EC9F35}" presName="parentText" presStyleLbl="node1" presStyleIdx="0" presStyleCnt="3">
        <dgm:presLayoutVars>
          <dgm:chMax val="0"/>
          <dgm:bulletEnabled val="1"/>
        </dgm:presLayoutVars>
      </dgm:prSet>
      <dgm:spPr/>
    </dgm:pt>
    <dgm:pt modelId="{C336F624-5172-7248-ABC6-3A02D2E6D162}" type="pres">
      <dgm:prSet presAssocID="{013B6542-A0B0-4207-BBA1-332FD5729BEA}" presName="spacer" presStyleCnt="0"/>
      <dgm:spPr/>
    </dgm:pt>
    <dgm:pt modelId="{CAAC3D03-61BE-B248-888F-079BBE075256}" type="pres">
      <dgm:prSet presAssocID="{836252E6-A17B-4BB7-9517-BE5063B5609C}" presName="parentText" presStyleLbl="node1" presStyleIdx="1" presStyleCnt="3">
        <dgm:presLayoutVars>
          <dgm:chMax val="0"/>
          <dgm:bulletEnabled val="1"/>
        </dgm:presLayoutVars>
      </dgm:prSet>
      <dgm:spPr/>
    </dgm:pt>
    <dgm:pt modelId="{19CFD815-8AAD-404A-8B92-5023B8B3FAD1}" type="pres">
      <dgm:prSet presAssocID="{623DF84F-7FAE-4D75-88D3-4F3DC94DA171}" presName="spacer" presStyleCnt="0"/>
      <dgm:spPr/>
    </dgm:pt>
    <dgm:pt modelId="{897CC083-770A-DC4B-92DF-4FF8306846FB}" type="pres">
      <dgm:prSet presAssocID="{A6F92665-D275-4A36-8AF0-377DB02069A7}" presName="parentText" presStyleLbl="node1" presStyleIdx="2" presStyleCnt="3">
        <dgm:presLayoutVars>
          <dgm:chMax val="0"/>
          <dgm:bulletEnabled val="1"/>
        </dgm:presLayoutVars>
      </dgm:prSet>
      <dgm:spPr/>
    </dgm:pt>
  </dgm:ptLst>
  <dgm:cxnLst>
    <dgm:cxn modelId="{DC9E8643-09B0-8749-A3A2-F94AEA34A9C5}" type="presOf" srcId="{F9D7A0D6-8330-4456-95BD-7A98958F8ADD}" destId="{BBFD71BE-4015-EF4D-8707-325634D28362}" srcOrd="0" destOrd="0" presId="urn:microsoft.com/office/officeart/2005/8/layout/vList2"/>
    <dgm:cxn modelId="{73F3DD4A-7663-F34D-A156-23D03A610396}" type="presOf" srcId="{5C7C3BF8-95AF-4674-B92E-AF7C47EC9F35}" destId="{1F809A97-9195-3C45-AA3A-7A752804B9C9}" srcOrd="0" destOrd="0" presId="urn:microsoft.com/office/officeart/2005/8/layout/vList2"/>
    <dgm:cxn modelId="{3E3B4F51-F3BC-45D3-B414-7502703538E4}" srcId="{F9D7A0D6-8330-4456-95BD-7A98958F8ADD}" destId="{836252E6-A17B-4BB7-9517-BE5063B5609C}" srcOrd="1" destOrd="0" parTransId="{A196D2EF-B682-4878-B512-946D3E5AFC5B}" sibTransId="{623DF84F-7FAE-4D75-88D3-4F3DC94DA171}"/>
    <dgm:cxn modelId="{106B1957-D7AA-406D-B01C-2A0249B720FB}" srcId="{F9D7A0D6-8330-4456-95BD-7A98958F8ADD}" destId="{A6F92665-D275-4A36-8AF0-377DB02069A7}" srcOrd="2" destOrd="0" parTransId="{175DDA26-94EC-4389-886B-47443AC91B06}" sibTransId="{83F1516A-BE9C-424B-8347-BD7FC660C51C}"/>
    <dgm:cxn modelId="{93F92B60-F9AD-DB46-87C5-F8FCD01254C8}" type="presOf" srcId="{A6F92665-D275-4A36-8AF0-377DB02069A7}" destId="{897CC083-770A-DC4B-92DF-4FF8306846FB}" srcOrd="0" destOrd="0" presId="urn:microsoft.com/office/officeart/2005/8/layout/vList2"/>
    <dgm:cxn modelId="{1A4568C1-F443-FC45-8D55-EE0AFDCE5AC4}" type="presOf" srcId="{836252E6-A17B-4BB7-9517-BE5063B5609C}" destId="{CAAC3D03-61BE-B248-888F-079BBE075256}" srcOrd="0" destOrd="0" presId="urn:microsoft.com/office/officeart/2005/8/layout/vList2"/>
    <dgm:cxn modelId="{7713DCFE-B8E8-4AE0-BE8A-4E8EC2F2BBDA}" srcId="{F9D7A0D6-8330-4456-95BD-7A98958F8ADD}" destId="{5C7C3BF8-95AF-4674-B92E-AF7C47EC9F35}" srcOrd="0" destOrd="0" parTransId="{C7CA2C6C-DECB-455A-B15C-56EA31CBA672}" sibTransId="{013B6542-A0B0-4207-BBA1-332FD5729BEA}"/>
    <dgm:cxn modelId="{3EC0E881-FCDE-E64C-81FA-7C3B761FDEF9}" type="presParOf" srcId="{BBFD71BE-4015-EF4D-8707-325634D28362}" destId="{1F809A97-9195-3C45-AA3A-7A752804B9C9}" srcOrd="0" destOrd="0" presId="urn:microsoft.com/office/officeart/2005/8/layout/vList2"/>
    <dgm:cxn modelId="{12E4D890-981A-3241-A880-88D717EDAA64}" type="presParOf" srcId="{BBFD71BE-4015-EF4D-8707-325634D28362}" destId="{C336F624-5172-7248-ABC6-3A02D2E6D162}" srcOrd="1" destOrd="0" presId="urn:microsoft.com/office/officeart/2005/8/layout/vList2"/>
    <dgm:cxn modelId="{690CFE04-7DC6-CB45-A7D5-390CD5DCA161}" type="presParOf" srcId="{BBFD71BE-4015-EF4D-8707-325634D28362}" destId="{CAAC3D03-61BE-B248-888F-079BBE075256}" srcOrd="2" destOrd="0" presId="urn:microsoft.com/office/officeart/2005/8/layout/vList2"/>
    <dgm:cxn modelId="{75B75BB1-6121-664C-BA30-F7460C2ABC64}" type="presParOf" srcId="{BBFD71BE-4015-EF4D-8707-325634D28362}" destId="{19CFD815-8AAD-404A-8B92-5023B8B3FAD1}" srcOrd="3" destOrd="0" presId="urn:microsoft.com/office/officeart/2005/8/layout/vList2"/>
    <dgm:cxn modelId="{D13904CB-C552-D748-AAA8-E9E39416A7DE}" type="presParOf" srcId="{BBFD71BE-4015-EF4D-8707-325634D28362}" destId="{897CC083-770A-DC4B-92DF-4FF8306846F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3C4DFC-9F9E-4C4A-9E00-2D76270BAE57}"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0001275C-EBA8-45FB-83FB-36EF8C57E5C3}">
      <dgm:prSet/>
      <dgm:spPr/>
      <dgm:t>
        <a:bodyPr/>
        <a:lstStyle/>
        <a:p>
          <a:r>
            <a:rPr lang="tr-TR"/>
            <a:t>Mantıksal bir iş çalıştırma kavramını ifade eder ; bir işi çalıştırdığımızda oluşturulur. Her iş örneği, işin adı ve çalıştırılırken verilen parametreler tarafından ayırt edilir.</a:t>
          </a:r>
          <a:endParaRPr lang="en-US"/>
        </a:p>
      </dgm:t>
    </dgm:pt>
    <dgm:pt modelId="{AAECA43C-12BA-4737-B155-20CBB7CB46EF}" type="parTrans" cxnId="{D58EA69F-888F-48CC-AD74-3E4417BDEA07}">
      <dgm:prSet/>
      <dgm:spPr/>
      <dgm:t>
        <a:bodyPr/>
        <a:lstStyle/>
        <a:p>
          <a:endParaRPr lang="en-US"/>
        </a:p>
      </dgm:t>
    </dgm:pt>
    <dgm:pt modelId="{2A3F7768-CA77-49A5-874E-7CAE318C2BDC}" type="sibTrans" cxnId="{D58EA69F-888F-48CC-AD74-3E4417BDEA07}">
      <dgm:prSet/>
      <dgm:spPr/>
      <dgm:t>
        <a:bodyPr/>
        <a:lstStyle/>
        <a:p>
          <a:endParaRPr lang="en-US"/>
        </a:p>
      </dgm:t>
    </dgm:pt>
    <dgm:pt modelId="{F5FCCECF-A70A-47EE-99E6-8309633A7460}">
      <dgm:prSet/>
      <dgm:spPr/>
      <dgm:t>
        <a:bodyPr/>
        <a:lstStyle/>
        <a:p>
          <a:r>
            <a:rPr lang="tr-TR"/>
            <a:t>Bir JobInstance yürütmesi başarısız olursa, aynı JobInstance tekrar çalıştırılabilir. Bu nedenle her JobInstance, birden çok iş yürütmesine sahip olabilir.</a:t>
          </a:r>
          <a:endParaRPr lang="en-US"/>
        </a:p>
      </dgm:t>
    </dgm:pt>
    <dgm:pt modelId="{A5F845E4-0CA3-42D6-A599-3C501E5AAE89}" type="parTrans" cxnId="{4828F214-0C7B-47D9-BA6E-5E6BA8A21142}">
      <dgm:prSet/>
      <dgm:spPr/>
      <dgm:t>
        <a:bodyPr/>
        <a:lstStyle/>
        <a:p>
          <a:endParaRPr lang="en-US"/>
        </a:p>
      </dgm:t>
    </dgm:pt>
    <dgm:pt modelId="{7D6FB503-8A89-4119-B4E4-95A6FD54D834}" type="sibTrans" cxnId="{4828F214-0C7B-47D9-BA6E-5E6BA8A21142}">
      <dgm:prSet/>
      <dgm:spPr/>
      <dgm:t>
        <a:bodyPr/>
        <a:lstStyle/>
        <a:p>
          <a:endParaRPr lang="en-US"/>
        </a:p>
      </dgm:t>
    </dgm:pt>
    <dgm:pt modelId="{BEB9BDB0-2453-9D4A-99E1-31C6805D4608}" type="pres">
      <dgm:prSet presAssocID="{C53C4DFC-9F9E-4C4A-9E00-2D76270BAE57}" presName="outerComposite" presStyleCnt="0">
        <dgm:presLayoutVars>
          <dgm:chMax val="5"/>
          <dgm:dir/>
          <dgm:resizeHandles val="exact"/>
        </dgm:presLayoutVars>
      </dgm:prSet>
      <dgm:spPr/>
    </dgm:pt>
    <dgm:pt modelId="{FD0613D4-BF55-FC4D-AF92-F418D4DC9A3E}" type="pres">
      <dgm:prSet presAssocID="{C53C4DFC-9F9E-4C4A-9E00-2D76270BAE57}" presName="dummyMaxCanvas" presStyleCnt="0">
        <dgm:presLayoutVars/>
      </dgm:prSet>
      <dgm:spPr/>
    </dgm:pt>
    <dgm:pt modelId="{5F2C51E7-ACAA-BA4A-B7FF-030BFF561D49}" type="pres">
      <dgm:prSet presAssocID="{C53C4DFC-9F9E-4C4A-9E00-2D76270BAE57}" presName="TwoNodes_1" presStyleLbl="node1" presStyleIdx="0" presStyleCnt="2">
        <dgm:presLayoutVars>
          <dgm:bulletEnabled val="1"/>
        </dgm:presLayoutVars>
      </dgm:prSet>
      <dgm:spPr/>
    </dgm:pt>
    <dgm:pt modelId="{374139EF-38E5-0C4E-B481-AB8F7A690FAB}" type="pres">
      <dgm:prSet presAssocID="{C53C4DFC-9F9E-4C4A-9E00-2D76270BAE57}" presName="TwoNodes_2" presStyleLbl="node1" presStyleIdx="1" presStyleCnt="2">
        <dgm:presLayoutVars>
          <dgm:bulletEnabled val="1"/>
        </dgm:presLayoutVars>
      </dgm:prSet>
      <dgm:spPr/>
    </dgm:pt>
    <dgm:pt modelId="{E13F0E0C-1F8A-CD46-90AB-99AD1814CC13}" type="pres">
      <dgm:prSet presAssocID="{C53C4DFC-9F9E-4C4A-9E00-2D76270BAE57}" presName="TwoConn_1-2" presStyleLbl="fgAccFollowNode1" presStyleIdx="0" presStyleCnt="1">
        <dgm:presLayoutVars>
          <dgm:bulletEnabled val="1"/>
        </dgm:presLayoutVars>
      </dgm:prSet>
      <dgm:spPr/>
    </dgm:pt>
    <dgm:pt modelId="{E46B4781-A134-E241-A79F-ABDD97CFE0A1}" type="pres">
      <dgm:prSet presAssocID="{C53C4DFC-9F9E-4C4A-9E00-2D76270BAE57}" presName="TwoNodes_1_text" presStyleLbl="node1" presStyleIdx="1" presStyleCnt="2">
        <dgm:presLayoutVars>
          <dgm:bulletEnabled val="1"/>
        </dgm:presLayoutVars>
      </dgm:prSet>
      <dgm:spPr/>
    </dgm:pt>
    <dgm:pt modelId="{64054AF5-7ADA-5D45-A774-B3FEFFD391B0}" type="pres">
      <dgm:prSet presAssocID="{C53C4DFC-9F9E-4C4A-9E00-2D76270BAE57}" presName="TwoNodes_2_text" presStyleLbl="node1" presStyleIdx="1" presStyleCnt="2">
        <dgm:presLayoutVars>
          <dgm:bulletEnabled val="1"/>
        </dgm:presLayoutVars>
      </dgm:prSet>
      <dgm:spPr/>
    </dgm:pt>
  </dgm:ptLst>
  <dgm:cxnLst>
    <dgm:cxn modelId="{4828F214-0C7B-47D9-BA6E-5E6BA8A21142}" srcId="{C53C4DFC-9F9E-4C4A-9E00-2D76270BAE57}" destId="{F5FCCECF-A70A-47EE-99E6-8309633A7460}" srcOrd="1" destOrd="0" parTransId="{A5F845E4-0CA3-42D6-A599-3C501E5AAE89}" sibTransId="{7D6FB503-8A89-4119-B4E4-95A6FD54D834}"/>
    <dgm:cxn modelId="{22B1F31B-106F-DE43-96B3-32E1D118FB87}" type="presOf" srcId="{0001275C-EBA8-45FB-83FB-36EF8C57E5C3}" destId="{5F2C51E7-ACAA-BA4A-B7FF-030BFF561D49}" srcOrd="0" destOrd="0" presId="urn:microsoft.com/office/officeart/2005/8/layout/vProcess5"/>
    <dgm:cxn modelId="{4F777B30-0DE2-D84A-B1DE-617DEAE70CFA}" type="presOf" srcId="{0001275C-EBA8-45FB-83FB-36EF8C57E5C3}" destId="{E46B4781-A134-E241-A79F-ABDD97CFE0A1}" srcOrd="1" destOrd="0" presId="urn:microsoft.com/office/officeart/2005/8/layout/vProcess5"/>
    <dgm:cxn modelId="{F1E2D46D-F48A-214B-9600-D15DBA1D3921}" type="presOf" srcId="{F5FCCECF-A70A-47EE-99E6-8309633A7460}" destId="{374139EF-38E5-0C4E-B481-AB8F7A690FAB}" srcOrd="0" destOrd="0" presId="urn:microsoft.com/office/officeart/2005/8/layout/vProcess5"/>
    <dgm:cxn modelId="{D58EA69F-888F-48CC-AD74-3E4417BDEA07}" srcId="{C53C4DFC-9F9E-4C4A-9E00-2D76270BAE57}" destId="{0001275C-EBA8-45FB-83FB-36EF8C57E5C3}" srcOrd="0" destOrd="0" parTransId="{AAECA43C-12BA-4737-B155-20CBB7CB46EF}" sibTransId="{2A3F7768-CA77-49A5-874E-7CAE318C2BDC}"/>
    <dgm:cxn modelId="{E2D97ECA-4334-4345-A338-3BC00D282666}" type="presOf" srcId="{F5FCCECF-A70A-47EE-99E6-8309633A7460}" destId="{64054AF5-7ADA-5D45-A774-B3FEFFD391B0}" srcOrd="1" destOrd="0" presId="urn:microsoft.com/office/officeart/2005/8/layout/vProcess5"/>
    <dgm:cxn modelId="{4BECA4E2-A240-C642-87F8-D6C995AC87C4}" type="presOf" srcId="{2A3F7768-CA77-49A5-874E-7CAE318C2BDC}" destId="{E13F0E0C-1F8A-CD46-90AB-99AD1814CC13}" srcOrd="0" destOrd="0" presId="urn:microsoft.com/office/officeart/2005/8/layout/vProcess5"/>
    <dgm:cxn modelId="{885889E6-F0C4-2A45-BA1F-2A89D0621598}" type="presOf" srcId="{C53C4DFC-9F9E-4C4A-9E00-2D76270BAE57}" destId="{BEB9BDB0-2453-9D4A-99E1-31C6805D4608}" srcOrd="0" destOrd="0" presId="urn:microsoft.com/office/officeart/2005/8/layout/vProcess5"/>
    <dgm:cxn modelId="{0AB377B4-0EC1-B444-86D8-48460B2DDA62}" type="presParOf" srcId="{BEB9BDB0-2453-9D4A-99E1-31C6805D4608}" destId="{FD0613D4-BF55-FC4D-AF92-F418D4DC9A3E}" srcOrd="0" destOrd="0" presId="urn:microsoft.com/office/officeart/2005/8/layout/vProcess5"/>
    <dgm:cxn modelId="{9E6C861C-2F5D-7F42-99E0-D603D08B82E1}" type="presParOf" srcId="{BEB9BDB0-2453-9D4A-99E1-31C6805D4608}" destId="{5F2C51E7-ACAA-BA4A-B7FF-030BFF561D49}" srcOrd="1" destOrd="0" presId="urn:microsoft.com/office/officeart/2005/8/layout/vProcess5"/>
    <dgm:cxn modelId="{4F64A858-067A-D240-8C12-7B0BADA10F14}" type="presParOf" srcId="{BEB9BDB0-2453-9D4A-99E1-31C6805D4608}" destId="{374139EF-38E5-0C4E-B481-AB8F7A690FAB}" srcOrd="2" destOrd="0" presId="urn:microsoft.com/office/officeart/2005/8/layout/vProcess5"/>
    <dgm:cxn modelId="{F120284C-0F42-024D-B255-7AF4C4FCE3CA}" type="presParOf" srcId="{BEB9BDB0-2453-9D4A-99E1-31C6805D4608}" destId="{E13F0E0C-1F8A-CD46-90AB-99AD1814CC13}" srcOrd="3" destOrd="0" presId="urn:microsoft.com/office/officeart/2005/8/layout/vProcess5"/>
    <dgm:cxn modelId="{53F3A322-9B8E-494D-9035-71C99A884225}" type="presParOf" srcId="{BEB9BDB0-2453-9D4A-99E1-31C6805D4608}" destId="{E46B4781-A134-E241-A79F-ABDD97CFE0A1}" srcOrd="4" destOrd="0" presId="urn:microsoft.com/office/officeart/2005/8/layout/vProcess5"/>
    <dgm:cxn modelId="{0CACA031-7FD8-9445-9802-C67FE7B9EE61}" type="presParOf" srcId="{BEB9BDB0-2453-9D4A-99E1-31C6805D4608}" destId="{64054AF5-7ADA-5D45-A774-B3FEFFD391B0}"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309181-417D-4FC0-8884-BDD182E0E938}"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D9A0A97-F209-4937-9636-4E95A40726A6}">
      <dgm:prSet/>
      <dgm:spPr/>
      <dgm:t>
        <a:bodyPr/>
        <a:lstStyle/>
        <a:p>
          <a:r>
            <a:rPr lang="tr-TR"/>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a:p>
      </dgm:t>
    </dgm:pt>
    <dgm:pt modelId="{81F21869-DC2F-41D8-A12B-3EA760FF27C9}" type="parTrans" cxnId="{73D6F7A9-879B-46ED-AA75-E9CCE856122F}">
      <dgm:prSet/>
      <dgm:spPr/>
      <dgm:t>
        <a:bodyPr/>
        <a:lstStyle/>
        <a:p>
          <a:endParaRPr lang="en-US"/>
        </a:p>
      </dgm:t>
    </dgm:pt>
    <dgm:pt modelId="{1B228246-387D-4184-9486-18CDEE621556}" type="sibTrans" cxnId="{73D6F7A9-879B-46ED-AA75-E9CCE856122F}">
      <dgm:prSet/>
      <dgm:spPr/>
      <dgm:t>
        <a:bodyPr/>
        <a:lstStyle/>
        <a:p>
          <a:endParaRPr lang="en-US"/>
        </a:p>
      </dgm:t>
    </dgm:pt>
    <dgm:pt modelId="{110B12DF-83B5-4258-8467-C367A741AB8F}">
      <dgm:prSet/>
      <dgm:spPr/>
      <dgm:t>
        <a:bodyPr/>
        <a:lstStyle/>
        <a:p>
          <a:r>
            <a:rPr lang="tr-TR"/>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a:p>
      </dgm:t>
    </dgm:pt>
    <dgm:pt modelId="{E0C1A413-37F6-482B-89F4-1BC4D27A1AF3}" type="parTrans" cxnId="{766F676C-D189-419B-A80A-E106F8CFDC93}">
      <dgm:prSet/>
      <dgm:spPr/>
      <dgm:t>
        <a:bodyPr/>
        <a:lstStyle/>
        <a:p>
          <a:endParaRPr lang="en-US"/>
        </a:p>
      </dgm:t>
    </dgm:pt>
    <dgm:pt modelId="{A51239FC-297B-4EA8-BC79-AC9EA559E3E4}" type="sibTrans" cxnId="{766F676C-D189-419B-A80A-E106F8CFDC93}">
      <dgm:prSet/>
      <dgm:spPr/>
      <dgm:t>
        <a:bodyPr/>
        <a:lstStyle/>
        <a:p>
          <a:endParaRPr lang="en-US"/>
        </a:p>
      </dgm:t>
    </dgm:pt>
    <dgm:pt modelId="{B26342AC-15F5-3C47-B9EB-63B4458F88DD}" type="pres">
      <dgm:prSet presAssocID="{53309181-417D-4FC0-8884-BDD182E0E938}" presName="hierChild1" presStyleCnt="0">
        <dgm:presLayoutVars>
          <dgm:chPref val="1"/>
          <dgm:dir/>
          <dgm:animOne val="branch"/>
          <dgm:animLvl val="lvl"/>
          <dgm:resizeHandles/>
        </dgm:presLayoutVars>
      </dgm:prSet>
      <dgm:spPr/>
    </dgm:pt>
    <dgm:pt modelId="{E5DE8624-F12F-9747-BA87-D43FD86D9D2E}" type="pres">
      <dgm:prSet presAssocID="{8D9A0A97-F209-4937-9636-4E95A40726A6}" presName="hierRoot1" presStyleCnt="0"/>
      <dgm:spPr/>
    </dgm:pt>
    <dgm:pt modelId="{8479248F-7630-ED40-B56D-C2F60B6CAF2E}" type="pres">
      <dgm:prSet presAssocID="{8D9A0A97-F209-4937-9636-4E95A40726A6}" presName="composite" presStyleCnt="0"/>
      <dgm:spPr/>
    </dgm:pt>
    <dgm:pt modelId="{DBC7F872-4164-604F-9F26-2A94A628FF81}" type="pres">
      <dgm:prSet presAssocID="{8D9A0A97-F209-4937-9636-4E95A40726A6}" presName="background" presStyleLbl="node0" presStyleIdx="0" presStyleCnt="2"/>
      <dgm:spPr/>
    </dgm:pt>
    <dgm:pt modelId="{33F24E6A-6EA0-774C-8940-BB883DE11B33}" type="pres">
      <dgm:prSet presAssocID="{8D9A0A97-F209-4937-9636-4E95A40726A6}" presName="text" presStyleLbl="fgAcc0" presStyleIdx="0" presStyleCnt="2">
        <dgm:presLayoutVars>
          <dgm:chPref val="3"/>
        </dgm:presLayoutVars>
      </dgm:prSet>
      <dgm:spPr/>
    </dgm:pt>
    <dgm:pt modelId="{26BBB9A8-CE66-3348-8DAE-36FB4C24CF4A}" type="pres">
      <dgm:prSet presAssocID="{8D9A0A97-F209-4937-9636-4E95A40726A6}" presName="hierChild2" presStyleCnt="0"/>
      <dgm:spPr/>
    </dgm:pt>
    <dgm:pt modelId="{D7CF0495-44CA-8B41-BCC5-E13D798D2413}" type="pres">
      <dgm:prSet presAssocID="{110B12DF-83B5-4258-8467-C367A741AB8F}" presName="hierRoot1" presStyleCnt="0"/>
      <dgm:spPr/>
    </dgm:pt>
    <dgm:pt modelId="{950252AE-44D3-C34E-AD4C-57A08F4A903C}" type="pres">
      <dgm:prSet presAssocID="{110B12DF-83B5-4258-8467-C367A741AB8F}" presName="composite" presStyleCnt="0"/>
      <dgm:spPr/>
    </dgm:pt>
    <dgm:pt modelId="{25AE4B29-198D-D248-8F61-2C8EA0F0C545}" type="pres">
      <dgm:prSet presAssocID="{110B12DF-83B5-4258-8467-C367A741AB8F}" presName="background" presStyleLbl="node0" presStyleIdx="1" presStyleCnt="2"/>
      <dgm:spPr/>
    </dgm:pt>
    <dgm:pt modelId="{FB7BA5B3-F8E7-B848-AB9C-7FC4CDF8D90B}" type="pres">
      <dgm:prSet presAssocID="{110B12DF-83B5-4258-8467-C367A741AB8F}" presName="text" presStyleLbl="fgAcc0" presStyleIdx="1" presStyleCnt="2">
        <dgm:presLayoutVars>
          <dgm:chPref val="3"/>
        </dgm:presLayoutVars>
      </dgm:prSet>
      <dgm:spPr/>
    </dgm:pt>
    <dgm:pt modelId="{0000865B-A29D-F944-91CA-8D9C8C3AAA0D}" type="pres">
      <dgm:prSet presAssocID="{110B12DF-83B5-4258-8467-C367A741AB8F}" presName="hierChild2" presStyleCnt="0"/>
      <dgm:spPr/>
    </dgm:pt>
  </dgm:ptLst>
  <dgm:cxnLst>
    <dgm:cxn modelId="{A4640900-FE1B-DD45-AD3E-6983D329E465}" type="presOf" srcId="{8D9A0A97-F209-4937-9636-4E95A40726A6}" destId="{33F24E6A-6EA0-774C-8940-BB883DE11B33}" srcOrd="0" destOrd="0" presId="urn:microsoft.com/office/officeart/2005/8/layout/hierarchy1"/>
    <dgm:cxn modelId="{63E27F14-12AD-524B-82C1-C2E16C52595D}" type="presOf" srcId="{110B12DF-83B5-4258-8467-C367A741AB8F}" destId="{FB7BA5B3-F8E7-B848-AB9C-7FC4CDF8D90B}" srcOrd="0" destOrd="0" presId="urn:microsoft.com/office/officeart/2005/8/layout/hierarchy1"/>
    <dgm:cxn modelId="{766F676C-D189-419B-A80A-E106F8CFDC93}" srcId="{53309181-417D-4FC0-8884-BDD182E0E938}" destId="{110B12DF-83B5-4258-8467-C367A741AB8F}" srcOrd="1" destOrd="0" parTransId="{E0C1A413-37F6-482B-89F4-1BC4D27A1AF3}" sibTransId="{A51239FC-297B-4EA8-BC79-AC9EA559E3E4}"/>
    <dgm:cxn modelId="{73D6F7A9-879B-46ED-AA75-E9CCE856122F}" srcId="{53309181-417D-4FC0-8884-BDD182E0E938}" destId="{8D9A0A97-F209-4937-9636-4E95A40726A6}" srcOrd="0" destOrd="0" parTransId="{81F21869-DC2F-41D8-A12B-3EA760FF27C9}" sibTransId="{1B228246-387D-4184-9486-18CDEE621556}"/>
    <dgm:cxn modelId="{FBF9C4DB-9060-6D4D-8651-932B04047426}" type="presOf" srcId="{53309181-417D-4FC0-8884-BDD182E0E938}" destId="{B26342AC-15F5-3C47-B9EB-63B4458F88DD}" srcOrd="0" destOrd="0" presId="urn:microsoft.com/office/officeart/2005/8/layout/hierarchy1"/>
    <dgm:cxn modelId="{FB6C2C74-30EE-0748-A1F9-73B83D666B14}" type="presParOf" srcId="{B26342AC-15F5-3C47-B9EB-63B4458F88DD}" destId="{E5DE8624-F12F-9747-BA87-D43FD86D9D2E}" srcOrd="0" destOrd="0" presId="urn:microsoft.com/office/officeart/2005/8/layout/hierarchy1"/>
    <dgm:cxn modelId="{B93B2FE7-2608-C84D-8B73-309B66611967}" type="presParOf" srcId="{E5DE8624-F12F-9747-BA87-D43FD86D9D2E}" destId="{8479248F-7630-ED40-B56D-C2F60B6CAF2E}" srcOrd="0" destOrd="0" presId="urn:microsoft.com/office/officeart/2005/8/layout/hierarchy1"/>
    <dgm:cxn modelId="{12B2DDD2-418F-FA47-81E4-210D9D55B640}" type="presParOf" srcId="{8479248F-7630-ED40-B56D-C2F60B6CAF2E}" destId="{DBC7F872-4164-604F-9F26-2A94A628FF81}" srcOrd="0" destOrd="0" presId="urn:microsoft.com/office/officeart/2005/8/layout/hierarchy1"/>
    <dgm:cxn modelId="{90B7E86D-CE2B-BB44-BFE7-B98850914FCA}" type="presParOf" srcId="{8479248F-7630-ED40-B56D-C2F60B6CAF2E}" destId="{33F24E6A-6EA0-774C-8940-BB883DE11B33}" srcOrd="1" destOrd="0" presId="urn:microsoft.com/office/officeart/2005/8/layout/hierarchy1"/>
    <dgm:cxn modelId="{1171F2B3-2E52-304D-8674-072B15C139B9}" type="presParOf" srcId="{E5DE8624-F12F-9747-BA87-D43FD86D9D2E}" destId="{26BBB9A8-CE66-3348-8DAE-36FB4C24CF4A}" srcOrd="1" destOrd="0" presId="urn:microsoft.com/office/officeart/2005/8/layout/hierarchy1"/>
    <dgm:cxn modelId="{1D1CB844-FA32-C846-AF1E-ABF5C4F57CDB}" type="presParOf" srcId="{B26342AC-15F5-3C47-B9EB-63B4458F88DD}" destId="{D7CF0495-44CA-8B41-BCC5-E13D798D2413}" srcOrd="1" destOrd="0" presId="urn:microsoft.com/office/officeart/2005/8/layout/hierarchy1"/>
    <dgm:cxn modelId="{DBE08987-89AF-D340-A760-C1ABEF7A7E30}" type="presParOf" srcId="{D7CF0495-44CA-8B41-BCC5-E13D798D2413}" destId="{950252AE-44D3-C34E-AD4C-57A08F4A903C}" srcOrd="0" destOrd="0" presId="urn:microsoft.com/office/officeart/2005/8/layout/hierarchy1"/>
    <dgm:cxn modelId="{7FA1A6D8-8344-3D49-B09E-B0FBAAC934F2}" type="presParOf" srcId="{950252AE-44D3-C34E-AD4C-57A08F4A903C}" destId="{25AE4B29-198D-D248-8F61-2C8EA0F0C545}" srcOrd="0" destOrd="0" presId="urn:microsoft.com/office/officeart/2005/8/layout/hierarchy1"/>
    <dgm:cxn modelId="{AFA96608-52F7-CE40-95D0-A324B7F69895}" type="presParOf" srcId="{950252AE-44D3-C34E-AD4C-57A08F4A903C}" destId="{FB7BA5B3-F8E7-B848-AB9C-7FC4CDF8D90B}" srcOrd="1" destOrd="0" presId="urn:microsoft.com/office/officeart/2005/8/layout/hierarchy1"/>
    <dgm:cxn modelId="{9F53074D-1599-294A-B395-E049C6B54AF9}" type="presParOf" srcId="{D7CF0495-44CA-8B41-BCC5-E13D798D2413}" destId="{0000865B-A29D-F944-91CA-8D9C8C3AAA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076CF1-D6D7-4B2C-9FFA-B2DC415F80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C5C5F3D-575A-46C0-A199-7C5E167FBB31}">
      <dgm:prSet/>
      <dgm:spPr/>
      <dgm:t>
        <a:bodyPr/>
        <a:lstStyle/>
        <a:p>
          <a:r>
            <a:rPr lang="tr-TR"/>
            <a:t>JobLauncher, verilen bir Job ve JobParameters kümesi ile bir Job’u başlatmak için kullanılan basit bir interfacedir.</a:t>
          </a:r>
          <a:endParaRPr lang="en-US"/>
        </a:p>
      </dgm:t>
    </dgm:pt>
    <dgm:pt modelId="{CD6CD0DD-875F-45AF-B2BD-BB6EC537F195}" type="parTrans" cxnId="{9D9D649B-D611-4762-BCE6-713ACE4D4A09}">
      <dgm:prSet/>
      <dgm:spPr/>
      <dgm:t>
        <a:bodyPr/>
        <a:lstStyle/>
        <a:p>
          <a:endParaRPr lang="en-US"/>
        </a:p>
      </dgm:t>
    </dgm:pt>
    <dgm:pt modelId="{29DF49EE-264B-47A7-BE58-29076091D257}" type="sibTrans" cxnId="{9D9D649B-D611-4762-BCE6-713ACE4D4A09}">
      <dgm:prSet/>
      <dgm:spPr/>
      <dgm:t>
        <a:bodyPr/>
        <a:lstStyle/>
        <a:p>
          <a:endParaRPr lang="en-US"/>
        </a:p>
      </dgm:t>
    </dgm:pt>
    <dgm:pt modelId="{A1F52D8D-B27B-4CFE-90D3-C2E8B58CFCDE}">
      <dgm:prSet/>
      <dgm:spPr/>
      <dgm:t>
        <a:bodyPr/>
        <a:lstStyle/>
        <a:p>
          <a:r>
            <a:rPr lang="tr-TR"/>
            <a:t>Uygulamaların JobRepository'den geçerli bir JobExecution alması ve Job’u yürütmesi beklenir.</a:t>
          </a:r>
          <a:endParaRPr lang="en-US"/>
        </a:p>
      </dgm:t>
    </dgm:pt>
    <dgm:pt modelId="{A59BFB15-A6E4-4933-B4E8-C359C9C5D657}" type="parTrans" cxnId="{C0E5C2CE-9379-4288-AB93-D3CE1C512288}">
      <dgm:prSet/>
      <dgm:spPr/>
      <dgm:t>
        <a:bodyPr/>
        <a:lstStyle/>
        <a:p>
          <a:endParaRPr lang="en-US"/>
        </a:p>
      </dgm:t>
    </dgm:pt>
    <dgm:pt modelId="{28D86D1E-3E4A-42A6-97D5-EEB7ECF182BA}" type="sibTrans" cxnId="{C0E5C2CE-9379-4288-AB93-D3CE1C512288}">
      <dgm:prSet/>
      <dgm:spPr/>
      <dgm:t>
        <a:bodyPr/>
        <a:lstStyle/>
        <a:p>
          <a:endParaRPr lang="en-US"/>
        </a:p>
      </dgm:t>
    </dgm:pt>
    <dgm:pt modelId="{5879F564-A804-4D3F-9FDE-FEB1B5D04F6C}">
      <dgm:prSet/>
      <dgm:spPr/>
      <dgm:t>
        <a:bodyPr/>
        <a:lstStyle/>
        <a:p>
          <a:r>
            <a:rPr lang="tr-TR"/>
            <a:t>public interface JobLauncher {</a:t>
          </a:r>
          <a:br>
            <a:rPr lang="tr-TR"/>
          </a:br>
          <a:br>
            <a:rPr lang="tr-TR"/>
          </a:br>
          <a:r>
            <a:rPr lang="tr-TR"/>
            <a:t>   JobExecution run(Job job, JobParameters jobParameters)</a:t>
          </a:r>
          <a:br>
            <a:rPr lang="tr-TR"/>
          </a:br>
          <a:r>
            <a:rPr lang="tr-TR"/>
            <a:t>          throws</a:t>
          </a:r>
          <a:br>
            <a:rPr lang="tr-TR"/>
          </a:br>
          <a:r>
            <a:rPr lang="tr-TR"/>
            <a:t>             JobExecutionAlreadyRunningException,</a:t>
          </a:r>
          <a:br>
            <a:rPr lang="tr-TR"/>
          </a:br>
          <a:r>
            <a:rPr lang="tr-TR"/>
            <a:t>             JobRestartException,</a:t>
          </a:r>
          <a:br>
            <a:rPr lang="tr-TR"/>
          </a:br>
          <a:r>
            <a:rPr lang="tr-TR"/>
            <a:t>             JobInstanceAlreadyCompleteException,</a:t>
          </a:r>
          <a:br>
            <a:rPr lang="tr-TR"/>
          </a:br>
          <a:r>
            <a:rPr lang="tr-TR"/>
            <a:t>             JobParametersInvalidException;</a:t>
          </a:r>
          <a:br>
            <a:rPr lang="tr-TR"/>
          </a:br>
          <a:r>
            <a:rPr lang="tr-TR"/>
            <a:t>}</a:t>
          </a:r>
          <a:endParaRPr lang="en-US"/>
        </a:p>
      </dgm:t>
    </dgm:pt>
    <dgm:pt modelId="{540B918D-6A8D-47DA-BA03-C9F0E7A377B3}" type="parTrans" cxnId="{EF6F614E-93C4-4A37-91E5-8C78A5A071CE}">
      <dgm:prSet/>
      <dgm:spPr/>
      <dgm:t>
        <a:bodyPr/>
        <a:lstStyle/>
        <a:p>
          <a:endParaRPr lang="en-US"/>
        </a:p>
      </dgm:t>
    </dgm:pt>
    <dgm:pt modelId="{960637FB-9A4B-461A-ABA6-8F6AA97ABF47}" type="sibTrans" cxnId="{EF6F614E-93C4-4A37-91E5-8C78A5A071CE}">
      <dgm:prSet/>
      <dgm:spPr/>
      <dgm:t>
        <a:bodyPr/>
        <a:lstStyle/>
        <a:p>
          <a:endParaRPr lang="en-US"/>
        </a:p>
      </dgm:t>
    </dgm:pt>
    <dgm:pt modelId="{521D806D-4E86-644F-92D9-23ED28284285}" type="pres">
      <dgm:prSet presAssocID="{DB076CF1-D6D7-4B2C-9FFA-B2DC415F8002}" presName="linear" presStyleCnt="0">
        <dgm:presLayoutVars>
          <dgm:animLvl val="lvl"/>
          <dgm:resizeHandles val="exact"/>
        </dgm:presLayoutVars>
      </dgm:prSet>
      <dgm:spPr/>
    </dgm:pt>
    <dgm:pt modelId="{BCE0ABA7-DF3C-6E43-A475-DE5EE3B9AED1}" type="pres">
      <dgm:prSet presAssocID="{BC5C5F3D-575A-46C0-A199-7C5E167FBB31}" presName="parentText" presStyleLbl="node1" presStyleIdx="0" presStyleCnt="3">
        <dgm:presLayoutVars>
          <dgm:chMax val="0"/>
          <dgm:bulletEnabled val="1"/>
        </dgm:presLayoutVars>
      </dgm:prSet>
      <dgm:spPr/>
    </dgm:pt>
    <dgm:pt modelId="{CEDA1618-2F28-2E45-AEDC-6D354C04E82B}" type="pres">
      <dgm:prSet presAssocID="{29DF49EE-264B-47A7-BE58-29076091D257}" presName="spacer" presStyleCnt="0"/>
      <dgm:spPr/>
    </dgm:pt>
    <dgm:pt modelId="{2891EFED-EE74-264C-8281-094678F99944}" type="pres">
      <dgm:prSet presAssocID="{A1F52D8D-B27B-4CFE-90D3-C2E8B58CFCDE}" presName="parentText" presStyleLbl="node1" presStyleIdx="1" presStyleCnt="3">
        <dgm:presLayoutVars>
          <dgm:chMax val="0"/>
          <dgm:bulletEnabled val="1"/>
        </dgm:presLayoutVars>
      </dgm:prSet>
      <dgm:spPr/>
    </dgm:pt>
    <dgm:pt modelId="{FDB0C874-32F6-6741-B905-D7F119C4CF50}" type="pres">
      <dgm:prSet presAssocID="{28D86D1E-3E4A-42A6-97D5-EEB7ECF182BA}" presName="spacer" presStyleCnt="0"/>
      <dgm:spPr/>
    </dgm:pt>
    <dgm:pt modelId="{9381A003-8A50-0E4E-87DB-185DFDCB3091}" type="pres">
      <dgm:prSet presAssocID="{5879F564-A804-4D3F-9FDE-FEB1B5D04F6C}" presName="parentText" presStyleLbl="node1" presStyleIdx="2" presStyleCnt="3">
        <dgm:presLayoutVars>
          <dgm:chMax val="0"/>
          <dgm:bulletEnabled val="1"/>
        </dgm:presLayoutVars>
      </dgm:prSet>
      <dgm:spPr/>
    </dgm:pt>
  </dgm:ptLst>
  <dgm:cxnLst>
    <dgm:cxn modelId="{EF6F614E-93C4-4A37-91E5-8C78A5A071CE}" srcId="{DB076CF1-D6D7-4B2C-9FFA-B2DC415F8002}" destId="{5879F564-A804-4D3F-9FDE-FEB1B5D04F6C}" srcOrd="2" destOrd="0" parTransId="{540B918D-6A8D-47DA-BA03-C9F0E7A377B3}" sibTransId="{960637FB-9A4B-461A-ABA6-8F6AA97ABF47}"/>
    <dgm:cxn modelId="{9812BE9A-0E98-7C47-BD99-2D70F6F96467}" type="presOf" srcId="{BC5C5F3D-575A-46C0-A199-7C5E167FBB31}" destId="{BCE0ABA7-DF3C-6E43-A475-DE5EE3B9AED1}" srcOrd="0" destOrd="0" presId="urn:microsoft.com/office/officeart/2005/8/layout/vList2"/>
    <dgm:cxn modelId="{9D9D649B-D611-4762-BCE6-713ACE4D4A09}" srcId="{DB076CF1-D6D7-4B2C-9FFA-B2DC415F8002}" destId="{BC5C5F3D-575A-46C0-A199-7C5E167FBB31}" srcOrd="0" destOrd="0" parTransId="{CD6CD0DD-875F-45AF-B2BD-BB6EC537F195}" sibTransId="{29DF49EE-264B-47A7-BE58-29076091D257}"/>
    <dgm:cxn modelId="{C5B28BB0-D40A-9146-8F7D-D563A2710D87}" type="presOf" srcId="{A1F52D8D-B27B-4CFE-90D3-C2E8B58CFCDE}" destId="{2891EFED-EE74-264C-8281-094678F99944}" srcOrd="0" destOrd="0" presId="urn:microsoft.com/office/officeart/2005/8/layout/vList2"/>
    <dgm:cxn modelId="{7A51B1BE-49C3-FF4A-A343-4C6BBC773DA6}" type="presOf" srcId="{5879F564-A804-4D3F-9FDE-FEB1B5D04F6C}" destId="{9381A003-8A50-0E4E-87DB-185DFDCB3091}" srcOrd="0" destOrd="0" presId="urn:microsoft.com/office/officeart/2005/8/layout/vList2"/>
    <dgm:cxn modelId="{C0E5C2CE-9379-4288-AB93-D3CE1C512288}" srcId="{DB076CF1-D6D7-4B2C-9FFA-B2DC415F8002}" destId="{A1F52D8D-B27B-4CFE-90D3-C2E8B58CFCDE}" srcOrd="1" destOrd="0" parTransId="{A59BFB15-A6E4-4933-B4E8-C359C9C5D657}" sibTransId="{28D86D1E-3E4A-42A6-97D5-EEB7ECF182BA}"/>
    <dgm:cxn modelId="{223340FA-06C8-4044-A572-82352FBAFD75}" type="presOf" srcId="{DB076CF1-D6D7-4B2C-9FFA-B2DC415F8002}" destId="{521D806D-4E86-644F-92D9-23ED28284285}" srcOrd="0" destOrd="0" presId="urn:microsoft.com/office/officeart/2005/8/layout/vList2"/>
    <dgm:cxn modelId="{9696E1F4-4D2D-FF4D-A7F1-04A59FE58616}" type="presParOf" srcId="{521D806D-4E86-644F-92D9-23ED28284285}" destId="{BCE0ABA7-DF3C-6E43-A475-DE5EE3B9AED1}" srcOrd="0" destOrd="0" presId="urn:microsoft.com/office/officeart/2005/8/layout/vList2"/>
    <dgm:cxn modelId="{34F4295B-25F7-0149-B1D7-38ECC0B028B9}" type="presParOf" srcId="{521D806D-4E86-644F-92D9-23ED28284285}" destId="{CEDA1618-2F28-2E45-AEDC-6D354C04E82B}" srcOrd="1" destOrd="0" presId="urn:microsoft.com/office/officeart/2005/8/layout/vList2"/>
    <dgm:cxn modelId="{1DC4EEA7-6C32-DD46-BE54-779196D50399}" type="presParOf" srcId="{521D806D-4E86-644F-92D9-23ED28284285}" destId="{2891EFED-EE74-264C-8281-094678F99944}" srcOrd="2" destOrd="0" presId="urn:microsoft.com/office/officeart/2005/8/layout/vList2"/>
    <dgm:cxn modelId="{DD2ECA3F-8696-E24B-83AE-F42A9FC63794}" type="presParOf" srcId="{521D806D-4E86-644F-92D9-23ED28284285}" destId="{FDB0C874-32F6-6741-B905-D7F119C4CF50}" srcOrd="3" destOrd="0" presId="urn:microsoft.com/office/officeart/2005/8/layout/vList2"/>
    <dgm:cxn modelId="{4A9596F2-0781-4343-85C2-FEF5C1BA341E}" type="presParOf" srcId="{521D806D-4E86-644F-92D9-23ED28284285}" destId="{9381A003-8A50-0E4E-87DB-185DFDCB30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C279B8-3F08-4516-8E57-11C866F07F0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96747F8-F9BF-4A90-9864-7691B2B4A138}">
      <dgm:prSet/>
      <dgm:spPr/>
      <dgm:t>
        <a:bodyPr/>
        <a:lstStyle/>
        <a:p>
          <a:r>
            <a:rPr lang="tr-TR"/>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a:p>
      </dgm:t>
    </dgm:pt>
    <dgm:pt modelId="{97DD2889-6C7D-4EA6-B446-1C8F70C8DD3C}" type="parTrans" cxnId="{B6100097-4152-4086-8C42-9958F86E94D8}">
      <dgm:prSet/>
      <dgm:spPr/>
      <dgm:t>
        <a:bodyPr/>
        <a:lstStyle/>
        <a:p>
          <a:endParaRPr lang="en-US"/>
        </a:p>
      </dgm:t>
    </dgm:pt>
    <dgm:pt modelId="{A3181894-F178-4414-A887-EE0E78FDD698}" type="sibTrans" cxnId="{B6100097-4152-4086-8C42-9958F86E94D8}">
      <dgm:prSet/>
      <dgm:spPr/>
      <dgm:t>
        <a:bodyPr/>
        <a:lstStyle/>
        <a:p>
          <a:endParaRPr lang="en-US"/>
        </a:p>
      </dgm:t>
    </dgm:pt>
    <dgm:pt modelId="{E233B0F2-543A-4382-BCCB-548054EA7D99}">
      <dgm:prSet/>
      <dgm:spPr/>
      <dgm:t>
        <a:bodyPr/>
        <a:lstStyle/>
        <a:p>
          <a:r>
            <a:rPr lang="tr-TR"/>
            <a:t>Bir Step, geliştiricinin isteğine bağlı olarak basit veya karmaşık olabilir. Basit bir Step, veriyi bir dosyadan veritabanına yüklemek gibi az veya hiç kod gerektirmeyen bir işi içerebilir.</a:t>
          </a:r>
          <a:endParaRPr lang="en-US"/>
        </a:p>
      </dgm:t>
    </dgm:pt>
    <dgm:pt modelId="{A6EBA509-B5DD-4BB8-A073-F1DB5771DBD9}" type="parTrans" cxnId="{AED82E1E-07BB-4552-B561-340C79ECA1D9}">
      <dgm:prSet/>
      <dgm:spPr/>
      <dgm:t>
        <a:bodyPr/>
        <a:lstStyle/>
        <a:p>
          <a:endParaRPr lang="en-US"/>
        </a:p>
      </dgm:t>
    </dgm:pt>
    <dgm:pt modelId="{9C7438A5-8BE9-4ACF-9115-F4EB378296DC}" type="sibTrans" cxnId="{AED82E1E-07BB-4552-B561-340C79ECA1D9}">
      <dgm:prSet/>
      <dgm:spPr/>
      <dgm:t>
        <a:bodyPr/>
        <a:lstStyle/>
        <a:p>
          <a:endParaRPr lang="en-US"/>
        </a:p>
      </dgm:t>
    </dgm:pt>
    <dgm:pt modelId="{5BA29A77-81D7-48A3-8CAF-1302164186D5}">
      <dgm:prSet/>
      <dgm:spPr/>
      <dgm:t>
        <a:bodyPr/>
        <a:lstStyle/>
        <a:p>
          <a:r>
            <a:rPr lang="tr-TR"/>
            <a:t>Daha karmaşık bir Step, işlemenin bir parçası olarak uygulanan karmaşık iş kurallarına sahip olabilir. Job gibi, bir Step te benzersiz bir JobExecution ile ilişkilendirilen bireysel bir StepExecution'a sahiptir.</a:t>
          </a:r>
          <a:endParaRPr lang="en-US"/>
        </a:p>
      </dgm:t>
    </dgm:pt>
    <dgm:pt modelId="{C8AF0DF1-C05B-44F0-9BF0-1BA607D48EF8}" type="parTrans" cxnId="{0C2217DC-1B56-4C15-B8EC-5EB10DAF2AC0}">
      <dgm:prSet/>
      <dgm:spPr/>
      <dgm:t>
        <a:bodyPr/>
        <a:lstStyle/>
        <a:p>
          <a:endParaRPr lang="en-US"/>
        </a:p>
      </dgm:t>
    </dgm:pt>
    <dgm:pt modelId="{738F752D-CE9A-4060-AF41-6B8CE18A150B}" type="sibTrans" cxnId="{0C2217DC-1B56-4C15-B8EC-5EB10DAF2AC0}">
      <dgm:prSet/>
      <dgm:spPr/>
      <dgm:t>
        <a:bodyPr/>
        <a:lstStyle/>
        <a:p>
          <a:endParaRPr lang="en-US"/>
        </a:p>
      </dgm:t>
    </dgm:pt>
    <dgm:pt modelId="{77A5C1C9-ABFB-4E2A-B8BE-532F8CC7C56A}">
      <dgm:prSet/>
      <dgm:spPr/>
      <dgm:t>
        <a:bodyPr/>
        <a:lstStyle/>
        <a:p>
          <a:r>
            <a:rPr lang="tr-TR"/>
            <a:t>public interface Step {</a:t>
          </a:r>
          <a:br>
            <a:rPr lang="tr-TR"/>
          </a:br>
          <a:br>
            <a:rPr lang="tr-TR"/>
          </a:br>
          <a:r>
            <a:rPr lang="tr-TR"/>
            <a:t>  String getName();</a:t>
          </a:r>
          <a:br>
            <a:rPr lang="tr-TR"/>
          </a:br>
          <a:br>
            <a:rPr lang="tr-TR"/>
          </a:br>
          <a:r>
            <a:rPr lang="tr-TR"/>
            <a:t>  void execute(StepExecution stepExecution) throws JobInterruptedException;</a:t>
          </a:r>
          <a:br>
            <a:rPr lang="tr-TR"/>
          </a:br>
          <a:r>
            <a:rPr lang="tr-TR"/>
            <a:t>}</a:t>
          </a:r>
          <a:br>
            <a:rPr lang="tr-TR"/>
          </a:br>
          <a:endParaRPr lang="en-US"/>
        </a:p>
      </dgm:t>
    </dgm:pt>
    <dgm:pt modelId="{4FE4F0DF-E0DC-455F-89A2-B51C608FF582}" type="parTrans" cxnId="{0E29C349-AD61-4992-A34A-BE40F9D5D012}">
      <dgm:prSet/>
      <dgm:spPr/>
      <dgm:t>
        <a:bodyPr/>
        <a:lstStyle/>
        <a:p>
          <a:endParaRPr lang="en-US"/>
        </a:p>
      </dgm:t>
    </dgm:pt>
    <dgm:pt modelId="{376F1F3C-E1B3-4290-8F55-616AD95D3A01}" type="sibTrans" cxnId="{0E29C349-AD61-4992-A34A-BE40F9D5D012}">
      <dgm:prSet/>
      <dgm:spPr/>
      <dgm:t>
        <a:bodyPr/>
        <a:lstStyle/>
        <a:p>
          <a:endParaRPr lang="en-US"/>
        </a:p>
      </dgm:t>
    </dgm:pt>
    <dgm:pt modelId="{A3877824-77FF-FB4D-B962-AECBC603202D}" type="pres">
      <dgm:prSet presAssocID="{C9C279B8-3F08-4516-8E57-11C866F07F04}" presName="linear" presStyleCnt="0">
        <dgm:presLayoutVars>
          <dgm:animLvl val="lvl"/>
          <dgm:resizeHandles val="exact"/>
        </dgm:presLayoutVars>
      </dgm:prSet>
      <dgm:spPr/>
    </dgm:pt>
    <dgm:pt modelId="{8AE6F9BE-FED1-BD4D-9082-42B2B5C887CE}" type="pres">
      <dgm:prSet presAssocID="{896747F8-F9BF-4A90-9864-7691B2B4A138}" presName="parentText" presStyleLbl="node1" presStyleIdx="0" presStyleCnt="4">
        <dgm:presLayoutVars>
          <dgm:chMax val="0"/>
          <dgm:bulletEnabled val="1"/>
        </dgm:presLayoutVars>
      </dgm:prSet>
      <dgm:spPr/>
    </dgm:pt>
    <dgm:pt modelId="{8FEFF19B-DD10-294C-A5BD-F14ACAC39609}" type="pres">
      <dgm:prSet presAssocID="{A3181894-F178-4414-A887-EE0E78FDD698}" presName="spacer" presStyleCnt="0"/>
      <dgm:spPr/>
    </dgm:pt>
    <dgm:pt modelId="{EAA11FDD-CBD9-C94E-B717-A7D21448AEA1}" type="pres">
      <dgm:prSet presAssocID="{E233B0F2-543A-4382-BCCB-548054EA7D99}" presName="parentText" presStyleLbl="node1" presStyleIdx="1" presStyleCnt="4">
        <dgm:presLayoutVars>
          <dgm:chMax val="0"/>
          <dgm:bulletEnabled val="1"/>
        </dgm:presLayoutVars>
      </dgm:prSet>
      <dgm:spPr/>
    </dgm:pt>
    <dgm:pt modelId="{110CF979-6A49-6945-9017-B0A3DCFEBCD6}" type="pres">
      <dgm:prSet presAssocID="{9C7438A5-8BE9-4ACF-9115-F4EB378296DC}" presName="spacer" presStyleCnt="0"/>
      <dgm:spPr/>
    </dgm:pt>
    <dgm:pt modelId="{DC7BDD5D-6340-BD40-88A0-6968E8CC6898}" type="pres">
      <dgm:prSet presAssocID="{5BA29A77-81D7-48A3-8CAF-1302164186D5}" presName="parentText" presStyleLbl="node1" presStyleIdx="2" presStyleCnt="4">
        <dgm:presLayoutVars>
          <dgm:chMax val="0"/>
          <dgm:bulletEnabled val="1"/>
        </dgm:presLayoutVars>
      </dgm:prSet>
      <dgm:spPr/>
    </dgm:pt>
    <dgm:pt modelId="{6FF375DA-08C4-314E-8C14-5CDF31150109}" type="pres">
      <dgm:prSet presAssocID="{738F752D-CE9A-4060-AF41-6B8CE18A150B}" presName="spacer" presStyleCnt="0"/>
      <dgm:spPr/>
    </dgm:pt>
    <dgm:pt modelId="{7F651B5D-D980-F84E-93E8-81E2692470C1}" type="pres">
      <dgm:prSet presAssocID="{77A5C1C9-ABFB-4E2A-B8BE-532F8CC7C56A}" presName="parentText" presStyleLbl="node1" presStyleIdx="3" presStyleCnt="4">
        <dgm:presLayoutVars>
          <dgm:chMax val="0"/>
          <dgm:bulletEnabled val="1"/>
        </dgm:presLayoutVars>
      </dgm:prSet>
      <dgm:spPr/>
    </dgm:pt>
  </dgm:ptLst>
  <dgm:cxnLst>
    <dgm:cxn modelId="{FDFED805-240F-AA4C-A37F-0433DAB21F1B}" type="presOf" srcId="{E233B0F2-543A-4382-BCCB-548054EA7D99}" destId="{EAA11FDD-CBD9-C94E-B717-A7D21448AEA1}" srcOrd="0" destOrd="0" presId="urn:microsoft.com/office/officeart/2005/8/layout/vList2"/>
    <dgm:cxn modelId="{AED82E1E-07BB-4552-B561-340C79ECA1D9}" srcId="{C9C279B8-3F08-4516-8E57-11C866F07F04}" destId="{E233B0F2-543A-4382-BCCB-548054EA7D99}" srcOrd="1" destOrd="0" parTransId="{A6EBA509-B5DD-4BB8-A073-F1DB5771DBD9}" sibTransId="{9C7438A5-8BE9-4ACF-9115-F4EB378296DC}"/>
    <dgm:cxn modelId="{D8605722-B8CB-914E-A341-54BACAB9AF84}" type="presOf" srcId="{C9C279B8-3F08-4516-8E57-11C866F07F04}" destId="{A3877824-77FF-FB4D-B962-AECBC603202D}" srcOrd="0" destOrd="0" presId="urn:microsoft.com/office/officeart/2005/8/layout/vList2"/>
    <dgm:cxn modelId="{D4153F3B-45BD-3843-A97C-C8D0D3AE2C3E}" type="presOf" srcId="{77A5C1C9-ABFB-4E2A-B8BE-532F8CC7C56A}" destId="{7F651B5D-D980-F84E-93E8-81E2692470C1}" srcOrd="0" destOrd="0" presId="urn:microsoft.com/office/officeart/2005/8/layout/vList2"/>
    <dgm:cxn modelId="{0E29C349-AD61-4992-A34A-BE40F9D5D012}" srcId="{C9C279B8-3F08-4516-8E57-11C866F07F04}" destId="{77A5C1C9-ABFB-4E2A-B8BE-532F8CC7C56A}" srcOrd="3" destOrd="0" parTransId="{4FE4F0DF-E0DC-455F-89A2-B51C608FF582}" sibTransId="{376F1F3C-E1B3-4290-8F55-616AD95D3A01}"/>
    <dgm:cxn modelId="{B6100097-4152-4086-8C42-9958F86E94D8}" srcId="{C9C279B8-3F08-4516-8E57-11C866F07F04}" destId="{896747F8-F9BF-4A90-9864-7691B2B4A138}" srcOrd="0" destOrd="0" parTransId="{97DD2889-6C7D-4EA6-B446-1C8F70C8DD3C}" sibTransId="{A3181894-F178-4414-A887-EE0E78FDD698}"/>
    <dgm:cxn modelId="{2C1FC69E-1F9E-7C4C-91A8-0E4A1BC35AA5}" type="presOf" srcId="{896747F8-F9BF-4A90-9864-7691B2B4A138}" destId="{8AE6F9BE-FED1-BD4D-9082-42B2B5C887CE}" srcOrd="0" destOrd="0" presId="urn:microsoft.com/office/officeart/2005/8/layout/vList2"/>
    <dgm:cxn modelId="{1115C5AC-3A16-4A47-856C-90096549CD93}" type="presOf" srcId="{5BA29A77-81D7-48A3-8CAF-1302164186D5}" destId="{DC7BDD5D-6340-BD40-88A0-6968E8CC6898}" srcOrd="0" destOrd="0" presId="urn:microsoft.com/office/officeart/2005/8/layout/vList2"/>
    <dgm:cxn modelId="{0C2217DC-1B56-4C15-B8EC-5EB10DAF2AC0}" srcId="{C9C279B8-3F08-4516-8E57-11C866F07F04}" destId="{5BA29A77-81D7-48A3-8CAF-1302164186D5}" srcOrd="2" destOrd="0" parTransId="{C8AF0DF1-C05B-44F0-9BF0-1BA607D48EF8}" sibTransId="{738F752D-CE9A-4060-AF41-6B8CE18A150B}"/>
    <dgm:cxn modelId="{45AF4521-1F7D-F945-958E-80E2138C792B}" type="presParOf" srcId="{A3877824-77FF-FB4D-B962-AECBC603202D}" destId="{8AE6F9BE-FED1-BD4D-9082-42B2B5C887CE}" srcOrd="0" destOrd="0" presId="urn:microsoft.com/office/officeart/2005/8/layout/vList2"/>
    <dgm:cxn modelId="{FF9C8095-921B-2841-9966-07084D659D6C}" type="presParOf" srcId="{A3877824-77FF-FB4D-B962-AECBC603202D}" destId="{8FEFF19B-DD10-294C-A5BD-F14ACAC39609}" srcOrd="1" destOrd="0" presId="urn:microsoft.com/office/officeart/2005/8/layout/vList2"/>
    <dgm:cxn modelId="{1C24FC8B-F464-344F-9583-80BFCA902670}" type="presParOf" srcId="{A3877824-77FF-FB4D-B962-AECBC603202D}" destId="{EAA11FDD-CBD9-C94E-B717-A7D21448AEA1}" srcOrd="2" destOrd="0" presId="urn:microsoft.com/office/officeart/2005/8/layout/vList2"/>
    <dgm:cxn modelId="{3B44C194-A681-7241-BEF7-43E8C03859CD}" type="presParOf" srcId="{A3877824-77FF-FB4D-B962-AECBC603202D}" destId="{110CF979-6A49-6945-9017-B0A3DCFEBCD6}" srcOrd="3" destOrd="0" presId="urn:microsoft.com/office/officeart/2005/8/layout/vList2"/>
    <dgm:cxn modelId="{DA6A2F45-9E6C-0041-A100-44426C4CDE47}" type="presParOf" srcId="{A3877824-77FF-FB4D-B962-AECBC603202D}" destId="{DC7BDD5D-6340-BD40-88A0-6968E8CC6898}" srcOrd="4" destOrd="0" presId="urn:microsoft.com/office/officeart/2005/8/layout/vList2"/>
    <dgm:cxn modelId="{2BFB74D5-701F-1444-8E47-A3F527E67DF0}" type="presParOf" srcId="{A3877824-77FF-FB4D-B962-AECBC603202D}" destId="{6FF375DA-08C4-314E-8C14-5CDF31150109}" srcOrd="5" destOrd="0" presId="urn:microsoft.com/office/officeart/2005/8/layout/vList2"/>
    <dgm:cxn modelId="{76EDC00F-819F-5B46-AF19-1A534F6011FC}" type="presParOf" srcId="{A3877824-77FF-FB4D-B962-AECBC603202D}" destId="{7F651B5D-D980-F84E-93E8-81E2692470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62F6FC-8F2C-4045-BFC0-B0DD679C96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3226DB-E83C-4EBD-908D-A72F26F60799}">
      <dgm:prSet/>
      <dgm:spPr/>
      <dgm:t>
        <a:bodyPr/>
        <a:lstStyle/>
        <a:p>
          <a:r>
            <a:rPr lang="tr-TR"/>
            <a:t>Tasklet Step = Basit görevler (dosya kopyalama veya arşiv oluşturma gibi) veya öğe odaklı görevler (dosya veya veritabanı tablosu okuma gibi) için tasarlanmıştır.</a:t>
          </a:r>
          <a:endParaRPr lang="en-US"/>
        </a:p>
      </dgm:t>
    </dgm:pt>
    <dgm:pt modelId="{5E32F414-5546-4B97-8EC5-82F80C8947EF}" type="parTrans" cxnId="{E9320F34-4F31-44A1-A9F1-BDD047D9C956}">
      <dgm:prSet/>
      <dgm:spPr/>
      <dgm:t>
        <a:bodyPr/>
        <a:lstStyle/>
        <a:p>
          <a:endParaRPr lang="en-US"/>
        </a:p>
      </dgm:t>
    </dgm:pt>
    <dgm:pt modelId="{70069F53-3A5E-40CB-B89C-D2DFF498958C}" type="sibTrans" cxnId="{E9320F34-4F31-44A1-A9F1-BDD047D9C956}">
      <dgm:prSet/>
      <dgm:spPr/>
      <dgm:t>
        <a:bodyPr/>
        <a:lstStyle/>
        <a:p>
          <a:endParaRPr lang="en-US"/>
        </a:p>
      </dgm:t>
    </dgm:pt>
    <dgm:pt modelId="{794E2CBE-2BEE-4B26-AE8C-9CA3C2E07991}">
      <dgm:prSet/>
      <dgm:spPr/>
      <dgm:t>
        <a:bodyPr/>
        <a:lstStyle/>
        <a:p>
          <a:r>
            <a:rPr lang="tr-TR"/>
            <a:t>Partitioned Step = Giriş veri setini bölümler halinde işlemek için tasarlanmıştır.</a:t>
          </a:r>
          <a:endParaRPr lang="en-US"/>
        </a:p>
      </dgm:t>
    </dgm:pt>
    <dgm:pt modelId="{FFD2F654-793D-4036-934E-197A27661B4F}" type="parTrans" cxnId="{5E27BC2F-E115-4437-B0F2-35A8B49DD2FF}">
      <dgm:prSet/>
      <dgm:spPr/>
      <dgm:t>
        <a:bodyPr/>
        <a:lstStyle/>
        <a:p>
          <a:endParaRPr lang="en-US"/>
        </a:p>
      </dgm:t>
    </dgm:pt>
    <dgm:pt modelId="{148258A4-C6EC-4318-9239-966F3155E036}" type="sibTrans" cxnId="{5E27BC2F-E115-4437-B0F2-35A8B49DD2FF}">
      <dgm:prSet/>
      <dgm:spPr/>
      <dgm:t>
        <a:bodyPr/>
        <a:lstStyle/>
        <a:p>
          <a:endParaRPr lang="en-US"/>
        </a:p>
      </dgm:t>
    </dgm:pt>
    <dgm:pt modelId="{AC212509-E28C-4C21-8E8B-494E5A9BF696}">
      <dgm:prSet/>
      <dgm:spPr/>
      <dgm:t>
        <a:bodyPr/>
        <a:lstStyle/>
        <a:p>
          <a:r>
            <a:rPr lang="tr-TR"/>
            <a:t>FlowStep = Adımları akışlar halinde mantıksal olarak gruplamak için kullanışlıdır.</a:t>
          </a:r>
          <a:endParaRPr lang="en-US"/>
        </a:p>
      </dgm:t>
    </dgm:pt>
    <dgm:pt modelId="{47445AF8-13A3-4F24-953C-8439AF57A73C}" type="parTrans" cxnId="{2E458C30-8739-4622-AF32-6ED98F6FE48A}">
      <dgm:prSet/>
      <dgm:spPr/>
      <dgm:t>
        <a:bodyPr/>
        <a:lstStyle/>
        <a:p>
          <a:endParaRPr lang="en-US"/>
        </a:p>
      </dgm:t>
    </dgm:pt>
    <dgm:pt modelId="{0FD3C866-A7D3-4F0F-98F2-4142F64BAFBF}" type="sibTrans" cxnId="{2E458C30-8739-4622-AF32-6ED98F6FE48A}">
      <dgm:prSet/>
      <dgm:spPr/>
      <dgm:t>
        <a:bodyPr/>
        <a:lstStyle/>
        <a:p>
          <a:endParaRPr lang="en-US"/>
        </a:p>
      </dgm:t>
    </dgm:pt>
    <dgm:pt modelId="{673C3841-FD6C-4400-9488-CA48A3613968}">
      <dgm:prSet/>
      <dgm:spPr/>
      <dgm:t>
        <a:bodyPr/>
        <a:lstStyle/>
        <a:p>
          <a:r>
            <a:rPr lang="tr-TR"/>
            <a:t>JobStep = FlowStep'e benzer, ancak aslında belirtilen akıştaki adımlar için ayrı bir iş yürütmesi oluşturur ve başlatır. Bu, karmaşık bir job ve sub-jobs akışı oluşturmak için kullanışlıdır.</a:t>
          </a:r>
          <a:endParaRPr lang="en-US"/>
        </a:p>
      </dgm:t>
    </dgm:pt>
    <dgm:pt modelId="{CAD8E3D7-AB58-4B28-8823-D6D7897A960F}" type="parTrans" cxnId="{0D9BD79B-9426-4883-9006-DD6CB846B40D}">
      <dgm:prSet/>
      <dgm:spPr/>
      <dgm:t>
        <a:bodyPr/>
        <a:lstStyle/>
        <a:p>
          <a:endParaRPr lang="en-US"/>
        </a:p>
      </dgm:t>
    </dgm:pt>
    <dgm:pt modelId="{AEC016A5-0118-42CB-8962-39B7210FE2C1}" type="sibTrans" cxnId="{0D9BD79B-9426-4883-9006-DD6CB846B40D}">
      <dgm:prSet/>
      <dgm:spPr/>
      <dgm:t>
        <a:bodyPr/>
        <a:lstStyle/>
        <a:p>
          <a:endParaRPr lang="en-US"/>
        </a:p>
      </dgm:t>
    </dgm:pt>
    <dgm:pt modelId="{719E3FDC-6380-40B0-BC20-A03302EEC901}" type="pres">
      <dgm:prSet presAssocID="{A362F6FC-8F2C-4045-BFC0-B0DD679C96CD}" presName="root" presStyleCnt="0">
        <dgm:presLayoutVars>
          <dgm:dir/>
          <dgm:resizeHandles val="exact"/>
        </dgm:presLayoutVars>
      </dgm:prSet>
      <dgm:spPr/>
    </dgm:pt>
    <dgm:pt modelId="{553F3432-DDC9-46A5-9D60-3BB2940676D4}" type="pres">
      <dgm:prSet presAssocID="{9F3226DB-E83C-4EBD-908D-A72F26F60799}" presName="compNode" presStyleCnt="0"/>
      <dgm:spPr/>
    </dgm:pt>
    <dgm:pt modelId="{5B9E262C-20F3-4C8B-BAA5-47599E098DCE}" type="pres">
      <dgm:prSet presAssocID="{9F3226DB-E83C-4EBD-908D-A72F26F60799}" presName="bgRect" presStyleLbl="bgShp" presStyleIdx="0" presStyleCnt="4"/>
      <dgm:spPr/>
    </dgm:pt>
    <dgm:pt modelId="{EFA620CC-D613-473A-A66A-95877347AA9D}" type="pres">
      <dgm:prSet presAssocID="{9F3226DB-E83C-4EBD-908D-A72F26F607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760E7375-56E7-4FE5-B91A-25BF86F76723}" type="pres">
      <dgm:prSet presAssocID="{9F3226DB-E83C-4EBD-908D-A72F26F60799}" presName="spaceRect" presStyleCnt="0"/>
      <dgm:spPr/>
    </dgm:pt>
    <dgm:pt modelId="{102F309D-039B-4B50-8FF4-0C8F4465B1B0}" type="pres">
      <dgm:prSet presAssocID="{9F3226DB-E83C-4EBD-908D-A72F26F60799}" presName="parTx" presStyleLbl="revTx" presStyleIdx="0" presStyleCnt="4">
        <dgm:presLayoutVars>
          <dgm:chMax val="0"/>
          <dgm:chPref val="0"/>
        </dgm:presLayoutVars>
      </dgm:prSet>
      <dgm:spPr/>
    </dgm:pt>
    <dgm:pt modelId="{FE0F4477-3330-4CCA-A63C-25375E076D8A}" type="pres">
      <dgm:prSet presAssocID="{70069F53-3A5E-40CB-B89C-D2DFF498958C}" presName="sibTrans" presStyleCnt="0"/>
      <dgm:spPr/>
    </dgm:pt>
    <dgm:pt modelId="{3B6CC4AF-B8CA-4C37-AD9D-3E70BB6EA0C7}" type="pres">
      <dgm:prSet presAssocID="{794E2CBE-2BEE-4B26-AE8C-9CA3C2E07991}" presName="compNode" presStyleCnt="0"/>
      <dgm:spPr/>
    </dgm:pt>
    <dgm:pt modelId="{4F2797B0-3C3B-4670-AD7E-1B200C47D48F}" type="pres">
      <dgm:prSet presAssocID="{794E2CBE-2BEE-4B26-AE8C-9CA3C2E07991}" presName="bgRect" presStyleLbl="bgShp" presStyleIdx="1" presStyleCnt="4"/>
      <dgm:spPr/>
    </dgm:pt>
    <dgm:pt modelId="{A7B7BCE9-AE02-4DC0-8346-42E3133E0CEF}" type="pres">
      <dgm:prSet presAssocID="{794E2CBE-2BEE-4B26-AE8C-9CA3C2E079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kış Çizelgesi"/>
        </a:ext>
      </dgm:extLst>
    </dgm:pt>
    <dgm:pt modelId="{EED07C50-6CBA-4B44-B4B7-666105EAED28}" type="pres">
      <dgm:prSet presAssocID="{794E2CBE-2BEE-4B26-AE8C-9CA3C2E07991}" presName="spaceRect" presStyleCnt="0"/>
      <dgm:spPr/>
    </dgm:pt>
    <dgm:pt modelId="{A7149D45-C180-4B5A-B9A9-532F86F5CAF9}" type="pres">
      <dgm:prSet presAssocID="{794E2CBE-2BEE-4B26-AE8C-9CA3C2E07991}" presName="parTx" presStyleLbl="revTx" presStyleIdx="1" presStyleCnt="4">
        <dgm:presLayoutVars>
          <dgm:chMax val="0"/>
          <dgm:chPref val="0"/>
        </dgm:presLayoutVars>
      </dgm:prSet>
      <dgm:spPr/>
    </dgm:pt>
    <dgm:pt modelId="{2F0A1011-C03E-45E3-9AA6-76480EB9DCBE}" type="pres">
      <dgm:prSet presAssocID="{148258A4-C6EC-4318-9239-966F3155E036}" presName="sibTrans" presStyleCnt="0"/>
      <dgm:spPr/>
    </dgm:pt>
    <dgm:pt modelId="{F9B1CA3C-9622-47B7-BCCF-CA9D7091B197}" type="pres">
      <dgm:prSet presAssocID="{AC212509-E28C-4C21-8E8B-494E5A9BF696}" presName="compNode" presStyleCnt="0"/>
      <dgm:spPr/>
    </dgm:pt>
    <dgm:pt modelId="{53384998-F27F-410C-9F5F-19790F0F5EE2}" type="pres">
      <dgm:prSet presAssocID="{AC212509-E28C-4C21-8E8B-494E5A9BF696}" presName="bgRect" presStyleLbl="bgShp" presStyleIdx="2" presStyleCnt="4"/>
      <dgm:spPr/>
    </dgm:pt>
    <dgm:pt modelId="{45DE9F3E-5A0D-46B1-AFF9-EE8B7E90A87F}" type="pres">
      <dgm:prSet presAssocID="{AC212509-E28C-4C21-8E8B-494E5A9BF6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7068142-8908-4E19-A1DD-73649969BA65}" type="pres">
      <dgm:prSet presAssocID="{AC212509-E28C-4C21-8E8B-494E5A9BF696}" presName="spaceRect" presStyleCnt="0"/>
      <dgm:spPr/>
    </dgm:pt>
    <dgm:pt modelId="{EC8090D7-8DD3-496F-AFE1-B214F8D4262A}" type="pres">
      <dgm:prSet presAssocID="{AC212509-E28C-4C21-8E8B-494E5A9BF696}" presName="parTx" presStyleLbl="revTx" presStyleIdx="2" presStyleCnt="4">
        <dgm:presLayoutVars>
          <dgm:chMax val="0"/>
          <dgm:chPref val="0"/>
        </dgm:presLayoutVars>
      </dgm:prSet>
      <dgm:spPr/>
    </dgm:pt>
    <dgm:pt modelId="{BE11F2B8-E746-4BD8-B671-D419DE3FEA09}" type="pres">
      <dgm:prSet presAssocID="{0FD3C866-A7D3-4F0F-98F2-4142F64BAFBF}" presName="sibTrans" presStyleCnt="0"/>
      <dgm:spPr/>
    </dgm:pt>
    <dgm:pt modelId="{09A3C61F-6BDF-41A2-A4FB-6ABE3F4A4E73}" type="pres">
      <dgm:prSet presAssocID="{673C3841-FD6C-4400-9488-CA48A3613968}" presName="compNode" presStyleCnt="0"/>
      <dgm:spPr/>
    </dgm:pt>
    <dgm:pt modelId="{D87851B2-BC54-45C4-B773-B020C6127DED}" type="pres">
      <dgm:prSet presAssocID="{673C3841-FD6C-4400-9488-CA48A3613968}" presName="bgRect" presStyleLbl="bgShp" presStyleIdx="3" presStyleCnt="4"/>
      <dgm:spPr/>
    </dgm:pt>
    <dgm:pt modelId="{9A72781E-D66F-497F-97ED-10840477C5D5}" type="pres">
      <dgm:prSet presAssocID="{673C3841-FD6C-4400-9488-CA48A36139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C1DB4824-1A96-44E4-A74A-EC6D09CEE854}" type="pres">
      <dgm:prSet presAssocID="{673C3841-FD6C-4400-9488-CA48A3613968}" presName="spaceRect" presStyleCnt="0"/>
      <dgm:spPr/>
    </dgm:pt>
    <dgm:pt modelId="{BBE80368-14FE-4A00-BD31-DBE6889C1998}" type="pres">
      <dgm:prSet presAssocID="{673C3841-FD6C-4400-9488-CA48A3613968}" presName="parTx" presStyleLbl="revTx" presStyleIdx="3" presStyleCnt="4">
        <dgm:presLayoutVars>
          <dgm:chMax val="0"/>
          <dgm:chPref val="0"/>
        </dgm:presLayoutVars>
      </dgm:prSet>
      <dgm:spPr/>
    </dgm:pt>
  </dgm:ptLst>
  <dgm:cxnLst>
    <dgm:cxn modelId="{5E27BC2F-E115-4437-B0F2-35A8B49DD2FF}" srcId="{A362F6FC-8F2C-4045-BFC0-B0DD679C96CD}" destId="{794E2CBE-2BEE-4B26-AE8C-9CA3C2E07991}" srcOrd="1" destOrd="0" parTransId="{FFD2F654-793D-4036-934E-197A27661B4F}" sibTransId="{148258A4-C6EC-4318-9239-966F3155E036}"/>
    <dgm:cxn modelId="{2E458C30-8739-4622-AF32-6ED98F6FE48A}" srcId="{A362F6FC-8F2C-4045-BFC0-B0DD679C96CD}" destId="{AC212509-E28C-4C21-8E8B-494E5A9BF696}" srcOrd="2" destOrd="0" parTransId="{47445AF8-13A3-4F24-953C-8439AF57A73C}" sibTransId="{0FD3C866-A7D3-4F0F-98F2-4142F64BAFBF}"/>
    <dgm:cxn modelId="{E9320F34-4F31-44A1-A9F1-BDD047D9C956}" srcId="{A362F6FC-8F2C-4045-BFC0-B0DD679C96CD}" destId="{9F3226DB-E83C-4EBD-908D-A72F26F60799}" srcOrd="0" destOrd="0" parTransId="{5E32F414-5546-4B97-8EC5-82F80C8947EF}" sibTransId="{70069F53-3A5E-40CB-B89C-D2DFF498958C}"/>
    <dgm:cxn modelId="{3585C44F-9530-454A-A0CC-FDE52CB18954}" type="presOf" srcId="{A362F6FC-8F2C-4045-BFC0-B0DD679C96CD}" destId="{719E3FDC-6380-40B0-BC20-A03302EEC901}" srcOrd="0" destOrd="0" presId="urn:microsoft.com/office/officeart/2018/2/layout/IconVerticalSolidList"/>
    <dgm:cxn modelId="{13A6B360-8567-4CD5-8AF1-DF50FC8389F1}" type="presOf" srcId="{673C3841-FD6C-4400-9488-CA48A3613968}" destId="{BBE80368-14FE-4A00-BD31-DBE6889C1998}" srcOrd="0" destOrd="0" presId="urn:microsoft.com/office/officeart/2018/2/layout/IconVerticalSolidList"/>
    <dgm:cxn modelId="{36E8E786-E52F-40F0-9FC0-26B1B0DA0FB2}" type="presOf" srcId="{AC212509-E28C-4C21-8E8B-494E5A9BF696}" destId="{EC8090D7-8DD3-496F-AFE1-B214F8D4262A}" srcOrd="0" destOrd="0" presId="urn:microsoft.com/office/officeart/2018/2/layout/IconVerticalSolidList"/>
    <dgm:cxn modelId="{0D9BD79B-9426-4883-9006-DD6CB846B40D}" srcId="{A362F6FC-8F2C-4045-BFC0-B0DD679C96CD}" destId="{673C3841-FD6C-4400-9488-CA48A3613968}" srcOrd="3" destOrd="0" parTransId="{CAD8E3D7-AB58-4B28-8823-D6D7897A960F}" sibTransId="{AEC016A5-0118-42CB-8962-39B7210FE2C1}"/>
    <dgm:cxn modelId="{DC4439BA-FBB7-4E71-802E-FE8D96C42B81}" type="presOf" srcId="{794E2CBE-2BEE-4B26-AE8C-9CA3C2E07991}" destId="{A7149D45-C180-4B5A-B9A9-532F86F5CAF9}" srcOrd="0" destOrd="0" presId="urn:microsoft.com/office/officeart/2018/2/layout/IconVerticalSolidList"/>
    <dgm:cxn modelId="{3BD1ADFF-6D41-471E-9A27-95F9D3B09A89}" type="presOf" srcId="{9F3226DB-E83C-4EBD-908D-A72F26F60799}" destId="{102F309D-039B-4B50-8FF4-0C8F4465B1B0}" srcOrd="0" destOrd="0" presId="urn:microsoft.com/office/officeart/2018/2/layout/IconVerticalSolidList"/>
    <dgm:cxn modelId="{289C7026-C2CD-48BF-83B0-37F10A3F4569}" type="presParOf" srcId="{719E3FDC-6380-40B0-BC20-A03302EEC901}" destId="{553F3432-DDC9-46A5-9D60-3BB2940676D4}" srcOrd="0" destOrd="0" presId="urn:microsoft.com/office/officeart/2018/2/layout/IconVerticalSolidList"/>
    <dgm:cxn modelId="{AB706A6A-140B-4B65-9E91-6F8BC4E24244}" type="presParOf" srcId="{553F3432-DDC9-46A5-9D60-3BB2940676D4}" destId="{5B9E262C-20F3-4C8B-BAA5-47599E098DCE}" srcOrd="0" destOrd="0" presId="urn:microsoft.com/office/officeart/2018/2/layout/IconVerticalSolidList"/>
    <dgm:cxn modelId="{968C0896-0716-42C0-84E1-4A766126B83D}" type="presParOf" srcId="{553F3432-DDC9-46A5-9D60-3BB2940676D4}" destId="{EFA620CC-D613-473A-A66A-95877347AA9D}" srcOrd="1" destOrd="0" presId="urn:microsoft.com/office/officeart/2018/2/layout/IconVerticalSolidList"/>
    <dgm:cxn modelId="{448C9C2B-F2C1-496C-931C-EE454F4847E7}" type="presParOf" srcId="{553F3432-DDC9-46A5-9D60-3BB2940676D4}" destId="{760E7375-56E7-4FE5-B91A-25BF86F76723}" srcOrd="2" destOrd="0" presId="urn:microsoft.com/office/officeart/2018/2/layout/IconVerticalSolidList"/>
    <dgm:cxn modelId="{13578542-C3F4-425F-A33D-79EEF9D6EFF9}" type="presParOf" srcId="{553F3432-DDC9-46A5-9D60-3BB2940676D4}" destId="{102F309D-039B-4B50-8FF4-0C8F4465B1B0}" srcOrd="3" destOrd="0" presId="urn:microsoft.com/office/officeart/2018/2/layout/IconVerticalSolidList"/>
    <dgm:cxn modelId="{CCF96DBC-6765-4EB1-B984-7890830DB517}" type="presParOf" srcId="{719E3FDC-6380-40B0-BC20-A03302EEC901}" destId="{FE0F4477-3330-4CCA-A63C-25375E076D8A}" srcOrd="1" destOrd="0" presId="urn:microsoft.com/office/officeart/2018/2/layout/IconVerticalSolidList"/>
    <dgm:cxn modelId="{9287F64E-80FD-4F7D-82C8-135CCDD243EB}" type="presParOf" srcId="{719E3FDC-6380-40B0-BC20-A03302EEC901}" destId="{3B6CC4AF-B8CA-4C37-AD9D-3E70BB6EA0C7}" srcOrd="2" destOrd="0" presId="urn:microsoft.com/office/officeart/2018/2/layout/IconVerticalSolidList"/>
    <dgm:cxn modelId="{5C477862-2AAE-4B77-AE43-9D5CCFA197F1}" type="presParOf" srcId="{3B6CC4AF-B8CA-4C37-AD9D-3E70BB6EA0C7}" destId="{4F2797B0-3C3B-4670-AD7E-1B200C47D48F}" srcOrd="0" destOrd="0" presId="urn:microsoft.com/office/officeart/2018/2/layout/IconVerticalSolidList"/>
    <dgm:cxn modelId="{64328E2F-793B-4027-ACF9-775F55B352FE}" type="presParOf" srcId="{3B6CC4AF-B8CA-4C37-AD9D-3E70BB6EA0C7}" destId="{A7B7BCE9-AE02-4DC0-8346-42E3133E0CEF}" srcOrd="1" destOrd="0" presId="urn:microsoft.com/office/officeart/2018/2/layout/IconVerticalSolidList"/>
    <dgm:cxn modelId="{28D3D28B-1708-4947-B957-C7D338C01EF9}" type="presParOf" srcId="{3B6CC4AF-B8CA-4C37-AD9D-3E70BB6EA0C7}" destId="{EED07C50-6CBA-4B44-B4B7-666105EAED28}" srcOrd="2" destOrd="0" presId="urn:microsoft.com/office/officeart/2018/2/layout/IconVerticalSolidList"/>
    <dgm:cxn modelId="{A3A33F27-13CA-4346-A0BC-626021CF160A}" type="presParOf" srcId="{3B6CC4AF-B8CA-4C37-AD9D-3E70BB6EA0C7}" destId="{A7149D45-C180-4B5A-B9A9-532F86F5CAF9}" srcOrd="3" destOrd="0" presId="urn:microsoft.com/office/officeart/2018/2/layout/IconVerticalSolidList"/>
    <dgm:cxn modelId="{2BB092E5-4457-47FC-95C4-A0E7AD46ADC2}" type="presParOf" srcId="{719E3FDC-6380-40B0-BC20-A03302EEC901}" destId="{2F0A1011-C03E-45E3-9AA6-76480EB9DCBE}" srcOrd="3" destOrd="0" presId="urn:microsoft.com/office/officeart/2018/2/layout/IconVerticalSolidList"/>
    <dgm:cxn modelId="{4ACC80E4-52C0-4E6E-B46C-C74D9639FDDE}" type="presParOf" srcId="{719E3FDC-6380-40B0-BC20-A03302EEC901}" destId="{F9B1CA3C-9622-47B7-BCCF-CA9D7091B197}" srcOrd="4" destOrd="0" presId="urn:microsoft.com/office/officeart/2018/2/layout/IconVerticalSolidList"/>
    <dgm:cxn modelId="{43B2E5FB-6EFD-49E0-8F97-99BFBC4709E0}" type="presParOf" srcId="{F9B1CA3C-9622-47B7-BCCF-CA9D7091B197}" destId="{53384998-F27F-410C-9F5F-19790F0F5EE2}" srcOrd="0" destOrd="0" presId="urn:microsoft.com/office/officeart/2018/2/layout/IconVerticalSolidList"/>
    <dgm:cxn modelId="{9C74EC5D-423C-4F2D-8DFD-1A1A7F7F9CC3}" type="presParOf" srcId="{F9B1CA3C-9622-47B7-BCCF-CA9D7091B197}" destId="{45DE9F3E-5A0D-46B1-AFF9-EE8B7E90A87F}" srcOrd="1" destOrd="0" presId="urn:microsoft.com/office/officeart/2018/2/layout/IconVerticalSolidList"/>
    <dgm:cxn modelId="{5A5FBB2F-FCFC-4C1B-9667-C222932B710A}" type="presParOf" srcId="{F9B1CA3C-9622-47B7-BCCF-CA9D7091B197}" destId="{D7068142-8908-4E19-A1DD-73649969BA65}" srcOrd="2" destOrd="0" presId="urn:microsoft.com/office/officeart/2018/2/layout/IconVerticalSolidList"/>
    <dgm:cxn modelId="{A11A30F5-9D4D-4B1E-8585-23FFA18046F7}" type="presParOf" srcId="{F9B1CA3C-9622-47B7-BCCF-CA9D7091B197}" destId="{EC8090D7-8DD3-496F-AFE1-B214F8D4262A}" srcOrd="3" destOrd="0" presId="urn:microsoft.com/office/officeart/2018/2/layout/IconVerticalSolidList"/>
    <dgm:cxn modelId="{65675E32-3F22-48DF-BDEC-12499EEA4056}" type="presParOf" srcId="{719E3FDC-6380-40B0-BC20-A03302EEC901}" destId="{BE11F2B8-E746-4BD8-B671-D419DE3FEA09}" srcOrd="5" destOrd="0" presId="urn:microsoft.com/office/officeart/2018/2/layout/IconVerticalSolidList"/>
    <dgm:cxn modelId="{9F327CE0-E328-4B73-A6F0-A8B5D72C7693}" type="presParOf" srcId="{719E3FDC-6380-40B0-BC20-A03302EEC901}" destId="{09A3C61F-6BDF-41A2-A4FB-6ABE3F4A4E73}" srcOrd="6" destOrd="0" presId="urn:microsoft.com/office/officeart/2018/2/layout/IconVerticalSolidList"/>
    <dgm:cxn modelId="{1E414578-FF4B-4C43-9176-DCFC46E92DCE}" type="presParOf" srcId="{09A3C61F-6BDF-41A2-A4FB-6ABE3F4A4E73}" destId="{D87851B2-BC54-45C4-B773-B020C6127DED}" srcOrd="0" destOrd="0" presId="urn:microsoft.com/office/officeart/2018/2/layout/IconVerticalSolidList"/>
    <dgm:cxn modelId="{F5D0E259-40A3-4F0E-8CBA-CE0A9A634AAA}" type="presParOf" srcId="{09A3C61F-6BDF-41A2-A4FB-6ABE3F4A4E73}" destId="{9A72781E-D66F-497F-97ED-10840477C5D5}" srcOrd="1" destOrd="0" presId="urn:microsoft.com/office/officeart/2018/2/layout/IconVerticalSolidList"/>
    <dgm:cxn modelId="{1344FADC-1E04-48ED-9E25-32ED94FCA6E0}" type="presParOf" srcId="{09A3C61F-6BDF-41A2-A4FB-6ABE3F4A4E73}" destId="{C1DB4824-1A96-44E4-A74A-EC6D09CEE854}" srcOrd="2" destOrd="0" presId="urn:microsoft.com/office/officeart/2018/2/layout/IconVerticalSolidList"/>
    <dgm:cxn modelId="{A26E5997-882D-4081-AE85-04FF753F5D22}" type="presParOf" srcId="{09A3C61F-6BDF-41A2-A4FB-6ABE3F4A4E73}" destId="{BBE80368-14FE-4A00-BD31-DBE6889C19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EDB8-65E9-1B49-9701-11C6A92314BC}">
      <dsp:nvSpPr>
        <dsp:cNvPr id="0" name=""/>
        <dsp:cNvSpPr/>
      </dsp:nvSpPr>
      <dsp:spPr>
        <a:xfrm>
          <a:off x="736"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6E599C-E035-3746-B9EB-494E8CE03ADD}">
      <dsp:nvSpPr>
        <dsp:cNvPr id="0" name=""/>
        <dsp:cNvSpPr/>
      </dsp:nvSpPr>
      <dsp:spPr>
        <a:xfrm>
          <a:off x="288122"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framework’ünden</a:t>
          </a:r>
          <a:r>
            <a:rPr lang="tr-TR" sz="1700" kern="1200" dirty="0"/>
            <a:t> biri olan Spring </a:t>
          </a:r>
          <a:r>
            <a:rPr lang="tr-TR" sz="1700" kern="1200" dirty="0" err="1"/>
            <a:t>Batch</a:t>
          </a:r>
          <a:r>
            <a:rPr lang="tr-TR" sz="1700" kern="1200" dirty="0"/>
            <a:t>, </a:t>
          </a:r>
          <a:r>
            <a:rPr lang="tr-TR" sz="1700" kern="1200" dirty="0" err="1"/>
            <a:t>batch</a:t>
          </a:r>
          <a:r>
            <a:rPr lang="tr-TR" sz="1700" kern="1200" dirty="0"/>
            <a:t> </a:t>
          </a:r>
          <a:r>
            <a:rPr lang="tr-TR" sz="1700" kern="1200" dirty="0" err="1"/>
            <a:t>processing</a:t>
          </a:r>
          <a:r>
            <a:rPr lang="tr-TR" sz="1700" kern="1200" dirty="0"/>
            <a:t> (toplu işleme) için tasarlanmıştır.</a:t>
          </a:r>
          <a:endParaRPr lang="en-US" sz="1700" kern="1200" dirty="0"/>
        </a:p>
      </dsp:txBody>
      <dsp:txXfrm>
        <a:off x="336227" y="1989598"/>
        <a:ext cx="2490263" cy="1546200"/>
      </dsp:txXfrm>
    </dsp:sp>
    <dsp:sp modelId="{9608D0B5-DBA1-824B-A22B-EEC3727B394C}">
      <dsp:nvSpPr>
        <dsp:cNvPr id="0" name=""/>
        <dsp:cNvSpPr/>
      </dsp:nvSpPr>
      <dsp:spPr>
        <a:xfrm>
          <a:off x="3161982" y="1668476"/>
          <a:ext cx="2586473" cy="16424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1C61-5872-1C43-B582-838998421EE2}">
      <dsp:nvSpPr>
        <dsp:cNvPr id="0" name=""/>
        <dsp:cNvSpPr/>
      </dsp:nvSpPr>
      <dsp:spPr>
        <a:xfrm>
          <a:off x="3449368" y="1941493"/>
          <a:ext cx="2586473" cy="164241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tr-TR" sz="1700" kern="1200" dirty="0"/>
            <a:t>Spring </a:t>
          </a:r>
          <a:r>
            <a:rPr lang="tr-TR" sz="1700" kern="1200" dirty="0" err="1"/>
            <a:t>Batch</a:t>
          </a:r>
          <a:r>
            <a:rPr lang="tr-TR" sz="1700" kern="1200" dirty="0"/>
            <a:t> ile büyük miktardaki verileri okuma ve yazma işlemleri yapabiliriz.</a:t>
          </a:r>
          <a:endParaRPr lang="en-US" sz="1700" kern="1200" dirty="0"/>
        </a:p>
      </dsp:txBody>
      <dsp:txXfrm>
        <a:off x="3497473" y="1989598"/>
        <a:ext cx="2490263" cy="15462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43746-C663-A04F-A96F-B1D066EB2E14}">
      <dsp:nvSpPr>
        <dsp:cNvPr id="0" name=""/>
        <dsp:cNvSpPr/>
      </dsp:nvSpPr>
      <dsp:spPr>
        <a:xfrm>
          <a:off x="8840"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dirty="0"/>
            <a:t>Bir </a:t>
          </a:r>
          <a:r>
            <a:rPr lang="tr-TR" sz="1300" kern="1200" dirty="0" err="1"/>
            <a:t>StepExecution</a:t>
          </a:r>
          <a:r>
            <a:rPr lang="tr-TR" sz="1300" kern="1200" dirty="0"/>
            <a:t>, bir Step’i çalıştırmak için yapılan tek bir denemeyi temsil eder. Bir Step çalıştırıldığında, </a:t>
          </a:r>
          <a:r>
            <a:rPr lang="tr-TR" sz="1300" kern="1200" dirty="0" err="1"/>
            <a:t>JobExecution</a:t>
          </a:r>
          <a:r>
            <a:rPr lang="tr-TR" sz="1300" kern="1200" dirty="0"/>
            <a:t> gibi her seferinde yeni bir </a:t>
          </a:r>
          <a:r>
            <a:rPr lang="tr-TR" sz="1300" kern="1200" dirty="0" err="1"/>
            <a:t>StepExecution</a:t>
          </a:r>
          <a:r>
            <a:rPr lang="tr-TR" sz="1300" kern="1200" dirty="0"/>
            <a:t> oluşturulur. Ancak, bir Step’in bir önceki adımın başarısızlığı nedeniyle çalıştırılamazsa, bu adım için hiçbir yürütme saklanmaz. Bir </a:t>
          </a:r>
          <a:r>
            <a:rPr lang="tr-TR" sz="1300" kern="1200" dirty="0" err="1"/>
            <a:t>StepExecution</a:t>
          </a:r>
          <a:r>
            <a:rPr lang="tr-TR" sz="1300" kern="1200" dirty="0"/>
            <a:t> yalnızca ilgili Step gerçekten başlatıldığında oluşturulur.</a:t>
          </a:r>
          <a:endParaRPr lang="en-US" sz="1300" kern="1200" dirty="0"/>
        </a:p>
      </dsp:txBody>
      <dsp:txXfrm>
        <a:off x="86230" y="145886"/>
        <a:ext cx="2487514" cy="3557850"/>
      </dsp:txXfrm>
    </dsp:sp>
    <dsp:sp modelId="{F7920782-49DF-C745-BEE3-1A2E722751AC}">
      <dsp:nvSpPr>
        <dsp:cNvPr id="0" name=""/>
        <dsp:cNvSpPr/>
      </dsp:nvSpPr>
      <dsp:spPr>
        <a:xfrm>
          <a:off x="2915364"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15364" y="1728225"/>
        <a:ext cx="392116" cy="393173"/>
      </dsp:txXfrm>
    </dsp:sp>
    <dsp:sp modelId="{F2F9A1A1-56DB-8F44-A482-27E7168A5610}">
      <dsp:nvSpPr>
        <dsp:cNvPr id="0" name=""/>
        <dsp:cNvSpPr/>
      </dsp:nvSpPr>
      <dsp:spPr>
        <a:xfrm>
          <a:off x="3708052"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Step yürütmeleri, StepExecution sınıfının nesneleri tarafından temsil edilir. Her yürütme, ilgili step’e ve JobExecution'a başvurur ve işlemle ilgili verileri, işlem sayıları ve başlama ve bitiş zamanları gibi işlemle ilgili verileri içerir. Ayrıca, her step yürütmesi, bir geliştiricinin toplu işlem çalıştırmaları arasında saklanmasını gereken verileri içeren bir ExecutionContext içerir. Bu veriler, yeniden başlatma işlemi veya istatistikler gibi işlem çalıştırmaları arasında devam etmesi gereken verileri içerebilir. </a:t>
          </a:r>
          <a:endParaRPr lang="en-US" sz="1300" kern="1200"/>
        </a:p>
      </dsp:txBody>
      <dsp:txXfrm>
        <a:off x="3785442" y="145886"/>
        <a:ext cx="2487514" cy="3557850"/>
      </dsp:txXfrm>
    </dsp:sp>
    <dsp:sp modelId="{C8891094-7CBA-6B4B-BE69-F6E1636E987B}">
      <dsp:nvSpPr>
        <dsp:cNvPr id="0" name=""/>
        <dsp:cNvSpPr/>
      </dsp:nvSpPr>
      <dsp:spPr>
        <a:xfrm>
          <a:off x="6614576" y="1597167"/>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14576" y="1728225"/>
        <a:ext cx="392116" cy="393173"/>
      </dsp:txXfrm>
    </dsp:sp>
    <dsp:sp modelId="{AAA5DFB2-2760-AF4F-AB0D-585542E85B8D}">
      <dsp:nvSpPr>
        <dsp:cNvPr id="0" name=""/>
        <dsp:cNvSpPr/>
      </dsp:nvSpPr>
      <dsp:spPr>
        <a:xfrm>
          <a:off x="7407265" y="68496"/>
          <a:ext cx="2642294" cy="37126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tr-TR" sz="1300" kern="1200"/>
            <a:t>Bu özellikler, bir stepin yürütmesinin ayrıntılarını ve sonuçlarını saklamak ve izlemek için kullanılır. StepExecution, bir toplu işlem aşamasının başarı veya başarısızlık durumunu, işlem sayılarını ve diğer önemli bilgileri takip etmek için önemlidir.</a:t>
          </a:r>
          <a:endParaRPr lang="en-US" sz="1300" kern="1200"/>
        </a:p>
      </dsp:txBody>
      <dsp:txXfrm>
        <a:off x="7484655" y="145886"/>
        <a:ext cx="2487514" cy="3557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FB228-D8E3-4F08-A6D3-E8C6C48447FB}">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68B68-5D22-4021-B2DC-CFEAF1013159}">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C0E5B3-39DC-40B5-8878-3504A5748E1A}">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dirty="0" err="1"/>
            <a:t>Scalability</a:t>
          </a:r>
          <a:r>
            <a:rPr lang="tr-TR" sz="1400" b="1" kern="1200" dirty="0"/>
            <a:t> (Ölçeklenebilirlik) :</a:t>
          </a:r>
          <a:r>
            <a:rPr lang="tr-TR" sz="1400" kern="1200" dirty="0"/>
            <a:t> Yüksek performans sunarak yüksek hacimli verileri verimli bir şekilde veri boyutundan bağımsız olarak işler.</a:t>
          </a:r>
          <a:endParaRPr lang="en-US" sz="1400" kern="1200" dirty="0"/>
        </a:p>
      </dsp:txBody>
      <dsp:txXfrm>
        <a:off x="1270834" y="2170"/>
        <a:ext cx="4635346" cy="1100289"/>
      </dsp:txXfrm>
    </dsp:sp>
    <dsp:sp modelId="{A51678B3-88B1-461D-A1E9-63511F83E0D1}">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2EEF5-62CA-4F99-A0CB-452EF3A97A18}">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A87CBF-8673-42FC-A6D3-FADFAD257889}">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Fault Tolerance (Hata Toleransı) : </a:t>
          </a:r>
          <a:r>
            <a:rPr lang="tr-TR" sz="1400" kern="1200"/>
            <a:t>Hatalar her zaman olabilir ama spring batch otomatik yeniden başlatma, atlama ve geri alma özelliklerine sahiptir.</a:t>
          </a:r>
          <a:endParaRPr lang="en-US" sz="1400" kern="1200"/>
        </a:p>
      </dsp:txBody>
      <dsp:txXfrm>
        <a:off x="1270834" y="1377533"/>
        <a:ext cx="4635346" cy="1100289"/>
      </dsp:txXfrm>
    </dsp:sp>
    <dsp:sp modelId="{E6FD23CB-3CB2-4632-BAFA-C1455BB274D9}">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C0173-1478-4D6F-86E0-9C39FCF6ED00}">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556909-DD8B-457D-A1FA-E5F4C528024F}">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Transactional Integrity (İşlem Bütünlüğü) : </a:t>
          </a:r>
          <a:r>
            <a:rPr lang="tr-TR" sz="1400" kern="1200"/>
            <a:t>Spring batch işleri belirli parçalara böler. Parçalar sorunla karşılaşsa bile verilerin bütünlüğünü garantiler.</a:t>
          </a:r>
          <a:endParaRPr lang="en-US" sz="1400" kern="1200"/>
        </a:p>
      </dsp:txBody>
      <dsp:txXfrm>
        <a:off x="1270834" y="2752895"/>
        <a:ext cx="4635346" cy="1100289"/>
      </dsp:txXfrm>
    </dsp:sp>
    <dsp:sp modelId="{395B37BA-7D16-4C54-8CE2-9CC553AEB89B}">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63B67-1132-4914-A248-412E2869DF08}">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64864-61C2-47AB-B3E5-46DA1DCB64D0}">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622300">
            <a:lnSpc>
              <a:spcPct val="100000"/>
            </a:lnSpc>
            <a:spcBef>
              <a:spcPct val="0"/>
            </a:spcBef>
            <a:spcAft>
              <a:spcPct val="35000"/>
            </a:spcAft>
            <a:buNone/>
          </a:pPr>
          <a:r>
            <a:rPr lang="tr-TR" sz="1400" b="1" kern="1200"/>
            <a:t>Parallel Processing (Paralel İşleme) : </a:t>
          </a:r>
          <a:r>
            <a:rPr lang="tr-TR" sz="1400" kern="1200"/>
            <a:t>Kendi içinde paralel işleme mekanizmaları vardır.</a:t>
          </a:r>
          <a:endParaRPr lang="en-US" sz="1400" kern="1200"/>
        </a:p>
      </dsp:txBody>
      <dsp:txXfrm>
        <a:off x="1270834" y="4128257"/>
        <a:ext cx="4635346" cy="110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AFA1F-104A-5E44-8132-867E86C73B46}">
      <dsp:nvSpPr>
        <dsp:cNvPr id="0" name=""/>
        <dsp:cNvSpPr/>
      </dsp:nvSpPr>
      <dsp:spPr>
        <a:xfrm>
          <a:off x="0" y="345199"/>
          <a:ext cx="5906181" cy="907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249936" rIns="458385" bIns="85344" numCol="1" spcCol="1270" anchor="t" anchorCtr="0">
          <a:noAutofit/>
        </a:bodyPr>
        <a:lstStyle/>
        <a:p>
          <a:pPr marL="114300" lvl="1" indent="-114300" algn="l" defTabSz="533400">
            <a:lnSpc>
              <a:spcPct val="90000"/>
            </a:lnSpc>
            <a:spcBef>
              <a:spcPct val="0"/>
            </a:spcBef>
            <a:spcAft>
              <a:spcPct val="15000"/>
            </a:spcAft>
            <a:buChar char="•"/>
          </a:pPr>
          <a:r>
            <a:rPr lang="tr-TR" sz="1200" kern="1200"/>
            <a:t>JobInstance</a:t>
          </a:r>
          <a:endParaRPr lang="en-US" sz="1200" kern="1200"/>
        </a:p>
        <a:p>
          <a:pPr marL="114300" lvl="1" indent="-114300" algn="l" defTabSz="533400">
            <a:lnSpc>
              <a:spcPct val="90000"/>
            </a:lnSpc>
            <a:spcBef>
              <a:spcPct val="0"/>
            </a:spcBef>
            <a:spcAft>
              <a:spcPct val="15000"/>
            </a:spcAft>
            <a:buChar char="•"/>
          </a:pPr>
          <a:r>
            <a:rPr lang="tr-TR" sz="1200" kern="1200"/>
            <a:t>JobParameters</a:t>
          </a:r>
          <a:endParaRPr lang="en-US" sz="1200" kern="1200"/>
        </a:p>
        <a:p>
          <a:pPr marL="114300" lvl="1" indent="-114300" algn="l" defTabSz="533400">
            <a:lnSpc>
              <a:spcPct val="90000"/>
            </a:lnSpc>
            <a:spcBef>
              <a:spcPct val="0"/>
            </a:spcBef>
            <a:spcAft>
              <a:spcPct val="15000"/>
            </a:spcAft>
            <a:buChar char="•"/>
          </a:pPr>
          <a:r>
            <a:rPr lang="tr-TR" sz="1200" kern="1200"/>
            <a:t>JobExecution</a:t>
          </a:r>
          <a:endParaRPr lang="en-US" sz="1200" kern="1200"/>
        </a:p>
      </dsp:txBody>
      <dsp:txXfrm>
        <a:off x="0" y="345199"/>
        <a:ext cx="5906181" cy="907199"/>
      </dsp:txXfrm>
    </dsp:sp>
    <dsp:sp modelId="{A6D5AC47-3DBC-3441-816F-69233FB2DF2A}">
      <dsp:nvSpPr>
        <dsp:cNvPr id="0" name=""/>
        <dsp:cNvSpPr/>
      </dsp:nvSpPr>
      <dsp:spPr>
        <a:xfrm>
          <a:off x="295309" y="1680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a:t>
          </a:r>
          <a:endParaRPr lang="en-US" sz="1200" kern="1200"/>
        </a:p>
      </dsp:txBody>
      <dsp:txXfrm>
        <a:off x="312602" y="185372"/>
        <a:ext cx="4099740" cy="319654"/>
      </dsp:txXfrm>
    </dsp:sp>
    <dsp:sp modelId="{FFA4DE5F-8578-B84C-9E79-F558B879BD66}">
      <dsp:nvSpPr>
        <dsp:cNvPr id="0" name=""/>
        <dsp:cNvSpPr/>
      </dsp:nvSpPr>
      <dsp:spPr>
        <a:xfrm>
          <a:off x="0" y="14943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0DC483-DA0A-3B42-92DF-91654CB2D026}">
      <dsp:nvSpPr>
        <dsp:cNvPr id="0" name=""/>
        <dsp:cNvSpPr/>
      </dsp:nvSpPr>
      <dsp:spPr>
        <a:xfrm>
          <a:off x="295309" y="13171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Step</a:t>
          </a:r>
          <a:endParaRPr lang="en-US" sz="1200" kern="1200"/>
        </a:p>
      </dsp:txBody>
      <dsp:txXfrm>
        <a:off x="312602" y="1334492"/>
        <a:ext cx="4099740" cy="319654"/>
      </dsp:txXfrm>
    </dsp:sp>
    <dsp:sp modelId="{1AA41927-F4DB-4145-BFD9-FE0835BD9A66}">
      <dsp:nvSpPr>
        <dsp:cNvPr id="0" name=""/>
        <dsp:cNvSpPr/>
      </dsp:nvSpPr>
      <dsp:spPr>
        <a:xfrm>
          <a:off x="0" y="20386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BFBD4-D4D0-0741-8E82-B746B5B81A74}">
      <dsp:nvSpPr>
        <dsp:cNvPr id="0" name=""/>
        <dsp:cNvSpPr/>
      </dsp:nvSpPr>
      <dsp:spPr>
        <a:xfrm>
          <a:off x="295309" y="18615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ExecutionContext</a:t>
          </a:r>
          <a:endParaRPr lang="en-US" sz="1200" kern="1200"/>
        </a:p>
      </dsp:txBody>
      <dsp:txXfrm>
        <a:off x="312602" y="1878812"/>
        <a:ext cx="4099740" cy="319654"/>
      </dsp:txXfrm>
    </dsp:sp>
    <dsp:sp modelId="{48153E64-D2AA-DB43-B47B-6320719EBCC6}">
      <dsp:nvSpPr>
        <dsp:cNvPr id="0" name=""/>
        <dsp:cNvSpPr/>
      </dsp:nvSpPr>
      <dsp:spPr>
        <a:xfrm>
          <a:off x="0" y="2582959"/>
          <a:ext cx="5906181" cy="3023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9E07BA-232D-A54B-89D8-C2EB0E23035B}">
      <dsp:nvSpPr>
        <dsp:cNvPr id="0" name=""/>
        <dsp:cNvSpPr/>
      </dsp:nvSpPr>
      <dsp:spPr>
        <a:xfrm>
          <a:off x="295309" y="2405839"/>
          <a:ext cx="4134326"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JobRepository</a:t>
          </a:r>
          <a:endParaRPr lang="en-US" sz="1200" kern="1200"/>
        </a:p>
      </dsp:txBody>
      <dsp:txXfrm>
        <a:off x="312602" y="2423132"/>
        <a:ext cx="4099740" cy="319654"/>
      </dsp:txXfrm>
    </dsp:sp>
    <dsp:sp modelId="{A1FBFB76-8FEA-5E48-B4D9-C22AD98032F9}">
      <dsp:nvSpPr>
        <dsp:cNvPr id="0" name=""/>
        <dsp:cNvSpPr/>
      </dsp:nvSpPr>
      <dsp:spPr>
        <a:xfrm>
          <a:off x="0" y="3127279"/>
          <a:ext cx="5906181" cy="302399"/>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F8843-9D84-BC40-937C-5ED4B3E2856E}">
      <dsp:nvSpPr>
        <dsp:cNvPr id="0" name=""/>
        <dsp:cNvSpPr/>
      </dsp:nvSpPr>
      <dsp:spPr>
        <a:xfrm>
          <a:off x="295309" y="2950159"/>
          <a:ext cx="4134326"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JobLauncher</a:t>
          </a:r>
          <a:endParaRPr lang="en-US" sz="1200" kern="1200"/>
        </a:p>
      </dsp:txBody>
      <dsp:txXfrm>
        <a:off x="312602" y="2967452"/>
        <a:ext cx="4099740" cy="319654"/>
      </dsp:txXfrm>
    </dsp:sp>
    <dsp:sp modelId="{72D2F757-7F44-A44F-9E06-F0947067B9DE}">
      <dsp:nvSpPr>
        <dsp:cNvPr id="0" name=""/>
        <dsp:cNvSpPr/>
      </dsp:nvSpPr>
      <dsp:spPr>
        <a:xfrm>
          <a:off x="0" y="3671599"/>
          <a:ext cx="5906181" cy="302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B25ECE-35E9-7B4D-BCDA-BF3C7AFA18D6}">
      <dsp:nvSpPr>
        <dsp:cNvPr id="0" name=""/>
        <dsp:cNvSpPr/>
      </dsp:nvSpPr>
      <dsp:spPr>
        <a:xfrm>
          <a:off x="295309" y="3494479"/>
          <a:ext cx="4134326"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ItemReader</a:t>
          </a:r>
          <a:endParaRPr lang="en-US" sz="1200" kern="1200"/>
        </a:p>
      </dsp:txBody>
      <dsp:txXfrm>
        <a:off x="312602" y="3511772"/>
        <a:ext cx="4099740" cy="319654"/>
      </dsp:txXfrm>
    </dsp:sp>
    <dsp:sp modelId="{56D101D9-D9B8-1343-AD5F-74D6B8554122}">
      <dsp:nvSpPr>
        <dsp:cNvPr id="0" name=""/>
        <dsp:cNvSpPr/>
      </dsp:nvSpPr>
      <dsp:spPr>
        <a:xfrm>
          <a:off x="0" y="4215919"/>
          <a:ext cx="5906181" cy="302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F70DA5-0DC6-8147-8AB5-F2FC42D0D546}">
      <dsp:nvSpPr>
        <dsp:cNvPr id="0" name=""/>
        <dsp:cNvSpPr/>
      </dsp:nvSpPr>
      <dsp:spPr>
        <a:xfrm>
          <a:off x="295309" y="4038799"/>
          <a:ext cx="4134326"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ItemWriter</a:t>
          </a:r>
          <a:endParaRPr lang="en-US" sz="1200" kern="1200"/>
        </a:p>
      </dsp:txBody>
      <dsp:txXfrm>
        <a:off x="312602" y="4056092"/>
        <a:ext cx="4099740" cy="319654"/>
      </dsp:txXfrm>
    </dsp:sp>
    <dsp:sp modelId="{FF0CD3B8-7069-D448-A0AB-E06AB6E3EB15}">
      <dsp:nvSpPr>
        <dsp:cNvPr id="0" name=""/>
        <dsp:cNvSpPr/>
      </dsp:nvSpPr>
      <dsp:spPr>
        <a:xfrm>
          <a:off x="0" y="4760239"/>
          <a:ext cx="5906181" cy="302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6BD51-D131-3D4F-9609-3F3DE4C20389}">
      <dsp:nvSpPr>
        <dsp:cNvPr id="0" name=""/>
        <dsp:cNvSpPr/>
      </dsp:nvSpPr>
      <dsp:spPr>
        <a:xfrm>
          <a:off x="295309" y="4583119"/>
          <a:ext cx="4134326"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533400">
            <a:lnSpc>
              <a:spcPct val="90000"/>
            </a:lnSpc>
            <a:spcBef>
              <a:spcPct val="0"/>
            </a:spcBef>
            <a:spcAft>
              <a:spcPct val="35000"/>
            </a:spcAft>
            <a:buNone/>
          </a:pPr>
          <a:r>
            <a:rPr lang="tr-TR" sz="1200" kern="1200"/>
            <a:t>ItemProcessor</a:t>
          </a:r>
          <a:endParaRPr lang="en-US" sz="1200" kern="1200"/>
        </a:p>
      </dsp:txBody>
      <dsp:txXfrm>
        <a:off x="312602" y="4600412"/>
        <a:ext cx="4099740"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9A97-9195-3C45-AA3A-7A752804B9C9}">
      <dsp:nvSpPr>
        <dsp:cNvPr id="0" name=""/>
        <dsp:cNvSpPr/>
      </dsp:nvSpPr>
      <dsp:spPr>
        <a:xfrm>
          <a:off x="0" y="80604"/>
          <a:ext cx="5906181" cy="16533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Başlangıçtan bitişe kadar çalışan tüm toplu işlemi kapsayan bir yapıdır. </a:t>
          </a:r>
          <a:endParaRPr lang="en-US" sz="1900" kern="1200"/>
        </a:p>
      </dsp:txBody>
      <dsp:txXfrm>
        <a:off x="80710" y="161314"/>
        <a:ext cx="5744761" cy="1491936"/>
      </dsp:txXfrm>
    </dsp:sp>
    <dsp:sp modelId="{CAAC3D03-61BE-B248-888F-079BBE075256}">
      <dsp:nvSpPr>
        <dsp:cNvPr id="0" name=""/>
        <dsp:cNvSpPr/>
      </dsp:nvSpPr>
      <dsp:spPr>
        <a:xfrm>
          <a:off x="0" y="1788680"/>
          <a:ext cx="5906181" cy="1653356"/>
        </a:xfrm>
        <a:prstGeom prst="roundRect">
          <a:avLst/>
        </a:prstGeom>
        <a:solidFill>
          <a:schemeClr val="accent2">
            <a:hueOff val="-751939"/>
            <a:satOff val="-3063"/>
            <a:lumOff val="2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Belirli bir sırayla çalışan bir dizi adımdan oluşur.</a:t>
          </a:r>
          <a:endParaRPr lang="en-US" sz="1900" kern="1200"/>
        </a:p>
      </dsp:txBody>
      <dsp:txXfrm>
        <a:off x="80710" y="1869390"/>
        <a:ext cx="5744761" cy="1491936"/>
      </dsp:txXfrm>
    </dsp:sp>
    <dsp:sp modelId="{897CC083-770A-DC4B-92DF-4FF8306846FB}">
      <dsp:nvSpPr>
        <dsp:cNvPr id="0" name=""/>
        <dsp:cNvSpPr/>
      </dsp:nvSpPr>
      <dsp:spPr>
        <a:xfrm>
          <a:off x="0" y="3496757"/>
          <a:ext cx="5906181" cy="165335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public interface Job {</a:t>
          </a:r>
          <a:br>
            <a:rPr lang="tr-TR" sz="1900" kern="1200"/>
          </a:br>
          <a:r>
            <a:rPr lang="tr-TR" sz="1900" kern="1200"/>
            <a:t>    String getName();</a:t>
          </a:r>
          <a:br>
            <a:rPr lang="tr-TR" sz="1900" kern="1200"/>
          </a:br>
          <a:r>
            <a:rPr lang="tr-TR" sz="1900" kern="1200"/>
            <a:t>    void execute(JobExecution execution);</a:t>
          </a:r>
          <a:br>
            <a:rPr lang="tr-TR" sz="1900" kern="1200"/>
          </a:br>
          <a:r>
            <a:rPr lang="tr-TR" sz="1900" kern="1200"/>
            <a:t>}</a:t>
          </a:r>
          <a:br>
            <a:rPr lang="tr-TR" sz="1900" kern="1200"/>
          </a:br>
          <a:endParaRPr lang="en-US" sz="1900" kern="1200"/>
        </a:p>
      </dsp:txBody>
      <dsp:txXfrm>
        <a:off x="80710" y="3577467"/>
        <a:ext cx="5744761" cy="1491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C51E7-ACAA-BA4A-B7FF-030BFF561D49}">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Mantıksal bir iş çalıştırma kavramını ifade eder ; bir işi çalıştırdığımızda oluşturulur. Her iş örneği, işin adı ve çalıştırılırken verilen parametreler tarafından ayırt edilir.</a:t>
          </a:r>
          <a:endParaRPr lang="en-US" sz="2300" kern="1200"/>
        </a:p>
      </dsp:txBody>
      <dsp:txXfrm>
        <a:off x="49104" y="49104"/>
        <a:ext cx="6816819" cy="1578317"/>
      </dsp:txXfrm>
    </dsp:sp>
    <dsp:sp modelId="{374139EF-38E5-0C4E-B481-AB8F7A690FAB}">
      <dsp:nvSpPr>
        <dsp:cNvPr id="0" name=""/>
        <dsp:cNvSpPr/>
      </dsp:nvSpPr>
      <dsp:spPr>
        <a:xfrm>
          <a:off x="1508759" y="2049086"/>
          <a:ext cx="8549640" cy="1676525"/>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tr-TR" sz="2300" kern="1200"/>
            <a:t>Bir JobInstance yürütmesi başarısız olursa, aynı JobInstance tekrar çalıştırılabilir. Bu nedenle her JobInstance, birden çok iş yürütmesine sahip olabilir.</a:t>
          </a:r>
          <a:endParaRPr lang="en-US" sz="2300" kern="1200"/>
        </a:p>
      </dsp:txBody>
      <dsp:txXfrm>
        <a:off x="1557863" y="2098190"/>
        <a:ext cx="5852930" cy="1578317"/>
      </dsp:txXfrm>
    </dsp:sp>
    <dsp:sp modelId="{E13F0E0C-1F8A-CD46-90AB-99AD1814CC13}">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7F872-4164-604F-9F26-2A94A628FF81}">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F24E6A-6EA0-774C-8940-BB883DE11B33}">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JobRepository, daha önce bahsedilen tüm stereotipler için kalıcılık mekanizmasıdır. JobLauncher, Job ve Step uygulamaları için CRUD işlemlerini sağlar. Bir Job ilk kez başlatıldığında, bir JobExecution nesnesi repository den alınır. Ayrıca, yürütme sırasında StepExecution ve JobExecution uygulamaları, bunları repositorye ileterek saklanır.</a:t>
          </a:r>
          <a:endParaRPr lang="en-US" sz="1600" kern="1200"/>
        </a:p>
      </dsp:txBody>
      <dsp:txXfrm>
        <a:off x="560236" y="802089"/>
        <a:ext cx="4149382" cy="2576345"/>
      </dsp:txXfrm>
    </dsp:sp>
    <dsp:sp modelId="{25AE4B29-198D-D248-8F61-2C8EA0F0C545}">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7BA5B3-F8E7-B848-AB9C-7FC4CDF8D90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a:t>Java yapılandırması kullanılırken, @EnableBatchProcessing annotation otomatik olarak yapılandırılan bileşenlerden biri olarak bir JobRepository sağlar. Bu sayede toplu işlemleri daha kolay bir şekilde yapılandırabilir ve kullanabilirsiniz. JobRepository, toplu işlemlerin durumunu ve yürütme bilgilerini saklamak ve takip etmek için önemli bir bileşendir.</a:t>
          </a:r>
          <a:endParaRPr lang="en-US" sz="1600" kern="1200"/>
        </a:p>
      </dsp:txBody>
      <dsp:txXfrm>
        <a:off x="5827635" y="802089"/>
        <a:ext cx="4149382" cy="2576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0ABA7-DF3C-6E43-A475-DE5EE3B9AED1}">
      <dsp:nvSpPr>
        <dsp:cNvPr id="0" name=""/>
        <dsp:cNvSpPr/>
      </dsp:nvSpPr>
      <dsp:spPr>
        <a:xfrm>
          <a:off x="0" y="163314"/>
          <a:ext cx="5906181" cy="16135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JobLauncher, verilen bir Job ve JobParameters kümesi ile bir Job’u başlatmak için kullanılan basit bir interfacedir.</a:t>
          </a:r>
          <a:endParaRPr lang="en-US" sz="1100" kern="1200"/>
        </a:p>
      </dsp:txBody>
      <dsp:txXfrm>
        <a:off x="78768" y="242082"/>
        <a:ext cx="5748645" cy="1456040"/>
      </dsp:txXfrm>
    </dsp:sp>
    <dsp:sp modelId="{2891EFED-EE74-264C-8281-094678F99944}">
      <dsp:nvSpPr>
        <dsp:cNvPr id="0" name=""/>
        <dsp:cNvSpPr/>
      </dsp:nvSpPr>
      <dsp:spPr>
        <a:xfrm>
          <a:off x="0" y="1808570"/>
          <a:ext cx="5906181" cy="1613576"/>
        </a:xfrm>
        <a:prstGeom prst="roundRect">
          <a:avLst/>
        </a:prstGeom>
        <a:solidFill>
          <a:schemeClr val="accent2">
            <a:hueOff val="-751939"/>
            <a:satOff val="-3063"/>
            <a:lumOff val="2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Uygulamaların JobRepository'den geçerli bir JobExecution alması ve Job’u yürütmesi beklenir.</a:t>
          </a:r>
          <a:endParaRPr lang="en-US" sz="1100" kern="1200"/>
        </a:p>
      </dsp:txBody>
      <dsp:txXfrm>
        <a:off x="78768" y="1887338"/>
        <a:ext cx="5748645" cy="1456040"/>
      </dsp:txXfrm>
    </dsp:sp>
    <dsp:sp modelId="{9381A003-8A50-0E4E-87DB-185DFDCB3091}">
      <dsp:nvSpPr>
        <dsp:cNvPr id="0" name=""/>
        <dsp:cNvSpPr/>
      </dsp:nvSpPr>
      <dsp:spPr>
        <a:xfrm>
          <a:off x="0" y="3453827"/>
          <a:ext cx="5906181" cy="161357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public interface JobLauncher {</a:t>
          </a:r>
          <a:br>
            <a:rPr lang="tr-TR" sz="1100" kern="1200"/>
          </a:br>
          <a:br>
            <a:rPr lang="tr-TR" sz="1100" kern="1200"/>
          </a:br>
          <a:r>
            <a:rPr lang="tr-TR" sz="1100" kern="1200"/>
            <a:t>   JobExecution run(Job job, JobParameters jobParameters)</a:t>
          </a:r>
          <a:br>
            <a:rPr lang="tr-TR" sz="1100" kern="1200"/>
          </a:br>
          <a:r>
            <a:rPr lang="tr-TR" sz="1100" kern="1200"/>
            <a:t>          throws</a:t>
          </a:r>
          <a:br>
            <a:rPr lang="tr-TR" sz="1100" kern="1200"/>
          </a:br>
          <a:r>
            <a:rPr lang="tr-TR" sz="1100" kern="1200"/>
            <a:t>             JobExecutionAlreadyRunningException,</a:t>
          </a:r>
          <a:br>
            <a:rPr lang="tr-TR" sz="1100" kern="1200"/>
          </a:br>
          <a:r>
            <a:rPr lang="tr-TR" sz="1100" kern="1200"/>
            <a:t>             JobRestartException,</a:t>
          </a:r>
          <a:br>
            <a:rPr lang="tr-TR" sz="1100" kern="1200"/>
          </a:br>
          <a:r>
            <a:rPr lang="tr-TR" sz="1100" kern="1200"/>
            <a:t>             JobInstanceAlreadyCompleteException,</a:t>
          </a:r>
          <a:br>
            <a:rPr lang="tr-TR" sz="1100" kern="1200"/>
          </a:br>
          <a:r>
            <a:rPr lang="tr-TR" sz="1100" kern="1200"/>
            <a:t>             JobParametersInvalidException;</a:t>
          </a:r>
          <a:br>
            <a:rPr lang="tr-TR" sz="1100" kern="1200"/>
          </a:br>
          <a:r>
            <a:rPr lang="tr-TR" sz="1100" kern="1200"/>
            <a:t>}</a:t>
          </a:r>
          <a:endParaRPr lang="en-US" sz="1100" kern="1200"/>
        </a:p>
      </dsp:txBody>
      <dsp:txXfrm>
        <a:off x="78768" y="3532595"/>
        <a:ext cx="5748645" cy="1456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6F9BE-FED1-BD4D-9082-42B2B5C887CE}">
      <dsp:nvSpPr>
        <dsp:cNvPr id="0" name=""/>
        <dsp:cNvSpPr/>
      </dsp:nvSpPr>
      <dsp:spPr>
        <a:xfrm>
          <a:off x="0" y="9926"/>
          <a:ext cx="5906181" cy="12789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Step , bir toplu işlemin bağımsız, ardışık bir aşamasını kapsayan bir alan nesnesidir. Bu nedenle, her Job yalnızca bir veya daha fazla adımdan oluşur. Bir Step, gerçek toplu işlemi tanımlamak ve kontrol etmek için gereken tüm bilgileri içerir. Bu, herhangi bir belirli Step’in içeriği, bir Job yazan geliştiricinin takdirine bağlıdır. </a:t>
          </a:r>
          <a:endParaRPr lang="en-US" sz="1100" kern="1200"/>
        </a:p>
      </dsp:txBody>
      <dsp:txXfrm>
        <a:off x="62433" y="72359"/>
        <a:ext cx="5781315" cy="1154090"/>
      </dsp:txXfrm>
    </dsp:sp>
    <dsp:sp modelId="{EAA11FDD-CBD9-C94E-B717-A7D21448AEA1}">
      <dsp:nvSpPr>
        <dsp:cNvPr id="0" name=""/>
        <dsp:cNvSpPr/>
      </dsp:nvSpPr>
      <dsp:spPr>
        <a:xfrm>
          <a:off x="0" y="1320562"/>
          <a:ext cx="5906181" cy="1278956"/>
        </a:xfrm>
        <a:prstGeom prst="roundRect">
          <a:avLst/>
        </a:prstGeom>
        <a:solidFill>
          <a:schemeClr val="accent2">
            <a:hueOff val="-501293"/>
            <a:satOff val="-2042"/>
            <a:lumOff val="163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Bir Step, geliştiricinin isteğine bağlı olarak basit veya karmaşık olabilir. Basit bir Step, veriyi bir dosyadan veritabanına yüklemek gibi az veya hiç kod gerektirmeyen bir işi içerebilir.</a:t>
          </a:r>
          <a:endParaRPr lang="en-US" sz="1100" kern="1200"/>
        </a:p>
      </dsp:txBody>
      <dsp:txXfrm>
        <a:off x="62433" y="1382995"/>
        <a:ext cx="5781315" cy="1154090"/>
      </dsp:txXfrm>
    </dsp:sp>
    <dsp:sp modelId="{DC7BDD5D-6340-BD40-88A0-6968E8CC6898}">
      <dsp:nvSpPr>
        <dsp:cNvPr id="0" name=""/>
        <dsp:cNvSpPr/>
      </dsp:nvSpPr>
      <dsp:spPr>
        <a:xfrm>
          <a:off x="0" y="2631199"/>
          <a:ext cx="5906181" cy="1278956"/>
        </a:xfrm>
        <a:prstGeom prst="roundRect">
          <a:avLst/>
        </a:prstGeom>
        <a:solidFill>
          <a:schemeClr val="accent2">
            <a:hueOff val="-1002585"/>
            <a:satOff val="-4083"/>
            <a:lumOff val="32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Daha karmaşık bir Step, işlemenin bir parçası olarak uygulanan karmaşık iş kurallarına sahip olabilir. Job gibi, bir Step te benzersiz bir JobExecution ile ilişkilendirilen bireysel bir StepExecution'a sahiptir.</a:t>
          </a:r>
          <a:endParaRPr lang="en-US" sz="1100" kern="1200"/>
        </a:p>
      </dsp:txBody>
      <dsp:txXfrm>
        <a:off x="62433" y="2693632"/>
        <a:ext cx="5781315" cy="1154090"/>
      </dsp:txXfrm>
    </dsp:sp>
    <dsp:sp modelId="{7F651B5D-D980-F84E-93E8-81E2692470C1}">
      <dsp:nvSpPr>
        <dsp:cNvPr id="0" name=""/>
        <dsp:cNvSpPr/>
      </dsp:nvSpPr>
      <dsp:spPr>
        <a:xfrm>
          <a:off x="0" y="3941835"/>
          <a:ext cx="5906181" cy="1278956"/>
        </a:xfrm>
        <a:prstGeom prst="roundRect">
          <a:avLst/>
        </a:prstGeom>
        <a:solidFill>
          <a:schemeClr val="accent2">
            <a:hueOff val="-1503878"/>
            <a:satOff val="-6125"/>
            <a:lumOff val="49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tr-TR" sz="1100" kern="1200"/>
            <a:t>public interface Step {</a:t>
          </a:r>
          <a:br>
            <a:rPr lang="tr-TR" sz="1100" kern="1200"/>
          </a:br>
          <a:br>
            <a:rPr lang="tr-TR" sz="1100" kern="1200"/>
          </a:br>
          <a:r>
            <a:rPr lang="tr-TR" sz="1100" kern="1200"/>
            <a:t>  String getName();</a:t>
          </a:r>
          <a:br>
            <a:rPr lang="tr-TR" sz="1100" kern="1200"/>
          </a:br>
          <a:br>
            <a:rPr lang="tr-TR" sz="1100" kern="1200"/>
          </a:br>
          <a:r>
            <a:rPr lang="tr-TR" sz="1100" kern="1200"/>
            <a:t>  void execute(StepExecution stepExecution) throws JobInterruptedException;</a:t>
          </a:r>
          <a:br>
            <a:rPr lang="tr-TR" sz="1100" kern="1200"/>
          </a:br>
          <a:r>
            <a:rPr lang="tr-TR" sz="1100" kern="1200"/>
            <a:t>}</a:t>
          </a:r>
          <a:br>
            <a:rPr lang="tr-TR" sz="1100" kern="1200"/>
          </a:br>
          <a:endParaRPr lang="en-US" sz="1100" kern="1200"/>
        </a:p>
      </dsp:txBody>
      <dsp:txXfrm>
        <a:off x="62433" y="4004268"/>
        <a:ext cx="5781315" cy="11540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E262C-20F3-4C8B-BAA5-47599E098DCE}">
      <dsp:nvSpPr>
        <dsp:cNvPr id="0" name=""/>
        <dsp:cNvSpPr/>
      </dsp:nvSpPr>
      <dsp:spPr>
        <a:xfrm>
          <a:off x="0" y="2179"/>
          <a:ext cx="6036579" cy="11048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620CC-D613-473A-A66A-95877347AA9D}">
      <dsp:nvSpPr>
        <dsp:cNvPr id="0" name=""/>
        <dsp:cNvSpPr/>
      </dsp:nvSpPr>
      <dsp:spPr>
        <a:xfrm>
          <a:off x="334216" y="250770"/>
          <a:ext cx="607665" cy="607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2F309D-039B-4B50-8FF4-0C8F4465B1B0}">
      <dsp:nvSpPr>
        <dsp:cNvPr id="0" name=""/>
        <dsp:cNvSpPr/>
      </dsp:nvSpPr>
      <dsp:spPr>
        <a:xfrm>
          <a:off x="1276097" y="2179"/>
          <a:ext cx="4760481" cy="110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30" tIns="116930" rIns="116930" bIns="116930" numCol="1" spcCol="1270" anchor="ctr" anchorCtr="0">
          <a:noAutofit/>
        </a:bodyPr>
        <a:lstStyle/>
        <a:p>
          <a:pPr marL="0" lvl="0" indent="0" algn="l" defTabSz="666750">
            <a:lnSpc>
              <a:spcPct val="90000"/>
            </a:lnSpc>
            <a:spcBef>
              <a:spcPct val="0"/>
            </a:spcBef>
            <a:spcAft>
              <a:spcPct val="35000"/>
            </a:spcAft>
            <a:buNone/>
          </a:pPr>
          <a:r>
            <a:rPr lang="tr-TR" sz="1500" kern="1200"/>
            <a:t>Tasklet Step = Basit görevler (dosya kopyalama veya arşiv oluşturma gibi) veya öğe odaklı görevler (dosya veya veritabanı tablosu okuma gibi) için tasarlanmıştır.</a:t>
          </a:r>
          <a:endParaRPr lang="en-US" sz="1500" kern="1200"/>
        </a:p>
      </dsp:txBody>
      <dsp:txXfrm>
        <a:off x="1276097" y="2179"/>
        <a:ext cx="4760481" cy="1104846"/>
      </dsp:txXfrm>
    </dsp:sp>
    <dsp:sp modelId="{4F2797B0-3C3B-4670-AD7E-1B200C47D48F}">
      <dsp:nvSpPr>
        <dsp:cNvPr id="0" name=""/>
        <dsp:cNvSpPr/>
      </dsp:nvSpPr>
      <dsp:spPr>
        <a:xfrm>
          <a:off x="0" y="1383238"/>
          <a:ext cx="6036579" cy="11048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7BCE9-AE02-4DC0-8346-42E3133E0CEF}">
      <dsp:nvSpPr>
        <dsp:cNvPr id="0" name=""/>
        <dsp:cNvSpPr/>
      </dsp:nvSpPr>
      <dsp:spPr>
        <a:xfrm>
          <a:off x="334216" y="1631828"/>
          <a:ext cx="607665" cy="607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149D45-C180-4B5A-B9A9-532F86F5CAF9}">
      <dsp:nvSpPr>
        <dsp:cNvPr id="0" name=""/>
        <dsp:cNvSpPr/>
      </dsp:nvSpPr>
      <dsp:spPr>
        <a:xfrm>
          <a:off x="1276097" y="1383238"/>
          <a:ext cx="4760481" cy="110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30" tIns="116930" rIns="116930" bIns="116930" numCol="1" spcCol="1270" anchor="ctr" anchorCtr="0">
          <a:noAutofit/>
        </a:bodyPr>
        <a:lstStyle/>
        <a:p>
          <a:pPr marL="0" lvl="0" indent="0" algn="l" defTabSz="666750">
            <a:lnSpc>
              <a:spcPct val="90000"/>
            </a:lnSpc>
            <a:spcBef>
              <a:spcPct val="0"/>
            </a:spcBef>
            <a:spcAft>
              <a:spcPct val="35000"/>
            </a:spcAft>
            <a:buNone/>
          </a:pPr>
          <a:r>
            <a:rPr lang="tr-TR" sz="1500" kern="1200"/>
            <a:t>Partitioned Step = Giriş veri setini bölümler halinde işlemek için tasarlanmıştır.</a:t>
          </a:r>
          <a:endParaRPr lang="en-US" sz="1500" kern="1200"/>
        </a:p>
      </dsp:txBody>
      <dsp:txXfrm>
        <a:off x="1276097" y="1383238"/>
        <a:ext cx="4760481" cy="1104846"/>
      </dsp:txXfrm>
    </dsp:sp>
    <dsp:sp modelId="{53384998-F27F-410C-9F5F-19790F0F5EE2}">
      <dsp:nvSpPr>
        <dsp:cNvPr id="0" name=""/>
        <dsp:cNvSpPr/>
      </dsp:nvSpPr>
      <dsp:spPr>
        <a:xfrm>
          <a:off x="0" y="2764296"/>
          <a:ext cx="6036579" cy="11048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DE9F3E-5A0D-46B1-AFF9-EE8B7E90A87F}">
      <dsp:nvSpPr>
        <dsp:cNvPr id="0" name=""/>
        <dsp:cNvSpPr/>
      </dsp:nvSpPr>
      <dsp:spPr>
        <a:xfrm>
          <a:off x="334216" y="3012886"/>
          <a:ext cx="607665" cy="607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8090D7-8DD3-496F-AFE1-B214F8D4262A}">
      <dsp:nvSpPr>
        <dsp:cNvPr id="0" name=""/>
        <dsp:cNvSpPr/>
      </dsp:nvSpPr>
      <dsp:spPr>
        <a:xfrm>
          <a:off x="1276097" y="2764296"/>
          <a:ext cx="4760481" cy="110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30" tIns="116930" rIns="116930" bIns="116930" numCol="1" spcCol="1270" anchor="ctr" anchorCtr="0">
          <a:noAutofit/>
        </a:bodyPr>
        <a:lstStyle/>
        <a:p>
          <a:pPr marL="0" lvl="0" indent="0" algn="l" defTabSz="666750">
            <a:lnSpc>
              <a:spcPct val="90000"/>
            </a:lnSpc>
            <a:spcBef>
              <a:spcPct val="0"/>
            </a:spcBef>
            <a:spcAft>
              <a:spcPct val="35000"/>
            </a:spcAft>
            <a:buNone/>
          </a:pPr>
          <a:r>
            <a:rPr lang="tr-TR" sz="1500" kern="1200"/>
            <a:t>FlowStep = Adımları akışlar halinde mantıksal olarak gruplamak için kullanışlıdır.</a:t>
          </a:r>
          <a:endParaRPr lang="en-US" sz="1500" kern="1200"/>
        </a:p>
      </dsp:txBody>
      <dsp:txXfrm>
        <a:off x="1276097" y="2764296"/>
        <a:ext cx="4760481" cy="1104846"/>
      </dsp:txXfrm>
    </dsp:sp>
    <dsp:sp modelId="{D87851B2-BC54-45C4-B773-B020C6127DED}">
      <dsp:nvSpPr>
        <dsp:cNvPr id="0" name=""/>
        <dsp:cNvSpPr/>
      </dsp:nvSpPr>
      <dsp:spPr>
        <a:xfrm>
          <a:off x="0" y="4145354"/>
          <a:ext cx="6036579" cy="110484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2781E-D66F-497F-97ED-10840477C5D5}">
      <dsp:nvSpPr>
        <dsp:cNvPr id="0" name=""/>
        <dsp:cNvSpPr/>
      </dsp:nvSpPr>
      <dsp:spPr>
        <a:xfrm>
          <a:off x="334216" y="4393944"/>
          <a:ext cx="607665" cy="607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E80368-14FE-4A00-BD31-DBE6889C1998}">
      <dsp:nvSpPr>
        <dsp:cNvPr id="0" name=""/>
        <dsp:cNvSpPr/>
      </dsp:nvSpPr>
      <dsp:spPr>
        <a:xfrm>
          <a:off x="1276097" y="4145354"/>
          <a:ext cx="4760481" cy="1104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30" tIns="116930" rIns="116930" bIns="116930" numCol="1" spcCol="1270" anchor="ctr" anchorCtr="0">
          <a:noAutofit/>
        </a:bodyPr>
        <a:lstStyle/>
        <a:p>
          <a:pPr marL="0" lvl="0" indent="0" algn="l" defTabSz="666750">
            <a:lnSpc>
              <a:spcPct val="90000"/>
            </a:lnSpc>
            <a:spcBef>
              <a:spcPct val="0"/>
            </a:spcBef>
            <a:spcAft>
              <a:spcPct val="35000"/>
            </a:spcAft>
            <a:buNone/>
          </a:pPr>
          <a:r>
            <a:rPr lang="tr-TR" sz="1500" kern="1200"/>
            <a:t>JobStep = FlowStep'e benzer, ancak aslında belirtilen akıştaki adımlar için ayrı bir iş yürütmesi oluşturur ve başlatır. Bu, karmaşık bir job ve sub-jobs akışı oluşturmak için kullanışlıdır.</a:t>
          </a:r>
          <a:endParaRPr lang="en-US" sz="1500" kern="1200"/>
        </a:p>
      </dsp:txBody>
      <dsp:txXfrm>
        <a:off x="1276097" y="4145354"/>
        <a:ext cx="4760481" cy="11048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8E2E9-8B3D-3B43-9BFB-F82ABEFB19FA}" type="datetimeFigureOut">
              <a:rPr lang="tr-TR" smtClean="0"/>
              <a:t>8.11.2023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8ABF3-39D6-EA48-B515-D6137F3DF45F}" type="slidenum">
              <a:rPr lang="tr-TR" smtClean="0"/>
              <a:t>‹#›</a:t>
            </a:fld>
            <a:endParaRPr lang="tr-TR"/>
          </a:p>
        </p:txBody>
      </p:sp>
    </p:spTree>
    <p:extLst>
      <p:ext uri="{BB962C8B-B14F-4D97-AF65-F5344CB8AC3E}">
        <p14:creationId xmlns:p14="http://schemas.microsoft.com/office/powerpoint/2010/main" val="32575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6D8ABF3-39D6-EA48-B515-D6137F3DF45F}" type="slidenum">
              <a:rPr lang="tr-TR" smtClean="0"/>
              <a:t>1</a:t>
            </a:fld>
            <a:endParaRPr lang="tr-TR"/>
          </a:p>
        </p:txBody>
      </p:sp>
    </p:spTree>
    <p:extLst>
      <p:ext uri="{BB962C8B-B14F-4D97-AF65-F5344CB8AC3E}">
        <p14:creationId xmlns:p14="http://schemas.microsoft.com/office/powerpoint/2010/main" val="326292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2748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7753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89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39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52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510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0122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610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200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171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481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93741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useBgFill="1">
        <p:nvSpPr>
          <p:cNvPr id="150" name="Rectangle 149">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52ADFAF5-8A27-1CB2-3E99-F91681382F76}"/>
              </a:ext>
            </a:extLst>
          </p:cNvPr>
          <p:cNvSpPr>
            <a:spLocks noGrp="1"/>
          </p:cNvSpPr>
          <p:nvPr>
            <p:ph type="ctrTitle"/>
          </p:nvPr>
        </p:nvSpPr>
        <p:spPr>
          <a:xfrm>
            <a:off x="1277257" y="1779332"/>
            <a:ext cx="9637485" cy="3299335"/>
          </a:xfrm>
        </p:spPr>
        <p:txBody>
          <a:bodyPr>
            <a:normAutofit/>
          </a:bodyPr>
          <a:lstStyle/>
          <a:p>
            <a:r>
              <a:rPr lang="tr-TR" dirty="0" err="1"/>
              <a:t>SprIng</a:t>
            </a:r>
            <a:r>
              <a:rPr lang="tr-TR" dirty="0"/>
              <a:t> </a:t>
            </a:r>
            <a:r>
              <a:rPr lang="tr-TR" dirty="0" err="1"/>
              <a:t>Batch</a:t>
            </a:r>
            <a:endParaRPr lang="tr-TR" dirty="0"/>
          </a:p>
        </p:txBody>
      </p:sp>
      <p:sp>
        <p:nvSpPr>
          <p:cNvPr id="152" name="Rectangle 151">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54" name="Straight Connector 153">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4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235A1EF-EBCD-DA8F-D21A-64B0784D0E46}"/>
              </a:ext>
            </a:extLst>
          </p:cNvPr>
          <p:cNvSpPr>
            <a:spLocks noGrp="1"/>
          </p:cNvSpPr>
          <p:nvPr>
            <p:ph type="title"/>
          </p:nvPr>
        </p:nvSpPr>
        <p:spPr>
          <a:xfrm>
            <a:off x="1175512" y="870132"/>
            <a:ext cx="9792208" cy="1527078"/>
          </a:xfrm>
        </p:spPr>
        <p:txBody>
          <a:bodyPr>
            <a:normAutofit/>
          </a:bodyPr>
          <a:lstStyle/>
          <a:p>
            <a:r>
              <a:rPr lang="tr-TR" dirty="0" err="1"/>
              <a:t>Job</a:t>
            </a:r>
            <a:r>
              <a:rPr lang="tr-TR" dirty="0"/>
              <a:t> </a:t>
            </a:r>
            <a:r>
              <a:rPr lang="tr-TR" dirty="0" err="1"/>
              <a:t>Parameters</a:t>
            </a:r>
            <a:r>
              <a:rPr lang="tr-TR" dirty="0"/>
              <a:t> Nedir </a:t>
            </a:r>
          </a:p>
        </p:txBody>
      </p:sp>
      <p:sp>
        <p:nvSpPr>
          <p:cNvPr id="3" name="İçerik Yer Tutucusu 2">
            <a:extLst>
              <a:ext uri="{FF2B5EF4-FFF2-40B4-BE49-F238E27FC236}">
                <a16:creationId xmlns:a16="http://schemas.microsoft.com/office/drawing/2014/main" id="{F8C7B931-605B-7B31-F3A0-8639743F61BF}"/>
              </a:ext>
            </a:extLst>
          </p:cNvPr>
          <p:cNvSpPr>
            <a:spLocks noGrp="1"/>
          </p:cNvSpPr>
          <p:nvPr>
            <p:ph idx="1"/>
          </p:nvPr>
        </p:nvSpPr>
        <p:spPr>
          <a:xfrm>
            <a:off x="1175512" y="2557849"/>
            <a:ext cx="9792208" cy="3407862"/>
          </a:xfrm>
        </p:spPr>
        <p:txBody>
          <a:bodyPr>
            <a:normAutofit/>
          </a:bodyPr>
          <a:lstStyle/>
          <a:p>
            <a:r>
              <a:rPr lang="tr-TR" dirty="0"/>
              <a:t>Bir </a:t>
            </a:r>
            <a:r>
              <a:rPr lang="tr-TR" dirty="0" err="1"/>
              <a:t>JobParameters</a:t>
            </a:r>
            <a:r>
              <a:rPr lang="tr-TR" dirty="0"/>
              <a:t> nesnesi, bir toplu işlemi başlatmak için kullanılan bir dizi parametreyi içerir. Bunlar tanımlama veya çalıştırma sırasında başvuru verileri olarak kullanılabilir. </a:t>
            </a:r>
          </a:p>
          <a:p>
            <a:endParaRPr lang="tr-TR" dirty="0"/>
          </a:p>
          <a:p>
            <a:r>
              <a:rPr lang="tr-TR" dirty="0" err="1"/>
              <a:t>JobParameters</a:t>
            </a:r>
            <a:r>
              <a:rPr lang="tr-TR" dirty="0"/>
              <a:t> </a:t>
            </a:r>
            <a:r>
              <a:rPr lang="tr-TR" dirty="0" err="1"/>
              <a:t>jobParameters</a:t>
            </a:r>
            <a:r>
              <a:rPr lang="tr-TR" dirty="0"/>
              <a:t> = </a:t>
            </a:r>
            <a:r>
              <a:rPr lang="tr-TR" dirty="0" err="1"/>
              <a:t>new</a:t>
            </a:r>
            <a:r>
              <a:rPr lang="tr-TR" dirty="0"/>
              <a:t> </a:t>
            </a:r>
            <a:r>
              <a:rPr lang="tr-TR" dirty="0" err="1"/>
              <a:t>JobParametersBuilder</a:t>
            </a:r>
            <a:r>
              <a:rPr lang="tr-TR" dirty="0"/>
              <a:t>()</a:t>
            </a:r>
          </a:p>
          <a:p>
            <a:pPr marL="0" indent="0">
              <a:buNone/>
            </a:pPr>
            <a:r>
              <a:rPr lang="tr-TR" dirty="0"/>
              <a:t>	.</a:t>
            </a:r>
            <a:r>
              <a:rPr lang="tr-TR" dirty="0" err="1"/>
              <a:t>addLong</a:t>
            </a:r>
            <a:r>
              <a:rPr lang="tr-TR" dirty="0"/>
              <a:t>("</a:t>
            </a:r>
            <a:r>
              <a:rPr lang="tr-TR" dirty="0" err="1"/>
              <a:t>startAt</a:t>
            </a:r>
            <a:r>
              <a:rPr lang="tr-TR" dirty="0"/>
              <a:t>", </a:t>
            </a:r>
            <a:r>
              <a:rPr lang="tr-TR" dirty="0" err="1"/>
              <a:t>System.currentTimeMillis</a:t>
            </a:r>
            <a:r>
              <a:rPr lang="tr-TR" dirty="0"/>
              <a:t>()).</a:t>
            </a:r>
            <a:r>
              <a:rPr lang="tr-TR" dirty="0" err="1"/>
              <a:t>toJobParameters</a:t>
            </a:r>
            <a:r>
              <a:rPr lang="tr-TR" dirty="0"/>
              <a:t>();</a:t>
            </a:r>
          </a:p>
          <a:p>
            <a:pPr marL="0" indent="0">
              <a:buNone/>
            </a:pPr>
            <a:endParaRPr lang="tr-TR" dirty="0"/>
          </a:p>
          <a:p>
            <a:pPr marL="0" indent="0">
              <a:buNone/>
            </a:pPr>
            <a:r>
              <a:rPr lang="tr-TR" dirty="0"/>
              <a:t> {'</a:t>
            </a:r>
            <a:r>
              <a:rPr lang="tr-TR" dirty="0" err="1"/>
              <a:t>startAt</a:t>
            </a:r>
            <a:r>
              <a:rPr lang="tr-TR" dirty="0"/>
              <a:t>':'{</a:t>
            </a:r>
            <a:r>
              <a:rPr lang="tr-TR" dirty="0" err="1"/>
              <a:t>value</a:t>
            </a:r>
            <a:r>
              <a:rPr lang="tr-TR" dirty="0"/>
              <a:t>=1699384528036, </a:t>
            </a:r>
            <a:r>
              <a:rPr lang="tr-TR" dirty="0" err="1"/>
              <a:t>type</a:t>
            </a:r>
            <a:r>
              <a:rPr lang="tr-TR" dirty="0"/>
              <a:t>=</a:t>
            </a:r>
            <a:r>
              <a:rPr lang="tr-TR" dirty="0" err="1"/>
              <a:t>class</a:t>
            </a:r>
            <a:r>
              <a:rPr lang="tr-TR" dirty="0"/>
              <a:t> </a:t>
            </a:r>
            <a:r>
              <a:rPr lang="tr-TR" dirty="0" err="1"/>
              <a:t>java.lang.Long</a:t>
            </a:r>
            <a:r>
              <a:rPr lang="tr-TR" dirty="0"/>
              <a:t>, </a:t>
            </a:r>
            <a:r>
              <a:rPr lang="tr-TR" dirty="0" err="1"/>
              <a:t>identifying</a:t>
            </a:r>
            <a:r>
              <a:rPr lang="tr-TR" dirty="0"/>
              <a:t>=</a:t>
            </a:r>
            <a:r>
              <a:rPr lang="tr-TR" dirty="0" err="1"/>
              <a:t>true</a:t>
            </a:r>
            <a:r>
              <a:rPr lang="tr-TR" dirty="0"/>
              <a:t>}'}</a:t>
            </a:r>
          </a:p>
        </p:txBody>
      </p:sp>
    </p:spTree>
    <p:extLst>
      <p:ext uri="{BB962C8B-B14F-4D97-AF65-F5344CB8AC3E}">
        <p14:creationId xmlns:p14="http://schemas.microsoft.com/office/powerpoint/2010/main" val="209949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81C6F35D-B7C0-1E0F-02C4-5D4ADDD99364}"/>
              </a:ext>
            </a:extLst>
          </p:cNvPr>
          <p:cNvSpPr>
            <a:spLocks noGrp="1"/>
          </p:cNvSpPr>
          <p:nvPr>
            <p:ph type="title"/>
          </p:nvPr>
        </p:nvSpPr>
        <p:spPr>
          <a:xfrm>
            <a:off x="1175512" y="870132"/>
            <a:ext cx="9792208" cy="1527078"/>
          </a:xfrm>
        </p:spPr>
        <p:txBody>
          <a:bodyPr>
            <a:normAutofit/>
          </a:bodyPr>
          <a:lstStyle/>
          <a:p>
            <a:r>
              <a:rPr lang="tr-TR" dirty="0" err="1"/>
              <a:t>JobExecution</a:t>
            </a:r>
            <a:r>
              <a:rPr lang="tr-TR" dirty="0"/>
              <a:t> Nedir ?</a:t>
            </a:r>
          </a:p>
        </p:txBody>
      </p:sp>
      <p:sp>
        <p:nvSpPr>
          <p:cNvPr id="3" name="İçerik Yer Tutucusu 2">
            <a:extLst>
              <a:ext uri="{FF2B5EF4-FFF2-40B4-BE49-F238E27FC236}">
                <a16:creationId xmlns:a16="http://schemas.microsoft.com/office/drawing/2014/main" id="{D1A96A4C-6F7F-DD89-F26A-F4FC4409233C}"/>
              </a:ext>
            </a:extLst>
          </p:cNvPr>
          <p:cNvSpPr>
            <a:spLocks noGrp="1"/>
          </p:cNvSpPr>
          <p:nvPr>
            <p:ph idx="1"/>
          </p:nvPr>
        </p:nvSpPr>
        <p:spPr>
          <a:xfrm>
            <a:off x="1175512" y="2557849"/>
            <a:ext cx="9792208" cy="3407862"/>
          </a:xfrm>
        </p:spPr>
        <p:txBody>
          <a:bodyPr>
            <a:normAutofit/>
          </a:bodyPr>
          <a:lstStyle/>
          <a:p>
            <a:r>
              <a:rPr lang="tr-TR" dirty="0" err="1"/>
              <a:t>JobExecution</a:t>
            </a:r>
            <a:r>
              <a:rPr lang="tr-TR" dirty="0"/>
              <a:t> bir </a:t>
            </a:r>
            <a:r>
              <a:rPr lang="tr-TR" dirty="0" err="1"/>
              <a:t>job’un</a:t>
            </a:r>
            <a:r>
              <a:rPr lang="tr-TR" dirty="0"/>
              <a:t> yürütümünün temsilidir. </a:t>
            </a:r>
            <a:r>
              <a:rPr lang="tr-TR" dirty="0" err="1"/>
              <a:t>Job</a:t>
            </a:r>
            <a:r>
              <a:rPr lang="tr-TR" dirty="0"/>
              <a:t> başlangıç zamanı ve bitiş zamanı gibi yürütüm bilgilerini içerirler.</a:t>
            </a:r>
          </a:p>
        </p:txBody>
      </p:sp>
    </p:spTree>
    <p:extLst>
      <p:ext uri="{BB962C8B-B14F-4D97-AF65-F5344CB8AC3E}">
        <p14:creationId xmlns:p14="http://schemas.microsoft.com/office/powerpoint/2010/main" val="296492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60DCCD4F-1409-9599-63CC-5E4AF195E5E1}"/>
              </a:ext>
            </a:extLst>
          </p:cNvPr>
          <p:cNvSpPr>
            <a:spLocks noGrp="1"/>
          </p:cNvSpPr>
          <p:nvPr>
            <p:ph type="title"/>
          </p:nvPr>
        </p:nvSpPr>
        <p:spPr>
          <a:xfrm>
            <a:off x="1066800" y="642594"/>
            <a:ext cx="10058400" cy="1371600"/>
          </a:xfrm>
        </p:spPr>
        <p:txBody>
          <a:bodyPr>
            <a:normAutofit/>
          </a:bodyPr>
          <a:lstStyle/>
          <a:p>
            <a:pPr algn="ctr"/>
            <a:r>
              <a:rPr lang="tr-TR" dirty="0" err="1"/>
              <a:t>JobRepository</a:t>
            </a:r>
            <a:r>
              <a:rPr lang="tr-TR" dirty="0"/>
              <a:t> Nedir ?</a:t>
            </a:r>
            <a:endParaRPr lang="tr-TR"/>
          </a:p>
        </p:txBody>
      </p:sp>
      <p:graphicFrame>
        <p:nvGraphicFramePr>
          <p:cNvPr id="5" name="İçerik Yer Tutucusu 2">
            <a:extLst>
              <a:ext uri="{FF2B5EF4-FFF2-40B4-BE49-F238E27FC236}">
                <a16:creationId xmlns:a16="http://schemas.microsoft.com/office/drawing/2014/main" id="{72A2F19F-3C18-BFDF-AB9D-6CD87BA12267}"/>
              </a:ext>
            </a:extLst>
          </p:cNvPr>
          <p:cNvGraphicFramePr>
            <a:graphicFrameLocks noGrp="1"/>
          </p:cNvGraphicFramePr>
          <p:nvPr>
            <p:ph idx="1"/>
            <p:extLst>
              <p:ext uri="{D42A27DB-BD31-4B8C-83A1-F6EECF244321}">
                <p14:modId xmlns:p14="http://schemas.microsoft.com/office/powerpoint/2010/main" val="41378493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58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8911D55-2099-1E59-829A-96D2A5435C7A}"/>
              </a:ext>
            </a:extLst>
          </p:cNvPr>
          <p:cNvSpPr>
            <a:spLocks noGrp="1"/>
          </p:cNvSpPr>
          <p:nvPr>
            <p:ph type="title"/>
          </p:nvPr>
        </p:nvSpPr>
        <p:spPr>
          <a:xfrm>
            <a:off x="573409" y="559477"/>
            <a:ext cx="3765200" cy="5709931"/>
          </a:xfrm>
        </p:spPr>
        <p:txBody>
          <a:bodyPr>
            <a:normAutofit/>
          </a:bodyPr>
          <a:lstStyle/>
          <a:p>
            <a:pPr algn="ctr"/>
            <a:r>
              <a:rPr lang="tr-TR" dirty="0" err="1"/>
              <a:t>JobLauncher</a:t>
            </a:r>
            <a:r>
              <a:rPr lang="tr-TR" dirty="0"/>
              <a:t> Nedir ?</a:t>
            </a:r>
          </a:p>
        </p:txBody>
      </p:sp>
      <p:sp>
        <p:nvSpPr>
          <p:cNvPr id="23" name="Rectangle 2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5" name="İçerik Yer Tutucusu 3">
            <a:extLst>
              <a:ext uri="{FF2B5EF4-FFF2-40B4-BE49-F238E27FC236}">
                <a16:creationId xmlns:a16="http://schemas.microsoft.com/office/drawing/2014/main" id="{97C52AB8-5180-2E19-CC57-D3B939768DCF}"/>
              </a:ext>
            </a:extLst>
          </p:cNvPr>
          <p:cNvGraphicFramePr>
            <a:graphicFrameLocks noGrp="1"/>
          </p:cNvGraphicFramePr>
          <p:nvPr>
            <p:ph idx="1"/>
            <p:extLst>
              <p:ext uri="{D42A27DB-BD31-4B8C-83A1-F6EECF244321}">
                <p14:modId xmlns:p14="http://schemas.microsoft.com/office/powerpoint/2010/main" val="118137768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9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65DAD879-D3F7-A0E1-EC34-FDD64075CC7D}"/>
              </a:ext>
            </a:extLst>
          </p:cNvPr>
          <p:cNvSpPr>
            <a:spLocks noGrp="1"/>
          </p:cNvSpPr>
          <p:nvPr>
            <p:ph type="title"/>
          </p:nvPr>
        </p:nvSpPr>
        <p:spPr>
          <a:xfrm>
            <a:off x="573409" y="559477"/>
            <a:ext cx="3765200" cy="5709931"/>
          </a:xfrm>
        </p:spPr>
        <p:txBody>
          <a:bodyPr>
            <a:normAutofit/>
          </a:bodyPr>
          <a:lstStyle/>
          <a:p>
            <a:pPr algn="ctr"/>
            <a:r>
              <a:rPr lang="tr-TR" dirty="0"/>
              <a:t>Step Nedir ? </a:t>
            </a:r>
            <a:endParaRPr lang="tr-T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6" name="İçerik Yer Tutucusu 3">
            <a:extLst>
              <a:ext uri="{FF2B5EF4-FFF2-40B4-BE49-F238E27FC236}">
                <a16:creationId xmlns:a16="http://schemas.microsoft.com/office/drawing/2014/main" id="{4DB66462-923C-11A5-5442-FC108220BB11}"/>
              </a:ext>
            </a:extLst>
          </p:cNvPr>
          <p:cNvGraphicFramePr>
            <a:graphicFrameLocks noGrp="1"/>
          </p:cNvGraphicFramePr>
          <p:nvPr>
            <p:ph idx="1"/>
            <p:extLst>
              <p:ext uri="{D42A27DB-BD31-4B8C-83A1-F6EECF244321}">
                <p14:modId xmlns:p14="http://schemas.microsoft.com/office/powerpoint/2010/main" val="352273081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9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13" name="Rectangle 12">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3FFFE223-B5B2-0537-BA7B-933FC82640C1}"/>
              </a:ext>
            </a:extLst>
          </p:cNvPr>
          <p:cNvSpPr>
            <a:spLocks noGrp="1"/>
          </p:cNvSpPr>
          <p:nvPr>
            <p:ph type="title"/>
          </p:nvPr>
        </p:nvSpPr>
        <p:spPr>
          <a:xfrm>
            <a:off x="7747000" y="965200"/>
            <a:ext cx="3454400" cy="4936067"/>
          </a:xfrm>
        </p:spPr>
        <p:txBody>
          <a:bodyPr>
            <a:normAutofit/>
          </a:bodyPr>
          <a:lstStyle/>
          <a:p>
            <a:pPr algn="ctr"/>
            <a:r>
              <a:rPr lang="tr-TR" dirty="0"/>
              <a:t>Step Tipleri</a:t>
            </a:r>
            <a:endParaRPr lang="tr-TR"/>
          </a:p>
        </p:txBody>
      </p:sp>
      <p:graphicFrame>
        <p:nvGraphicFramePr>
          <p:cNvPr id="5" name="İçerik Yer Tutucusu 2">
            <a:extLst>
              <a:ext uri="{FF2B5EF4-FFF2-40B4-BE49-F238E27FC236}">
                <a16:creationId xmlns:a16="http://schemas.microsoft.com/office/drawing/2014/main" id="{F4FC3632-152D-BD5B-ECEC-2AB52D794628}"/>
              </a:ext>
            </a:extLst>
          </p:cNvPr>
          <p:cNvGraphicFramePr>
            <a:graphicFrameLocks noGrp="1"/>
          </p:cNvGraphicFramePr>
          <p:nvPr>
            <p:ph idx="1"/>
            <p:extLst>
              <p:ext uri="{D42A27DB-BD31-4B8C-83A1-F6EECF244321}">
                <p14:modId xmlns:p14="http://schemas.microsoft.com/office/powerpoint/2010/main" val="4022157382"/>
              </p:ext>
            </p:extLst>
          </p:nvPr>
        </p:nvGraphicFramePr>
        <p:xfrm>
          <a:off x="793590" y="800946"/>
          <a:ext cx="6036579" cy="525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745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23" name="Rectangle 2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9" name="İçerik Yer Tutucusu 8" descr="ekran görüntüsü, metin, diyagram, yazı tipi içeren bir resim&#10;&#10;Açıklama otomatik olarak oluşturuldu">
            <a:extLst>
              <a:ext uri="{FF2B5EF4-FFF2-40B4-BE49-F238E27FC236}">
                <a16:creationId xmlns:a16="http://schemas.microsoft.com/office/drawing/2014/main" id="{70935556-15CD-41D5-0C80-7C54B485DD21}"/>
              </a:ext>
            </a:extLst>
          </p:cNvPr>
          <p:cNvPicPr>
            <a:picLocks noGrp="1" noChangeAspect="1"/>
          </p:cNvPicPr>
          <p:nvPr>
            <p:ph idx="1"/>
          </p:nvPr>
        </p:nvPicPr>
        <p:blipFill>
          <a:blip r:embed="rId2"/>
          <a:stretch>
            <a:fillRect/>
          </a:stretch>
        </p:blipFill>
        <p:spPr>
          <a:xfrm>
            <a:off x="1394677" y="643467"/>
            <a:ext cx="9402646" cy="5571066"/>
          </a:xfrm>
          <a:prstGeom prst="rect">
            <a:avLst/>
          </a:prstGeom>
        </p:spPr>
      </p:pic>
    </p:spTree>
    <p:extLst>
      <p:ext uri="{BB962C8B-B14F-4D97-AF65-F5344CB8AC3E}">
        <p14:creationId xmlns:p14="http://schemas.microsoft.com/office/powerpoint/2010/main" val="263056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091138-6D16-B518-59EF-C8A6D68A6FD3}"/>
              </a:ext>
            </a:extLst>
          </p:cNvPr>
          <p:cNvSpPr>
            <a:spLocks noGrp="1"/>
          </p:cNvSpPr>
          <p:nvPr>
            <p:ph type="title"/>
          </p:nvPr>
        </p:nvSpPr>
        <p:spPr/>
        <p:txBody>
          <a:bodyPr/>
          <a:lstStyle/>
          <a:p>
            <a:r>
              <a:rPr lang="tr-TR"/>
              <a:t>StepExecution Nedir ?</a:t>
            </a:r>
            <a:endParaRPr lang="tr-TR" dirty="0"/>
          </a:p>
        </p:txBody>
      </p:sp>
      <p:graphicFrame>
        <p:nvGraphicFramePr>
          <p:cNvPr id="7" name="İçerik Yer Tutucusu 2">
            <a:extLst>
              <a:ext uri="{FF2B5EF4-FFF2-40B4-BE49-F238E27FC236}">
                <a16:creationId xmlns:a16="http://schemas.microsoft.com/office/drawing/2014/main" id="{785DAE62-4A58-0A3B-C69A-BB0E0B32146E}"/>
              </a:ext>
            </a:extLst>
          </p:cNvPr>
          <p:cNvGraphicFramePr>
            <a:graphicFrameLocks noGrp="1"/>
          </p:cNvGraphicFramePr>
          <p:nvPr>
            <p:ph idx="1"/>
            <p:extLst>
              <p:ext uri="{D42A27DB-BD31-4B8C-83A1-F6EECF244321}">
                <p14:modId xmlns:p14="http://schemas.microsoft.com/office/powerpoint/2010/main" val="402517063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019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660AF-3DD5-5680-3E8B-0019E060605A}"/>
              </a:ext>
            </a:extLst>
          </p:cNvPr>
          <p:cNvSpPr>
            <a:spLocks noGrp="1"/>
          </p:cNvSpPr>
          <p:nvPr>
            <p:ph type="title"/>
          </p:nvPr>
        </p:nvSpPr>
        <p:spPr/>
        <p:txBody>
          <a:bodyPr/>
          <a:lstStyle/>
          <a:p>
            <a:r>
              <a:rPr lang="tr-TR" dirty="0" err="1"/>
              <a:t>ExecutionContext</a:t>
            </a:r>
            <a:r>
              <a:rPr lang="tr-TR" dirty="0"/>
              <a:t> Nedir ?</a:t>
            </a:r>
          </a:p>
        </p:txBody>
      </p:sp>
      <p:sp>
        <p:nvSpPr>
          <p:cNvPr id="3" name="İçerik Yer Tutucusu 2">
            <a:extLst>
              <a:ext uri="{FF2B5EF4-FFF2-40B4-BE49-F238E27FC236}">
                <a16:creationId xmlns:a16="http://schemas.microsoft.com/office/drawing/2014/main" id="{AB1FEC32-B8E3-1D50-F8E2-24A074D576FD}"/>
              </a:ext>
            </a:extLst>
          </p:cNvPr>
          <p:cNvSpPr>
            <a:spLocks noGrp="1"/>
          </p:cNvSpPr>
          <p:nvPr>
            <p:ph idx="1"/>
          </p:nvPr>
        </p:nvSpPr>
        <p:spPr/>
        <p:txBody>
          <a:bodyPr>
            <a:normAutofit/>
          </a:bodyPr>
          <a:lstStyle/>
          <a:p>
            <a:r>
              <a:rPr lang="tr-TR" dirty="0" err="1"/>
              <a:t>ExecutionContext</a:t>
            </a:r>
            <a:r>
              <a:rPr lang="tr-TR" dirty="0"/>
              <a:t>, </a:t>
            </a:r>
            <a:r>
              <a:rPr lang="tr-TR" dirty="0" err="1"/>
              <a:t>StepExecution</a:t>
            </a:r>
            <a:r>
              <a:rPr lang="tr-TR" dirty="0"/>
              <a:t> veya </a:t>
            </a:r>
            <a:r>
              <a:rPr lang="tr-TR" dirty="0" err="1"/>
              <a:t>JobExecution</a:t>
            </a:r>
            <a:r>
              <a:rPr lang="tr-TR" dirty="0"/>
              <a:t> nesnesine özgü sürekli durumları saklamak için bir yer sağlamak amacıyla çerçeve tarafından sürdürülen ve kontrol edilen bir anahtar/değer çiftlerini içeren bir koleksiyonu temsil eder. En iyi kullanım örneği, yeniden başlatmayı kolaylaştırmaktır. Düz metin dosyası girdisini bir örnek olarak kullanarak, bireysel satırları işlerken, çerçeve belirli ara noktalarda </a:t>
            </a:r>
            <a:r>
              <a:rPr lang="tr-TR" dirty="0" err="1"/>
              <a:t>ExecutionContext'i</a:t>
            </a:r>
            <a:r>
              <a:rPr lang="tr-TR" dirty="0"/>
              <a:t> sürekli olarak saklar. Bunu yapmak, </a:t>
            </a:r>
            <a:r>
              <a:rPr lang="tr-TR" dirty="0" err="1"/>
              <a:t>ItemReader'ın</a:t>
            </a:r>
            <a:r>
              <a:rPr lang="tr-TR" dirty="0"/>
              <a:t> durumunu, çalışma sırasında bir ölümcül hata oluşursa veya hatta elektrik kesilirse saklamasına olanak tanır. </a:t>
            </a:r>
          </a:p>
        </p:txBody>
      </p:sp>
    </p:spTree>
    <p:extLst>
      <p:ext uri="{BB962C8B-B14F-4D97-AF65-F5344CB8AC3E}">
        <p14:creationId xmlns:p14="http://schemas.microsoft.com/office/powerpoint/2010/main" val="253573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696D09A-FD60-7EC1-60C3-6FAF51670FA9}"/>
              </a:ext>
            </a:extLst>
          </p:cNvPr>
          <p:cNvSpPr>
            <a:spLocks noGrp="1"/>
          </p:cNvSpPr>
          <p:nvPr>
            <p:ph type="title"/>
          </p:nvPr>
        </p:nvSpPr>
        <p:spPr>
          <a:xfrm>
            <a:off x="1175512" y="870132"/>
            <a:ext cx="9792208" cy="1527078"/>
          </a:xfrm>
        </p:spPr>
        <p:txBody>
          <a:bodyPr>
            <a:normAutofit/>
          </a:bodyPr>
          <a:lstStyle/>
          <a:p>
            <a:r>
              <a:rPr lang="tr-TR" dirty="0" err="1"/>
              <a:t>ItemReader</a:t>
            </a:r>
            <a:r>
              <a:rPr lang="tr-TR" dirty="0"/>
              <a:t> Nedir ?</a:t>
            </a:r>
          </a:p>
        </p:txBody>
      </p:sp>
      <p:sp>
        <p:nvSpPr>
          <p:cNvPr id="3" name="İçerik Yer Tutucusu 2">
            <a:extLst>
              <a:ext uri="{FF2B5EF4-FFF2-40B4-BE49-F238E27FC236}">
                <a16:creationId xmlns:a16="http://schemas.microsoft.com/office/drawing/2014/main" id="{9D014418-0E9A-44DC-C3C3-19849CAF8F70}"/>
              </a:ext>
            </a:extLst>
          </p:cNvPr>
          <p:cNvSpPr>
            <a:spLocks noGrp="1"/>
          </p:cNvSpPr>
          <p:nvPr>
            <p:ph idx="1"/>
          </p:nvPr>
        </p:nvSpPr>
        <p:spPr>
          <a:xfrm>
            <a:off x="1175512" y="2557849"/>
            <a:ext cx="9792208" cy="3407862"/>
          </a:xfrm>
        </p:spPr>
        <p:txBody>
          <a:bodyPr>
            <a:normAutofit/>
          </a:bodyPr>
          <a:lstStyle/>
          <a:p>
            <a:r>
              <a:rPr lang="tr-TR" dirty="0" err="1"/>
              <a:t>ItemReader</a:t>
            </a:r>
            <a:r>
              <a:rPr lang="tr-TR" dirty="0"/>
              <a:t>, bir </a:t>
            </a:r>
            <a:r>
              <a:rPr lang="tr-TR" dirty="0" err="1"/>
              <a:t>batch</a:t>
            </a:r>
            <a:r>
              <a:rPr lang="tr-TR" dirty="0"/>
              <a:t> </a:t>
            </a:r>
            <a:r>
              <a:rPr lang="tr-TR" dirty="0" err="1"/>
              <a:t>process</a:t>
            </a:r>
            <a:r>
              <a:rPr lang="tr-TR" dirty="0"/>
              <a:t> adımının veri okuma görevini gerçekleştiren bir bileşeni temsil eder. Bir </a:t>
            </a:r>
            <a:r>
              <a:rPr lang="tr-TR" dirty="0" err="1"/>
              <a:t>ItemReader</a:t>
            </a:r>
            <a:r>
              <a:rPr lang="tr-TR" dirty="0"/>
              <a:t>, bir seferde yalnızca bir öğeyi okur. Spring </a:t>
            </a:r>
            <a:r>
              <a:rPr lang="tr-TR" dirty="0" err="1"/>
              <a:t>Batch</a:t>
            </a:r>
            <a:r>
              <a:rPr lang="tr-TR" dirty="0"/>
              <a:t>, bu arabirimi uygulayan tüm okuyucuları sağlar.</a:t>
            </a:r>
          </a:p>
          <a:p>
            <a:endParaRPr lang="tr-TR" dirty="0"/>
          </a:p>
        </p:txBody>
      </p:sp>
    </p:spTree>
    <p:extLst>
      <p:ext uri="{BB962C8B-B14F-4D97-AF65-F5344CB8AC3E}">
        <p14:creationId xmlns:p14="http://schemas.microsoft.com/office/powerpoint/2010/main" val="122640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C58ED0-C700-47B2-8D54-31F4BB36B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081"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2D40F7A-4BD9-4F50-A33B-8CB290C00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9" name="Rectangle 28">
            <a:extLst>
              <a:ext uri="{FF2B5EF4-FFF2-40B4-BE49-F238E27FC236}">
                <a16:creationId xmlns:a16="http://schemas.microsoft.com/office/drawing/2014/main" id="{BD2FDAD1-72F9-4134-9A38-92BDC75F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8BA046F0-E768-39C7-1303-303D487DA2F8}"/>
              </a:ext>
            </a:extLst>
          </p:cNvPr>
          <p:cNvSpPr>
            <a:spLocks noGrp="1"/>
          </p:cNvSpPr>
          <p:nvPr>
            <p:ph type="title"/>
          </p:nvPr>
        </p:nvSpPr>
        <p:spPr>
          <a:xfrm>
            <a:off x="7747000" y="965200"/>
            <a:ext cx="3454400" cy="4936067"/>
          </a:xfrm>
        </p:spPr>
        <p:txBody>
          <a:bodyPr>
            <a:normAutofit/>
          </a:bodyPr>
          <a:lstStyle/>
          <a:p>
            <a:pPr algn="ctr"/>
            <a:r>
              <a:rPr lang="tr-TR" dirty="0"/>
              <a:t>Spring </a:t>
            </a:r>
            <a:r>
              <a:rPr lang="tr-TR" dirty="0" err="1"/>
              <a:t>Batch</a:t>
            </a:r>
            <a:r>
              <a:rPr lang="tr-TR" dirty="0"/>
              <a:t> Nedir 🤔</a:t>
            </a:r>
            <a:endParaRPr lang="tr-TR"/>
          </a:p>
        </p:txBody>
      </p:sp>
      <p:graphicFrame>
        <p:nvGraphicFramePr>
          <p:cNvPr id="12" name="İçerik Yer Tutucusu 2">
            <a:extLst>
              <a:ext uri="{FF2B5EF4-FFF2-40B4-BE49-F238E27FC236}">
                <a16:creationId xmlns:a16="http://schemas.microsoft.com/office/drawing/2014/main" id="{3CE8BD8C-6606-B6E1-C34C-13181241BED9}"/>
              </a:ext>
            </a:extLst>
          </p:cNvPr>
          <p:cNvGraphicFramePr>
            <a:graphicFrameLocks noGrp="1"/>
          </p:cNvGraphicFramePr>
          <p:nvPr>
            <p:ph idx="1"/>
            <p:extLst>
              <p:ext uri="{D42A27DB-BD31-4B8C-83A1-F6EECF244321}">
                <p14:modId xmlns:p14="http://schemas.microsoft.com/office/powerpoint/2010/main" val="3149343598"/>
              </p:ext>
            </p:extLst>
          </p:nvPr>
        </p:nvGraphicFramePr>
        <p:xfrm>
          <a:off x="793590" y="800946"/>
          <a:ext cx="6036579" cy="525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894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6DB146"/>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22" name="Rectangle 21">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txBody>
          <a:bodyPr/>
          <a:lstStyle/>
          <a:p>
            <a:endParaRPr lang="tr-TR"/>
          </a:p>
        </p:txBody>
      </p:sp>
      <p:sp>
        <p:nvSpPr>
          <p:cNvPr id="12" name="Başlık 1">
            <a:extLst>
              <a:ext uri="{FF2B5EF4-FFF2-40B4-BE49-F238E27FC236}">
                <a16:creationId xmlns:a16="http://schemas.microsoft.com/office/drawing/2014/main" id="{3A3A0A5A-AC10-1A9F-DED1-C76824615AEA}"/>
              </a:ext>
            </a:extLst>
          </p:cNvPr>
          <p:cNvSpPr txBox="1">
            <a:spLocks/>
          </p:cNvSpPr>
          <p:nvPr/>
        </p:nvSpPr>
        <p:spPr>
          <a:xfrm>
            <a:off x="956234" y="4495894"/>
            <a:ext cx="4942542"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r">
              <a:spcAft>
                <a:spcPts val="600"/>
              </a:spcAft>
            </a:pPr>
            <a:r>
              <a:rPr lang="en-US" sz="4400">
                <a:solidFill>
                  <a:schemeClr val="tx1"/>
                </a:solidFill>
              </a:rPr>
              <a:t>ItemWriter Nedir ?</a:t>
            </a:r>
          </a:p>
        </p:txBody>
      </p:sp>
      <p:cxnSp>
        <p:nvCxnSpPr>
          <p:cNvPr id="24" name="Straight Connector 23">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İçerik Yer Tutucusu 2">
            <a:extLst>
              <a:ext uri="{FF2B5EF4-FFF2-40B4-BE49-F238E27FC236}">
                <a16:creationId xmlns:a16="http://schemas.microsoft.com/office/drawing/2014/main" id="{49A40746-397B-62BC-6700-3AB55C462F14}"/>
              </a:ext>
            </a:extLst>
          </p:cNvPr>
          <p:cNvSpPr txBox="1">
            <a:spLocks/>
          </p:cNvSpPr>
          <p:nvPr/>
        </p:nvSpPr>
        <p:spPr>
          <a:xfrm>
            <a:off x="6256866" y="4787922"/>
            <a:ext cx="4978899" cy="1152690"/>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dirty="0"/>
              <a:t>Veri </a:t>
            </a:r>
            <a:r>
              <a:rPr lang="en-US" dirty="0" err="1"/>
              <a:t>yazan</a:t>
            </a:r>
            <a:r>
              <a:rPr lang="en-US" dirty="0"/>
              <a:t> </a:t>
            </a:r>
            <a:r>
              <a:rPr lang="en-US" dirty="0" err="1"/>
              <a:t>bir</a:t>
            </a:r>
            <a:r>
              <a:rPr lang="en-US" dirty="0"/>
              <a:t> batch process </a:t>
            </a:r>
            <a:r>
              <a:rPr lang="en-US" dirty="0" err="1"/>
              <a:t>adımının</a:t>
            </a:r>
            <a:r>
              <a:rPr lang="en-US" dirty="0"/>
              <a:t> </a:t>
            </a:r>
            <a:r>
              <a:rPr lang="en-US" dirty="0" err="1"/>
              <a:t>öğesidir</a:t>
            </a:r>
            <a:r>
              <a:rPr lang="en-US" dirty="0"/>
              <a:t>. </a:t>
            </a:r>
            <a:r>
              <a:rPr lang="en-US" dirty="0" err="1"/>
              <a:t>ItemWriter</a:t>
            </a:r>
            <a:r>
              <a:rPr lang="en-US" dirty="0"/>
              <a:t> </a:t>
            </a:r>
            <a:r>
              <a:rPr lang="en-US" dirty="0" err="1"/>
              <a:t>bir</a:t>
            </a:r>
            <a:r>
              <a:rPr lang="en-US" dirty="0"/>
              <a:t> </a:t>
            </a:r>
            <a:r>
              <a:rPr lang="en-US" dirty="0" err="1"/>
              <a:t>kerede</a:t>
            </a:r>
            <a:r>
              <a:rPr lang="en-US" dirty="0"/>
              <a:t> </a:t>
            </a:r>
            <a:r>
              <a:rPr lang="en-US" dirty="0" err="1"/>
              <a:t>bir</a:t>
            </a:r>
            <a:r>
              <a:rPr lang="en-US" dirty="0"/>
              <a:t> </a:t>
            </a:r>
            <a:r>
              <a:rPr lang="en-US" dirty="0" err="1"/>
              <a:t>öğe</a:t>
            </a:r>
            <a:r>
              <a:rPr lang="en-US" dirty="0"/>
              <a:t> </a:t>
            </a:r>
            <a:r>
              <a:rPr lang="en-US" dirty="0" err="1"/>
              <a:t>yazar</a:t>
            </a:r>
            <a:r>
              <a:rPr lang="en-US" dirty="0"/>
              <a:t>. Spring Batch </a:t>
            </a:r>
            <a:r>
              <a:rPr lang="en-US" dirty="0" err="1"/>
              <a:t>bir</a:t>
            </a:r>
            <a:r>
              <a:rPr lang="en-US" dirty="0"/>
              <a:t> </a:t>
            </a:r>
            <a:r>
              <a:rPr lang="en-US" dirty="0" err="1"/>
              <a:t>ItemWriter</a:t>
            </a:r>
            <a:r>
              <a:rPr lang="en-US" dirty="0"/>
              <a:t> </a:t>
            </a:r>
            <a:r>
              <a:rPr lang="en-US" dirty="0" err="1"/>
              <a:t>interface’i</a:t>
            </a:r>
            <a:r>
              <a:rPr lang="en-US" dirty="0"/>
              <a:t> </a:t>
            </a:r>
            <a:r>
              <a:rPr lang="en-US" dirty="0" err="1"/>
              <a:t>sağlar</a:t>
            </a:r>
            <a:r>
              <a:rPr lang="en-US" dirty="0"/>
              <a:t>. </a:t>
            </a:r>
            <a:r>
              <a:rPr lang="en-US" dirty="0" err="1"/>
              <a:t>Tüm</a:t>
            </a:r>
            <a:r>
              <a:rPr lang="en-US" dirty="0"/>
              <a:t> </a:t>
            </a:r>
            <a:r>
              <a:rPr lang="en-US" dirty="0" err="1"/>
              <a:t>writerlar</a:t>
            </a:r>
            <a:r>
              <a:rPr lang="en-US" dirty="0"/>
              <a:t> </a:t>
            </a:r>
            <a:r>
              <a:rPr lang="en-US" dirty="0" err="1"/>
              <a:t>bu</a:t>
            </a:r>
            <a:r>
              <a:rPr lang="en-US" dirty="0"/>
              <a:t> </a:t>
            </a:r>
            <a:r>
              <a:rPr lang="en-US" dirty="0" err="1"/>
              <a:t>interface’i</a:t>
            </a:r>
            <a:r>
              <a:rPr lang="en-US" dirty="0"/>
              <a:t> </a:t>
            </a:r>
            <a:r>
              <a:rPr lang="en-US" dirty="0" err="1"/>
              <a:t>uygular</a:t>
            </a:r>
            <a:r>
              <a:rPr lang="en-US" dirty="0"/>
              <a:t>. </a:t>
            </a:r>
          </a:p>
          <a:p>
            <a:pPr>
              <a:lnSpc>
                <a:spcPct val="100000"/>
              </a:lnSpc>
            </a:pPr>
            <a:endParaRPr lang="en-US" dirty="0"/>
          </a:p>
          <a:p>
            <a:pPr>
              <a:lnSpc>
                <a:spcPct val="100000"/>
              </a:lnSpc>
            </a:pPr>
            <a:endParaRPr lang="en-US" dirty="0"/>
          </a:p>
          <a:p>
            <a:pPr>
              <a:lnSpc>
                <a:spcPct val="100000"/>
              </a:lnSpc>
            </a:pPr>
            <a:endParaRPr lang="en-US" dirty="0"/>
          </a:p>
        </p:txBody>
      </p:sp>
      <p:graphicFrame>
        <p:nvGraphicFramePr>
          <p:cNvPr id="3" name="Tablo 2">
            <a:extLst>
              <a:ext uri="{FF2B5EF4-FFF2-40B4-BE49-F238E27FC236}">
                <a16:creationId xmlns:a16="http://schemas.microsoft.com/office/drawing/2014/main" id="{4A110878-6E63-9D34-2D37-2A63BE16089A}"/>
              </a:ext>
            </a:extLst>
          </p:cNvPr>
          <p:cNvGraphicFramePr>
            <a:graphicFrameLocks noGrp="1"/>
          </p:cNvGraphicFramePr>
          <p:nvPr>
            <p:extLst>
              <p:ext uri="{D42A27DB-BD31-4B8C-83A1-F6EECF244321}">
                <p14:modId xmlns:p14="http://schemas.microsoft.com/office/powerpoint/2010/main" val="2893008695"/>
              </p:ext>
            </p:extLst>
          </p:nvPr>
        </p:nvGraphicFramePr>
        <p:xfrm>
          <a:off x="1558988" y="648231"/>
          <a:ext cx="9048330" cy="3217334"/>
        </p:xfrm>
        <a:graphic>
          <a:graphicData uri="http://schemas.openxmlformats.org/drawingml/2006/table">
            <a:tbl>
              <a:tblPr/>
              <a:tblGrid>
                <a:gridCol w="4546858">
                  <a:extLst>
                    <a:ext uri="{9D8B030D-6E8A-4147-A177-3AD203B41FA5}">
                      <a16:colId xmlns:a16="http://schemas.microsoft.com/office/drawing/2014/main" val="672906981"/>
                    </a:ext>
                  </a:extLst>
                </a:gridCol>
                <a:gridCol w="4501472">
                  <a:extLst>
                    <a:ext uri="{9D8B030D-6E8A-4147-A177-3AD203B41FA5}">
                      <a16:colId xmlns:a16="http://schemas.microsoft.com/office/drawing/2014/main" val="3001711369"/>
                    </a:ext>
                  </a:extLst>
                </a:gridCol>
              </a:tblGrid>
              <a:tr h="447834">
                <a:tc>
                  <a:txBody>
                    <a:bodyPr/>
                    <a:lstStyle/>
                    <a:p>
                      <a:pPr algn="ctr"/>
                      <a:r>
                        <a:rPr lang="tr-TR" sz="1700">
                          <a:solidFill>
                            <a:srgbClr val="000000"/>
                          </a:solidFill>
                          <a:effectLst/>
                        </a:rPr>
                        <a:t>FlatFIleItemWriter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Flat</a:t>
                      </a:r>
                      <a:r>
                        <a:rPr lang="tr-TR" sz="1700" dirty="0">
                          <a:solidFill>
                            <a:srgbClr val="000000"/>
                          </a:solidFill>
                          <a:effectLst/>
                        </a:rPr>
                        <a:t> dosyalara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4291967442"/>
                  </a:ext>
                </a:extLst>
              </a:tr>
              <a:tr h="447834">
                <a:tc>
                  <a:txBody>
                    <a:bodyPr/>
                    <a:lstStyle/>
                    <a:p>
                      <a:pPr algn="ctr"/>
                      <a:r>
                        <a:rPr lang="tr-TR" sz="1700">
                          <a:solidFill>
                            <a:srgbClr val="000000"/>
                          </a:solidFill>
                          <a:effectLst/>
                        </a:rPr>
                        <a:t>StaxEventItemWriter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XML dosyalarına veri yazma</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785259216"/>
                  </a:ext>
                </a:extLst>
              </a:tr>
              <a:tr h="712999">
                <a:tc>
                  <a:txBody>
                    <a:bodyPr/>
                    <a:lstStyle/>
                    <a:p>
                      <a:pPr algn="ctr" fontAlgn="ctr"/>
                      <a:r>
                        <a:rPr lang="tr-TR" sz="1700">
                          <a:solidFill>
                            <a:srgbClr val="000000"/>
                          </a:solidFill>
                          <a:effectLst/>
                        </a:rPr>
                        <a:t>StoredProcedureItemWriter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Veri </a:t>
                      </a:r>
                      <a:r>
                        <a:rPr lang="tr-TR" sz="1700" dirty="0" err="1">
                          <a:solidFill>
                            <a:srgbClr val="000000"/>
                          </a:solidFill>
                          <a:effectLst/>
                        </a:rPr>
                        <a:t>tabanı’nın</a:t>
                      </a:r>
                      <a:r>
                        <a:rPr lang="tr-TR" sz="1700" dirty="0">
                          <a:solidFill>
                            <a:srgbClr val="000000"/>
                          </a:solidFill>
                          <a:effectLst/>
                        </a:rPr>
                        <a:t> </a:t>
                      </a:r>
                      <a:r>
                        <a:rPr lang="tr-TR" sz="1700" dirty="0" err="1">
                          <a:solidFill>
                            <a:srgbClr val="000000"/>
                          </a:solidFill>
                          <a:effectLst/>
                        </a:rPr>
                        <a:t>stored</a:t>
                      </a:r>
                      <a:r>
                        <a:rPr lang="tr-TR" sz="1700" dirty="0">
                          <a:solidFill>
                            <a:srgbClr val="000000"/>
                          </a:solidFill>
                          <a:effectLst/>
                        </a:rPr>
                        <a:t> </a:t>
                      </a:r>
                      <a:r>
                        <a:rPr lang="tr-TR" sz="1700" dirty="0" err="1">
                          <a:solidFill>
                            <a:srgbClr val="000000"/>
                          </a:solidFill>
                          <a:effectLst/>
                        </a:rPr>
                        <a:t>procedurlerine</a:t>
                      </a:r>
                      <a:r>
                        <a:rPr lang="tr-TR" sz="1700" dirty="0">
                          <a:solidFill>
                            <a:srgbClr val="000000"/>
                          </a:solidFill>
                          <a:effectLst/>
                        </a:rPr>
                        <a:t> veri yazmak </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017566182"/>
                  </a:ext>
                </a:extLst>
              </a:tr>
              <a:tr h="712999">
                <a:tc>
                  <a:txBody>
                    <a:bodyPr/>
                    <a:lstStyle/>
                    <a:p>
                      <a:pPr algn="ctr"/>
                      <a:r>
                        <a:rPr lang="tr-TR" sz="1700">
                          <a:solidFill>
                            <a:srgbClr val="000000"/>
                          </a:solidFill>
                          <a:effectLst/>
                        </a:rPr>
                        <a:t>JDBCPagingItemWriter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İlişkisel veri tabanlarına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2515162147"/>
                  </a:ext>
                </a:extLst>
              </a:tr>
              <a:tr h="447834">
                <a:tc>
                  <a:txBody>
                    <a:bodyPr/>
                    <a:lstStyle/>
                    <a:p>
                      <a:pPr algn="ctr"/>
                      <a:r>
                        <a:rPr lang="tr-TR" sz="1700">
                          <a:solidFill>
                            <a:srgbClr val="000000"/>
                          </a:solidFill>
                          <a:effectLst/>
                        </a:rPr>
                        <a:t>MongoItemWriter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err="1">
                          <a:solidFill>
                            <a:srgbClr val="000000"/>
                          </a:solidFill>
                          <a:effectLst/>
                        </a:rPr>
                        <a:t>MongoDB’ye</a:t>
                      </a:r>
                      <a:r>
                        <a:rPr lang="tr-TR" sz="1700" dirty="0">
                          <a:solidFill>
                            <a:srgbClr val="000000"/>
                          </a:solidFill>
                          <a:effectLst/>
                        </a:rPr>
                        <a:t>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494490188"/>
                  </a:ext>
                </a:extLst>
              </a:tr>
              <a:tr h="447834">
                <a:tc>
                  <a:txBody>
                    <a:bodyPr/>
                    <a:lstStyle/>
                    <a:p>
                      <a:pPr algn="ctr"/>
                      <a:r>
                        <a:rPr lang="tr-TR" sz="1700" dirty="0">
                          <a:solidFill>
                            <a:srgbClr val="000000"/>
                          </a:solidFill>
                          <a:effectLst/>
                        </a:rPr>
                        <a:t>Neo4jItemWriter</a:t>
                      </a:r>
                    </a:p>
                  </a:txBody>
                  <a:tcPr marL="73657" marR="73657" marT="73657" marB="73657" anchor="ctr">
                    <a:lnL>
                      <a:noFill/>
                    </a:lnL>
                    <a:lnR>
                      <a:noFill/>
                    </a:lnR>
                    <a:lnT>
                      <a:noFill/>
                    </a:lnT>
                    <a:lnB>
                      <a:noFill/>
                    </a:lnB>
                    <a:solidFill>
                      <a:srgbClr val="FFFFFF"/>
                    </a:solidFill>
                  </a:tcPr>
                </a:tc>
                <a:tc>
                  <a:txBody>
                    <a:bodyPr/>
                    <a:lstStyle/>
                    <a:p>
                      <a:pPr algn="l"/>
                      <a:r>
                        <a:rPr lang="tr-TR" sz="1700" dirty="0">
                          <a:solidFill>
                            <a:srgbClr val="000000"/>
                          </a:solidFill>
                          <a:effectLst/>
                        </a:rPr>
                        <a:t>Neo4j’ye veri yazmak.</a:t>
                      </a:r>
                    </a:p>
                  </a:txBody>
                  <a:tcPr marL="73657" marR="73657" marT="73657" marB="73657" anchor="ctr">
                    <a:lnL>
                      <a:noFill/>
                    </a:lnL>
                    <a:lnR>
                      <a:noFill/>
                    </a:lnR>
                    <a:lnT>
                      <a:noFill/>
                    </a:lnT>
                    <a:lnB>
                      <a:noFill/>
                    </a:lnB>
                    <a:solidFill>
                      <a:srgbClr val="FFFFFF"/>
                    </a:solidFill>
                  </a:tcPr>
                </a:tc>
                <a:extLst>
                  <a:ext uri="{0D108BD9-81ED-4DB2-BD59-A6C34878D82A}">
                    <a16:rowId xmlns:a16="http://schemas.microsoft.com/office/drawing/2014/main" val="3023440036"/>
                  </a:ext>
                </a:extLst>
              </a:tr>
            </a:tbl>
          </a:graphicData>
        </a:graphic>
      </p:graphicFrame>
    </p:spTree>
    <p:extLst>
      <p:ext uri="{BB962C8B-B14F-4D97-AF65-F5344CB8AC3E}">
        <p14:creationId xmlns:p14="http://schemas.microsoft.com/office/powerpoint/2010/main" val="17639706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5CD2D714-5523-0F4A-91C0-473F65F7C5DA}"/>
              </a:ext>
            </a:extLst>
          </p:cNvPr>
          <p:cNvSpPr>
            <a:spLocks noGrp="1"/>
          </p:cNvSpPr>
          <p:nvPr>
            <p:ph type="title"/>
          </p:nvPr>
        </p:nvSpPr>
        <p:spPr>
          <a:xfrm>
            <a:off x="1175512" y="870132"/>
            <a:ext cx="9792208" cy="1527078"/>
          </a:xfrm>
        </p:spPr>
        <p:txBody>
          <a:bodyPr>
            <a:normAutofit/>
          </a:bodyPr>
          <a:lstStyle/>
          <a:p>
            <a:r>
              <a:rPr lang="tr-TR" dirty="0" err="1"/>
              <a:t>ItemProcessor</a:t>
            </a:r>
            <a:r>
              <a:rPr lang="tr-TR" dirty="0"/>
              <a:t> Nedir ?</a:t>
            </a:r>
          </a:p>
        </p:txBody>
      </p:sp>
      <p:sp>
        <p:nvSpPr>
          <p:cNvPr id="3" name="İçerik Yer Tutucusu 2">
            <a:extLst>
              <a:ext uri="{FF2B5EF4-FFF2-40B4-BE49-F238E27FC236}">
                <a16:creationId xmlns:a16="http://schemas.microsoft.com/office/drawing/2014/main" id="{359CBCA0-7656-3AAF-1431-E37F8BBD5FFC}"/>
              </a:ext>
            </a:extLst>
          </p:cNvPr>
          <p:cNvSpPr>
            <a:spLocks noGrp="1"/>
          </p:cNvSpPr>
          <p:nvPr>
            <p:ph idx="1"/>
          </p:nvPr>
        </p:nvSpPr>
        <p:spPr>
          <a:xfrm>
            <a:off x="1175512" y="2557849"/>
            <a:ext cx="9792208" cy="3407862"/>
          </a:xfrm>
        </p:spPr>
        <p:txBody>
          <a:bodyPr>
            <a:normAutofit/>
          </a:bodyPr>
          <a:lstStyle/>
          <a:p>
            <a:r>
              <a:rPr lang="tr-TR" dirty="0" err="1"/>
              <a:t>ItemProcessor</a:t>
            </a:r>
            <a:r>
              <a:rPr lang="tr-TR" dirty="0"/>
              <a:t>, bir öğenin iş sürecini temsil eden soyut bir kavramdır. </a:t>
            </a:r>
            <a:r>
              <a:rPr lang="tr-TR" dirty="0" err="1"/>
              <a:t>ItemReader</a:t>
            </a:r>
            <a:r>
              <a:rPr lang="tr-TR" dirty="0"/>
              <a:t> bir öğe okurken ve </a:t>
            </a:r>
            <a:r>
              <a:rPr lang="tr-TR" dirty="0" err="1"/>
              <a:t>ItemWriter</a:t>
            </a:r>
            <a:r>
              <a:rPr lang="tr-TR" dirty="0"/>
              <a:t> bir öğeyi yazarken, </a:t>
            </a:r>
            <a:r>
              <a:rPr lang="tr-TR" dirty="0" err="1"/>
              <a:t>ItemProcessor</a:t>
            </a:r>
            <a:r>
              <a:rPr lang="tr-TR" dirty="0"/>
              <a:t>, öğeyi dönüştürmek veya başka iş işlemlerini uygulamak için bir erişim noktası sağlar. Öğe işlenirken öğenin geçersiz olduğu belirlenirse, </a:t>
            </a:r>
            <a:r>
              <a:rPr lang="tr-TR" dirty="0" err="1"/>
              <a:t>null</a:t>
            </a:r>
            <a:r>
              <a:rPr lang="tr-TR" dirty="0"/>
              <a:t> değeri döndürmek, öğenin yazılmaması gerektiğini gösterir.</a:t>
            </a:r>
          </a:p>
        </p:txBody>
      </p:sp>
    </p:spTree>
    <p:extLst>
      <p:ext uri="{BB962C8B-B14F-4D97-AF65-F5344CB8AC3E}">
        <p14:creationId xmlns:p14="http://schemas.microsoft.com/office/powerpoint/2010/main" val="7511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46" name="Rectangle 4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48" name="Rectangle 4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50" name="Group 4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1" name="Straight Connector 5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descr="metin, ekran görüntüsü, yazı tipi, baskı, basma işlemi içeren bir resim&#10;&#10;Açıklama otomatik olarak oluşturuldu">
            <a:extLst>
              <a:ext uri="{FF2B5EF4-FFF2-40B4-BE49-F238E27FC236}">
                <a16:creationId xmlns:a16="http://schemas.microsoft.com/office/drawing/2014/main" id="{A5CF14AA-71AC-FDCC-0B4A-C2C25CEE0C11}"/>
              </a:ext>
            </a:extLst>
          </p:cNvPr>
          <p:cNvPicPr>
            <a:picLocks noGrp="1" noChangeAspect="1"/>
          </p:cNvPicPr>
          <p:nvPr>
            <p:ph idx="1"/>
          </p:nvPr>
        </p:nvPicPr>
        <p:blipFill>
          <a:blip r:embed="rId2"/>
          <a:stretch>
            <a:fillRect/>
          </a:stretch>
        </p:blipFill>
        <p:spPr>
          <a:xfrm>
            <a:off x="327669" y="89318"/>
            <a:ext cx="7508194" cy="6615450"/>
          </a:xfrm>
          <a:prstGeom prst="rect">
            <a:avLst/>
          </a:prstGeom>
        </p:spPr>
      </p:pic>
      <p:sp>
        <p:nvSpPr>
          <p:cNvPr id="61" name="Rectangle 60">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10782C1-018E-19DB-82D7-0D73C5C203F5}"/>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Spring Batch Meta Data Schema </a:t>
            </a:r>
          </a:p>
        </p:txBody>
      </p:sp>
      <p:sp>
        <p:nvSpPr>
          <p:cNvPr id="63" name="Rectangle 62">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65" name="Straight Connector 64">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2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4317BF28-A119-5862-D1B5-5BAFD33CF06D}"/>
              </a:ext>
            </a:extLst>
          </p:cNvPr>
          <p:cNvSpPr>
            <a:spLocks noGrp="1"/>
          </p:cNvSpPr>
          <p:nvPr>
            <p:ph type="title"/>
          </p:nvPr>
        </p:nvSpPr>
        <p:spPr>
          <a:xfrm>
            <a:off x="573409" y="559477"/>
            <a:ext cx="3765200" cy="5709931"/>
          </a:xfrm>
        </p:spPr>
        <p:txBody>
          <a:bodyPr>
            <a:normAutofit/>
          </a:bodyPr>
          <a:lstStyle/>
          <a:p>
            <a:pPr algn="ctr"/>
            <a:r>
              <a:rPr lang="tr-TR"/>
              <a:t>🤷Neden Spring Batch Kullanmalıyız 🤷‍♀️</a:t>
            </a:r>
          </a:p>
        </p:txBody>
      </p:sp>
      <p:sp>
        <p:nvSpPr>
          <p:cNvPr id="29"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4" name="İçerik Yer Tutucusu 2">
            <a:extLst>
              <a:ext uri="{FF2B5EF4-FFF2-40B4-BE49-F238E27FC236}">
                <a16:creationId xmlns:a16="http://schemas.microsoft.com/office/drawing/2014/main" id="{639F1A4C-15C5-5D1A-5A20-A9041AE1BA39}"/>
              </a:ext>
            </a:extLst>
          </p:cNvPr>
          <p:cNvGraphicFramePr>
            <a:graphicFrameLocks noGrp="1"/>
          </p:cNvGraphicFramePr>
          <p:nvPr>
            <p:ph idx="1"/>
            <p:extLst>
              <p:ext uri="{D42A27DB-BD31-4B8C-83A1-F6EECF244321}">
                <p14:modId xmlns:p14="http://schemas.microsoft.com/office/powerpoint/2010/main" val="125782043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79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43"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44"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45"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tasarım içeren bir resim&#10;&#10;Açıklama otomatik olarak oluşturuldu">
            <a:extLst>
              <a:ext uri="{FF2B5EF4-FFF2-40B4-BE49-F238E27FC236}">
                <a16:creationId xmlns:a16="http://schemas.microsoft.com/office/drawing/2014/main" id="{F0007310-A8F4-BB50-B5B1-30809A0AC128}"/>
              </a:ext>
            </a:extLst>
          </p:cNvPr>
          <p:cNvPicPr>
            <a:picLocks noGrp="1" noChangeAspect="1"/>
          </p:cNvPicPr>
          <p:nvPr>
            <p:ph idx="1"/>
          </p:nvPr>
        </p:nvPicPr>
        <p:blipFill>
          <a:blip r:embed="rId2"/>
          <a:stretch>
            <a:fillRect/>
          </a:stretch>
        </p:blipFill>
        <p:spPr>
          <a:xfrm>
            <a:off x="643192" y="1395422"/>
            <a:ext cx="6909386" cy="4059264"/>
          </a:xfrm>
          <a:prstGeom prst="rect">
            <a:avLst/>
          </a:prstGeom>
        </p:spPr>
      </p:pic>
      <p:sp>
        <p:nvSpPr>
          <p:cNvPr id="4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7570B4B-445F-ABB5-C7DA-004B793127F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Spring Batch Mimarisi</a:t>
            </a:r>
          </a:p>
        </p:txBody>
      </p:sp>
      <p:sp>
        <p:nvSpPr>
          <p:cNvPr id="50"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51"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4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034D8C74-E889-E5EC-734E-D555828B53B0}"/>
              </a:ext>
            </a:extLst>
          </p:cNvPr>
          <p:cNvSpPr>
            <a:spLocks noGrp="1"/>
          </p:cNvSpPr>
          <p:nvPr>
            <p:ph type="title"/>
          </p:nvPr>
        </p:nvSpPr>
        <p:spPr>
          <a:xfrm>
            <a:off x="573409" y="559477"/>
            <a:ext cx="3765200" cy="5709931"/>
          </a:xfrm>
        </p:spPr>
        <p:txBody>
          <a:bodyPr>
            <a:normAutofit/>
          </a:bodyPr>
          <a:lstStyle/>
          <a:p>
            <a:pPr algn="ctr"/>
            <a:r>
              <a:rPr lang="tr-TR"/>
              <a:t>Spring Batch Kavramları</a:t>
            </a:r>
          </a:p>
        </p:txBody>
      </p:sp>
      <p:sp>
        <p:nvSpPr>
          <p:cNvPr id="20" name="Rectangle 1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12" name="İçerik Yer Tutucusu 2">
            <a:extLst>
              <a:ext uri="{FF2B5EF4-FFF2-40B4-BE49-F238E27FC236}">
                <a16:creationId xmlns:a16="http://schemas.microsoft.com/office/drawing/2014/main" id="{925DA3B7-9027-505B-AC4D-9F56CC8A5438}"/>
              </a:ext>
            </a:extLst>
          </p:cNvPr>
          <p:cNvGraphicFramePr>
            <a:graphicFrameLocks noGrp="1"/>
          </p:cNvGraphicFramePr>
          <p:nvPr>
            <p:ph idx="1"/>
            <p:extLst>
              <p:ext uri="{D42A27DB-BD31-4B8C-83A1-F6EECF244321}">
                <p14:modId xmlns:p14="http://schemas.microsoft.com/office/powerpoint/2010/main" val="45891332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79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31" name="Rectangle 2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6" name="İçerik Yer Tutucusu 5" descr="ekran görüntüsü, çizgi, diyagram, metin içeren bir resim&#10;&#10;Açıklama otomatik olarak oluşturuldu">
            <a:extLst>
              <a:ext uri="{FF2B5EF4-FFF2-40B4-BE49-F238E27FC236}">
                <a16:creationId xmlns:a16="http://schemas.microsoft.com/office/drawing/2014/main" id="{D826B0C0-0642-DD40-D877-5A517D464240}"/>
              </a:ext>
            </a:extLst>
          </p:cNvPr>
          <p:cNvPicPr>
            <a:picLocks noGrp="1" noChangeAspect="1"/>
          </p:cNvPicPr>
          <p:nvPr>
            <p:ph idx="1"/>
          </p:nvPr>
        </p:nvPicPr>
        <p:blipFill>
          <a:blip r:embed="rId2"/>
          <a:stretch>
            <a:fillRect/>
          </a:stretch>
        </p:blipFill>
        <p:spPr>
          <a:xfrm>
            <a:off x="643467" y="1261618"/>
            <a:ext cx="10905066" cy="4334763"/>
          </a:xfrm>
          <a:prstGeom prst="rect">
            <a:avLst/>
          </a:prstGeom>
        </p:spPr>
      </p:pic>
    </p:spTree>
    <p:extLst>
      <p:ext uri="{BB962C8B-B14F-4D97-AF65-F5344CB8AC3E}">
        <p14:creationId xmlns:p14="http://schemas.microsoft.com/office/powerpoint/2010/main" val="52223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tr-TR"/>
          </a:p>
        </p:txBody>
      </p:sp>
      <p:sp>
        <p:nvSpPr>
          <p:cNvPr id="2" name="Başlık 1">
            <a:extLst>
              <a:ext uri="{FF2B5EF4-FFF2-40B4-BE49-F238E27FC236}">
                <a16:creationId xmlns:a16="http://schemas.microsoft.com/office/drawing/2014/main" id="{978C30AA-82A2-B472-6E0C-53872F58AA14}"/>
              </a:ext>
            </a:extLst>
          </p:cNvPr>
          <p:cNvSpPr>
            <a:spLocks noGrp="1"/>
          </p:cNvSpPr>
          <p:nvPr>
            <p:ph type="title"/>
          </p:nvPr>
        </p:nvSpPr>
        <p:spPr>
          <a:xfrm>
            <a:off x="573409" y="559477"/>
            <a:ext cx="3765200" cy="5709931"/>
          </a:xfrm>
        </p:spPr>
        <p:txBody>
          <a:bodyPr>
            <a:normAutofit/>
          </a:bodyPr>
          <a:lstStyle/>
          <a:p>
            <a:pPr algn="ctr"/>
            <a:r>
              <a:rPr lang="tr-TR" dirty="0" err="1"/>
              <a:t>Job</a:t>
            </a:r>
            <a:r>
              <a:rPr lang="tr-TR" dirty="0"/>
              <a:t> Nedir 🧐</a:t>
            </a:r>
            <a:endParaRPr lang="tr-TR"/>
          </a:p>
        </p:txBody>
      </p:sp>
      <p:sp>
        <p:nvSpPr>
          <p:cNvPr id="45" name="Rectangle 44">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graphicFrame>
        <p:nvGraphicFramePr>
          <p:cNvPr id="37" name="İçerik Yer Tutucusu 5">
            <a:extLst>
              <a:ext uri="{FF2B5EF4-FFF2-40B4-BE49-F238E27FC236}">
                <a16:creationId xmlns:a16="http://schemas.microsoft.com/office/drawing/2014/main" id="{075A3E8D-B20E-3143-3246-F6A81893E029}"/>
              </a:ext>
            </a:extLst>
          </p:cNvPr>
          <p:cNvGraphicFramePr>
            <a:graphicFrameLocks noGrp="1"/>
          </p:cNvGraphicFramePr>
          <p:nvPr>
            <p:ph idx="1"/>
            <p:extLst>
              <p:ext uri="{D42A27DB-BD31-4B8C-83A1-F6EECF244321}">
                <p14:modId xmlns:p14="http://schemas.microsoft.com/office/powerpoint/2010/main" val="46022466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6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sp>
        <p:nvSpPr>
          <p:cNvPr id="2" name="Başlık 1">
            <a:extLst>
              <a:ext uri="{FF2B5EF4-FFF2-40B4-BE49-F238E27FC236}">
                <a16:creationId xmlns:a16="http://schemas.microsoft.com/office/drawing/2014/main" id="{3591EEBD-AEA2-3E4B-1B6D-B5206FD64933}"/>
              </a:ext>
            </a:extLst>
          </p:cNvPr>
          <p:cNvSpPr>
            <a:spLocks noGrp="1"/>
          </p:cNvSpPr>
          <p:nvPr>
            <p:ph type="title"/>
          </p:nvPr>
        </p:nvSpPr>
        <p:spPr>
          <a:xfrm>
            <a:off x="1066800" y="642594"/>
            <a:ext cx="10058400" cy="1371600"/>
          </a:xfrm>
        </p:spPr>
        <p:txBody>
          <a:bodyPr>
            <a:normAutofit/>
          </a:bodyPr>
          <a:lstStyle/>
          <a:p>
            <a:pPr algn="ctr"/>
            <a:r>
              <a:rPr lang="tr-TR" dirty="0" err="1"/>
              <a:t>JobInstance</a:t>
            </a:r>
            <a:r>
              <a:rPr lang="tr-TR" dirty="0"/>
              <a:t> Nedir ??</a:t>
            </a:r>
          </a:p>
        </p:txBody>
      </p:sp>
      <p:graphicFrame>
        <p:nvGraphicFramePr>
          <p:cNvPr id="5" name="İçerik Yer Tutucusu 2">
            <a:extLst>
              <a:ext uri="{FF2B5EF4-FFF2-40B4-BE49-F238E27FC236}">
                <a16:creationId xmlns:a16="http://schemas.microsoft.com/office/drawing/2014/main" id="{6207247D-ABEC-70B3-C642-FB5E6E7D9A79}"/>
              </a:ext>
            </a:extLst>
          </p:cNvPr>
          <p:cNvGraphicFramePr>
            <a:graphicFrameLocks noGrp="1"/>
          </p:cNvGraphicFramePr>
          <p:nvPr>
            <p:ph idx="1"/>
            <p:extLst>
              <p:ext uri="{D42A27DB-BD31-4B8C-83A1-F6EECF244321}">
                <p14:modId xmlns:p14="http://schemas.microsoft.com/office/powerpoint/2010/main" val="33237934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28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tr-TR"/>
          </a:p>
        </p:txBody>
      </p:sp>
      <p:sp>
        <p:nvSpPr>
          <p:cNvPr id="14" name="Rectangle 13">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tr-TR"/>
          </a:p>
        </p:txBody>
      </p:sp>
      <p:pic>
        <p:nvPicPr>
          <p:cNvPr id="5" name="İçerik Yer Tutucusu 4" descr="metin, ekran görüntüsü, diyagram, plan içeren bir resim&#10;&#10;Açıklama otomatik olarak oluşturuldu">
            <a:extLst>
              <a:ext uri="{FF2B5EF4-FFF2-40B4-BE49-F238E27FC236}">
                <a16:creationId xmlns:a16="http://schemas.microsoft.com/office/drawing/2014/main" id="{997A2536-A217-823D-42E0-FC06F1275D03}"/>
              </a:ext>
            </a:extLst>
          </p:cNvPr>
          <p:cNvPicPr>
            <a:picLocks noGrp="1" noChangeAspect="1"/>
          </p:cNvPicPr>
          <p:nvPr>
            <p:ph idx="1"/>
          </p:nvPr>
        </p:nvPicPr>
        <p:blipFill>
          <a:blip r:embed="rId2"/>
          <a:stretch>
            <a:fillRect/>
          </a:stretch>
        </p:blipFill>
        <p:spPr>
          <a:xfrm>
            <a:off x="1334403" y="643467"/>
            <a:ext cx="9523193" cy="5571066"/>
          </a:xfrm>
          <a:prstGeom prst="rect">
            <a:avLst/>
          </a:prstGeom>
        </p:spPr>
      </p:pic>
    </p:spTree>
    <p:extLst>
      <p:ext uri="{BB962C8B-B14F-4D97-AF65-F5344CB8AC3E}">
        <p14:creationId xmlns:p14="http://schemas.microsoft.com/office/powerpoint/2010/main" val="448357560"/>
      </p:ext>
    </p:extLst>
  </p:cSld>
  <p:clrMapOvr>
    <a:masterClrMapping/>
  </p:clrMapOvr>
</p:sld>
</file>

<file path=ppt/theme/theme1.xml><?xml version="1.0" encoding="utf-8"?>
<a:theme xmlns:a="http://schemas.openxmlformats.org/drawingml/2006/main" name="SavonVTI">
  <a:themeElements>
    <a:clrScheme name="AnalogousFromDarkSeedLeftStep">
      <a:dk1>
        <a:srgbClr val="000000"/>
      </a:dk1>
      <a:lt1>
        <a:srgbClr val="FFFFFF"/>
      </a:lt1>
      <a:dk2>
        <a:srgbClr val="34261D"/>
      </a:dk2>
      <a:lt2>
        <a:srgbClr val="E6E2E8"/>
      </a:lt2>
      <a:accent1>
        <a:srgbClr val="6DB146"/>
      </a:accent1>
      <a:accent2>
        <a:srgbClr val="93AB39"/>
      </a:accent2>
      <a:accent3>
        <a:srgbClr val="B69F47"/>
      </a:accent3>
      <a:accent4>
        <a:srgbClr val="B1683B"/>
      </a:accent4>
      <a:accent5>
        <a:srgbClr val="C34D51"/>
      </a:accent5>
      <a:accent6>
        <a:srgbClr val="B13B70"/>
      </a:accent6>
      <a:hlink>
        <a:srgbClr val="BF503F"/>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1142</Words>
  <Application>Microsoft Macintosh PowerPoint</Application>
  <PresentationFormat>Geniş ekran</PresentationFormat>
  <Paragraphs>82</Paragraphs>
  <Slides>22</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Avenir Next LT Pro</vt:lpstr>
      <vt:lpstr>Avenir Next LT Pro Light</vt:lpstr>
      <vt:lpstr>Calibri</vt:lpstr>
      <vt:lpstr>Garamond</vt:lpstr>
      <vt:lpstr>SavonVTI</vt:lpstr>
      <vt:lpstr>SprIng Batch</vt:lpstr>
      <vt:lpstr>Spring Batch Nedir 🤔</vt:lpstr>
      <vt:lpstr>🤷Neden Spring Batch Kullanmalıyız 🤷‍♀️</vt:lpstr>
      <vt:lpstr>Spring Batch Mimarisi</vt:lpstr>
      <vt:lpstr>Spring Batch Kavramları</vt:lpstr>
      <vt:lpstr>PowerPoint Sunusu</vt:lpstr>
      <vt:lpstr>Job Nedir 🧐</vt:lpstr>
      <vt:lpstr>JobInstance Nedir ??</vt:lpstr>
      <vt:lpstr>PowerPoint Sunusu</vt:lpstr>
      <vt:lpstr>Job Parameters Nedir </vt:lpstr>
      <vt:lpstr>JobExecution Nedir ?</vt:lpstr>
      <vt:lpstr>JobRepository Nedir ?</vt:lpstr>
      <vt:lpstr>JobLauncher Nedir ?</vt:lpstr>
      <vt:lpstr>Step Nedir ? </vt:lpstr>
      <vt:lpstr>Step Tipleri</vt:lpstr>
      <vt:lpstr>PowerPoint Sunusu</vt:lpstr>
      <vt:lpstr>StepExecution Nedir ?</vt:lpstr>
      <vt:lpstr>ExecutionContext Nedir ?</vt:lpstr>
      <vt:lpstr>ItemReader Nedir ?</vt:lpstr>
      <vt:lpstr>PowerPoint Sunusu</vt:lpstr>
      <vt:lpstr>ItemProcessor Nedir ?</vt:lpstr>
      <vt:lpstr>Spring Batch Meta Data Schema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Batch</dc:title>
  <dc:creator>Yusuf Emirhan.Arslan</dc:creator>
  <cp:lastModifiedBy>Yusuf Emirhan.Arslan</cp:lastModifiedBy>
  <cp:revision>6</cp:revision>
  <dcterms:created xsi:type="dcterms:W3CDTF">2023-11-06T19:17:48Z</dcterms:created>
  <dcterms:modified xsi:type="dcterms:W3CDTF">2023-11-08T22:09:47Z</dcterms:modified>
</cp:coreProperties>
</file>