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8" r:id="rId2"/>
  </p:sldMasterIdLst>
  <p:notesMasterIdLst>
    <p:notesMasterId r:id="rId17"/>
  </p:notesMasterIdLst>
  <p:sldIdLst>
    <p:sldId id="256" r:id="rId3"/>
    <p:sldId id="257" r:id="rId4"/>
    <p:sldId id="258" r:id="rId5"/>
    <p:sldId id="271" r:id="rId6"/>
    <p:sldId id="259" r:id="rId7"/>
    <p:sldId id="268" r:id="rId8"/>
    <p:sldId id="269" r:id="rId9"/>
    <p:sldId id="260" r:id="rId10"/>
    <p:sldId id="262" r:id="rId11"/>
    <p:sldId id="263" r:id="rId12"/>
    <p:sldId id="272" r:id="rId13"/>
    <p:sldId id="273" r:id="rId14"/>
    <p:sldId id="265" r:id="rId15"/>
    <p:sldId id="267" r:id="rId16"/>
  </p:sldIdLst>
  <p:sldSz cx="18286413" cy="10287000"/>
  <p:notesSz cx="6858000" cy="9144000"/>
  <p:embeddedFontLst>
    <p:embeddedFont>
      <p:font typeface="Aleo" panose="00000500000000000000" pitchFamily="2" charset="0"/>
      <p:regular r:id="rId18"/>
      <p:bold r:id="rId19"/>
      <p:italic r:id="rId20"/>
      <p:boldItalic r:id="rId21"/>
    </p:embeddedFont>
    <p:embeddedFont>
      <p:font typeface="Aleo Light" panose="00000400000000000000" pitchFamily="2"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000000"/>
          </p15:clr>
        </p15:guide>
        <p15:guide id="2" pos="576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LECvqAuAKtUYdFtmehoAcwzjc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4" d="100"/>
          <a:sy n="44" d="100"/>
        </p:scale>
        <p:origin x="300" y="20"/>
      </p:cViewPr>
      <p:guideLst>
        <p:guide orient="horz" pos="3240"/>
        <p:guide pos="576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3" name="Google Shape;493;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8" name="Google Shape;558;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8" name="Google Shape;558;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7973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8" name="Google Shape;558;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1491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p3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4482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3" name="Google Shape;523;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9" name="Google Shape;549;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4649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9" name="Google Shape;549;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9899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0" name="Google Shape;530;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9" name="Google Shape;549;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Title" type="title">
  <p:cSld name="TITLE">
    <p:spTree>
      <p:nvGrpSpPr>
        <p:cNvPr id="1" name="Shape 12"/>
        <p:cNvGrpSpPr/>
        <p:nvPr/>
      </p:nvGrpSpPr>
      <p:grpSpPr>
        <a:xfrm>
          <a:off x="0" y="0"/>
          <a:ext cx="0" cy="0"/>
          <a:chOff x="0" y="0"/>
          <a:chExt cx="0" cy="0"/>
        </a:xfrm>
      </p:grpSpPr>
      <p:sp>
        <p:nvSpPr>
          <p:cNvPr id="13" name="Google Shape;13;p32"/>
          <p:cNvSpPr txBox="1">
            <a:spLocks noGrp="1"/>
          </p:cNvSpPr>
          <p:nvPr>
            <p:ph type="ctrTitle"/>
          </p:nvPr>
        </p:nvSpPr>
        <p:spPr>
          <a:xfrm>
            <a:off x="5614814" y="1615108"/>
            <a:ext cx="10147990" cy="4426102"/>
          </a:xfrm>
          <a:prstGeom prst="rect">
            <a:avLst/>
          </a:prstGeom>
          <a:noFill/>
          <a:ln>
            <a:noFill/>
          </a:ln>
        </p:spPr>
        <p:txBody>
          <a:bodyPr spcFirstLastPara="1" wrap="square" lIns="163275" tIns="81625" rIns="163275" bIns="81625" anchor="b" anchorCtr="0">
            <a:noAutofit/>
          </a:bodyPr>
          <a:lstStyle>
            <a:lvl1pPr lvl="0" algn="l">
              <a:lnSpc>
                <a:spcPct val="93750"/>
              </a:lnSpc>
              <a:spcBef>
                <a:spcPts val="0"/>
              </a:spcBef>
              <a:spcAft>
                <a:spcPts val="0"/>
              </a:spcAft>
              <a:buClr>
                <a:schemeClr val="dk1"/>
              </a:buClr>
              <a:buSzPts val="9600"/>
              <a:buFont typeface="Montserrat"/>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2"/>
          <p:cNvSpPr txBox="1">
            <a:spLocks noGrp="1"/>
          </p:cNvSpPr>
          <p:nvPr>
            <p:ph type="subTitle" idx="1"/>
          </p:nvPr>
        </p:nvSpPr>
        <p:spPr>
          <a:xfrm>
            <a:off x="5758830" y="6439644"/>
            <a:ext cx="10153128" cy="1584176"/>
          </a:xfrm>
          <a:prstGeom prst="rect">
            <a:avLst/>
          </a:prstGeom>
          <a:noFill/>
          <a:ln>
            <a:noFill/>
          </a:ln>
        </p:spPr>
        <p:txBody>
          <a:bodyPr spcFirstLastPara="1" wrap="square" lIns="163275" tIns="81625" rIns="163275" bIns="81625" anchor="t" anchorCtr="0">
            <a:noAutofit/>
          </a:bodyPr>
          <a:lstStyle>
            <a:lvl1pPr lvl="0" algn="l">
              <a:lnSpc>
                <a:spcPct val="83333"/>
              </a:lnSpc>
              <a:spcBef>
                <a:spcPts val="720"/>
              </a:spcBef>
              <a:spcAft>
                <a:spcPts val="0"/>
              </a:spcAft>
              <a:buClr>
                <a:srgbClr val="909090"/>
              </a:buClr>
              <a:buSzPts val="3600"/>
              <a:buFont typeface="Aleo"/>
              <a:buNone/>
              <a:defRPr sz="36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15" name="Google Shape;15;p32"/>
          <p:cNvSpPr/>
          <p:nvPr/>
        </p:nvSpPr>
        <p:spPr>
          <a:xfrm rot="-3600000">
            <a:off x="-5375643" y="4058014"/>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lt1"/>
              </a:solidFill>
              <a:latin typeface="Aleo Light"/>
              <a:ea typeface="Aleo Light"/>
              <a:cs typeface="Aleo Light"/>
              <a:sym typeface="Aleo Light"/>
            </a:endParaRPr>
          </a:p>
        </p:txBody>
      </p:sp>
      <p:sp>
        <p:nvSpPr>
          <p:cNvPr id="16" name="Google Shape;16;p32"/>
          <p:cNvSpPr/>
          <p:nvPr/>
        </p:nvSpPr>
        <p:spPr>
          <a:xfrm rot="-3600000">
            <a:off x="-7103297" y="4242009"/>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17" name="Google Shape;17;p32"/>
          <p:cNvSpPr/>
          <p:nvPr/>
        </p:nvSpPr>
        <p:spPr>
          <a:xfrm rot="-3600000">
            <a:off x="-8106139" y="4043991"/>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18" name="Google Shape;18;p32"/>
          <p:cNvSpPr/>
          <p:nvPr/>
        </p:nvSpPr>
        <p:spPr>
          <a:xfrm rot="-3600000">
            <a:off x="-9066134" y="3924347"/>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19" name="Google Shape;19;p32"/>
          <p:cNvSpPr/>
          <p:nvPr/>
        </p:nvSpPr>
        <p:spPr>
          <a:xfrm rot="-3600000">
            <a:off x="10532918" y="5975219"/>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20" name="Google Shape;20;p32"/>
          <p:cNvSpPr/>
          <p:nvPr/>
        </p:nvSpPr>
        <p:spPr>
          <a:xfrm rot="-3600000">
            <a:off x="9530075" y="580840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21" name="Google Shape;21;p32"/>
          <p:cNvSpPr/>
          <p:nvPr/>
        </p:nvSpPr>
        <p:spPr>
          <a:xfrm rot="-3600000">
            <a:off x="8570080" y="5688760"/>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22" name="Google Shape;22;p32"/>
          <p:cNvSpPr/>
          <p:nvPr/>
        </p:nvSpPr>
        <p:spPr>
          <a:xfrm rot="-3600000">
            <a:off x="-22244906" y="4076747"/>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23" name="Google Shape;23;p32"/>
          <p:cNvSpPr/>
          <p:nvPr/>
        </p:nvSpPr>
        <p:spPr>
          <a:xfrm rot="-3600000">
            <a:off x="-20596954" y="3917992"/>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lt1"/>
              </a:solidFill>
              <a:latin typeface="Aleo Light"/>
              <a:ea typeface="Aleo Light"/>
              <a:cs typeface="Aleo Light"/>
              <a:sym typeface="Aleo Light"/>
            </a:endParaRPr>
          </a:p>
        </p:txBody>
      </p:sp>
      <p:sp>
        <p:nvSpPr>
          <p:cNvPr id="24" name="Google Shape;24;p32"/>
          <p:cNvSpPr/>
          <p:nvPr/>
        </p:nvSpPr>
        <p:spPr>
          <a:xfrm>
            <a:off x="5614814" y="6079604"/>
            <a:ext cx="10153128"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lt1"/>
              </a:solidFill>
              <a:latin typeface="Aleo Light"/>
              <a:ea typeface="Aleo Light"/>
              <a:cs typeface="Aleo Light"/>
              <a:sym typeface="Ale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15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1250"/>
                                  </p:stCondLst>
                                  <p:childTnLst>
                                    <p:set>
                                      <p:cBhvr>
                                        <p:cTn id="9" dur="1" fill="hold">
                                          <p:stCondLst>
                                            <p:cond delay="0"/>
                                          </p:stCondLst>
                                        </p:cTn>
                                        <p:tgtEl>
                                          <p:spTgt spid="16"/>
                                        </p:tgtEl>
                                        <p:attrNameLst>
                                          <p:attrName>style.visibility</p:attrName>
                                        </p:attrNameLst>
                                      </p:cBhvr>
                                      <p:to>
                                        <p:strVal val="visible"/>
                                      </p:to>
                                    </p:set>
                                    <p:anim calcmode="lin" valueType="num">
                                      <p:cBhvr additive="base">
                                        <p:cTn id="10" dur="500"/>
                                        <p:tgtEl>
                                          <p:spTgt spid="16"/>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100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p:tgtEl>
                                          <p:spTgt spid="17"/>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75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p:tgtEl>
                                          <p:spTgt spid="18"/>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p:tgtEl>
                                          <p:spTgt spid="21"/>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1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p:tgtEl>
                                          <p:spTgt spid="20"/>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150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p:tgtEl>
                                          <p:spTgt spid="19"/>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50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p:tgtEl>
                                          <p:spTgt spid="22"/>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75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00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750"/>
                                        <p:tgtEl>
                                          <p:spTgt spid="13"/>
                                        </p:tgtEl>
                                      </p:cBhvr>
                                    </p:animEffect>
                                  </p:childTnLst>
                                </p:cTn>
                              </p:par>
                              <p:par>
                                <p:cTn id="35" presetID="10" presetClass="entr" presetSubtype="0" fill="hold" nodeType="withEffect">
                                  <p:stCondLst>
                                    <p:cond delay="225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childTnLst>
                                </p:cTn>
                              </p:par>
                              <p:par>
                                <p:cTn id="38" presetID="10" presetClass="entr" presetSubtype="0" fill="hold" nodeType="withEffect">
                                  <p:stCondLst>
                                    <p:cond delay="225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750"/>
                                        <p:tgtEl>
                                          <p:spTgt spid="14">
                                            <p:txEl>
                                              <p:pRg st="0" end="0"/>
                                            </p:txEl>
                                          </p:spTgt>
                                        </p:tgtEl>
                                      </p:cBhvr>
                                    </p:animEffect>
                                  </p:childTnLst>
                                </p:cTn>
                              </p:par>
                              <p:par>
                                <p:cTn id="41" presetID="10" presetClass="entr" presetSubtype="0" fill="hold" nodeType="withEffect">
                                  <p:stCondLst>
                                    <p:cond delay="2250"/>
                                  </p:stCondLst>
                                  <p:childTnLst>
                                    <p:set>
                                      <p:cBhvr>
                                        <p:cTn id="42" dur="1" fill="hold">
                                          <p:stCondLst>
                                            <p:cond delay="0"/>
                                          </p:stCondLst>
                                        </p:cTn>
                                        <p:tgtEl>
                                          <p:spTgt spid="14">
                                            <p:txEl>
                                              <p:pRg st="1" end="1"/>
                                            </p:txEl>
                                          </p:spTgt>
                                        </p:tgtEl>
                                        <p:attrNameLst>
                                          <p:attrName>style.visibility</p:attrName>
                                        </p:attrNameLst>
                                      </p:cBhvr>
                                      <p:to>
                                        <p:strVal val="visible"/>
                                      </p:to>
                                    </p:set>
                                    <p:animEffect transition="in" filter="fade">
                                      <p:cBhvr>
                                        <p:cTn id="43" dur="750"/>
                                        <p:tgtEl>
                                          <p:spTgt spid="14">
                                            <p:txEl>
                                              <p:pRg st="1" end="1"/>
                                            </p:txEl>
                                          </p:spTgt>
                                        </p:tgtEl>
                                      </p:cBhvr>
                                    </p:animEffect>
                                  </p:childTnLst>
                                </p:cTn>
                              </p:par>
                              <p:par>
                                <p:cTn id="44" presetID="10" presetClass="entr" presetSubtype="0" fill="hold" nodeType="withEffect">
                                  <p:stCondLst>
                                    <p:cond delay="2250"/>
                                  </p:stCondLst>
                                  <p:childTnLst>
                                    <p:set>
                                      <p:cBhvr>
                                        <p:cTn id="45" dur="1" fill="hold">
                                          <p:stCondLst>
                                            <p:cond delay="0"/>
                                          </p:stCondLst>
                                        </p:cTn>
                                        <p:tgtEl>
                                          <p:spTgt spid="14">
                                            <p:txEl>
                                              <p:pRg st="2" end="2"/>
                                            </p:txEl>
                                          </p:spTgt>
                                        </p:tgtEl>
                                        <p:attrNameLst>
                                          <p:attrName>style.visibility</p:attrName>
                                        </p:attrNameLst>
                                      </p:cBhvr>
                                      <p:to>
                                        <p:strVal val="visible"/>
                                      </p:to>
                                    </p:set>
                                    <p:animEffect transition="in" filter="fade">
                                      <p:cBhvr>
                                        <p:cTn id="46" dur="750"/>
                                        <p:tgtEl>
                                          <p:spTgt spid="14">
                                            <p:txEl>
                                              <p:pRg st="2" end="2"/>
                                            </p:txEl>
                                          </p:spTgt>
                                        </p:tgtEl>
                                      </p:cBhvr>
                                    </p:animEffect>
                                  </p:childTnLst>
                                </p:cTn>
                              </p:par>
                              <p:par>
                                <p:cTn id="47" presetID="10" presetClass="entr" presetSubtype="0" fill="hold" nodeType="withEffect">
                                  <p:stCondLst>
                                    <p:cond delay="2250"/>
                                  </p:stCondLst>
                                  <p:childTnLst>
                                    <p:set>
                                      <p:cBhvr>
                                        <p:cTn id="48" dur="1" fill="hold">
                                          <p:stCondLst>
                                            <p:cond delay="0"/>
                                          </p:stCondLst>
                                        </p:cTn>
                                        <p:tgtEl>
                                          <p:spTgt spid="14">
                                            <p:txEl>
                                              <p:pRg st="3" end="3"/>
                                            </p:txEl>
                                          </p:spTgt>
                                        </p:tgtEl>
                                        <p:attrNameLst>
                                          <p:attrName>style.visibility</p:attrName>
                                        </p:attrNameLst>
                                      </p:cBhvr>
                                      <p:to>
                                        <p:strVal val="visible"/>
                                      </p:to>
                                    </p:set>
                                    <p:animEffect transition="in" filter="fade">
                                      <p:cBhvr>
                                        <p:cTn id="49" dur="750"/>
                                        <p:tgtEl>
                                          <p:spTgt spid="14">
                                            <p:txEl>
                                              <p:pRg st="3" end="3"/>
                                            </p:txEl>
                                          </p:spTgt>
                                        </p:tgtEl>
                                      </p:cBhvr>
                                    </p:animEffect>
                                  </p:childTnLst>
                                </p:cTn>
                              </p:par>
                              <p:par>
                                <p:cTn id="50" presetID="10" presetClass="entr" presetSubtype="0" fill="hold" nodeType="withEffect">
                                  <p:stCondLst>
                                    <p:cond delay="2250"/>
                                  </p:stCondLst>
                                  <p:childTnLst>
                                    <p:set>
                                      <p:cBhvr>
                                        <p:cTn id="51" dur="1" fill="hold">
                                          <p:stCondLst>
                                            <p:cond delay="0"/>
                                          </p:stCondLst>
                                        </p:cTn>
                                        <p:tgtEl>
                                          <p:spTgt spid="14">
                                            <p:txEl>
                                              <p:pRg st="4" end="4"/>
                                            </p:txEl>
                                          </p:spTgt>
                                        </p:tgtEl>
                                        <p:attrNameLst>
                                          <p:attrName>style.visibility</p:attrName>
                                        </p:attrNameLst>
                                      </p:cBhvr>
                                      <p:to>
                                        <p:strVal val="visible"/>
                                      </p:to>
                                    </p:set>
                                    <p:animEffect transition="in" filter="fade">
                                      <p:cBhvr>
                                        <p:cTn id="52" dur="750"/>
                                        <p:tgtEl>
                                          <p:spTgt spid="14">
                                            <p:txEl>
                                              <p:pRg st="4" end="4"/>
                                            </p:txEl>
                                          </p:spTgt>
                                        </p:tgtEl>
                                      </p:cBhvr>
                                    </p:animEffect>
                                  </p:childTnLst>
                                </p:cTn>
                              </p:par>
                              <p:par>
                                <p:cTn id="53" presetID="10" presetClass="entr" presetSubtype="0" fill="hold" nodeType="withEffect">
                                  <p:stCondLst>
                                    <p:cond delay="2250"/>
                                  </p:stCondLst>
                                  <p:childTnLst>
                                    <p:set>
                                      <p:cBhvr>
                                        <p:cTn id="54" dur="1" fill="hold">
                                          <p:stCondLst>
                                            <p:cond delay="0"/>
                                          </p:stCondLst>
                                        </p:cTn>
                                        <p:tgtEl>
                                          <p:spTgt spid="14">
                                            <p:txEl>
                                              <p:pRg st="5" end="5"/>
                                            </p:txEl>
                                          </p:spTgt>
                                        </p:tgtEl>
                                        <p:attrNameLst>
                                          <p:attrName>style.visibility</p:attrName>
                                        </p:attrNameLst>
                                      </p:cBhvr>
                                      <p:to>
                                        <p:strVal val="visible"/>
                                      </p:to>
                                    </p:set>
                                    <p:animEffect transition="in" filter="fade">
                                      <p:cBhvr>
                                        <p:cTn id="55" dur="750"/>
                                        <p:tgtEl>
                                          <p:spTgt spid="14">
                                            <p:txEl>
                                              <p:pRg st="5" end="5"/>
                                            </p:txEl>
                                          </p:spTgt>
                                        </p:tgtEl>
                                      </p:cBhvr>
                                    </p:animEffect>
                                  </p:childTnLst>
                                </p:cTn>
                              </p:par>
                              <p:par>
                                <p:cTn id="56" presetID="10" presetClass="entr" presetSubtype="0" fill="hold" nodeType="withEffect">
                                  <p:stCondLst>
                                    <p:cond delay="2250"/>
                                  </p:stCondLst>
                                  <p:childTnLst>
                                    <p:set>
                                      <p:cBhvr>
                                        <p:cTn id="57" dur="1" fill="hold">
                                          <p:stCondLst>
                                            <p:cond delay="0"/>
                                          </p:stCondLst>
                                        </p:cTn>
                                        <p:tgtEl>
                                          <p:spTgt spid="14">
                                            <p:txEl>
                                              <p:pRg st="6" end="6"/>
                                            </p:txEl>
                                          </p:spTgt>
                                        </p:tgtEl>
                                        <p:attrNameLst>
                                          <p:attrName>style.visibility</p:attrName>
                                        </p:attrNameLst>
                                      </p:cBhvr>
                                      <p:to>
                                        <p:strVal val="visible"/>
                                      </p:to>
                                    </p:set>
                                    <p:animEffect transition="in" filter="fade">
                                      <p:cBhvr>
                                        <p:cTn id="58" dur="750"/>
                                        <p:tgtEl>
                                          <p:spTgt spid="14">
                                            <p:txEl>
                                              <p:pRg st="6" end="6"/>
                                            </p:txEl>
                                          </p:spTgt>
                                        </p:tgtEl>
                                      </p:cBhvr>
                                    </p:animEffect>
                                  </p:childTnLst>
                                </p:cTn>
                              </p:par>
                              <p:par>
                                <p:cTn id="59" presetID="10" presetClass="entr" presetSubtype="0" fill="hold" nodeType="withEffect">
                                  <p:stCondLst>
                                    <p:cond delay="2250"/>
                                  </p:stCondLst>
                                  <p:childTnLst>
                                    <p:set>
                                      <p:cBhvr>
                                        <p:cTn id="60" dur="1" fill="hold">
                                          <p:stCondLst>
                                            <p:cond delay="0"/>
                                          </p:stCondLst>
                                        </p:cTn>
                                        <p:tgtEl>
                                          <p:spTgt spid="14">
                                            <p:txEl>
                                              <p:pRg st="7" end="7"/>
                                            </p:txEl>
                                          </p:spTgt>
                                        </p:tgtEl>
                                        <p:attrNameLst>
                                          <p:attrName>style.visibility</p:attrName>
                                        </p:attrNameLst>
                                      </p:cBhvr>
                                      <p:to>
                                        <p:strVal val="visible"/>
                                      </p:to>
                                    </p:set>
                                    <p:animEffect transition="in" filter="fade">
                                      <p:cBhvr>
                                        <p:cTn id="61" dur="750"/>
                                        <p:tgtEl>
                                          <p:spTgt spid="14">
                                            <p:txEl>
                                              <p:pRg st="7" end="7"/>
                                            </p:txEl>
                                          </p:spTgt>
                                        </p:tgtEl>
                                      </p:cBhvr>
                                    </p:animEffect>
                                  </p:childTnLst>
                                </p:cTn>
                              </p:par>
                              <p:par>
                                <p:cTn id="62" presetID="10" presetClass="entr" presetSubtype="0" fill="hold" nodeType="withEffect">
                                  <p:stCondLst>
                                    <p:cond delay="2250"/>
                                  </p:stCondLst>
                                  <p:childTnLst>
                                    <p:set>
                                      <p:cBhvr>
                                        <p:cTn id="63" dur="1" fill="hold">
                                          <p:stCondLst>
                                            <p:cond delay="0"/>
                                          </p:stCondLst>
                                        </p:cTn>
                                        <p:tgtEl>
                                          <p:spTgt spid="14">
                                            <p:txEl>
                                              <p:pRg st="8" end="8"/>
                                            </p:txEl>
                                          </p:spTgt>
                                        </p:tgtEl>
                                        <p:attrNameLst>
                                          <p:attrName>style.visibility</p:attrName>
                                        </p:attrNameLst>
                                      </p:cBhvr>
                                      <p:to>
                                        <p:strVal val="visible"/>
                                      </p:to>
                                    </p:set>
                                    <p:animEffect transition="in" filter="fade">
                                      <p:cBhvr>
                                        <p:cTn id="64" dur="75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 Image - 1 Column">
  <p:cSld name="1 Image - 1 Column">
    <p:spTree>
      <p:nvGrpSpPr>
        <p:cNvPr id="1" name="Shape 155"/>
        <p:cNvGrpSpPr/>
        <p:nvPr/>
      </p:nvGrpSpPr>
      <p:grpSpPr>
        <a:xfrm>
          <a:off x="0" y="0"/>
          <a:ext cx="0" cy="0"/>
          <a:chOff x="0" y="0"/>
          <a:chExt cx="0" cy="0"/>
        </a:xfrm>
      </p:grpSpPr>
      <p:sp>
        <p:nvSpPr>
          <p:cNvPr id="156" name="Google Shape;156;p38"/>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38"/>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158" name="Google Shape;158;p38"/>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59" name="Google Shape;159;p38"/>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60" name="Google Shape;160;p38"/>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61" name="Google Shape;161;p38"/>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162" name="Google Shape;162;p38"/>
          <p:cNvSpPr txBox="1">
            <a:spLocks noGrp="1"/>
          </p:cNvSpPr>
          <p:nvPr>
            <p:ph type="subTitle" idx="1"/>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163" name="Google Shape;163;p38"/>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164" name="Google Shape;164;p38"/>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65" name="Google Shape;165;p38"/>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66" name="Google Shape;166;p38"/>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67" name="Google Shape;167;p38"/>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38"/>
          <p:cNvSpPr>
            <a:spLocks noGrp="1"/>
          </p:cNvSpPr>
          <p:nvPr>
            <p:ph type="pic" idx="2"/>
          </p:nvPr>
        </p:nvSpPr>
        <p:spPr>
          <a:xfrm>
            <a:off x="2014538" y="2766889"/>
            <a:ext cx="5760516" cy="5760516"/>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rmAutofit/>
          </a:bodyPr>
          <a:lstStyle>
            <a:lvl1pPr marR="0" lvl="0" algn="l" rtl="0">
              <a:spcBef>
                <a:spcPts val="640"/>
              </a:spcBef>
              <a:spcAft>
                <a:spcPts val="0"/>
              </a:spcAft>
              <a:buClr>
                <a:srgbClr val="A5A5A5"/>
              </a:buClr>
              <a:buSzPts val="3200"/>
              <a:buFont typeface="Aleo Light"/>
              <a:buNone/>
              <a:defRPr sz="3200" b="0" i="0" u="none" strike="noStrike" cap="none">
                <a:solidFill>
                  <a:srgbClr val="A5A5A5"/>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169" name="Google Shape;169;p38"/>
          <p:cNvSpPr txBox="1">
            <a:spLocks noGrp="1"/>
          </p:cNvSpPr>
          <p:nvPr>
            <p:ph type="body" idx="3"/>
          </p:nvPr>
        </p:nvSpPr>
        <p:spPr>
          <a:xfrm>
            <a:off x="8011092" y="2765632"/>
            <a:ext cx="8476929" cy="721683"/>
          </a:xfrm>
          <a:prstGeom prst="rect">
            <a:avLst/>
          </a:prstGeom>
          <a:solidFill>
            <a:schemeClr val="accent4"/>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0" name="Google Shape;170;p38"/>
          <p:cNvSpPr txBox="1">
            <a:spLocks noGrp="1"/>
          </p:cNvSpPr>
          <p:nvPr>
            <p:ph type="body" idx="4"/>
          </p:nvPr>
        </p:nvSpPr>
        <p:spPr>
          <a:xfrm>
            <a:off x="7991078" y="3631332"/>
            <a:ext cx="8496943" cy="5328592"/>
          </a:xfrm>
          <a:prstGeom prst="rect">
            <a:avLst/>
          </a:prstGeom>
          <a:noFill/>
          <a:ln>
            <a:noFill/>
          </a:ln>
        </p:spPr>
        <p:txBody>
          <a:bodyPr spcFirstLastPara="1" wrap="square" lIns="163275" tIns="81625" rIns="163275" bIns="81625" anchor="t" anchorCtr="0">
            <a:normAutofit/>
          </a:bodyPr>
          <a:lstStyle>
            <a:lvl1pPr marL="457200" lvl="0" indent="-228600" algn="l">
              <a:spcBef>
                <a:spcPts val="480"/>
              </a:spcBef>
              <a:spcAft>
                <a:spcPts val="0"/>
              </a:spcAft>
              <a:buClr>
                <a:schemeClr val="dk1"/>
              </a:buClr>
              <a:buSzPts val="2400"/>
              <a:buFont typeface="Aleo Light"/>
              <a:buNone/>
              <a:defRPr sz="24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1" name="Google Shape;171;p38"/>
          <p:cNvSpPr txBox="1">
            <a:spLocks noGrp="1"/>
          </p:cNvSpPr>
          <p:nvPr>
            <p:ph type="body" idx="5"/>
          </p:nvPr>
        </p:nvSpPr>
        <p:spPr>
          <a:xfrm rot="-311123">
            <a:off x="2253290" y="8210533"/>
            <a:ext cx="5760000" cy="766544"/>
          </a:xfrm>
          <a:prstGeom prst="rect">
            <a:avLst/>
          </a:prstGeom>
          <a:gradFill>
            <a:gsLst>
              <a:gs pos="0">
                <a:srgbClr val="EF005A">
                  <a:alpha val="0"/>
                </a:srgbClr>
              </a:gs>
              <a:gs pos="50000">
                <a:schemeClr val="accent1"/>
              </a:gs>
              <a:gs pos="100000">
                <a:schemeClr val="accent1"/>
              </a:gs>
            </a:gsLst>
            <a:lin ang="0" scaled="0"/>
          </a:gradFill>
          <a:ln>
            <a:noFill/>
          </a:ln>
          <a:effectLst>
            <a:outerShdw blurRad="76200" sy="23000" kx="-1200000" algn="bl" rotWithShape="0">
              <a:srgbClr val="000000">
                <a:alpha val="20000"/>
              </a:srgbClr>
            </a:outerShdw>
          </a:effectLst>
        </p:spPr>
        <p:txBody>
          <a:bodyPr spcFirstLastPara="1" wrap="square" lIns="163275" tIns="81625" rIns="163275" bIns="81625" anchor="t" anchorCtr="0">
            <a:normAutofit/>
          </a:bodyPr>
          <a:lstStyle>
            <a:lvl1pPr marL="457200" lvl="0" indent="-228600" algn="r">
              <a:spcBef>
                <a:spcPts val="640"/>
              </a:spcBef>
              <a:spcAft>
                <a:spcPts val="0"/>
              </a:spcAft>
              <a:buClr>
                <a:srgbClr val="D8D8D8"/>
              </a:buClr>
              <a:buSzPts val="3200"/>
              <a:buFont typeface="Aleo"/>
              <a:buNone/>
              <a:defRPr sz="3200">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7632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0"/>
                                        </p:tgtEl>
                                        <p:attrNameLst>
                                          <p:attrName>style.visibility</p:attrName>
                                        </p:attrNameLst>
                                      </p:cBhvr>
                                      <p:to>
                                        <p:strVal val="visible"/>
                                      </p:to>
                                    </p:set>
                                    <p:anim calcmode="lin" valueType="num">
                                      <p:cBhvr additive="base">
                                        <p:cTn id="7" dur="500"/>
                                        <p:tgtEl>
                                          <p:spTgt spid="16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59"/>
                                        </p:tgtEl>
                                        <p:attrNameLst>
                                          <p:attrName>style.visibility</p:attrName>
                                        </p:attrNameLst>
                                      </p:cBhvr>
                                      <p:to>
                                        <p:strVal val="visible"/>
                                      </p:to>
                                    </p:set>
                                    <p:anim calcmode="lin" valueType="num">
                                      <p:cBhvr additive="base">
                                        <p:cTn id="10" dur="500"/>
                                        <p:tgtEl>
                                          <p:spTgt spid="159"/>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157"/>
                                        </p:tgtEl>
                                        <p:attrNameLst>
                                          <p:attrName>style.visibility</p:attrName>
                                        </p:attrNameLst>
                                      </p:cBhvr>
                                      <p:to>
                                        <p:strVal val="visible"/>
                                      </p:to>
                                    </p:set>
                                    <p:anim calcmode="lin" valueType="num">
                                      <p:cBhvr additive="base">
                                        <p:cTn id="13" dur="500"/>
                                        <p:tgtEl>
                                          <p:spTgt spid="15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158"/>
                                        </p:tgtEl>
                                        <p:attrNameLst>
                                          <p:attrName>style.visibility</p:attrName>
                                        </p:attrNameLst>
                                      </p:cBhvr>
                                      <p:to>
                                        <p:strVal val="visible"/>
                                      </p:to>
                                    </p:set>
                                    <p:anim calcmode="lin" valueType="num">
                                      <p:cBhvr additive="base">
                                        <p:cTn id="16" dur="500"/>
                                        <p:tgtEl>
                                          <p:spTgt spid="158"/>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p:tgtEl>
                                          <p:spTgt spid="161"/>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166"/>
                                        </p:tgtEl>
                                        <p:attrNameLst>
                                          <p:attrName>style.visibility</p:attrName>
                                        </p:attrNameLst>
                                      </p:cBhvr>
                                      <p:to>
                                        <p:strVal val="visible"/>
                                      </p:to>
                                    </p:set>
                                    <p:anim calcmode="lin" valueType="num">
                                      <p:cBhvr additive="base">
                                        <p:cTn id="22" dur="500"/>
                                        <p:tgtEl>
                                          <p:spTgt spid="166"/>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165"/>
                                        </p:tgtEl>
                                        <p:attrNameLst>
                                          <p:attrName>style.visibility</p:attrName>
                                        </p:attrNameLst>
                                      </p:cBhvr>
                                      <p:to>
                                        <p:strVal val="visible"/>
                                      </p:to>
                                    </p:set>
                                    <p:anim calcmode="lin" valueType="num">
                                      <p:cBhvr additive="base">
                                        <p:cTn id="25" dur="500"/>
                                        <p:tgtEl>
                                          <p:spTgt spid="165"/>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164"/>
                                        </p:tgtEl>
                                        <p:attrNameLst>
                                          <p:attrName>style.visibility</p:attrName>
                                        </p:attrNameLst>
                                      </p:cBhvr>
                                      <p:to>
                                        <p:strVal val="visible"/>
                                      </p:to>
                                    </p:set>
                                    <p:anim calcmode="lin" valueType="num">
                                      <p:cBhvr additive="base">
                                        <p:cTn id="28" dur="500"/>
                                        <p:tgtEl>
                                          <p:spTgt spid="164"/>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167"/>
                                        </p:tgtEl>
                                        <p:attrNameLst>
                                          <p:attrName>style.visibility</p:attrName>
                                        </p:attrNameLst>
                                      </p:cBhvr>
                                      <p:to>
                                        <p:strVal val="visible"/>
                                      </p:to>
                                    </p:set>
                                    <p:anim calcmode="lin" valueType="num">
                                      <p:cBhvr additive="base">
                                        <p:cTn id="31" dur="500"/>
                                        <p:tgtEl>
                                          <p:spTgt spid="167"/>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163"/>
                                        </p:tgtEl>
                                        <p:attrNameLst>
                                          <p:attrName>style.visibility</p:attrName>
                                        </p:attrNameLst>
                                      </p:cBhvr>
                                      <p:to>
                                        <p:strVal val="visible"/>
                                      </p:to>
                                    </p:set>
                                    <p:animEffect transition="in" filter="fade">
                                      <p:cBhvr>
                                        <p:cTn id="34" dur="500"/>
                                        <p:tgtEl>
                                          <p:spTgt spid="163"/>
                                        </p:tgtEl>
                                      </p:cBhvr>
                                    </p:animEffect>
                                  </p:childTnLst>
                                </p:cTn>
                              </p:par>
                              <p:par>
                                <p:cTn id="35" presetID="10" presetClass="entr" presetSubtype="0" fill="hold" nodeType="withEffect">
                                  <p:stCondLst>
                                    <p:cond delay="250"/>
                                  </p:stCondLst>
                                  <p:childTnLst>
                                    <p:set>
                                      <p:cBhvr>
                                        <p:cTn id="36" dur="1" fill="hold">
                                          <p:stCondLst>
                                            <p:cond delay="0"/>
                                          </p:stCondLst>
                                        </p:cTn>
                                        <p:tgtEl>
                                          <p:spTgt spid="162">
                                            <p:txEl>
                                              <p:pRg st="0" end="0"/>
                                            </p:txEl>
                                          </p:spTgt>
                                        </p:tgtEl>
                                        <p:attrNameLst>
                                          <p:attrName>style.visibility</p:attrName>
                                        </p:attrNameLst>
                                      </p:cBhvr>
                                      <p:to>
                                        <p:strVal val="visible"/>
                                      </p:to>
                                    </p:set>
                                    <p:animEffect transition="in" filter="fade">
                                      <p:cBhvr>
                                        <p:cTn id="37" dur="500"/>
                                        <p:tgtEl>
                                          <p:spTgt spid="162">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162">
                                            <p:txEl>
                                              <p:charRg st="1" end="1"/>
                                            </p:txEl>
                                          </p:spTgt>
                                        </p:tgtEl>
                                        <p:attrNameLst>
                                          <p:attrName>style.visibility</p:attrName>
                                        </p:attrNameLst>
                                      </p:cBhvr>
                                      <p:to>
                                        <p:strVal val="visible"/>
                                      </p:to>
                                    </p:set>
                                    <p:animEffect transition="in" filter="fade">
                                      <p:cBhvr>
                                        <p:cTn id="40" dur="500"/>
                                        <p:tgtEl>
                                          <p:spTgt spid="162">
                                            <p:txEl>
                                              <p:char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162">
                                            <p:txEl>
                                              <p:charRg st="1" end="1"/>
                                            </p:txEl>
                                          </p:spTgt>
                                        </p:tgtEl>
                                        <p:attrNameLst>
                                          <p:attrName>style.visibility</p:attrName>
                                        </p:attrNameLst>
                                      </p:cBhvr>
                                      <p:to>
                                        <p:strVal val="visible"/>
                                      </p:to>
                                    </p:set>
                                    <p:animEffect transition="in" filter="fade">
                                      <p:cBhvr>
                                        <p:cTn id="43" dur="500"/>
                                        <p:tgtEl>
                                          <p:spTgt spid="162">
                                            <p:txEl>
                                              <p:charRg st="1" end="1"/>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162">
                                            <p:txEl>
                                              <p:charRg st="1" end="1"/>
                                            </p:txEl>
                                          </p:spTgt>
                                        </p:tgtEl>
                                        <p:attrNameLst>
                                          <p:attrName>style.visibility</p:attrName>
                                        </p:attrNameLst>
                                      </p:cBhvr>
                                      <p:to>
                                        <p:strVal val="visible"/>
                                      </p:to>
                                    </p:set>
                                    <p:animEffect transition="in" filter="fade">
                                      <p:cBhvr>
                                        <p:cTn id="46" dur="500"/>
                                        <p:tgtEl>
                                          <p:spTgt spid="162">
                                            <p:txEl>
                                              <p:charRg st="1" end="1"/>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162">
                                            <p:txEl>
                                              <p:charRg st="1" end="1"/>
                                            </p:txEl>
                                          </p:spTgt>
                                        </p:tgtEl>
                                        <p:attrNameLst>
                                          <p:attrName>style.visibility</p:attrName>
                                        </p:attrNameLst>
                                      </p:cBhvr>
                                      <p:to>
                                        <p:strVal val="visible"/>
                                      </p:to>
                                    </p:set>
                                    <p:animEffect transition="in" filter="fade">
                                      <p:cBhvr>
                                        <p:cTn id="49" dur="500"/>
                                        <p:tgtEl>
                                          <p:spTgt spid="162">
                                            <p:txEl>
                                              <p:charRg st="1" end="1"/>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162">
                                            <p:txEl>
                                              <p:charRg st="1" end="1"/>
                                            </p:txEl>
                                          </p:spTgt>
                                        </p:tgtEl>
                                        <p:attrNameLst>
                                          <p:attrName>style.visibility</p:attrName>
                                        </p:attrNameLst>
                                      </p:cBhvr>
                                      <p:to>
                                        <p:strVal val="visible"/>
                                      </p:to>
                                    </p:set>
                                    <p:animEffect transition="in" filter="fade">
                                      <p:cBhvr>
                                        <p:cTn id="52" dur="500"/>
                                        <p:tgtEl>
                                          <p:spTgt spid="162">
                                            <p:txEl>
                                              <p:charRg st="1" end="1"/>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162">
                                            <p:txEl>
                                              <p:charRg st="1" end="1"/>
                                            </p:txEl>
                                          </p:spTgt>
                                        </p:tgtEl>
                                        <p:attrNameLst>
                                          <p:attrName>style.visibility</p:attrName>
                                        </p:attrNameLst>
                                      </p:cBhvr>
                                      <p:to>
                                        <p:strVal val="visible"/>
                                      </p:to>
                                    </p:set>
                                    <p:animEffect transition="in" filter="fade">
                                      <p:cBhvr>
                                        <p:cTn id="55" dur="500"/>
                                        <p:tgtEl>
                                          <p:spTgt spid="162">
                                            <p:txEl>
                                              <p:charRg st="1" end="1"/>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162">
                                            <p:txEl>
                                              <p:charRg st="1" end="1"/>
                                            </p:txEl>
                                          </p:spTgt>
                                        </p:tgtEl>
                                        <p:attrNameLst>
                                          <p:attrName>style.visibility</p:attrName>
                                        </p:attrNameLst>
                                      </p:cBhvr>
                                      <p:to>
                                        <p:strVal val="visible"/>
                                      </p:to>
                                    </p:set>
                                    <p:animEffect transition="in" filter="fade">
                                      <p:cBhvr>
                                        <p:cTn id="58" dur="500"/>
                                        <p:tgtEl>
                                          <p:spTgt spid="162">
                                            <p:txEl>
                                              <p:charRg st="1" end="1"/>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162">
                                            <p:txEl>
                                              <p:charRg st="1" end="1"/>
                                            </p:txEl>
                                          </p:spTgt>
                                        </p:tgtEl>
                                        <p:attrNameLst>
                                          <p:attrName>style.visibility</p:attrName>
                                        </p:attrNameLst>
                                      </p:cBhvr>
                                      <p:to>
                                        <p:strVal val="visible"/>
                                      </p:to>
                                    </p:set>
                                    <p:animEffect transition="in" filter="fade">
                                      <p:cBhvr>
                                        <p:cTn id="61" dur="500"/>
                                        <p:tgtEl>
                                          <p:spTgt spid="162">
                                            <p:txEl>
                                              <p:charRg st="1" end="1"/>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156"/>
                                        </p:tgtEl>
                                        <p:attrNameLst>
                                          <p:attrName>style.visibility</p:attrName>
                                        </p:attrNameLst>
                                      </p:cBhvr>
                                      <p:to>
                                        <p:strVal val="visible"/>
                                      </p:to>
                                    </p:set>
                                    <p:animEffect transition="in" filter="fade">
                                      <p:cBhvr>
                                        <p:cTn id="64" dur="500"/>
                                        <p:tgtEl>
                                          <p:spTgt spid="156"/>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168"/>
                                        </p:tgtEl>
                                        <p:attrNameLst>
                                          <p:attrName>style.visibility</p:attrName>
                                        </p:attrNameLst>
                                      </p:cBhvr>
                                      <p:to>
                                        <p:strVal val="visible"/>
                                      </p:to>
                                    </p:set>
                                    <p:animEffect transition="in" filter="fade">
                                      <p:cBhvr>
                                        <p:cTn id="68" dur="500"/>
                                        <p:tgtEl>
                                          <p:spTgt spid="168"/>
                                        </p:tgtEl>
                                      </p:cBhvr>
                                    </p:animEffect>
                                  </p:childTnLst>
                                </p:cTn>
                              </p:par>
                            </p:childTnLst>
                          </p:cTn>
                        </p:par>
                        <p:par>
                          <p:cTn id="69" fill="hold">
                            <p:stCondLst>
                              <p:cond delay="1000"/>
                            </p:stCondLst>
                            <p:childTnLst>
                              <p:par>
                                <p:cTn id="70" presetID="10" presetClass="entr" presetSubtype="0" fill="hold" nodeType="afterEffect">
                                  <p:stCondLst>
                                    <p:cond delay="0"/>
                                  </p:stCondLst>
                                  <p:childTnLst>
                                    <p:set>
                                      <p:cBhvr>
                                        <p:cTn id="71" dur="1" fill="hold">
                                          <p:stCondLst>
                                            <p:cond delay="0"/>
                                          </p:stCondLst>
                                        </p:cTn>
                                        <p:tgtEl>
                                          <p:spTgt spid="171">
                                            <p:txEl>
                                              <p:pRg st="0" end="0"/>
                                            </p:txEl>
                                          </p:spTgt>
                                        </p:tgtEl>
                                        <p:attrNameLst>
                                          <p:attrName>style.visibility</p:attrName>
                                        </p:attrNameLst>
                                      </p:cBhvr>
                                      <p:to>
                                        <p:strVal val="visible"/>
                                      </p:to>
                                    </p:set>
                                    <p:animEffect transition="in" filter="fade">
                                      <p:cBhvr>
                                        <p:cTn id="72" dur="500"/>
                                        <p:tgtEl>
                                          <p:spTgt spid="171">
                                            <p:txEl>
                                              <p:pRg st="0" end="0"/>
                                            </p:txEl>
                                          </p:spTgt>
                                        </p:tgtEl>
                                      </p:cBhvr>
                                    </p:animEffect>
                                  </p:childTnLst>
                                </p:cTn>
                              </p:par>
                            </p:childTnLst>
                          </p:cTn>
                        </p:par>
                        <p:par>
                          <p:cTn id="73" fill="hold">
                            <p:stCondLst>
                              <p:cond delay="1500"/>
                            </p:stCondLst>
                            <p:childTnLst>
                              <p:par>
                                <p:cTn id="74" presetID="10" presetClass="entr" presetSubtype="0" fill="hold" nodeType="afterEffect">
                                  <p:stCondLst>
                                    <p:cond delay="0"/>
                                  </p:stCondLst>
                                  <p:childTnLst>
                                    <p:set>
                                      <p:cBhvr>
                                        <p:cTn id="75" dur="1" fill="hold">
                                          <p:stCondLst>
                                            <p:cond delay="0"/>
                                          </p:stCondLst>
                                        </p:cTn>
                                        <p:tgtEl>
                                          <p:spTgt spid="171">
                                            <p:txEl>
                                              <p:charRg st="1" end="1"/>
                                            </p:txEl>
                                          </p:spTgt>
                                        </p:tgtEl>
                                        <p:attrNameLst>
                                          <p:attrName>style.visibility</p:attrName>
                                        </p:attrNameLst>
                                      </p:cBhvr>
                                      <p:to>
                                        <p:strVal val="visible"/>
                                      </p:to>
                                    </p:set>
                                    <p:animEffect transition="in" filter="fade">
                                      <p:cBhvr>
                                        <p:cTn id="76" dur="500"/>
                                        <p:tgtEl>
                                          <p:spTgt spid="171">
                                            <p:txEl>
                                              <p:charRg st="1" end="1"/>
                                            </p:txEl>
                                          </p:spTgt>
                                        </p:tgtEl>
                                      </p:cBhvr>
                                    </p:animEffect>
                                  </p:childTnLst>
                                </p:cTn>
                              </p:par>
                            </p:childTnLst>
                          </p:cTn>
                        </p:par>
                        <p:par>
                          <p:cTn id="77" fill="hold">
                            <p:stCondLst>
                              <p:cond delay="2000"/>
                            </p:stCondLst>
                            <p:childTnLst>
                              <p:par>
                                <p:cTn id="78" presetID="10" presetClass="entr" presetSubtype="0" fill="hold" nodeType="afterEffect">
                                  <p:stCondLst>
                                    <p:cond delay="0"/>
                                  </p:stCondLst>
                                  <p:childTnLst>
                                    <p:set>
                                      <p:cBhvr>
                                        <p:cTn id="79" dur="1" fill="hold">
                                          <p:stCondLst>
                                            <p:cond delay="0"/>
                                          </p:stCondLst>
                                        </p:cTn>
                                        <p:tgtEl>
                                          <p:spTgt spid="171">
                                            <p:txEl>
                                              <p:charRg st="1" end="1"/>
                                            </p:txEl>
                                          </p:spTgt>
                                        </p:tgtEl>
                                        <p:attrNameLst>
                                          <p:attrName>style.visibility</p:attrName>
                                        </p:attrNameLst>
                                      </p:cBhvr>
                                      <p:to>
                                        <p:strVal val="visible"/>
                                      </p:to>
                                    </p:set>
                                    <p:animEffect transition="in" filter="fade">
                                      <p:cBhvr>
                                        <p:cTn id="80" dur="500"/>
                                        <p:tgtEl>
                                          <p:spTgt spid="171">
                                            <p:txEl>
                                              <p:charRg st="1" end="1"/>
                                            </p:txEl>
                                          </p:spTgt>
                                        </p:tgtEl>
                                      </p:cBhvr>
                                    </p:animEffect>
                                  </p:childTnLst>
                                </p:cTn>
                              </p:par>
                            </p:childTnLst>
                          </p:cTn>
                        </p:par>
                        <p:par>
                          <p:cTn id="81" fill="hold">
                            <p:stCondLst>
                              <p:cond delay="2500"/>
                            </p:stCondLst>
                            <p:childTnLst>
                              <p:par>
                                <p:cTn id="82" presetID="10" presetClass="entr" presetSubtype="0" fill="hold" nodeType="afterEffect">
                                  <p:stCondLst>
                                    <p:cond delay="0"/>
                                  </p:stCondLst>
                                  <p:childTnLst>
                                    <p:set>
                                      <p:cBhvr>
                                        <p:cTn id="83" dur="1" fill="hold">
                                          <p:stCondLst>
                                            <p:cond delay="0"/>
                                          </p:stCondLst>
                                        </p:cTn>
                                        <p:tgtEl>
                                          <p:spTgt spid="171">
                                            <p:txEl>
                                              <p:charRg st="1" end="1"/>
                                            </p:txEl>
                                          </p:spTgt>
                                        </p:tgtEl>
                                        <p:attrNameLst>
                                          <p:attrName>style.visibility</p:attrName>
                                        </p:attrNameLst>
                                      </p:cBhvr>
                                      <p:to>
                                        <p:strVal val="visible"/>
                                      </p:to>
                                    </p:set>
                                    <p:animEffect transition="in" filter="fade">
                                      <p:cBhvr>
                                        <p:cTn id="84" dur="500"/>
                                        <p:tgtEl>
                                          <p:spTgt spid="171">
                                            <p:txEl>
                                              <p:charRg st="1" end="1"/>
                                            </p:txEl>
                                          </p:spTgt>
                                        </p:tgtEl>
                                      </p:cBhvr>
                                    </p:animEffect>
                                  </p:childTnLst>
                                </p:cTn>
                              </p:par>
                            </p:childTnLst>
                          </p:cTn>
                        </p:par>
                        <p:par>
                          <p:cTn id="85" fill="hold">
                            <p:stCondLst>
                              <p:cond delay="3000"/>
                            </p:stCondLst>
                            <p:childTnLst>
                              <p:par>
                                <p:cTn id="86" presetID="10" presetClass="entr" presetSubtype="0" fill="hold" nodeType="afterEffect">
                                  <p:stCondLst>
                                    <p:cond delay="0"/>
                                  </p:stCondLst>
                                  <p:childTnLst>
                                    <p:set>
                                      <p:cBhvr>
                                        <p:cTn id="87" dur="1" fill="hold">
                                          <p:stCondLst>
                                            <p:cond delay="0"/>
                                          </p:stCondLst>
                                        </p:cTn>
                                        <p:tgtEl>
                                          <p:spTgt spid="171">
                                            <p:txEl>
                                              <p:charRg st="1" end="1"/>
                                            </p:txEl>
                                          </p:spTgt>
                                        </p:tgtEl>
                                        <p:attrNameLst>
                                          <p:attrName>style.visibility</p:attrName>
                                        </p:attrNameLst>
                                      </p:cBhvr>
                                      <p:to>
                                        <p:strVal val="visible"/>
                                      </p:to>
                                    </p:set>
                                    <p:animEffect transition="in" filter="fade">
                                      <p:cBhvr>
                                        <p:cTn id="88" dur="500"/>
                                        <p:tgtEl>
                                          <p:spTgt spid="171">
                                            <p:txEl>
                                              <p:charRg st="1" end="1"/>
                                            </p:txEl>
                                          </p:spTgt>
                                        </p:tgtEl>
                                      </p:cBhvr>
                                    </p:animEffect>
                                  </p:childTnLst>
                                </p:cTn>
                              </p:par>
                            </p:childTnLst>
                          </p:cTn>
                        </p:par>
                        <p:par>
                          <p:cTn id="89" fill="hold">
                            <p:stCondLst>
                              <p:cond delay="3500"/>
                            </p:stCondLst>
                            <p:childTnLst>
                              <p:par>
                                <p:cTn id="90" presetID="10" presetClass="entr" presetSubtype="0" fill="hold" nodeType="afterEffect">
                                  <p:stCondLst>
                                    <p:cond delay="0"/>
                                  </p:stCondLst>
                                  <p:childTnLst>
                                    <p:set>
                                      <p:cBhvr>
                                        <p:cTn id="91" dur="1" fill="hold">
                                          <p:stCondLst>
                                            <p:cond delay="0"/>
                                          </p:stCondLst>
                                        </p:cTn>
                                        <p:tgtEl>
                                          <p:spTgt spid="171">
                                            <p:txEl>
                                              <p:charRg st="1" end="1"/>
                                            </p:txEl>
                                          </p:spTgt>
                                        </p:tgtEl>
                                        <p:attrNameLst>
                                          <p:attrName>style.visibility</p:attrName>
                                        </p:attrNameLst>
                                      </p:cBhvr>
                                      <p:to>
                                        <p:strVal val="visible"/>
                                      </p:to>
                                    </p:set>
                                    <p:animEffect transition="in" filter="fade">
                                      <p:cBhvr>
                                        <p:cTn id="92" dur="500"/>
                                        <p:tgtEl>
                                          <p:spTgt spid="171">
                                            <p:txEl>
                                              <p:charRg st="1" end="1"/>
                                            </p:txEl>
                                          </p:spTgt>
                                        </p:tgtEl>
                                      </p:cBhvr>
                                    </p:animEffect>
                                  </p:childTnLst>
                                </p:cTn>
                              </p:par>
                            </p:childTnLst>
                          </p:cTn>
                        </p:par>
                        <p:par>
                          <p:cTn id="93" fill="hold">
                            <p:stCondLst>
                              <p:cond delay="4000"/>
                            </p:stCondLst>
                            <p:childTnLst>
                              <p:par>
                                <p:cTn id="94" presetID="10" presetClass="entr" presetSubtype="0" fill="hold" nodeType="afterEffect">
                                  <p:stCondLst>
                                    <p:cond delay="0"/>
                                  </p:stCondLst>
                                  <p:childTnLst>
                                    <p:set>
                                      <p:cBhvr>
                                        <p:cTn id="95" dur="1" fill="hold">
                                          <p:stCondLst>
                                            <p:cond delay="0"/>
                                          </p:stCondLst>
                                        </p:cTn>
                                        <p:tgtEl>
                                          <p:spTgt spid="171">
                                            <p:txEl>
                                              <p:charRg st="1" end="1"/>
                                            </p:txEl>
                                          </p:spTgt>
                                        </p:tgtEl>
                                        <p:attrNameLst>
                                          <p:attrName>style.visibility</p:attrName>
                                        </p:attrNameLst>
                                      </p:cBhvr>
                                      <p:to>
                                        <p:strVal val="visible"/>
                                      </p:to>
                                    </p:set>
                                    <p:animEffect transition="in" filter="fade">
                                      <p:cBhvr>
                                        <p:cTn id="96" dur="500"/>
                                        <p:tgtEl>
                                          <p:spTgt spid="171">
                                            <p:txEl>
                                              <p:charRg st="1" end="1"/>
                                            </p:txEl>
                                          </p:spTgt>
                                        </p:tgtEl>
                                      </p:cBhvr>
                                    </p:animEffect>
                                  </p:childTnLst>
                                </p:cTn>
                              </p:par>
                            </p:childTnLst>
                          </p:cTn>
                        </p:par>
                        <p:par>
                          <p:cTn id="97" fill="hold">
                            <p:stCondLst>
                              <p:cond delay="4500"/>
                            </p:stCondLst>
                            <p:childTnLst>
                              <p:par>
                                <p:cTn id="98" presetID="10" presetClass="entr" presetSubtype="0" fill="hold" nodeType="afterEffect">
                                  <p:stCondLst>
                                    <p:cond delay="0"/>
                                  </p:stCondLst>
                                  <p:childTnLst>
                                    <p:set>
                                      <p:cBhvr>
                                        <p:cTn id="99" dur="1" fill="hold">
                                          <p:stCondLst>
                                            <p:cond delay="0"/>
                                          </p:stCondLst>
                                        </p:cTn>
                                        <p:tgtEl>
                                          <p:spTgt spid="171">
                                            <p:txEl>
                                              <p:charRg st="1" end="1"/>
                                            </p:txEl>
                                          </p:spTgt>
                                        </p:tgtEl>
                                        <p:attrNameLst>
                                          <p:attrName>style.visibility</p:attrName>
                                        </p:attrNameLst>
                                      </p:cBhvr>
                                      <p:to>
                                        <p:strVal val="visible"/>
                                      </p:to>
                                    </p:set>
                                    <p:animEffect transition="in" filter="fade">
                                      <p:cBhvr>
                                        <p:cTn id="100" dur="500"/>
                                        <p:tgtEl>
                                          <p:spTgt spid="171">
                                            <p:txEl>
                                              <p:charRg st="1" end="1"/>
                                            </p:txEl>
                                          </p:spTgt>
                                        </p:tgtEl>
                                      </p:cBhvr>
                                    </p:animEffect>
                                  </p:childTnLst>
                                </p:cTn>
                              </p:par>
                            </p:childTnLst>
                          </p:cTn>
                        </p:par>
                        <p:par>
                          <p:cTn id="101" fill="hold">
                            <p:stCondLst>
                              <p:cond delay="5000"/>
                            </p:stCondLst>
                            <p:childTnLst>
                              <p:par>
                                <p:cTn id="102" presetID="10" presetClass="entr" presetSubtype="0" fill="hold" nodeType="afterEffect">
                                  <p:stCondLst>
                                    <p:cond delay="0"/>
                                  </p:stCondLst>
                                  <p:childTnLst>
                                    <p:set>
                                      <p:cBhvr>
                                        <p:cTn id="103" dur="1" fill="hold">
                                          <p:stCondLst>
                                            <p:cond delay="0"/>
                                          </p:stCondLst>
                                        </p:cTn>
                                        <p:tgtEl>
                                          <p:spTgt spid="171">
                                            <p:txEl>
                                              <p:charRg st="1" end="1"/>
                                            </p:txEl>
                                          </p:spTgt>
                                        </p:tgtEl>
                                        <p:attrNameLst>
                                          <p:attrName>style.visibility</p:attrName>
                                        </p:attrNameLst>
                                      </p:cBhvr>
                                      <p:to>
                                        <p:strVal val="visible"/>
                                      </p:to>
                                    </p:set>
                                    <p:animEffect transition="in" filter="fade">
                                      <p:cBhvr>
                                        <p:cTn id="104" dur="500"/>
                                        <p:tgtEl>
                                          <p:spTgt spid="171">
                                            <p:txEl>
                                              <p:charRg st="1" end="1"/>
                                            </p:txEl>
                                          </p:spTgt>
                                        </p:tgtEl>
                                      </p:cBhvr>
                                    </p:animEffect>
                                  </p:childTnLst>
                                </p:cTn>
                              </p:par>
                            </p:childTnLst>
                          </p:cTn>
                        </p:par>
                        <p:par>
                          <p:cTn id="105" fill="hold">
                            <p:stCondLst>
                              <p:cond delay="5500"/>
                            </p:stCondLst>
                            <p:childTnLst>
                              <p:par>
                                <p:cTn id="106" presetID="10" presetClass="entr" presetSubtype="0" fill="hold" nodeType="afterEffect">
                                  <p:stCondLst>
                                    <p:cond delay="0"/>
                                  </p:stCondLst>
                                  <p:childTnLst>
                                    <p:set>
                                      <p:cBhvr>
                                        <p:cTn id="107" dur="1" fill="hold">
                                          <p:stCondLst>
                                            <p:cond delay="0"/>
                                          </p:stCondLst>
                                        </p:cTn>
                                        <p:tgtEl>
                                          <p:spTgt spid="169">
                                            <p:txEl>
                                              <p:pRg st="0" end="0"/>
                                            </p:txEl>
                                          </p:spTgt>
                                        </p:tgtEl>
                                        <p:attrNameLst>
                                          <p:attrName>style.visibility</p:attrName>
                                        </p:attrNameLst>
                                      </p:cBhvr>
                                      <p:to>
                                        <p:strVal val="visible"/>
                                      </p:to>
                                    </p:set>
                                    <p:animEffect transition="in" filter="fade">
                                      <p:cBhvr>
                                        <p:cTn id="108" dur="500"/>
                                        <p:tgtEl>
                                          <p:spTgt spid="169">
                                            <p:txEl>
                                              <p:pRg st="0" end="0"/>
                                            </p:txEl>
                                          </p:spTgt>
                                        </p:tgtEl>
                                      </p:cBhvr>
                                    </p:animEffect>
                                  </p:childTnLst>
                                </p:cTn>
                              </p:par>
                            </p:childTnLst>
                          </p:cTn>
                        </p:par>
                        <p:par>
                          <p:cTn id="109" fill="hold">
                            <p:stCondLst>
                              <p:cond delay="6000"/>
                            </p:stCondLst>
                            <p:childTnLst>
                              <p:par>
                                <p:cTn id="110" presetID="10" presetClass="entr" presetSubtype="0" fill="hold" nodeType="afterEffect">
                                  <p:stCondLst>
                                    <p:cond delay="0"/>
                                  </p:stCondLst>
                                  <p:childTnLst>
                                    <p:set>
                                      <p:cBhvr>
                                        <p:cTn id="111" dur="1" fill="hold">
                                          <p:stCondLst>
                                            <p:cond delay="0"/>
                                          </p:stCondLst>
                                        </p:cTn>
                                        <p:tgtEl>
                                          <p:spTgt spid="169">
                                            <p:txEl>
                                              <p:charRg st="1" end="1"/>
                                            </p:txEl>
                                          </p:spTgt>
                                        </p:tgtEl>
                                        <p:attrNameLst>
                                          <p:attrName>style.visibility</p:attrName>
                                        </p:attrNameLst>
                                      </p:cBhvr>
                                      <p:to>
                                        <p:strVal val="visible"/>
                                      </p:to>
                                    </p:set>
                                    <p:animEffect transition="in" filter="fade">
                                      <p:cBhvr>
                                        <p:cTn id="112" dur="500"/>
                                        <p:tgtEl>
                                          <p:spTgt spid="169">
                                            <p:txEl>
                                              <p:charRg st="1" end="1"/>
                                            </p:txEl>
                                          </p:spTgt>
                                        </p:tgtEl>
                                      </p:cBhvr>
                                    </p:animEffect>
                                  </p:childTnLst>
                                </p:cTn>
                              </p:par>
                            </p:childTnLst>
                          </p:cTn>
                        </p:par>
                        <p:par>
                          <p:cTn id="113" fill="hold">
                            <p:stCondLst>
                              <p:cond delay="6500"/>
                            </p:stCondLst>
                            <p:childTnLst>
                              <p:par>
                                <p:cTn id="114" presetID="10" presetClass="entr" presetSubtype="0" fill="hold" nodeType="afterEffect">
                                  <p:stCondLst>
                                    <p:cond delay="0"/>
                                  </p:stCondLst>
                                  <p:childTnLst>
                                    <p:set>
                                      <p:cBhvr>
                                        <p:cTn id="115" dur="1" fill="hold">
                                          <p:stCondLst>
                                            <p:cond delay="0"/>
                                          </p:stCondLst>
                                        </p:cTn>
                                        <p:tgtEl>
                                          <p:spTgt spid="169">
                                            <p:txEl>
                                              <p:charRg st="1" end="1"/>
                                            </p:txEl>
                                          </p:spTgt>
                                        </p:tgtEl>
                                        <p:attrNameLst>
                                          <p:attrName>style.visibility</p:attrName>
                                        </p:attrNameLst>
                                      </p:cBhvr>
                                      <p:to>
                                        <p:strVal val="visible"/>
                                      </p:to>
                                    </p:set>
                                    <p:animEffect transition="in" filter="fade">
                                      <p:cBhvr>
                                        <p:cTn id="116" dur="500"/>
                                        <p:tgtEl>
                                          <p:spTgt spid="169">
                                            <p:txEl>
                                              <p:charRg st="1" end="1"/>
                                            </p:txEl>
                                          </p:spTgt>
                                        </p:tgtEl>
                                      </p:cBhvr>
                                    </p:animEffect>
                                  </p:childTnLst>
                                </p:cTn>
                              </p:par>
                            </p:childTnLst>
                          </p:cTn>
                        </p:par>
                        <p:par>
                          <p:cTn id="117" fill="hold">
                            <p:stCondLst>
                              <p:cond delay="7000"/>
                            </p:stCondLst>
                            <p:childTnLst>
                              <p:par>
                                <p:cTn id="118" presetID="10" presetClass="entr" presetSubtype="0" fill="hold" nodeType="afterEffect">
                                  <p:stCondLst>
                                    <p:cond delay="0"/>
                                  </p:stCondLst>
                                  <p:childTnLst>
                                    <p:set>
                                      <p:cBhvr>
                                        <p:cTn id="119" dur="1" fill="hold">
                                          <p:stCondLst>
                                            <p:cond delay="0"/>
                                          </p:stCondLst>
                                        </p:cTn>
                                        <p:tgtEl>
                                          <p:spTgt spid="169">
                                            <p:txEl>
                                              <p:charRg st="1" end="1"/>
                                            </p:txEl>
                                          </p:spTgt>
                                        </p:tgtEl>
                                        <p:attrNameLst>
                                          <p:attrName>style.visibility</p:attrName>
                                        </p:attrNameLst>
                                      </p:cBhvr>
                                      <p:to>
                                        <p:strVal val="visible"/>
                                      </p:to>
                                    </p:set>
                                    <p:animEffect transition="in" filter="fade">
                                      <p:cBhvr>
                                        <p:cTn id="120" dur="500"/>
                                        <p:tgtEl>
                                          <p:spTgt spid="169">
                                            <p:txEl>
                                              <p:charRg st="1" end="1"/>
                                            </p:txEl>
                                          </p:spTgt>
                                        </p:tgtEl>
                                      </p:cBhvr>
                                    </p:animEffect>
                                  </p:childTnLst>
                                </p:cTn>
                              </p:par>
                            </p:childTnLst>
                          </p:cTn>
                        </p:par>
                        <p:par>
                          <p:cTn id="121" fill="hold">
                            <p:stCondLst>
                              <p:cond delay="7500"/>
                            </p:stCondLst>
                            <p:childTnLst>
                              <p:par>
                                <p:cTn id="122" presetID="10" presetClass="entr" presetSubtype="0" fill="hold" nodeType="afterEffect">
                                  <p:stCondLst>
                                    <p:cond delay="0"/>
                                  </p:stCondLst>
                                  <p:childTnLst>
                                    <p:set>
                                      <p:cBhvr>
                                        <p:cTn id="123" dur="1" fill="hold">
                                          <p:stCondLst>
                                            <p:cond delay="0"/>
                                          </p:stCondLst>
                                        </p:cTn>
                                        <p:tgtEl>
                                          <p:spTgt spid="169">
                                            <p:txEl>
                                              <p:charRg st="1" end="1"/>
                                            </p:txEl>
                                          </p:spTgt>
                                        </p:tgtEl>
                                        <p:attrNameLst>
                                          <p:attrName>style.visibility</p:attrName>
                                        </p:attrNameLst>
                                      </p:cBhvr>
                                      <p:to>
                                        <p:strVal val="visible"/>
                                      </p:to>
                                    </p:set>
                                    <p:animEffect transition="in" filter="fade">
                                      <p:cBhvr>
                                        <p:cTn id="124" dur="500"/>
                                        <p:tgtEl>
                                          <p:spTgt spid="169">
                                            <p:txEl>
                                              <p:charRg st="1" end="1"/>
                                            </p:txEl>
                                          </p:spTgt>
                                        </p:tgtEl>
                                      </p:cBhvr>
                                    </p:animEffect>
                                  </p:childTnLst>
                                </p:cTn>
                              </p:par>
                            </p:childTnLst>
                          </p:cTn>
                        </p:par>
                        <p:par>
                          <p:cTn id="125" fill="hold">
                            <p:stCondLst>
                              <p:cond delay="8000"/>
                            </p:stCondLst>
                            <p:childTnLst>
                              <p:par>
                                <p:cTn id="126" presetID="10" presetClass="entr" presetSubtype="0" fill="hold" nodeType="afterEffect">
                                  <p:stCondLst>
                                    <p:cond delay="0"/>
                                  </p:stCondLst>
                                  <p:childTnLst>
                                    <p:set>
                                      <p:cBhvr>
                                        <p:cTn id="127" dur="1" fill="hold">
                                          <p:stCondLst>
                                            <p:cond delay="0"/>
                                          </p:stCondLst>
                                        </p:cTn>
                                        <p:tgtEl>
                                          <p:spTgt spid="169">
                                            <p:txEl>
                                              <p:charRg st="1" end="1"/>
                                            </p:txEl>
                                          </p:spTgt>
                                        </p:tgtEl>
                                        <p:attrNameLst>
                                          <p:attrName>style.visibility</p:attrName>
                                        </p:attrNameLst>
                                      </p:cBhvr>
                                      <p:to>
                                        <p:strVal val="visible"/>
                                      </p:to>
                                    </p:set>
                                    <p:animEffect transition="in" filter="fade">
                                      <p:cBhvr>
                                        <p:cTn id="128" dur="500"/>
                                        <p:tgtEl>
                                          <p:spTgt spid="169">
                                            <p:txEl>
                                              <p:charRg st="1" end="1"/>
                                            </p:txEl>
                                          </p:spTgt>
                                        </p:tgtEl>
                                      </p:cBhvr>
                                    </p:animEffect>
                                  </p:childTnLst>
                                </p:cTn>
                              </p:par>
                            </p:childTnLst>
                          </p:cTn>
                        </p:par>
                        <p:par>
                          <p:cTn id="129" fill="hold">
                            <p:stCondLst>
                              <p:cond delay="8500"/>
                            </p:stCondLst>
                            <p:childTnLst>
                              <p:par>
                                <p:cTn id="130" presetID="10" presetClass="entr" presetSubtype="0" fill="hold" nodeType="afterEffect">
                                  <p:stCondLst>
                                    <p:cond delay="0"/>
                                  </p:stCondLst>
                                  <p:childTnLst>
                                    <p:set>
                                      <p:cBhvr>
                                        <p:cTn id="131" dur="1" fill="hold">
                                          <p:stCondLst>
                                            <p:cond delay="0"/>
                                          </p:stCondLst>
                                        </p:cTn>
                                        <p:tgtEl>
                                          <p:spTgt spid="169">
                                            <p:txEl>
                                              <p:charRg st="1" end="1"/>
                                            </p:txEl>
                                          </p:spTgt>
                                        </p:tgtEl>
                                        <p:attrNameLst>
                                          <p:attrName>style.visibility</p:attrName>
                                        </p:attrNameLst>
                                      </p:cBhvr>
                                      <p:to>
                                        <p:strVal val="visible"/>
                                      </p:to>
                                    </p:set>
                                    <p:animEffect transition="in" filter="fade">
                                      <p:cBhvr>
                                        <p:cTn id="132" dur="500"/>
                                        <p:tgtEl>
                                          <p:spTgt spid="169">
                                            <p:txEl>
                                              <p:charRg st="1" end="1"/>
                                            </p:txEl>
                                          </p:spTgt>
                                        </p:tgtEl>
                                      </p:cBhvr>
                                    </p:animEffect>
                                  </p:childTnLst>
                                </p:cTn>
                              </p:par>
                            </p:childTnLst>
                          </p:cTn>
                        </p:par>
                        <p:par>
                          <p:cTn id="133" fill="hold">
                            <p:stCondLst>
                              <p:cond delay="9000"/>
                            </p:stCondLst>
                            <p:childTnLst>
                              <p:par>
                                <p:cTn id="134" presetID="10" presetClass="entr" presetSubtype="0" fill="hold" nodeType="afterEffect">
                                  <p:stCondLst>
                                    <p:cond delay="0"/>
                                  </p:stCondLst>
                                  <p:childTnLst>
                                    <p:set>
                                      <p:cBhvr>
                                        <p:cTn id="135" dur="1" fill="hold">
                                          <p:stCondLst>
                                            <p:cond delay="0"/>
                                          </p:stCondLst>
                                        </p:cTn>
                                        <p:tgtEl>
                                          <p:spTgt spid="169">
                                            <p:txEl>
                                              <p:charRg st="1" end="1"/>
                                            </p:txEl>
                                          </p:spTgt>
                                        </p:tgtEl>
                                        <p:attrNameLst>
                                          <p:attrName>style.visibility</p:attrName>
                                        </p:attrNameLst>
                                      </p:cBhvr>
                                      <p:to>
                                        <p:strVal val="visible"/>
                                      </p:to>
                                    </p:set>
                                    <p:animEffect transition="in" filter="fade">
                                      <p:cBhvr>
                                        <p:cTn id="136" dur="500"/>
                                        <p:tgtEl>
                                          <p:spTgt spid="169">
                                            <p:txEl>
                                              <p:charRg st="1" end="1"/>
                                            </p:txEl>
                                          </p:spTgt>
                                        </p:tgtEl>
                                      </p:cBhvr>
                                    </p:animEffect>
                                  </p:childTnLst>
                                </p:cTn>
                              </p:par>
                            </p:childTnLst>
                          </p:cTn>
                        </p:par>
                        <p:par>
                          <p:cTn id="137" fill="hold">
                            <p:stCondLst>
                              <p:cond delay="9500"/>
                            </p:stCondLst>
                            <p:childTnLst>
                              <p:par>
                                <p:cTn id="138" presetID="10" presetClass="entr" presetSubtype="0" fill="hold" nodeType="afterEffect">
                                  <p:stCondLst>
                                    <p:cond delay="0"/>
                                  </p:stCondLst>
                                  <p:childTnLst>
                                    <p:set>
                                      <p:cBhvr>
                                        <p:cTn id="139" dur="1" fill="hold">
                                          <p:stCondLst>
                                            <p:cond delay="0"/>
                                          </p:stCondLst>
                                        </p:cTn>
                                        <p:tgtEl>
                                          <p:spTgt spid="169">
                                            <p:txEl>
                                              <p:charRg st="1" end="1"/>
                                            </p:txEl>
                                          </p:spTgt>
                                        </p:tgtEl>
                                        <p:attrNameLst>
                                          <p:attrName>style.visibility</p:attrName>
                                        </p:attrNameLst>
                                      </p:cBhvr>
                                      <p:to>
                                        <p:strVal val="visible"/>
                                      </p:to>
                                    </p:set>
                                    <p:animEffect transition="in" filter="fade">
                                      <p:cBhvr>
                                        <p:cTn id="140" dur="500"/>
                                        <p:tgtEl>
                                          <p:spTgt spid="169">
                                            <p:txEl>
                                              <p:charRg st="1" end="1"/>
                                            </p:txEl>
                                          </p:spTgt>
                                        </p:tgtEl>
                                      </p:cBhvr>
                                    </p:animEffect>
                                  </p:childTnLst>
                                </p:cTn>
                              </p:par>
                            </p:childTnLst>
                          </p:cTn>
                        </p:par>
                        <p:par>
                          <p:cTn id="141" fill="hold">
                            <p:stCondLst>
                              <p:cond delay="10000"/>
                            </p:stCondLst>
                            <p:childTnLst>
                              <p:par>
                                <p:cTn id="142" presetID="10" presetClass="entr" presetSubtype="0" fill="hold" nodeType="afterEffect">
                                  <p:stCondLst>
                                    <p:cond delay="0"/>
                                  </p:stCondLst>
                                  <p:childTnLst>
                                    <p:set>
                                      <p:cBhvr>
                                        <p:cTn id="143" dur="1" fill="hold">
                                          <p:stCondLst>
                                            <p:cond delay="0"/>
                                          </p:stCondLst>
                                        </p:cTn>
                                        <p:tgtEl>
                                          <p:spTgt spid="170">
                                            <p:txEl>
                                              <p:pRg st="0" end="0"/>
                                            </p:txEl>
                                          </p:spTgt>
                                        </p:tgtEl>
                                        <p:attrNameLst>
                                          <p:attrName>style.visibility</p:attrName>
                                        </p:attrNameLst>
                                      </p:cBhvr>
                                      <p:to>
                                        <p:strVal val="visible"/>
                                      </p:to>
                                    </p:set>
                                    <p:animEffect transition="in" filter="fade">
                                      <p:cBhvr>
                                        <p:cTn id="144" dur="500"/>
                                        <p:tgtEl>
                                          <p:spTgt spid="170">
                                            <p:txEl>
                                              <p:pRg st="0" end="0"/>
                                            </p:txEl>
                                          </p:spTgt>
                                        </p:tgtEl>
                                      </p:cBhvr>
                                    </p:animEffect>
                                  </p:childTnLst>
                                </p:cTn>
                              </p:par>
                            </p:childTnLst>
                          </p:cTn>
                        </p:par>
                        <p:par>
                          <p:cTn id="145" fill="hold">
                            <p:stCondLst>
                              <p:cond delay="10500"/>
                            </p:stCondLst>
                            <p:childTnLst>
                              <p:par>
                                <p:cTn id="146" presetID="10" presetClass="entr" presetSubtype="0" fill="hold" nodeType="afterEffect">
                                  <p:stCondLst>
                                    <p:cond delay="0"/>
                                  </p:stCondLst>
                                  <p:childTnLst>
                                    <p:set>
                                      <p:cBhvr>
                                        <p:cTn id="147" dur="1" fill="hold">
                                          <p:stCondLst>
                                            <p:cond delay="0"/>
                                          </p:stCondLst>
                                        </p:cTn>
                                        <p:tgtEl>
                                          <p:spTgt spid="170">
                                            <p:txEl>
                                              <p:charRg st="1" end="1"/>
                                            </p:txEl>
                                          </p:spTgt>
                                        </p:tgtEl>
                                        <p:attrNameLst>
                                          <p:attrName>style.visibility</p:attrName>
                                        </p:attrNameLst>
                                      </p:cBhvr>
                                      <p:to>
                                        <p:strVal val="visible"/>
                                      </p:to>
                                    </p:set>
                                    <p:animEffect transition="in" filter="fade">
                                      <p:cBhvr>
                                        <p:cTn id="148" dur="500"/>
                                        <p:tgtEl>
                                          <p:spTgt spid="170">
                                            <p:txEl>
                                              <p:charRg st="1" end="1"/>
                                            </p:txEl>
                                          </p:spTgt>
                                        </p:tgtEl>
                                      </p:cBhvr>
                                    </p:animEffect>
                                  </p:childTnLst>
                                </p:cTn>
                              </p:par>
                            </p:childTnLst>
                          </p:cTn>
                        </p:par>
                        <p:par>
                          <p:cTn id="149" fill="hold">
                            <p:stCondLst>
                              <p:cond delay="11000"/>
                            </p:stCondLst>
                            <p:childTnLst>
                              <p:par>
                                <p:cTn id="150" presetID="10" presetClass="entr" presetSubtype="0" fill="hold" nodeType="afterEffect">
                                  <p:stCondLst>
                                    <p:cond delay="0"/>
                                  </p:stCondLst>
                                  <p:childTnLst>
                                    <p:set>
                                      <p:cBhvr>
                                        <p:cTn id="151" dur="1" fill="hold">
                                          <p:stCondLst>
                                            <p:cond delay="0"/>
                                          </p:stCondLst>
                                        </p:cTn>
                                        <p:tgtEl>
                                          <p:spTgt spid="170">
                                            <p:txEl>
                                              <p:charRg st="1" end="1"/>
                                            </p:txEl>
                                          </p:spTgt>
                                        </p:tgtEl>
                                        <p:attrNameLst>
                                          <p:attrName>style.visibility</p:attrName>
                                        </p:attrNameLst>
                                      </p:cBhvr>
                                      <p:to>
                                        <p:strVal val="visible"/>
                                      </p:to>
                                    </p:set>
                                    <p:animEffect transition="in" filter="fade">
                                      <p:cBhvr>
                                        <p:cTn id="152" dur="500"/>
                                        <p:tgtEl>
                                          <p:spTgt spid="170">
                                            <p:txEl>
                                              <p:charRg st="1" end="1"/>
                                            </p:txEl>
                                          </p:spTgt>
                                        </p:tgtEl>
                                      </p:cBhvr>
                                    </p:animEffect>
                                  </p:childTnLst>
                                </p:cTn>
                              </p:par>
                            </p:childTnLst>
                          </p:cTn>
                        </p:par>
                        <p:par>
                          <p:cTn id="153" fill="hold">
                            <p:stCondLst>
                              <p:cond delay="11500"/>
                            </p:stCondLst>
                            <p:childTnLst>
                              <p:par>
                                <p:cTn id="154" presetID="10" presetClass="entr" presetSubtype="0" fill="hold" nodeType="afterEffect">
                                  <p:stCondLst>
                                    <p:cond delay="0"/>
                                  </p:stCondLst>
                                  <p:childTnLst>
                                    <p:set>
                                      <p:cBhvr>
                                        <p:cTn id="155" dur="1" fill="hold">
                                          <p:stCondLst>
                                            <p:cond delay="0"/>
                                          </p:stCondLst>
                                        </p:cTn>
                                        <p:tgtEl>
                                          <p:spTgt spid="170">
                                            <p:txEl>
                                              <p:charRg st="1" end="1"/>
                                            </p:txEl>
                                          </p:spTgt>
                                        </p:tgtEl>
                                        <p:attrNameLst>
                                          <p:attrName>style.visibility</p:attrName>
                                        </p:attrNameLst>
                                      </p:cBhvr>
                                      <p:to>
                                        <p:strVal val="visible"/>
                                      </p:to>
                                    </p:set>
                                    <p:animEffect transition="in" filter="fade">
                                      <p:cBhvr>
                                        <p:cTn id="156" dur="500"/>
                                        <p:tgtEl>
                                          <p:spTgt spid="170">
                                            <p:txEl>
                                              <p:charRg st="1" end="1"/>
                                            </p:txEl>
                                          </p:spTgt>
                                        </p:tgtEl>
                                      </p:cBhvr>
                                    </p:animEffect>
                                  </p:childTnLst>
                                </p:cTn>
                              </p:par>
                            </p:childTnLst>
                          </p:cTn>
                        </p:par>
                        <p:par>
                          <p:cTn id="157" fill="hold">
                            <p:stCondLst>
                              <p:cond delay="12000"/>
                            </p:stCondLst>
                            <p:childTnLst>
                              <p:par>
                                <p:cTn id="158" presetID="10" presetClass="entr" presetSubtype="0" fill="hold" nodeType="afterEffect">
                                  <p:stCondLst>
                                    <p:cond delay="0"/>
                                  </p:stCondLst>
                                  <p:childTnLst>
                                    <p:set>
                                      <p:cBhvr>
                                        <p:cTn id="159" dur="1" fill="hold">
                                          <p:stCondLst>
                                            <p:cond delay="0"/>
                                          </p:stCondLst>
                                        </p:cTn>
                                        <p:tgtEl>
                                          <p:spTgt spid="170">
                                            <p:txEl>
                                              <p:charRg st="1" end="1"/>
                                            </p:txEl>
                                          </p:spTgt>
                                        </p:tgtEl>
                                        <p:attrNameLst>
                                          <p:attrName>style.visibility</p:attrName>
                                        </p:attrNameLst>
                                      </p:cBhvr>
                                      <p:to>
                                        <p:strVal val="visible"/>
                                      </p:to>
                                    </p:set>
                                    <p:animEffect transition="in" filter="fade">
                                      <p:cBhvr>
                                        <p:cTn id="160" dur="500"/>
                                        <p:tgtEl>
                                          <p:spTgt spid="170">
                                            <p:txEl>
                                              <p:charRg st="1" end="1"/>
                                            </p:txEl>
                                          </p:spTgt>
                                        </p:tgtEl>
                                      </p:cBhvr>
                                    </p:animEffect>
                                  </p:childTnLst>
                                </p:cTn>
                              </p:par>
                            </p:childTnLst>
                          </p:cTn>
                        </p:par>
                        <p:par>
                          <p:cTn id="161" fill="hold">
                            <p:stCondLst>
                              <p:cond delay="12500"/>
                            </p:stCondLst>
                            <p:childTnLst>
                              <p:par>
                                <p:cTn id="162" presetID="10" presetClass="entr" presetSubtype="0" fill="hold" nodeType="afterEffect">
                                  <p:stCondLst>
                                    <p:cond delay="0"/>
                                  </p:stCondLst>
                                  <p:childTnLst>
                                    <p:set>
                                      <p:cBhvr>
                                        <p:cTn id="163" dur="1" fill="hold">
                                          <p:stCondLst>
                                            <p:cond delay="0"/>
                                          </p:stCondLst>
                                        </p:cTn>
                                        <p:tgtEl>
                                          <p:spTgt spid="170">
                                            <p:txEl>
                                              <p:charRg st="1" end="1"/>
                                            </p:txEl>
                                          </p:spTgt>
                                        </p:tgtEl>
                                        <p:attrNameLst>
                                          <p:attrName>style.visibility</p:attrName>
                                        </p:attrNameLst>
                                      </p:cBhvr>
                                      <p:to>
                                        <p:strVal val="visible"/>
                                      </p:to>
                                    </p:set>
                                    <p:animEffect transition="in" filter="fade">
                                      <p:cBhvr>
                                        <p:cTn id="164" dur="500"/>
                                        <p:tgtEl>
                                          <p:spTgt spid="170">
                                            <p:txEl>
                                              <p:charRg st="1" end="1"/>
                                            </p:txEl>
                                          </p:spTgt>
                                        </p:tgtEl>
                                      </p:cBhvr>
                                    </p:animEffect>
                                  </p:childTnLst>
                                </p:cTn>
                              </p:par>
                            </p:childTnLst>
                          </p:cTn>
                        </p:par>
                        <p:par>
                          <p:cTn id="165" fill="hold">
                            <p:stCondLst>
                              <p:cond delay="13000"/>
                            </p:stCondLst>
                            <p:childTnLst>
                              <p:par>
                                <p:cTn id="166" presetID="10" presetClass="entr" presetSubtype="0" fill="hold" nodeType="afterEffect">
                                  <p:stCondLst>
                                    <p:cond delay="0"/>
                                  </p:stCondLst>
                                  <p:childTnLst>
                                    <p:set>
                                      <p:cBhvr>
                                        <p:cTn id="167" dur="1" fill="hold">
                                          <p:stCondLst>
                                            <p:cond delay="0"/>
                                          </p:stCondLst>
                                        </p:cTn>
                                        <p:tgtEl>
                                          <p:spTgt spid="170">
                                            <p:txEl>
                                              <p:charRg st="1" end="1"/>
                                            </p:txEl>
                                          </p:spTgt>
                                        </p:tgtEl>
                                        <p:attrNameLst>
                                          <p:attrName>style.visibility</p:attrName>
                                        </p:attrNameLst>
                                      </p:cBhvr>
                                      <p:to>
                                        <p:strVal val="visible"/>
                                      </p:to>
                                    </p:set>
                                    <p:animEffect transition="in" filter="fade">
                                      <p:cBhvr>
                                        <p:cTn id="168" dur="500"/>
                                        <p:tgtEl>
                                          <p:spTgt spid="170">
                                            <p:txEl>
                                              <p:charRg st="1" end="1"/>
                                            </p:txEl>
                                          </p:spTgt>
                                        </p:tgtEl>
                                      </p:cBhvr>
                                    </p:animEffect>
                                  </p:childTnLst>
                                </p:cTn>
                              </p:par>
                            </p:childTnLst>
                          </p:cTn>
                        </p:par>
                        <p:par>
                          <p:cTn id="169" fill="hold">
                            <p:stCondLst>
                              <p:cond delay="13500"/>
                            </p:stCondLst>
                            <p:childTnLst>
                              <p:par>
                                <p:cTn id="170" presetID="10" presetClass="entr" presetSubtype="0" fill="hold" nodeType="afterEffect">
                                  <p:stCondLst>
                                    <p:cond delay="0"/>
                                  </p:stCondLst>
                                  <p:childTnLst>
                                    <p:set>
                                      <p:cBhvr>
                                        <p:cTn id="171" dur="1" fill="hold">
                                          <p:stCondLst>
                                            <p:cond delay="0"/>
                                          </p:stCondLst>
                                        </p:cTn>
                                        <p:tgtEl>
                                          <p:spTgt spid="170">
                                            <p:txEl>
                                              <p:charRg st="1" end="1"/>
                                            </p:txEl>
                                          </p:spTgt>
                                        </p:tgtEl>
                                        <p:attrNameLst>
                                          <p:attrName>style.visibility</p:attrName>
                                        </p:attrNameLst>
                                      </p:cBhvr>
                                      <p:to>
                                        <p:strVal val="visible"/>
                                      </p:to>
                                    </p:set>
                                    <p:animEffect transition="in" filter="fade">
                                      <p:cBhvr>
                                        <p:cTn id="172" dur="500"/>
                                        <p:tgtEl>
                                          <p:spTgt spid="170">
                                            <p:txEl>
                                              <p:charRg st="1" end="1"/>
                                            </p:txEl>
                                          </p:spTgt>
                                        </p:tgtEl>
                                      </p:cBhvr>
                                    </p:animEffect>
                                  </p:childTnLst>
                                </p:cTn>
                              </p:par>
                            </p:childTnLst>
                          </p:cTn>
                        </p:par>
                        <p:par>
                          <p:cTn id="173" fill="hold">
                            <p:stCondLst>
                              <p:cond delay="14000"/>
                            </p:stCondLst>
                            <p:childTnLst>
                              <p:par>
                                <p:cTn id="174" presetID="10" presetClass="entr" presetSubtype="0" fill="hold" nodeType="afterEffect">
                                  <p:stCondLst>
                                    <p:cond delay="0"/>
                                  </p:stCondLst>
                                  <p:childTnLst>
                                    <p:set>
                                      <p:cBhvr>
                                        <p:cTn id="175" dur="1" fill="hold">
                                          <p:stCondLst>
                                            <p:cond delay="0"/>
                                          </p:stCondLst>
                                        </p:cTn>
                                        <p:tgtEl>
                                          <p:spTgt spid="170">
                                            <p:txEl>
                                              <p:charRg st="1" end="1"/>
                                            </p:txEl>
                                          </p:spTgt>
                                        </p:tgtEl>
                                        <p:attrNameLst>
                                          <p:attrName>style.visibility</p:attrName>
                                        </p:attrNameLst>
                                      </p:cBhvr>
                                      <p:to>
                                        <p:strVal val="visible"/>
                                      </p:to>
                                    </p:set>
                                    <p:animEffect transition="in" filter="fade">
                                      <p:cBhvr>
                                        <p:cTn id="176" dur="500"/>
                                        <p:tgtEl>
                                          <p:spTgt spid="170">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 Column - Horizontal">
  <p:cSld name="1 Column - Horizontal">
    <p:spTree>
      <p:nvGrpSpPr>
        <p:cNvPr id="1" name="Shape 112"/>
        <p:cNvGrpSpPr/>
        <p:nvPr/>
      </p:nvGrpSpPr>
      <p:grpSpPr>
        <a:xfrm>
          <a:off x="0" y="0"/>
          <a:ext cx="0" cy="0"/>
          <a:chOff x="0" y="0"/>
          <a:chExt cx="0" cy="0"/>
        </a:xfrm>
      </p:grpSpPr>
      <p:sp>
        <p:nvSpPr>
          <p:cNvPr id="113" name="Google Shape;113;p34"/>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34"/>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lt1"/>
              </a:solidFill>
              <a:latin typeface="Aleo Light"/>
              <a:ea typeface="Aleo Light"/>
              <a:cs typeface="Aleo Light"/>
              <a:sym typeface="Aleo Light"/>
            </a:endParaRPr>
          </a:p>
        </p:txBody>
      </p:sp>
      <p:sp>
        <p:nvSpPr>
          <p:cNvPr id="115" name="Google Shape;115;p34"/>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116" name="Google Shape;116;p34"/>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117" name="Google Shape;117;p34"/>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118" name="Google Shape;118;p34"/>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b="0" i="0" u="none" strike="noStrike" cap="none">
                <a:solidFill>
                  <a:srgbClr val="D8D8D8"/>
                </a:solidFill>
                <a:latin typeface="Aleo Light"/>
                <a:ea typeface="Aleo Light"/>
                <a:cs typeface="Aleo Light"/>
                <a:sym typeface="Aleo Light"/>
              </a:defRPr>
            </a:lvl1pPr>
            <a:lvl2pPr marL="0" lvl="1" indent="0" algn="l">
              <a:spcBef>
                <a:spcPts val="0"/>
              </a:spcBef>
              <a:buNone/>
              <a:defRPr sz="4000" b="0" i="0" u="none" strike="noStrike" cap="none">
                <a:solidFill>
                  <a:srgbClr val="D8D8D8"/>
                </a:solidFill>
                <a:latin typeface="Aleo Light"/>
                <a:ea typeface="Aleo Light"/>
                <a:cs typeface="Aleo Light"/>
                <a:sym typeface="Aleo Light"/>
              </a:defRPr>
            </a:lvl2pPr>
            <a:lvl3pPr marL="0" lvl="2" indent="0" algn="l">
              <a:spcBef>
                <a:spcPts val="0"/>
              </a:spcBef>
              <a:buNone/>
              <a:defRPr sz="4000" b="0" i="0" u="none" strike="noStrike" cap="none">
                <a:solidFill>
                  <a:srgbClr val="D8D8D8"/>
                </a:solidFill>
                <a:latin typeface="Aleo Light"/>
                <a:ea typeface="Aleo Light"/>
                <a:cs typeface="Aleo Light"/>
                <a:sym typeface="Aleo Light"/>
              </a:defRPr>
            </a:lvl3pPr>
            <a:lvl4pPr marL="0" lvl="3" indent="0" algn="l">
              <a:spcBef>
                <a:spcPts val="0"/>
              </a:spcBef>
              <a:buNone/>
              <a:defRPr sz="4000" b="0" i="0" u="none" strike="noStrike" cap="none">
                <a:solidFill>
                  <a:srgbClr val="D8D8D8"/>
                </a:solidFill>
                <a:latin typeface="Aleo Light"/>
                <a:ea typeface="Aleo Light"/>
                <a:cs typeface="Aleo Light"/>
                <a:sym typeface="Aleo Light"/>
              </a:defRPr>
            </a:lvl4pPr>
            <a:lvl5pPr marL="0" lvl="4" indent="0" algn="l">
              <a:spcBef>
                <a:spcPts val="0"/>
              </a:spcBef>
              <a:buNone/>
              <a:defRPr sz="4000" b="0" i="0" u="none" strike="noStrike" cap="none">
                <a:solidFill>
                  <a:srgbClr val="D8D8D8"/>
                </a:solidFill>
                <a:latin typeface="Aleo Light"/>
                <a:ea typeface="Aleo Light"/>
                <a:cs typeface="Aleo Light"/>
                <a:sym typeface="Aleo Light"/>
              </a:defRPr>
            </a:lvl5pPr>
            <a:lvl6pPr marL="0" lvl="5" indent="0" algn="l">
              <a:spcBef>
                <a:spcPts val="0"/>
              </a:spcBef>
              <a:buNone/>
              <a:defRPr sz="4000" b="0" i="0" u="none" strike="noStrike" cap="none">
                <a:solidFill>
                  <a:srgbClr val="D8D8D8"/>
                </a:solidFill>
                <a:latin typeface="Aleo Light"/>
                <a:ea typeface="Aleo Light"/>
                <a:cs typeface="Aleo Light"/>
                <a:sym typeface="Aleo Light"/>
              </a:defRPr>
            </a:lvl6pPr>
            <a:lvl7pPr marL="0" lvl="6" indent="0" algn="l">
              <a:spcBef>
                <a:spcPts val="0"/>
              </a:spcBef>
              <a:buNone/>
              <a:defRPr sz="4000" b="0" i="0" u="none" strike="noStrike" cap="none">
                <a:solidFill>
                  <a:srgbClr val="D8D8D8"/>
                </a:solidFill>
                <a:latin typeface="Aleo Light"/>
                <a:ea typeface="Aleo Light"/>
                <a:cs typeface="Aleo Light"/>
                <a:sym typeface="Aleo Light"/>
              </a:defRPr>
            </a:lvl7pPr>
            <a:lvl8pPr marL="0" lvl="7" indent="0" algn="l">
              <a:spcBef>
                <a:spcPts val="0"/>
              </a:spcBef>
              <a:buNone/>
              <a:defRPr sz="4000" b="0" i="0" u="none" strike="noStrike" cap="none">
                <a:solidFill>
                  <a:srgbClr val="D8D8D8"/>
                </a:solidFill>
                <a:latin typeface="Aleo Light"/>
                <a:ea typeface="Aleo Light"/>
                <a:cs typeface="Aleo Light"/>
                <a:sym typeface="Aleo Light"/>
              </a:defRPr>
            </a:lvl8pPr>
            <a:lvl9pPr marL="0" lvl="8" indent="0" algn="l">
              <a:spcBef>
                <a:spcPts val="0"/>
              </a:spcBef>
              <a:buNone/>
              <a:defRPr sz="4000" b="0" i="0" u="none" strike="noStrike" cap="none">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119" name="Google Shape;119;p34"/>
          <p:cNvSpPr txBox="1">
            <a:spLocks noGrp="1"/>
          </p:cNvSpPr>
          <p:nvPr>
            <p:ph type="subTitle" idx="1"/>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120" name="Google Shape;120;p34"/>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lt1"/>
              </a:solidFill>
              <a:latin typeface="Aleo Light"/>
              <a:ea typeface="Aleo Light"/>
              <a:cs typeface="Aleo Light"/>
              <a:sym typeface="Aleo Light"/>
            </a:endParaRPr>
          </a:p>
        </p:txBody>
      </p:sp>
      <p:sp>
        <p:nvSpPr>
          <p:cNvPr id="121" name="Google Shape;121;p34"/>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122" name="Google Shape;122;p34"/>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123" name="Google Shape;123;p34"/>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124" name="Google Shape;124;p34"/>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4"/>
          <p:cNvSpPr txBox="1">
            <a:spLocks noGrp="1"/>
          </p:cNvSpPr>
          <p:nvPr>
            <p:ph type="body" idx="2"/>
          </p:nvPr>
        </p:nvSpPr>
        <p:spPr>
          <a:xfrm>
            <a:off x="1006302" y="3631332"/>
            <a:ext cx="16427188" cy="1080120"/>
          </a:xfrm>
          <a:prstGeom prst="rect">
            <a:avLst/>
          </a:prstGeom>
          <a:noFill/>
          <a:ln>
            <a:noFill/>
          </a:ln>
        </p:spPr>
        <p:txBody>
          <a:bodyPr spcFirstLastPara="1" wrap="square" lIns="163275" tIns="81625" rIns="163275" bIns="81625" anchor="ctr" anchorCtr="0">
            <a:normAutofit/>
          </a:bodyPr>
          <a:lstStyle>
            <a:lvl1pPr marL="457200" lvl="0" indent="-228600" algn="ctr">
              <a:spcBef>
                <a:spcPts val="880"/>
              </a:spcBef>
              <a:spcAft>
                <a:spcPts val="0"/>
              </a:spcAft>
              <a:buClr>
                <a:schemeClr val="dk1"/>
              </a:buClr>
              <a:buSzPts val="4400"/>
              <a:buFont typeface="Aleo"/>
              <a:buNone/>
              <a:defRPr sz="4400">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34"/>
          <p:cNvSpPr txBox="1">
            <a:spLocks noGrp="1"/>
          </p:cNvSpPr>
          <p:nvPr>
            <p:ph type="body" idx="3"/>
          </p:nvPr>
        </p:nvSpPr>
        <p:spPr>
          <a:xfrm>
            <a:off x="1015666" y="4664988"/>
            <a:ext cx="16417824" cy="2782768"/>
          </a:xfrm>
          <a:prstGeom prst="rect">
            <a:avLst/>
          </a:prstGeom>
          <a:noFill/>
          <a:ln>
            <a:noFill/>
          </a:ln>
        </p:spPr>
        <p:txBody>
          <a:bodyPr spcFirstLastPara="1" wrap="square" lIns="163275" tIns="81625" rIns="163275" bIns="81625" anchor="t" anchorCtr="0">
            <a:normAutofit/>
          </a:bodyPr>
          <a:lstStyle>
            <a:lvl1pPr marL="457200" lvl="0" indent="-228600" algn="ctr">
              <a:spcBef>
                <a:spcPts val="640"/>
              </a:spcBef>
              <a:spcAft>
                <a:spcPts val="0"/>
              </a:spcAft>
              <a:buClr>
                <a:schemeClr val="dk1"/>
              </a:buClr>
              <a:buSzPts val="3200"/>
              <a:buFont typeface="Aleo Light"/>
              <a:buNone/>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p:tgtEl>
                                          <p:spTgt spid="11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16"/>
                                        </p:tgtEl>
                                        <p:attrNameLst>
                                          <p:attrName>style.visibility</p:attrName>
                                        </p:attrNameLst>
                                      </p:cBhvr>
                                      <p:to>
                                        <p:strVal val="visible"/>
                                      </p:to>
                                    </p:set>
                                    <p:anim calcmode="lin" valueType="num">
                                      <p:cBhvr additive="base">
                                        <p:cTn id="10" dur="500"/>
                                        <p:tgtEl>
                                          <p:spTgt spid="11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114"/>
                                        </p:tgtEl>
                                        <p:attrNameLst>
                                          <p:attrName>style.visibility</p:attrName>
                                        </p:attrNameLst>
                                      </p:cBhvr>
                                      <p:to>
                                        <p:strVal val="visible"/>
                                      </p:to>
                                    </p:set>
                                    <p:anim calcmode="lin" valueType="num">
                                      <p:cBhvr additive="base">
                                        <p:cTn id="13" dur="500"/>
                                        <p:tgtEl>
                                          <p:spTgt spid="114"/>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115"/>
                                        </p:tgtEl>
                                        <p:attrNameLst>
                                          <p:attrName>style.visibility</p:attrName>
                                        </p:attrNameLst>
                                      </p:cBhvr>
                                      <p:to>
                                        <p:strVal val="visible"/>
                                      </p:to>
                                    </p:set>
                                    <p:anim calcmode="lin" valueType="num">
                                      <p:cBhvr additive="base">
                                        <p:cTn id="16" dur="500"/>
                                        <p:tgtEl>
                                          <p:spTgt spid="115"/>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118"/>
                                        </p:tgtEl>
                                        <p:attrNameLst>
                                          <p:attrName>style.visibility</p:attrName>
                                        </p:attrNameLst>
                                      </p:cBhvr>
                                      <p:to>
                                        <p:strVal val="visible"/>
                                      </p:to>
                                    </p:set>
                                    <p:anim calcmode="lin" valueType="num">
                                      <p:cBhvr additive="base">
                                        <p:cTn id="19" dur="500"/>
                                        <p:tgtEl>
                                          <p:spTgt spid="118"/>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123"/>
                                        </p:tgtEl>
                                        <p:attrNameLst>
                                          <p:attrName>style.visibility</p:attrName>
                                        </p:attrNameLst>
                                      </p:cBhvr>
                                      <p:to>
                                        <p:strVal val="visible"/>
                                      </p:to>
                                    </p:set>
                                    <p:anim calcmode="lin" valueType="num">
                                      <p:cBhvr additive="base">
                                        <p:cTn id="22" dur="500"/>
                                        <p:tgtEl>
                                          <p:spTgt spid="123"/>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122"/>
                                        </p:tgtEl>
                                        <p:attrNameLst>
                                          <p:attrName>style.visibility</p:attrName>
                                        </p:attrNameLst>
                                      </p:cBhvr>
                                      <p:to>
                                        <p:strVal val="visible"/>
                                      </p:to>
                                    </p:set>
                                    <p:anim calcmode="lin" valueType="num">
                                      <p:cBhvr additive="base">
                                        <p:cTn id="25" dur="500"/>
                                        <p:tgtEl>
                                          <p:spTgt spid="122"/>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121"/>
                                        </p:tgtEl>
                                        <p:attrNameLst>
                                          <p:attrName>style.visibility</p:attrName>
                                        </p:attrNameLst>
                                      </p:cBhvr>
                                      <p:to>
                                        <p:strVal val="visible"/>
                                      </p:to>
                                    </p:set>
                                    <p:anim calcmode="lin" valueType="num">
                                      <p:cBhvr additive="base">
                                        <p:cTn id="28" dur="500"/>
                                        <p:tgtEl>
                                          <p:spTgt spid="121"/>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124"/>
                                        </p:tgtEl>
                                        <p:attrNameLst>
                                          <p:attrName>style.visibility</p:attrName>
                                        </p:attrNameLst>
                                      </p:cBhvr>
                                      <p:to>
                                        <p:strVal val="visible"/>
                                      </p:to>
                                    </p:set>
                                    <p:anim calcmode="lin" valueType="num">
                                      <p:cBhvr additive="base">
                                        <p:cTn id="31" dur="500"/>
                                        <p:tgtEl>
                                          <p:spTgt spid="124"/>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120"/>
                                        </p:tgtEl>
                                        <p:attrNameLst>
                                          <p:attrName>style.visibility</p:attrName>
                                        </p:attrNameLst>
                                      </p:cBhvr>
                                      <p:to>
                                        <p:strVal val="visible"/>
                                      </p:to>
                                    </p:set>
                                    <p:animEffect transition="in" filter="fade">
                                      <p:cBhvr>
                                        <p:cTn id="34" dur="500"/>
                                        <p:tgtEl>
                                          <p:spTgt spid="120"/>
                                        </p:tgtEl>
                                      </p:cBhvr>
                                    </p:animEffect>
                                  </p:childTnLst>
                                </p:cTn>
                              </p:par>
                              <p:par>
                                <p:cTn id="35" presetID="10" presetClass="entr" presetSubtype="0" fill="hold" nodeType="withEffect">
                                  <p:stCondLst>
                                    <p:cond delay="250"/>
                                  </p:stCondLst>
                                  <p:childTnLst>
                                    <p:set>
                                      <p:cBhvr>
                                        <p:cTn id="36" dur="1" fill="hold">
                                          <p:stCondLst>
                                            <p:cond delay="0"/>
                                          </p:stCondLst>
                                        </p:cTn>
                                        <p:tgtEl>
                                          <p:spTgt spid="119">
                                            <p:txEl>
                                              <p:pRg st="0" end="0"/>
                                            </p:txEl>
                                          </p:spTgt>
                                        </p:tgtEl>
                                        <p:attrNameLst>
                                          <p:attrName>style.visibility</p:attrName>
                                        </p:attrNameLst>
                                      </p:cBhvr>
                                      <p:to>
                                        <p:strVal val="visible"/>
                                      </p:to>
                                    </p:set>
                                    <p:animEffect transition="in" filter="fade">
                                      <p:cBhvr>
                                        <p:cTn id="37" dur="500"/>
                                        <p:tgtEl>
                                          <p:spTgt spid="119">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119">
                                            <p:txEl>
                                              <p:pRg st="1" end="1"/>
                                            </p:txEl>
                                          </p:spTgt>
                                        </p:tgtEl>
                                        <p:attrNameLst>
                                          <p:attrName>style.visibility</p:attrName>
                                        </p:attrNameLst>
                                      </p:cBhvr>
                                      <p:to>
                                        <p:strVal val="visible"/>
                                      </p:to>
                                    </p:set>
                                    <p:animEffect transition="in" filter="fade">
                                      <p:cBhvr>
                                        <p:cTn id="40" dur="500"/>
                                        <p:tgtEl>
                                          <p:spTgt spid="119">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119">
                                            <p:txEl>
                                              <p:pRg st="2" end="2"/>
                                            </p:txEl>
                                          </p:spTgt>
                                        </p:tgtEl>
                                        <p:attrNameLst>
                                          <p:attrName>style.visibility</p:attrName>
                                        </p:attrNameLst>
                                      </p:cBhvr>
                                      <p:to>
                                        <p:strVal val="visible"/>
                                      </p:to>
                                    </p:set>
                                    <p:animEffect transition="in" filter="fade">
                                      <p:cBhvr>
                                        <p:cTn id="43" dur="500"/>
                                        <p:tgtEl>
                                          <p:spTgt spid="119">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119">
                                            <p:txEl>
                                              <p:pRg st="3" end="3"/>
                                            </p:txEl>
                                          </p:spTgt>
                                        </p:tgtEl>
                                        <p:attrNameLst>
                                          <p:attrName>style.visibility</p:attrName>
                                        </p:attrNameLst>
                                      </p:cBhvr>
                                      <p:to>
                                        <p:strVal val="visible"/>
                                      </p:to>
                                    </p:set>
                                    <p:animEffect transition="in" filter="fade">
                                      <p:cBhvr>
                                        <p:cTn id="46" dur="500"/>
                                        <p:tgtEl>
                                          <p:spTgt spid="119">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119">
                                            <p:txEl>
                                              <p:pRg st="4" end="4"/>
                                            </p:txEl>
                                          </p:spTgt>
                                        </p:tgtEl>
                                        <p:attrNameLst>
                                          <p:attrName>style.visibility</p:attrName>
                                        </p:attrNameLst>
                                      </p:cBhvr>
                                      <p:to>
                                        <p:strVal val="visible"/>
                                      </p:to>
                                    </p:set>
                                    <p:animEffect transition="in" filter="fade">
                                      <p:cBhvr>
                                        <p:cTn id="49" dur="500"/>
                                        <p:tgtEl>
                                          <p:spTgt spid="119">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119">
                                            <p:txEl>
                                              <p:pRg st="5" end="5"/>
                                            </p:txEl>
                                          </p:spTgt>
                                        </p:tgtEl>
                                        <p:attrNameLst>
                                          <p:attrName>style.visibility</p:attrName>
                                        </p:attrNameLst>
                                      </p:cBhvr>
                                      <p:to>
                                        <p:strVal val="visible"/>
                                      </p:to>
                                    </p:set>
                                    <p:animEffect transition="in" filter="fade">
                                      <p:cBhvr>
                                        <p:cTn id="52" dur="500"/>
                                        <p:tgtEl>
                                          <p:spTgt spid="119">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119">
                                            <p:txEl>
                                              <p:pRg st="6" end="6"/>
                                            </p:txEl>
                                          </p:spTgt>
                                        </p:tgtEl>
                                        <p:attrNameLst>
                                          <p:attrName>style.visibility</p:attrName>
                                        </p:attrNameLst>
                                      </p:cBhvr>
                                      <p:to>
                                        <p:strVal val="visible"/>
                                      </p:to>
                                    </p:set>
                                    <p:animEffect transition="in" filter="fade">
                                      <p:cBhvr>
                                        <p:cTn id="55" dur="500"/>
                                        <p:tgtEl>
                                          <p:spTgt spid="119">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119">
                                            <p:txEl>
                                              <p:pRg st="7" end="7"/>
                                            </p:txEl>
                                          </p:spTgt>
                                        </p:tgtEl>
                                        <p:attrNameLst>
                                          <p:attrName>style.visibility</p:attrName>
                                        </p:attrNameLst>
                                      </p:cBhvr>
                                      <p:to>
                                        <p:strVal val="visible"/>
                                      </p:to>
                                    </p:set>
                                    <p:animEffect transition="in" filter="fade">
                                      <p:cBhvr>
                                        <p:cTn id="58" dur="500"/>
                                        <p:tgtEl>
                                          <p:spTgt spid="119">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119">
                                            <p:txEl>
                                              <p:pRg st="8" end="8"/>
                                            </p:txEl>
                                          </p:spTgt>
                                        </p:tgtEl>
                                        <p:attrNameLst>
                                          <p:attrName>style.visibility</p:attrName>
                                        </p:attrNameLst>
                                      </p:cBhvr>
                                      <p:to>
                                        <p:strVal val="visible"/>
                                      </p:to>
                                    </p:set>
                                    <p:animEffect transition="in" filter="fade">
                                      <p:cBhvr>
                                        <p:cTn id="61" dur="500"/>
                                        <p:tgtEl>
                                          <p:spTgt spid="119">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113"/>
                                        </p:tgtEl>
                                        <p:attrNameLst>
                                          <p:attrName>style.visibility</p:attrName>
                                        </p:attrNameLst>
                                      </p:cBhvr>
                                      <p:to>
                                        <p:strVal val="visible"/>
                                      </p:to>
                                    </p:set>
                                    <p:animEffect transition="in" filter="fade">
                                      <p:cBhvr>
                                        <p:cTn id="64" dur="500"/>
                                        <p:tgtEl>
                                          <p:spTgt spid="113"/>
                                        </p:tgtEl>
                                      </p:cBhvr>
                                    </p:animEffect>
                                  </p:childTnLst>
                                </p:cTn>
                              </p:par>
                              <p:par>
                                <p:cTn id="65" presetID="10" presetClass="entr" presetSubtype="0" fill="hold" nodeType="withEffect">
                                  <p:stCondLst>
                                    <p:cond delay="750"/>
                                  </p:stCondLst>
                                  <p:childTnLst>
                                    <p:set>
                                      <p:cBhvr>
                                        <p:cTn id="66" dur="1" fill="hold">
                                          <p:stCondLst>
                                            <p:cond delay="0"/>
                                          </p:stCondLst>
                                        </p:cTn>
                                        <p:tgtEl>
                                          <p:spTgt spid="125">
                                            <p:txEl>
                                              <p:pRg st="0" end="0"/>
                                            </p:txEl>
                                          </p:spTgt>
                                        </p:tgtEl>
                                        <p:attrNameLst>
                                          <p:attrName>style.visibility</p:attrName>
                                        </p:attrNameLst>
                                      </p:cBhvr>
                                      <p:to>
                                        <p:strVal val="visible"/>
                                      </p:to>
                                    </p:set>
                                    <p:animEffect transition="in" filter="fade">
                                      <p:cBhvr>
                                        <p:cTn id="67" dur="500"/>
                                        <p:tgtEl>
                                          <p:spTgt spid="125">
                                            <p:txEl>
                                              <p:pRg st="0" end="0"/>
                                            </p:txEl>
                                          </p:spTgt>
                                        </p:tgtEl>
                                      </p:cBhvr>
                                    </p:animEffect>
                                  </p:childTnLst>
                                </p:cTn>
                              </p:par>
                              <p:par>
                                <p:cTn id="68" presetID="10" presetClass="entr" presetSubtype="0" fill="hold" nodeType="withEffect">
                                  <p:stCondLst>
                                    <p:cond delay="750"/>
                                  </p:stCondLst>
                                  <p:childTnLst>
                                    <p:set>
                                      <p:cBhvr>
                                        <p:cTn id="69" dur="1" fill="hold">
                                          <p:stCondLst>
                                            <p:cond delay="0"/>
                                          </p:stCondLst>
                                        </p:cTn>
                                        <p:tgtEl>
                                          <p:spTgt spid="125">
                                            <p:txEl>
                                              <p:pRg st="1" end="1"/>
                                            </p:txEl>
                                          </p:spTgt>
                                        </p:tgtEl>
                                        <p:attrNameLst>
                                          <p:attrName>style.visibility</p:attrName>
                                        </p:attrNameLst>
                                      </p:cBhvr>
                                      <p:to>
                                        <p:strVal val="visible"/>
                                      </p:to>
                                    </p:set>
                                    <p:animEffect transition="in" filter="fade">
                                      <p:cBhvr>
                                        <p:cTn id="70" dur="500"/>
                                        <p:tgtEl>
                                          <p:spTgt spid="125">
                                            <p:txEl>
                                              <p:pRg st="1" end="1"/>
                                            </p:txEl>
                                          </p:spTgt>
                                        </p:tgtEl>
                                      </p:cBhvr>
                                    </p:animEffect>
                                  </p:childTnLst>
                                </p:cTn>
                              </p:par>
                              <p:par>
                                <p:cTn id="71" presetID="10" presetClass="entr" presetSubtype="0" fill="hold" nodeType="withEffect">
                                  <p:stCondLst>
                                    <p:cond delay="750"/>
                                  </p:stCondLst>
                                  <p:childTnLst>
                                    <p:set>
                                      <p:cBhvr>
                                        <p:cTn id="72" dur="1" fill="hold">
                                          <p:stCondLst>
                                            <p:cond delay="0"/>
                                          </p:stCondLst>
                                        </p:cTn>
                                        <p:tgtEl>
                                          <p:spTgt spid="125">
                                            <p:txEl>
                                              <p:pRg st="2" end="2"/>
                                            </p:txEl>
                                          </p:spTgt>
                                        </p:tgtEl>
                                        <p:attrNameLst>
                                          <p:attrName>style.visibility</p:attrName>
                                        </p:attrNameLst>
                                      </p:cBhvr>
                                      <p:to>
                                        <p:strVal val="visible"/>
                                      </p:to>
                                    </p:set>
                                    <p:animEffect transition="in" filter="fade">
                                      <p:cBhvr>
                                        <p:cTn id="73" dur="500"/>
                                        <p:tgtEl>
                                          <p:spTgt spid="125">
                                            <p:txEl>
                                              <p:pRg st="2" end="2"/>
                                            </p:txEl>
                                          </p:spTgt>
                                        </p:tgtEl>
                                      </p:cBhvr>
                                    </p:animEffect>
                                  </p:childTnLst>
                                </p:cTn>
                              </p:par>
                              <p:par>
                                <p:cTn id="74" presetID="10" presetClass="entr" presetSubtype="0" fill="hold" nodeType="withEffect">
                                  <p:stCondLst>
                                    <p:cond delay="750"/>
                                  </p:stCondLst>
                                  <p:childTnLst>
                                    <p:set>
                                      <p:cBhvr>
                                        <p:cTn id="75" dur="1" fill="hold">
                                          <p:stCondLst>
                                            <p:cond delay="0"/>
                                          </p:stCondLst>
                                        </p:cTn>
                                        <p:tgtEl>
                                          <p:spTgt spid="125">
                                            <p:txEl>
                                              <p:pRg st="3" end="3"/>
                                            </p:txEl>
                                          </p:spTgt>
                                        </p:tgtEl>
                                        <p:attrNameLst>
                                          <p:attrName>style.visibility</p:attrName>
                                        </p:attrNameLst>
                                      </p:cBhvr>
                                      <p:to>
                                        <p:strVal val="visible"/>
                                      </p:to>
                                    </p:set>
                                    <p:animEffect transition="in" filter="fade">
                                      <p:cBhvr>
                                        <p:cTn id="76" dur="500"/>
                                        <p:tgtEl>
                                          <p:spTgt spid="125">
                                            <p:txEl>
                                              <p:pRg st="3" end="3"/>
                                            </p:txEl>
                                          </p:spTgt>
                                        </p:tgtEl>
                                      </p:cBhvr>
                                    </p:animEffect>
                                  </p:childTnLst>
                                </p:cTn>
                              </p:par>
                              <p:par>
                                <p:cTn id="77" presetID="10" presetClass="entr" presetSubtype="0" fill="hold" nodeType="withEffect">
                                  <p:stCondLst>
                                    <p:cond delay="750"/>
                                  </p:stCondLst>
                                  <p:childTnLst>
                                    <p:set>
                                      <p:cBhvr>
                                        <p:cTn id="78" dur="1" fill="hold">
                                          <p:stCondLst>
                                            <p:cond delay="0"/>
                                          </p:stCondLst>
                                        </p:cTn>
                                        <p:tgtEl>
                                          <p:spTgt spid="125">
                                            <p:txEl>
                                              <p:pRg st="4" end="4"/>
                                            </p:txEl>
                                          </p:spTgt>
                                        </p:tgtEl>
                                        <p:attrNameLst>
                                          <p:attrName>style.visibility</p:attrName>
                                        </p:attrNameLst>
                                      </p:cBhvr>
                                      <p:to>
                                        <p:strVal val="visible"/>
                                      </p:to>
                                    </p:set>
                                    <p:animEffect transition="in" filter="fade">
                                      <p:cBhvr>
                                        <p:cTn id="79" dur="500"/>
                                        <p:tgtEl>
                                          <p:spTgt spid="125">
                                            <p:txEl>
                                              <p:pRg st="4" end="4"/>
                                            </p:txEl>
                                          </p:spTgt>
                                        </p:tgtEl>
                                      </p:cBhvr>
                                    </p:animEffect>
                                  </p:childTnLst>
                                </p:cTn>
                              </p:par>
                              <p:par>
                                <p:cTn id="80" presetID="10" presetClass="entr" presetSubtype="0" fill="hold" nodeType="withEffect">
                                  <p:stCondLst>
                                    <p:cond delay="750"/>
                                  </p:stCondLst>
                                  <p:childTnLst>
                                    <p:set>
                                      <p:cBhvr>
                                        <p:cTn id="81" dur="1" fill="hold">
                                          <p:stCondLst>
                                            <p:cond delay="0"/>
                                          </p:stCondLst>
                                        </p:cTn>
                                        <p:tgtEl>
                                          <p:spTgt spid="125">
                                            <p:txEl>
                                              <p:pRg st="5" end="5"/>
                                            </p:txEl>
                                          </p:spTgt>
                                        </p:tgtEl>
                                        <p:attrNameLst>
                                          <p:attrName>style.visibility</p:attrName>
                                        </p:attrNameLst>
                                      </p:cBhvr>
                                      <p:to>
                                        <p:strVal val="visible"/>
                                      </p:to>
                                    </p:set>
                                    <p:animEffect transition="in" filter="fade">
                                      <p:cBhvr>
                                        <p:cTn id="82" dur="500"/>
                                        <p:tgtEl>
                                          <p:spTgt spid="125">
                                            <p:txEl>
                                              <p:pRg st="5" end="5"/>
                                            </p:txEl>
                                          </p:spTgt>
                                        </p:tgtEl>
                                      </p:cBhvr>
                                    </p:animEffect>
                                  </p:childTnLst>
                                </p:cTn>
                              </p:par>
                              <p:par>
                                <p:cTn id="83" presetID="10" presetClass="entr" presetSubtype="0" fill="hold" nodeType="withEffect">
                                  <p:stCondLst>
                                    <p:cond delay="750"/>
                                  </p:stCondLst>
                                  <p:childTnLst>
                                    <p:set>
                                      <p:cBhvr>
                                        <p:cTn id="84" dur="1" fill="hold">
                                          <p:stCondLst>
                                            <p:cond delay="0"/>
                                          </p:stCondLst>
                                        </p:cTn>
                                        <p:tgtEl>
                                          <p:spTgt spid="125">
                                            <p:txEl>
                                              <p:pRg st="6" end="6"/>
                                            </p:txEl>
                                          </p:spTgt>
                                        </p:tgtEl>
                                        <p:attrNameLst>
                                          <p:attrName>style.visibility</p:attrName>
                                        </p:attrNameLst>
                                      </p:cBhvr>
                                      <p:to>
                                        <p:strVal val="visible"/>
                                      </p:to>
                                    </p:set>
                                    <p:animEffect transition="in" filter="fade">
                                      <p:cBhvr>
                                        <p:cTn id="85" dur="500"/>
                                        <p:tgtEl>
                                          <p:spTgt spid="125">
                                            <p:txEl>
                                              <p:pRg st="6" end="6"/>
                                            </p:txEl>
                                          </p:spTgt>
                                        </p:tgtEl>
                                      </p:cBhvr>
                                    </p:animEffect>
                                  </p:childTnLst>
                                </p:cTn>
                              </p:par>
                              <p:par>
                                <p:cTn id="86" presetID="10" presetClass="entr" presetSubtype="0" fill="hold" nodeType="withEffect">
                                  <p:stCondLst>
                                    <p:cond delay="750"/>
                                  </p:stCondLst>
                                  <p:childTnLst>
                                    <p:set>
                                      <p:cBhvr>
                                        <p:cTn id="87" dur="1" fill="hold">
                                          <p:stCondLst>
                                            <p:cond delay="0"/>
                                          </p:stCondLst>
                                        </p:cTn>
                                        <p:tgtEl>
                                          <p:spTgt spid="125">
                                            <p:txEl>
                                              <p:pRg st="7" end="7"/>
                                            </p:txEl>
                                          </p:spTgt>
                                        </p:tgtEl>
                                        <p:attrNameLst>
                                          <p:attrName>style.visibility</p:attrName>
                                        </p:attrNameLst>
                                      </p:cBhvr>
                                      <p:to>
                                        <p:strVal val="visible"/>
                                      </p:to>
                                    </p:set>
                                    <p:animEffect transition="in" filter="fade">
                                      <p:cBhvr>
                                        <p:cTn id="88" dur="500"/>
                                        <p:tgtEl>
                                          <p:spTgt spid="125">
                                            <p:txEl>
                                              <p:pRg st="7" end="7"/>
                                            </p:txEl>
                                          </p:spTgt>
                                        </p:tgtEl>
                                      </p:cBhvr>
                                    </p:animEffect>
                                  </p:childTnLst>
                                </p:cTn>
                              </p:par>
                              <p:par>
                                <p:cTn id="89" presetID="10" presetClass="entr" presetSubtype="0" fill="hold" nodeType="withEffect">
                                  <p:stCondLst>
                                    <p:cond delay="750"/>
                                  </p:stCondLst>
                                  <p:childTnLst>
                                    <p:set>
                                      <p:cBhvr>
                                        <p:cTn id="90" dur="1" fill="hold">
                                          <p:stCondLst>
                                            <p:cond delay="0"/>
                                          </p:stCondLst>
                                        </p:cTn>
                                        <p:tgtEl>
                                          <p:spTgt spid="125">
                                            <p:txEl>
                                              <p:pRg st="8" end="8"/>
                                            </p:txEl>
                                          </p:spTgt>
                                        </p:tgtEl>
                                        <p:attrNameLst>
                                          <p:attrName>style.visibility</p:attrName>
                                        </p:attrNameLst>
                                      </p:cBhvr>
                                      <p:to>
                                        <p:strVal val="visible"/>
                                      </p:to>
                                    </p:set>
                                    <p:animEffect transition="in" filter="fade">
                                      <p:cBhvr>
                                        <p:cTn id="91" dur="500"/>
                                        <p:tgtEl>
                                          <p:spTgt spid="125">
                                            <p:txEl>
                                              <p:pRg st="8" end="8"/>
                                            </p:txEl>
                                          </p:spTgt>
                                        </p:tgtEl>
                                      </p:cBhvr>
                                    </p:animEffect>
                                  </p:childTnLst>
                                </p:cTn>
                              </p:par>
                              <p:par>
                                <p:cTn id="92" presetID="10" presetClass="entr" presetSubtype="0" fill="hold" nodeType="withEffect">
                                  <p:stCondLst>
                                    <p:cond delay="750"/>
                                  </p:stCondLst>
                                  <p:childTnLst>
                                    <p:set>
                                      <p:cBhvr>
                                        <p:cTn id="93" dur="1" fill="hold">
                                          <p:stCondLst>
                                            <p:cond delay="0"/>
                                          </p:stCondLst>
                                        </p:cTn>
                                        <p:tgtEl>
                                          <p:spTgt spid="126">
                                            <p:txEl>
                                              <p:pRg st="0" end="0"/>
                                            </p:txEl>
                                          </p:spTgt>
                                        </p:tgtEl>
                                        <p:attrNameLst>
                                          <p:attrName>style.visibility</p:attrName>
                                        </p:attrNameLst>
                                      </p:cBhvr>
                                      <p:to>
                                        <p:strVal val="visible"/>
                                      </p:to>
                                    </p:set>
                                    <p:animEffect transition="in" filter="fade">
                                      <p:cBhvr>
                                        <p:cTn id="94" dur="500"/>
                                        <p:tgtEl>
                                          <p:spTgt spid="126">
                                            <p:txEl>
                                              <p:pRg st="0" end="0"/>
                                            </p:txEl>
                                          </p:spTgt>
                                        </p:tgtEl>
                                      </p:cBhvr>
                                    </p:animEffect>
                                  </p:childTnLst>
                                </p:cTn>
                              </p:par>
                              <p:par>
                                <p:cTn id="95" presetID="10" presetClass="entr" presetSubtype="0" fill="hold" nodeType="withEffect">
                                  <p:stCondLst>
                                    <p:cond delay="750"/>
                                  </p:stCondLst>
                                  <p:childTnLst>
                                    <p:set>
                                      <p:cBhvr>
                                        <p:cTn id="96" dur="1" fill="hold">
                                          <p:stCondLst>
                                            <p:cond delay="0"/>
                                          </p:stCondLst>
                                        </p:cTn>
                                        <p:tgtEl>
                                          <p:spTgt spid="126">
                                            <p:txEl>
                                              <p:pRg st="1" end="1"/>
                                            </p:txEl>
                                          </p:spTgt>
                                        </p:tgtEl>
                                        <p:attrNameLst>
                                          <p:attrName>style.visibility</p:attrName>
                                        </p:attrNameLst>
                                      </p:cBhvr>
                                      <p:to>
                                        <p:strVal val="visible"/>
                                      </p:to>
                                    </p:set>
                                    <p:animEffect transition="in" filter="fade">
                                      <p:cBhvr>
                                        <p:cTn id="97" dur="500"/>
                                        <p:tgtEl>
                                          <p:spTgt spid="126">
                                            <p:txEl>
                                              <p:pRg st="1" end="1"/>
                                            </p:txEl>
                                          </p:spTgt>
                                        </p:tgtEl>
                                      </p:cBhvr>
                                    </p:animEffect>
                                  </p:childTnLst>
                                </p:cTn>
                              </p:par>
                              <p:par>
                                <p:cTn id="98" presetID="10" presetClass="entr" presetSubtype="0" fill="hold" nodeType="withEffect">
                                  <p:stCondLst>
                                    <p:cond delay="750"/>
                                  </p:stCondLst>
                                  <p:childTnLst>
                                    <p:set>
                                      <p:cBhvr>
                                        <p:cTn id="99" dur="1" fill="hold">
                                          <p:stCondLst>
                                            <p:cond delay="0"/>
                                          </p:stCondLst>
                                        </p:cTn>
                                        <p:tgtEl>
                                          <p:spTgt spid="126">
                                            <p:txEl>
                                              <p:pRg st="2" end="2"/>
                                            </p:txEl>
                                          </p:spTgt>
                                        </p:tgtEl>
                                        <p:attrNameLst>
                                          <p:attrName>style.visibility</p:attrName>
                                        </p:attrNameLst>
                                      </p:cBhvr>
                                      <p:to>
                                        <p:strVal val="visible"/>
                                      </p:to>
                                    </p:set>
                                    <p:animEffect transition="in" filter="fade">
                                      <p:cBhvr>
                                        <p:cTn id="100" dur="500"/>
                                        <p:tgtEl>
                                          <p:spTgt spid="126">
                                            <p:txEl>
                                              <p:pRg st="2" end="2"/>
                                            </p:txEl>
                                          </p:spTgt>
                                        </p:tgtEl>
                                      </p:cBhvr>
                                    </p:animEffect>
                                  </p:childTnLst>
                                </p:cTn>
                              </p:par>
                              <p:par>
                                <p:cTn id="101" presetID="10" presetClass="entr" presetSubtype="0" fill="hold" nodeType="withEffect">
                                  <p:stCondLst>
                                    <p:cond delay="750"/>
                                  </p:stCondLst>
                                  <p:childTnLst>
                                    <p:set>
                                      <p:cBhvr>
                                        <p:cTn id="102" dur="1" fill="hold">
                                          <p:stCondLst>
                                            <p:cond delay="0"/>
                                          </p:stCondLst>
                                        </p:cTn>
                                        <p:tgtEl>
                                          <p:spTgt spid="126">
                                            <p:txEl>
                                              <p:pRg st="3" end="3"/>
                                            </p:txEl>
                                          </p:spTgt>
                                        </p:tgtEl>
                                        <p:attrNameLst>
                                          <p:attrName>style.visibility</p:attrName>
                                        </p:attrNameLst>
                                      </p:cBhvr>
                                      <p:to>
                                        <p:strVal val="visible"/>
                                      </p:to>
                                    </p:set>
                                    <p:animEffect transition="in" filter="fade">
                                      <p:cBhvr>
                                        <p:cTn id="103" dur="500"/>
                                        <p:tgtEl>
                                          <p:spTgt spid="126">
                                            <p:txEl>
                                              <p:pRg st="3" end="3"/>
                                            </p:txEl>
                                          </p:spTgt>
                                        </p:tgtEl>
                                      </p:cBhvr>
                                    </p:animEffect>
                                  </p:childTnLst>
                                </p:cTn>
                              </p:par>
                              <p:par>
                                <p:cTn id="104" presetID="10" presetClass="entr" presetSubtype="0" fill="hold" nodeType="withEffect">
                                  <p:stCondLst>
                                    <p:cond delay="750"/>
                                  </p:stCondLst>
                                  <p:childTnLst>
                                    <p:set>
                                      <p:cBhvr>
                                        <p:cTn id="105" dur="1" fill="hold">
                                          <p:stCondLst>
                                            <p:cond delay="0"/>
                                          </p:stCondLst>
                                        </p:cTn>
                                        <p:tgtEl>
                                          <p:spTgt spid="126">
                                            <p:txEl>
                                              <p:pRg st="4" end="4"/>
                                            </p:txEl>
                                          </p:spTgt>
                                        </p:tgtEl>
                                        <p:attrNameLst>
                                          <p:attrName>style.visibility</p:attrName>
                                        </p:attrNameLst>
                                      </p:cBhvr>
                                      <p:to>
                                        <p:strVal val="visible"/>
                                      </p:to>
                                    </p:set>
                                    <p:animEffect transition="in" filter="fade">
                                      <p:cBhvr>
                                        <p:cTn id="106" dur="500"/>
                                        <p:tgtEl>
                                          <p:spTgt spid="126">
                                            <p:txEl>
                                              <p:pRg st="4" end="4"/>
                                            </p:txEl>
                                          </p:spTgt>
                                        </p:tgtEl>
                                      </p:cBhvr>
                                    </p:animEffect>
                                  </p:childTnLst>
                                </p:cTn>
                              </p:par>
                              <p:par>
                                <p:cTn id="107" presetID="10" presetClass="entr" presetSubtype="0" fill="hold" nodeType="withEffect">
                                  <p:stCondLst>
                                    <p:cond delay="750"/>
                                  </p:stCondLst>
                                  <p:childTnLst>
                                    <p:set>
                                      <p:cBhvr>
                                        <p:cTn id="108" dur="1" fill="hold">
                                          <p:stCondLst>
                                            <p:cond delay="0"/>
                                          </p:stCondLst>
                                        </p:cTn>
                                        <p:tgtEl>
                                          <p:spTgt spid="126">
                                            <p:txEl>
                                              <p:pRg st="5" end="5"/>
                                            </p:txEl>
                                          </p:spTgt>
                                        </p:tgtEl>
                                        <p:attrNameLst>
                                          <p:attrName>style.visibility</p:attrName>
                                        </p:attrNameLst>
                                      </p:cBhvr>
                                      <p:to>
                                        <p:strVal val="visible"/>
                                      </p:to>
                                    </p:set>
                                    <p:animEffect transition="in" filter="fade">
                                      <p:cBhvr>
                                        <p:cTn id="109" dur="500"/>
                                        <p:tgtEl>
                                          <p:spTgt spid="126">
                                            <p:txEl>
                                              <p:pRg st="5" end="5"/>
                                            </p:txEl>
                                          </p:spTgt>
                                        </p:tgtEl>
                                      </p:cBhvr>
                                    </p:animEffect>
                                  </p:childTnLst>
                                </p:cTn>
                              </p:par>
                              <p:par>
                                <p:cTn id="110" presetID="10" presetClass="entr" presetSubtype="0" fill="hold" nodeType="withEffect">
                                  <p:stCondLst>
                                    <p:cond delay="750"/>
                                  </p:stCondLst>
                                  <p:childTnLst>
                                    <p:set>
                                      <p:cBhvr>
                                        <p:cTn id="111" dur="1" fill="hold">
                                          <p:stCondLst>
                                            <p:cond delay="0"/>
                                          </p:stCondLst>
                                        </p:cTn>
                                        <p:tgtEl>
                                          <p:spTgt spid="126">
                                            <p:txEl>
                                              <p:pRg st="6" end="6"/>
                                            </p:txEl>
                                          </p:spTgt>
                                        </p:tgtEl>
                                        <p:attrNameLst>
                                          <p:attrName>style.visibility</p:attrName>
                                        </p:attrNameLst>
                                      </p:cBhvr>
                                      <p:to>
                                        <p:strVal val="visible"/>
                                      </p:to>
                                    </p:set>
                                    <p:animEffect transition="in" filter="fade">
                                      <p:cBhvr>
                                        <p:cTn id="112" dur="500"/>
                                        <p:tgtEl>
                                          <p:spTgt spid="126">
                                            <p:txEl>
                                              <p:pRg st="6" end="6"/>
                                            </p:txEl>
                                          </p:spTgt>
                                        </p:tgtEl>
                                      </p:cBhvr>
                                    </p:animEffect>
                                  </p:childTnLst>
                                </p:cTn>
                              </p:par>
                              <p:par>
                                <p:cTn id="113" presetID="10" presetClass="entr" presetSubtype="0" fill="hold" nodeType="withEffect">
                                  <p:stCondLst>
                                    <p:cond delay="750"/>
                                  </p:stCondLst>
                                  <p:childTnLst>
                                    <p:set>
                                      <p:cBhvr>
                                        <p:cTn id="114" dur="1" fill="hold">
                                          <p:stCondLst>
                                            <p:cond delay="0"/>
                                          </p:stCondLst>
                                        </p:cTn>
                                        <p:tgtEl>
                                          <p:spTgt spid="126">
                                            <p:txEl>
                                              <p:pRg st="7" end="7"/>
                                            </p:txEl>
                                          </p:spTgt>
                                        </p:tgtEl>
                                        <p:attrNameLst>
                                          <p:attrName>style.visibility</p:attrName>
                                        </p:attrNameLst>
                                      </p:cBhvr>
                                      <p:to>
                                        <p:strVal val="visible"/>
                                      </p:to>
                                    </p:set>
                                    <p:animEffect transition="in" filter="fade">
                                      <p:cBhvr>
                                        <p:cTn id="115" dur="500"/>
                                        <p:tgtEl>
                                          <p:spTgt spid="126">
                                            <p:txEl>
                                              <p:pRg st="7" end="7"/>
                                            </p:txEl>
                                          </p:spTgt>
                                        </p:tgtEl>
                                      </p:cBhvr>
                                    </p:animEffect>
                                  </p:childTnLst>
                                </p:cTn>
                              </p:par>
                              <p:par>
                                <p:cTn id="116" presetID="10" presetClass="entr" presetSubtype="0" fill="hold" nodeType="withEffect">
                                  <p:stCondLst>
                                    <p:cond delay="750"/>
                                  </p:stCondLst>
                                  <p:childTnLst>
                                    <p:set>
                                      <p:cBhvr>
                                        <p:cTn id="117" dur="1" fill="hold">
                                          <p:stCondLst>
                                            <p:cond delay="0"/>
                                          </p:stCondLst>
                                        </p:cTn>
                                        <p:tgtEl>
                                          <p:spTgt spid="126">
                                            <p:txEl>
                                              <p:pRg st="8" end="8"/>
                                            </p:txEl>
                                          </p:spTgt>
                                        </p:tgtEl>
                                        <p:attrNameLst>
                                          <p:attrName>style.visibility</p:attrName>
                                        </p:attrNameLst>
                                      </p:cBhvr>
                                      <p:to>
                                        <p:strVal val="visible"/>
                                      </p:to>
                                    </p:set>
                                    <p:animEffect transition="in" filter="fade">
                                      <p:cBhvr>
                                        <p:cTn id="118" dur="500"/>
                                        <p:tgtEl>
                                          <p:spTgt spid="1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o Contents">
  <p:cSld name="No Contents">
    <p:spTree>
      <p:nvGrpSpPr>
        <p:cNvPr id="1" name="Shape 127"/>
        <p:cNvGrpSpPr/>
        <p:nvPr/>
      </p:nvGrpSpPr>
      <p:grpSpPr>
        <a:xfrm>
          <a:off x="0" y="0"/>
          <a:ext cx="0" cy="0"/>
          <a:chOff x="0" y="0"/>
          <a:chExt cx="0" cy="0"/>
        </a:xfrm>
      </p:grpSpPr>
      <p:sp>
        <p:nvSpPr>
          <p:cNvPr id="128" name="Google Shape;128;p35"/>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35"/>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lt1"/>
              </a:solidFill>
              <a:latin typeface="Aleo Light"/>
              <a:ea typeface="Aleo Light"/>
              <a:cs typeface="Aleo Light"/>
              <a:sym typeface="Aleo Light"/>
            </a:endParaRPr>
          </a:p>
        </p:txBody>
      </p:sp>
      <p:sp>
        <p:nvSpPr>
          <p:cNvPr id="130" name="Google Shape;130;p35"/>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131" name="Google Shape;131;p35"/>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132" name="Google Shape;132;p35"/>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133" name="Google Shape;133;p35"/>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b="0" i="0" u="none" strike="noStrike" cap="none">
                <a:solidFill>
                  <a:srgbClr val="D8D8D8"/>
                </a:solidFill>
                <a:latin typeface="Aleo Light"/>
                <a:ea typeface="Aleo Light"/>
                <a:cs typeface="Aleo Light"/>
                <a:sym typeface="Aleo Light"/>
              </a:defRPr>
            </a:lvl1pPr>
            <a:lvl2pPr marL="0" lvl="1" indent="0" algn="l">
              <a:spcBef>
                <a:spcPts val="0"/>
              </a:spcBef>
              <a:buNone/>
              <a:defRPr sz="4000" b="0" i="0" u="none" strike="noStrike" cap="none">
                <a:solidFill>
                  <a:srgbClr val="D8D8D8"/>
                </a:solidFill>
                <a:latin typeface="Aleo Light"/>
                <a:ea typeface="Aleo Light"/>
                <a:cs typeface="Aleo Light"/>
                <a:sym typeface="Aleo Light"/>
              </a:defRPr>
            </a:lvl2pPr>
            <a:lvl3pPr marL="0" lvl="2" indent="0" algn="l">
              <a:spcBef>
                <a:spcPts val="0"/>
              </a:spcBef>
              <a:buNone/>
              <a:defRPr sz="4000" b="0" i="0" u="none" strike="noStrike" cap="none">
                <a:solidFill>
                  <a:srgbClr val="D8D8D8"/>
                </a:solidFill>
                <a:latin typeface="Aleo Light"/>
                <a:ea typeface="Aleo Light"/>
                <a:cs typeface="Aleo Light"/>
                <a:sym typeface="Aleo Light"/>
              </a:defRPr>
            </a:lvl3pPr>
            <a:lvl4pPr marL="0" lvl="3" indent="0" algn="l">
              <a:spcBef>
                <a:spcPts val="0"/>
              </a:spcBef>
              <a:buNone/>
              <a:defRPr sz="4000" b="0" i="0" u="none" strike="noStrike" cap="none">
                <a:solidFill>
                  <a:srgbClr val="D8D8D8"/>
                </a:solidFill>
                <a:latin typeface="Aleo Light"/>
                <a:ea typeface="Aleo Light"/>
                <a:cs typeface="Aleo Light"/>
                <a:sym typeface="Aleo Light"/>
              </a:defRPr>
            </a:lvl4pPr>
            <a:lvl5pPr marL="0" lvl="4" indent="0" algn="l">
              <a:spcBef>
                <a:spcPts val="0"/>
              </a:spcBef>
              <a:buNone/>
              <a:defRPr sz="4000" b="0" i="0" u="none" strike="noStrike" cap="none">
                <a:solidFill>
                  <a:srgbClr val="D8D8D8"/>
                </a:solidFill>
                <a:latin typeface="Aleo Light"/>
                <a:ea typeface="Aleo Light"/>
                <a:cs typeface="Aleo Light"/>
                <a:sym typeface="Aleo Light"/>
              </a:defRPr>
            </a:lvl5pPr>
            <a:lvl6pPr marL="0" lvl="5" indent="0" algn="l">
              <a:spcBef>
                <a:spcPts val="0"/>
              </a:spcBef>
              <a:buNone/>
              <a:defRPr sz="4000" b="0" i="0" u="none" strike="noStrike" cap="none">
                <a:solidFill>
                  <a:srgbClr val="D8D8D8"/>
                </a:solidFill>
                <a:latin typeface="Aleo Light"/>
                <a:ea typeface="Aleo Light"/>
                <a:cs typeface="Aleo Light"/>
                <a:sym typeface="Aleo Light"/>
              </a:defRPr>
            </a:lvl6pPr>
            <a:lvl7pPr marL="0" lvl="6" indent="0" algn="l">
              <a:spcBef>
                <a:spcPts val="0"/>
              </a:spcBef>
              <a:buNone/>
              <a:defRPr sz="4000" b="0" i="0" u="none" strike="noStrike" cap="none">
                <a:solidFill>
                  <a:srgbClr val="D8D8D8"/>
                </a:solidFill>
                <a:latin typeface="Aleo Light"/>
                <a:ea typeface="Aleo Light"/>
                <a:cs typeface="Aleo Light"/>
                <a:sym typeface="Aleo Light"/>
              </a:defRPr>
            </a:lvl7pPr>
            <a:lvl8pPr marL="0" lvl="7" indent="0" algn="l">
              <a:spcBef>
                <a:spcPts val="0"/>
              </a:spcBef>
              <a:buNone/>
              <a:defRPr sz="4000" b="0" i="0" u="none" strike="noStrike" cap="none">
                <a:solidFill>
                  <a:srgbClr val="D8D8D8"/>
                </a:solidFill>
                <a:latin typeface="Aleo Light"/>
                <a:ea typeface="Aleo Light"/>
                <a:cs typeface="Aleo Light"/>
                <a:sym typeface="Aleo Light"/>
              </a:defRPr>
            </a:lvl8pPr>
            <a:lvl9pPr marL="0" lvl="8" indent="0" algn="l">
              <a:spcBef>
                <a:spcPts val="0"/>
              </a:spcBef>
              <a:buNone/>
              <a:defRPr sz="4000" b="0" i="0" u="none" strike="noStrike" cap="none">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134" name="Google Shape;134;p35"/>
          <p:cNvSpPr txBox="1">
            <a:spLocks noGrp="1"/>
          </p:cNvSpPr>
          <p:nvPr>
            <p:ph type="subTitle" idx="1"/>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135" name="Google Shape;135;p35"/>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lt1"/>
              </a:solidFill>
              <a:latin typeface="Aleo Light"/>
              <a:ea typeface="Aleo Light"/>
              <a:cs typeface="Aleo Light"/>
              <a:sym typeface="Aleo Light"/>
            </a:endParaRPr>
          </a:p>
        </p:txBody>
      </p:sp>
      <p:sp>
        <p:nvSpPr>
          <p:cNvPr id="136" name="Google Shape;136;p35"/>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137" name="Google Shape;137;p35"/>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138" name="Google Shape;138;p35"/>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accent1"/>
              </a:solidFill>
              <a:latin typeface="Aleo Light"/>
              <a:ea typeface="Aleo Light"/>
              <a:cs typeface="Aleo Light"/>
              <a:sym typeface="Aleo Light"/>
            </a:endParaRPr>
          </a:p>
        </p:txBody>
      </p:sp>
      <p:sp>
        <p:nvSpPr>
          <p:cNvPr id="139" name="Google Shape;139;p35"/>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additive="base">
                                        <p:cTn id="7" dur="500"/>
                                        <p:tgtEl>
                                          <p:spTgt spid="13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31"/>
                                        </p:tgtEl>
                                        <p:attrNameLst>
                                          <p:attrName>style.visibility</p:attrName>
                                        </p:attrNameLst>
                                      </p:cBhvr>
                                      <p:to>
                                        <p:strVal val="visible"/>
                                      </p:to>
                                    </p:set>
                                    <p:anim calcmode="lin" valueType="num">
                                      <p:cBhvr additive="base">
                                        <p:cTn id="10" dur="500"/>
                                        <p:tgtEl>
                                          <p:spTgt spid="131"/>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129"/>
                                        </p:tgtEl>
                                        <p:attrNameLst>
                                          <p:attrName>style.visibility</p:attrName>
                                        </p:attrNameLst>
                                      </p:cBhvr>
                                      <p:to>
                                        <p:strVal val="visible"/>
                                      </p:to>
                                    </p:set>
                                    <p:anim calcmode="lin" valueType="num">
                                      <p:cBhvr additive="base">
                                        <p:cTn id="13" dur="500"/>
                                        <p:tgtEl>
                                          <p:spTgt spid="129"/>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130"/>
                                        </p:tgtEl>
                                        <p:attrNameLst>
                                          <p:attrName>style.visibility</p:attrName>
                                        </p:attrNameLst>
                                      </p:cBhvr>
                                      <p:to>
                                        <p:strVal val="visible"/>
                                      </p:to>
                                    </p:set>
                                    <p:anim calcmode="lin" valueType="num">
                                      <p:cBhvr additive="base">
                                        <p:cTn id="16" dur="500"/>
                                        <p:tgtEl>
                                          <p:spTgt spid="130"/>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133"/>
                                        </p:tgtEl>
                                        <p:attrNameLst>
                                          <p:attrName>style.visibility</p:attrName>
                                        </p:attrNameLst>
                                      </p:cBhvr>
                                      <p:to>
                                        <p:strVal val="visible"/>
                                      </p:to>
                                    </p:set>
                                    <p:anim calcmode="lin" valueType="num">
                                      <p:cBhvr additive="base">
                                        <p:cTn id="19" dur="500"/>
                                        <p:tgtEl>
                                          <p:spTgt spid="133"/>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138"/>
                                        </p:tgtEl>
                                        <p:attrNameLst>
                                          <p:attrName>style.visibility</p:attrName>
                                        </p:attrNameLst>
                                      </p:cBhvr>
                                      <p:to>
                                        <p:strVal val="visible"/>
                                      </p:to>
                                    </p:set>
                                    <p:anim calcmode="lin" valueType="num">
                                      <p:cBhvr additive="base">
                                        <p:cTn id="22" dur="500"/>
                                        <p:tgtEl>
                                          <p:spTgt spid="138"/>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137"/>
                                        </p:tgtEl>
                                        <p:attrNameLst>
                                          <p:attrName>style.visibility</p:attrName>
                                        </p:attrNameLst>
                                      </p:cBhvr>
                                      <p:to>
                                        <p:strVal val="visible"/>
                                      </p:to>
                                    </p:set>
                                    <p:anim calcmode="lin" valueType="num">
                                      <p:cBhvr additive="base">
                                        <p:cTn id="25" dur="500"/>
                                        <p:tgtEl>
                                          <p:spTgt spid="137"/>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136"/>
                                        </p:tgtEl>
                                        <p:attrNameLst>
                                          <p:attrName>style.visibility</p:attrName>
                                        </p:attrNameLst>
                                      </p:cBhvr>
                                      <p:to>
                                        <p:strVal val="visible"/>
                                      </p:to>
                                    </p:set>
                                    <p:anim calcmode="lin" valueType="num">
                                      <p:cBhvr additive="base">
                                        <p:cTn id="28" dur="500"/>
                                        <p:tgtEl>
                                          <p:spTgt spid="136"/>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cBhvr additive="base">
                                        <p:cTn id="31" dur="500"/>
                                        <p:tgtEl>
                                          <p:spTgt spid="139"/>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135"/>
                                        </p:tgtEl>
                                        <p:attrNameLst>
                                          <p:attrName>style.visibility</p:attrName>
                                        </p:attrNameLst>
                                      </p:cBhvr>
                                      <p:to>
                                        <p:strVal val="visible"/>
                                      </p:to>
                                    </p:set>
                                    <p:animEffect transition="in" filter="fade">
                                      <p:cBhvr>
                                        <p:cTn id="34" dur="500"/>
                                        <p:tgtEl>
                                          <p:spTgt spid="135"/>
                                        </p:tgtEl>
                                      </p:cBhvr>
                                    </p:animEffect>
                                  </p:childTnLst>
                                </p:cTn>
                              </p:par>
                              <p:par>
                                <p:cTn id="35" presetID="10" presetClass="entr" presetSubtype="0" fill="hold" nodeType="withEffect">
                                  <p:stCondLst>
                                    <p:cond delay="250"/>
                                  </p:stCondLst>
                                  <p:childTnLst>
                                    <p:set>
                                      <p:cBhvr>
                                        <p:cTn id="36" dur="1" fill="hold">
                                          <p:stCondLst>
                                            <p:cond delay="0"/>
                                          </p:stCondLst>
                                        </p:cTn>
                                        <p:tgtEl>
                                          <p:spTgt spid="134">
                                            <p:txEl>
                                              <p:pRg st="0" end="0"/>
                                            </p:txEl>
                                          </p:spTgt>
                                        </p:tgtEl>
                                        <p:attrNameLst>
                                          <p:attrName>style.visibility</p:attrName>
                                        </p:attrNameLst>
                                      </p:cBhvr>
                                      <p:to>
                                        <p:strVal val="visible"/>
                                      </p:to>
                                    </p:set>
                                    <p:animEffect transition="in" filter="fade">
                                      <p:cBhvr>
                                        <p:cTn id="37" dur="500"/>
                                        <p:tgtEl>
                                          <p:spTgt spid="134">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134">
                                            <p:txEl>
                                              <p:pRg st="1" end="1"/>
                                            </p:txEl>
                                          </p:spTgt>
                                        </p:tgtEl>
                                        <p:attrNameLst>
                                          <p:attrName>style.visibility</p:attrName>
                                        </p:attrNameLst>
                                      </p:cBhvr>
                                      <p:to>
                                        <p:strVal val="visible"/>
                                      </p:to>
                                    </p:set>
                                    <p:animEffect transition="in" filter="fade">
                                      <p:cBhvr>
                                        <p:cTn id="40" dur="500"/>
                                        <p:tgtEl>
                                          <p:spTgt spid="134">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134">
                                            <p:txEl>
                                              <p:pRg st="2" end="2"/>
                                            </p:txEl>
                                          </p:spTgt>
                                        </p:tgtEl>
                                        <p:attrNameLst>
                                          <p:attrName>style.visibility</p:attrName>
                                        </p:attrNameLst>
                                      </p:cBhvr>
                                      <p:to>
                                        <p:strVal val="visible"/>
                                      </p:to>
                                    </p:set>
                                    <p:animEffect transition="in" filter="fade">
                                      <p:cBhvr>
                                        <p:cTn id="43" dur="500"/>
                                        <p:tgtEl>
                                          <p:spTgt spid="134">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134">
                                            <p:txEl>
                                              <p:pRg st="3" end="3"/>
                                            </p:txEl>
                                          </p:spTgt>
                                        </p:tgtEl>
                                        <p:attrNameLst>
                                          <p:attrName>style.visibility</p:attrName>
                                        </p:attrNameLst>
                                      </p:cBhvr>
                                      <p:to>
                                        <p:strVal val="visible"/>
                                      </p:to>
                                    </p:set>
                                    <p:animEffect transition="in" filter="fade">
                                      <p:cBhvr>
                                        <p:cTn id="46" dur="500"/>
                                        <p:tgtEl>
                                          <p:spTgt spid="134">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134">
                                            <p:txEl>
                                              <p:pRg st="4" end="4"/>
                                            </p:txEl>
                                          </p:spTgt>
                                        </p:tgtEl>
                                        <p:attrNameLst>
                                          <p:attrName>style.visibility</p:attrName>
                                        </p:attrNameLst>
                                      </p:cBhvr>
                                      <p:to>
                                        <p:strVal val="visible"/>
                                      </p:to>
                                    </p:set>
                                    <p:animEffect transition="in" filter="fade">
                                      <p:cBhvr>
                                        <p:cTn id="49" dur="500"/>
                                        <p:tgtEl>
                                          <p:spTgt spid="134">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134">
                                            <p:txEl>
                                              <p:pRg st="5" end="5"/>
                                            </p:txEl>
                                          </p:spTgt>
                                        </p:tgtEl>
                                        <p:attrNameLst>
                                          <p:attrName>style.visibility</p:attrName>
                                        </p:attrNameLst>
                                      </p:cBhvr>
                                      <p:to>
                                        <p:strVal val="visible"/>
                                      </p:to>
                                    </p:set>
                                    <p:animEffect transition="in" filter="fade">
                                      <p:cBhvr>
                                        <p:cTn id="52" dur="500"/>
                                        <p:tgtEl>
                                          <p:spTgt spid="134">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134">
                                            <p:txEl>
                                              <p:pRg st="6" end="6"/>
                                            </p:txEl>
                                          </p:spTgt>
                                        </p:tgtEl>
                                        <p:attrNameLst>
                                          <p:attrName>style.visibility</p:attrName>
                                        </p:attrNameLst>
                                      </p:cBhvr>
                                      <p:to>
                                        <p:strVal val="visible"/>
                                      </p:to>
                                    </p:set>
                                    <p:animEffect transition="in" filter="fade">
                                      <p:cBhvr>
                                        <p:cTn id="55" dur="500"/>
                                        <p:tgtEl>
                                          <p:spTgt spid="134">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134">
                                            <p:txEl>
                                              <p:pRg st="7" end="7"/>
                                            </p:txEl>
                                          </p:spTgt>
                                        </p:tgtEl>
                                        <p:attrNameLst>
                                          <p:attrName>style.visibility</p:attrName>
                                        </p:attrNameLst>
                                      </p:cBhvr>
                                      <p:to>
                                        <p:strVal val="visible"/>
                                      </p:to>
                                    </p:set>
                                    <p:animEffect transition="in" filter="fade">
                                      <p:cBhvr>
                                        <p:cTn id="58" dur="500"/>
                                        <p:tgtEl>
                                          <p:spTgt spid="134">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134">
                                            <p:txEl>
                                              <p:pRg st="8" end="8"/>
                                            </p:txEl>
                                          </p:spTgt>
                                        </p:tgtEl>
                                        <p:attrNameLst>
                                          <p:attrName>style.visibility</p:attrName>
                                        </p:attrNameLst>
                                      </p:cBhvr>
                                      <p:to>
                                        <p:strVal val="visible"/>
                                      </p:to>
                                    </p:set>
                                    <p:animEffect transition="in" filter="fade">
                                      <p:cBhvr>
                                        <p:cTn id="61" dur="500"/>
                                        <p:tgtEl>
                                          <p:spTgt spid="134">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128"/>
                                        </p:tgtEl>
                                        <p:attrNameLst>
                                          <p:attrName>style.visibility</p:attrName>
                                        </p:attrNameLst>
                                      </p:cBhvr>
                                      <p:to>
                                        <p:strVal val="visible"/>
                                      </p:to>
                                    </p:set>
                                    <p:animEffect transition="in" filter="fade">
                                      <p:cBhvr>
                                        <p:cTn id="64"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 Column - Vertical">
  <p:cSld name="1 Column - Vertical">
    <p:spTree>
      <p:nvGrpSpPr>
        <p:cNvPr id="1" name="Shape 140"/>
        <p:cNvGrpSpPr/>
        <p:nvPr/>
      </p:nvGrpSpPr>
      <p:grpSpPr>
        <a:xfrm>
          <a:off x="0" y="0"/>
          <a:ext cx="0" cy="0"/>
          <a:chOff x="0" y="0"/>
          <a:chExt cx="0" cy="0"/>
        </a:xfrm>
      </p:grpSpPr>
      <p:sp>
        <p:nvSpPr>
          <p:cNvPr id="141" name="Google Shape;141;p37"/>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37"/>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143" name="Google Shape;143;p37"/>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44" name="Google Shape;144;p37"/>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45" name="Google Shape;145;p37"/>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46" name="Google Shape;146;p37"/>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147" name="Google Shape;147;p37"/>
          <p:cNvSpPr txBox="1">
            <a:spLocks noGrp="1"/>
          </p:cNvSpPr>
          <p:nvPr>
            <p:ph type="subTitle" idx="1"/>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148" name="Google Shape;148;p37"/>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149" name="Google Shape;149;p37"/>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50" name="Google Shape;150;p37"/>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51" name="Google Shape;151;p37"/>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52" name="Google Shape;152;p37"/>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7"/>
          <p:cNvSpPr txBox="1">
            <a:spLocks noGrp="1"/>
          </p:cNvSpPr>
          <p:nvPr>
            <p:ph type="body" idx="2"/>
          </p:nvPr>
        </p:nvSpPr>
        <p:spPr>
          <a:xfrm>
            <a:off x="1356978" y="2551212"/>
            <a:ext cx="5265948" cy="6243067"/>
          </a:xfrm>
          <a:prstGeom prst="rect">
            <a:avLst/>
          </a:prstGeom>
          <a:noFill/>
          <a:ln>
            <a:noFill/>
          </a:ln>
        </p:spPr>
        <p:txBody>
          <a:bodyPr spcFirstLastPara="1" wrap="square" lIns="163275" tIns="81625" rIns="163275" bIns="81625" anchor="ctr" anchorCtr="0">
            <a:normAutofit/>
          </a:bodyPr>
          <a:lstStyle>
            <a:lvl1pPr marL="457200" lvl="0" indent="-228600" algn="l">
              <a:spcBef>
                <a:spcPts val="880"/>
              </a:spcBef>
              <a:spcAft>
                <a:spcPts val="0"/>
              </a:spcAft>
              <a:buClr>
                <a:schemeClr val="dk1"/>
              </a:buClr>
              <a:buSzPts val="4400"/>
              <a:buFont typeface="Aleo"/>
              <a:buNone/>
              <a:defRPr sz="4400">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37"/>
          <p:cNvSpPr txBox="1">
            <a:spLocks noGrp="1"/>
          </p:cNvSpPr>
          <p:nvPr>
            <p:ph type="body" idx="3"/>
          </p:nvPr>
        </p:nvSpPr>
        <p:spPr>
          <a:xfrm>
            <a:off x="6694934" y="4304948"/>
            <a:ext cx="10738556" cy="2782768"/>
          </a:xfrm>
          <a:prstGeom prst="rect">
            <a:avLst/>
          </a:prstGeom>
          <a:noFill/>
          <a:ln>
            <a:noFill/>
          </a:ln>
        </p:spPr>
        <p:txBody>
          <a:bodyPr spcFirstLastPara="1" wrap="square" lIns="163275" tIns="81625" rIns="163275" bIns="81625" anchor="ctr" anchorCtr="0">
            <a:normAutofit/>
          </a:bodyPr>
          <a:lstStyle>
            <a:lvl1pPr marL="457200" lvl="0" indent="-228600" algn="l">
              <a:spcBef>
                <a:spcPts val="640"/>
              </a:spcBef>
              <a:spcAft>
                <a:spcPts val="0"/>
              </a:spcAft>
              <a:buClr>
                <a:schemeClr val="dk1"/>
              </a:buClr>
              <a:buSzPts val="3200"/>
              <a:buFont typeface="Aleo Light"/>
              <a:buNone/>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p:tgtEl>
                                          <p:spTgt spid="14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44"/>
                                        </p:tgtEl>
                                        <p:attrNameLst>
                                          <p:attrName>style.visibility</p:attrName>
                                        </p:attrNameLst>
                                      </p:cBhvr>
                                      <p:to>
                                        <p:strVal val="visible"/>
                                      </p:to>
                                    </p:set>
                                    <p:anim calcmode="lin" valueType="num">
                                      <p:cBhvr additive="base">
                                        <p:cTn id="10" dur="500"/>
                                        <p:tgtEl>
                                          <p:spTgt spid="144"/>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142"/>
                                        </p:tgtEl>
                                        <p:attrNameLst>
                                          <p:attrName>style.visibility</p:attrName>
                                        </p:attrNameLst>
                                      </p:cBhvr>
                                      <p:to>
                                        <p:strVal val="visible"/>
                                      </p:to>
                                    </p:set>
                                    <p:anim calcmode="lin" valueType="num">
                                      <p:cBhvr additive="base">
                                        <p:cTn id="13" dur="500"/>
                                        <p:tgtEl>
                                          <p:spTgt spid="142"/>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 calcmode="lin" valueType="num">
                                      <p:cBhvr additive="base">
                                        <p:cTn id="16" dur="500"/>
                                        <p:tgtEl>
                                          <p:spTgt spid="143"/>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146"/>
                                        </p:tgtEl>
                                        <p:attrNameLst>
                                          <p:attrName>style.visibility</p:attrName>
                                        </p:attrNameLst>
                                      </p:cBhvr>
                                      <p:to>
                                        <p:strVal val="visible"/>
                                      </p:to>
                                    </p:set>
                                    <p:anim calcmode="lin" valueType="num">
                                      <p:cBhvr additive="base">
                                        <p:cTn id="19" dur="500"/>
                                        <p:tgtEl>
                                          <p:spTgt spid="146"/>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151"/>
                                        </p:tgtEl>
                                        <p:attrNameLst>
                                          <p:attrName>style.visibility</p:attrName>
                                        </p:attrNameLst>
                                      </p:cBhvr>
                                      <p:to>
                                        <p:strVal val="visible"/>
                                      </p:to>
                                    </p:set>
                                    <p:anim calcmode="lin" valueType="num">
                                      <p:cBhvr additive="base">
                                        <p:cTn id="22" dur="500"/>
                                        <p:tgtEl>
                                          <p:spTgt spid="151"/>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150"/>
                                        </p:tgtEl>
                                        <p:attrNameLst>
                                          <p:attrName>style.visibility</p:attrName>
                                        </p:attrNameLst>
                                      </p:cBhvr>
                                      <p:to>
                                        <p:strVal val="visible"/>
                                      </p:to>
                                    </p:set>
                                    <p:anim calcmode="lin" valueType="num">
                                      <p:cBhvr additive="base">
                                        <p:cTn id="25" dur="500"/>
                                        <p:tgtEl>
                                          <p:spTgt spid="150"/>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149"/>
                                        </p:tgtEl>
                                        <p:attrNameLst>
                                          <p:attrName>style.visibility</p:attrName>
                                        </p:attrNameLst>
                                      </p:cBhvr>
                                      <p:to>
                                        <p:strVal val="visible"/>
                                      </p:to>
                                    </p:set>
                                    <p:anim calcmode="lin" valueType="num">
                                      <p:cBhvr additive="base">
                                        <p:cTn id="28" dur="500"/>
                                        <p:tgtEl>
                                          <p:spTgt spid="149"/>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152"/>
                                        </p:tgtEl>
                                        <p:attrNameLst>
                                          <p:attrName>style.visibility</p:attrName>
                                        </p:attrNameLst>
                                      </p:cBhvr>
                                      <p:to>
                                        <p:strVal val="visible"/>
                                      </p:to>
                                    </p:set>
                                    <p:anim calcmode="lin" valueType="num">
                                      <p:cBhvr additive="base">
                                        <p:cTn id="31" dur="500"/>
                                        <p:tgtEl>
                                          <p:spTgt spid="152"/>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148"/>
                                        </p:tgtEl>
                                        <p:attrNameLst>
                                          <p:attrName>style.visibility</p:attrName>
                                        </p:attrNameLst>
                                      </p:cBhvr>
                                      <p:to>
                                        <p:strVal val="visible"/>
                                      </p:to>
                                    </p:set>
                                    <p:animEffect transition="in" filter="fade">
                                      <p:cBhvr>
                                        <p:cTn id="34" dur="500"/>
                                        <p:tgtEl>
                                          <p:spTgt spid="148"/>
                                        </p:tgtEl>
                                      </p:cBhvr>
                                    </p:animEffect>
                                  </p:childTnLst>
                                </p:cTn>
                              </p:par>
                              <p:par>
                                <p:cTn id="35" presetID="10" presetClass="entr" presetSubtype="0" fill="hold" nodeType="withEffect">
                                  <p:stCondLst>
                                    <p:cond delay="250"/>
                                  </p:stCondLst>
                                  <p:childTnLst>
                                    <p:set>
                                      <p:cBhvr>
                                        <p:cTn id="36" dur="1" fill="hold">
                                          <p:stCondLst>
                                            <p:cond delay="0"/>
                                          </p:stCondLst>
                                        </p:cTn>
                                        <p:tgtEl>
                                          <p:spTgt spid="147">
                                            <p:txEl>
                                              <p:pRg st="0" end="0"/>
                                            </p:txEl>
                                          </p:spTgt>
                                        </p:tgtEl>
                                        <p:attrNameLst>
                                          <p:attrName>style.visibility</p:attrName>
                                        </p:attrNameLst>
                                      </p:cBhvr>
                                      <p:to>
                                        <p:strVal val="visible"/>
                                      </p:to>
                                    </p:set>
                                    <p:animEffect transition="in" filter="fade">
                                      <p:cBhvr>
                                        <p:cTn id="37" dur="500"/>
                                        <p:tgtEl>
                                          <p:spTgt spid="147">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147">
                                            <p:txEl>
                                              <p:pRg st="1" end="1"/>
                                            </p:txEl>
                                          </p:spTgt>
                                        </p:tgtEl>
                                        <p:attrNameLst>
                                          <p:attrName>style.visibility</p:attrName>
                                        </p:attrNameLst>
                                      </p:cBhvr>
                                      <p:to>
                                        <p:strVal val="visible"/>
                                      </p:to>
                                    </p:set>
                                    <p:animEffect transition="in" filter="fade">
                                      <p:cBhvr>
                                        <p:cTn id="40" dur="500"/>
                                        <p:tgtEl>
                                          <p:spTgt spid="147">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147">
                                            <p:txEl>
                                              <p:pRg st="2" end="2"/>
                                            </p:txEl>
                                          </p:spTgt>
                                        </p:tgtEl>
                                        <p:attrNameLst>
                                          <p:attrName>style.visibility</p:attrName>
                                        </p:attrNameLst>
                                      </p:cBhvr>
                                      <p:to>
                                        <p:strVal val="visible"/>
                                      </p:to>
                                    </p:set>
                                    <p:animEffect transition="in" filter="fade">
                                      <p:cBhvr>
                                        <p:cTn id="43" dur="500"/>
                                        <p:tgtEl>
                                          <p:spTgt spid="147">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147">
                                            <p:txEl>
                                              <p:pRg st="3" end="3"/>
                                            </p:txEl>
                                          </p:spTgt>
                                        </p:tgtEl>
                                        <p:attrNameLst>
                                          <p:attrName>style.visibility</p:attrName>
                                        </p:attrNameLst>
                                      </p:cBhvr>
                                      <p:to>
                                        <p:strVal val="visible"/>
                                      </p:to>
                                    </p:set>
                                    <p:animEffect transition="in" filter="fade">
                                      <p:cBhvr>
                                        <p:cTn id="46" dur="500"/>
                                        <p:tgtEl>
                                          <p:spTgt spid="147">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147">
                                            <p:txEl>
                                              <p:pRg st="4" end="4"/>
                                            </p:txEl>
                                          </p:spTgt>
                                        </p:tgtEl>
                                        <p:attrNameLst>
                                          <p:attrName>style.visibility</p:attrName>
                                        </p:attrNameLst>
                                      </p:cBhvr>
                                      <p:to>
                                        <p:strVal val="visible"/>
                                      </p:to>
                                    </p:set>
                                    <p:animEffect transition="in" filter="fade">
                                      <p:cBhvr>
                                        <p:cTn id="49" dur="500"/>
                                        <p:tgtEl>
                                          <p:spTgt spid="147">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147">
                                            <p:txEl>
                                              <p:pRg st="5" end="5"/>
                                            </p:txEl>
                                          </p:spTgt>
                                        </p:tgtEl>
                                        <p:attrNameLst>
                                          <p:attrName>style.visibility</p:attrName>
                                        </p:attrNameLst>
                                      </p:cBhvr>
                                      <p:to>
                                        <p:strVal val="visible"/>
                                      </p:to>
                                    </p:set>
                                    <p:animEffect transition="in" filter="fade">
                                      <p:cBhvr>
                                        <p:cTn id="52" dur="500"/>
                                        <p:tgtEl>
                                          <p:spTgt spid="147">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147">
                                            <p:txEl>
                                              <p:pRg st="6" end="6"/>
                                            </p:txEl>
                                          </p:spTgt>
                                        </p:tgtEl>
                                        <p:attrNameLst>
                                          <p:attrName>style.visibility</p:attrName>
                                        </p:attrNameLst>
                                      </p:cBhvr>
                                      <p:to>
                                        <p:strVal val="visible"/>
                                      </p:to>
                                    </p:set>
                                    <p:animEffect transition="in" filter="fade">
                                      <p:cBhvr>
                                        <p:cTn id="55" dur="500"/>
                                        <p:tgtEl>
                                          <p:spTgt spid="147">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147">
                                            <p:txEl>
                                              <p:pRg st="7" end="7"/>
                                            </p:txEl>
                                          </p:spTgt>
                                        </p:tgtEl>
                                        <p:attrNameLst>
                                          <p:attrName>style.visibility</p:attrName>
                                        </p:attrNameLst>
                                      </p:cBhvr>
                                      <p:to>
                                        <p:strVal val="visible"/>
                                      </p:to>
                                    </p:set>
                                    <p:animEffect transition="in" filter="fade">
                                      <p:cBhvr>
                                        <p:cTn id="58" dur="500"/>
                                        <p:tgtEl>
                                          <p:spTgt spid="147">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147">
                                            <p:txEl>
                                              <p:pRg st="8" end="8"/>
                                            </p:txEl>
                                          </p:spTgt>
                                        </p:tgtEl>
                                        <p:attrNameLst>
                                          <p:attrName>style.visibility</p:attrName>
                                        </p:attrNameLst>
                                      </p:cBhvr>
                                      <p:to>
                                        <p:strVal val="visible"/>
                                      </p:to>
                                    </p:set>
                                    <p:animEffect transition="in" filter="fade">
                                      <p:cBhvr>
                                        <p:cTn id="61" dur="500"/>
                                        <p:tgtEl>
                                          <p:spTgt spid="147">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141"/>
                                        </p:tgtEl>
                                        <p:attrNameLst>
                                          <p:attrName>style.visibility</p:attrName>
                                        </p:attrNameLst>
                                      </p:cBhvr>
                                      <p:to>
                                        <p:strVal val="visible"/>
                                      </p:to>
                                    </p:set>
                                    <p:animEffect transition="in" filter="fade">
                                      <p:cBhvr>
                                        <p:cTn id="64" dur="500"/>
                                        <p:tgtEl>
                                          <p:spTgt spid="141"/>
                                        </p:tgtEl>
                                      </p:cBhvr>
                                    </p:animEffect>
                                  </p:childTnLst>
                                </p:cTn>
                              </p:par>
                              <p:par>
                                <p:cTn id="65" presetID="10" presetClass="entr" presetSubtype="0" fill="hold" nodeType="withEffect">
                                  <p:stCondLst>
                                    <p:cond delay="500"/>
                                  </p:stCondLst>
                                  <p:childTnLst>
                                    <p:set>
                                      <p:cBhvr>
                                        <p:cTn id="66" dur="1" fill="hold">
                                          <p:stCondLst>
                                            <p:cond delay="0"/>
                                          </p:stCondLst>
                                        </p:cTn>
                                        <p:tgtEl>
                                          <p:spTgt spid="153">
                                            <p:txEl>
                                              <p:pRg st="0" end="0"/>
                                            </p:txEl>
                                          </p:spTgt>
                                        </p:tgtEl>
                                        <p:attrNameLst>
                                          <p:attrName>style.visibility</p:attrName>
                                        </p:attrNameLst>
                                      </p:cBhvr>
                                      <p:to>
                                        <p:strVal val="visible"/>
                                      </p:to>
                                    </p:set>
                                    <p:animEffect transition="in" filter="fade">
                                      <p:cBhvr>
                                        <p:cTn id="67" dur="500"/>
                                        <p:tgtEl>
                                          <p:spTgt spid="153">
                                            <p:txEl>
                                              <p:pRg st="0" end="0"/>
                                            </p:txEl>
                                          </p:spTgt>
                                        </p:tgtEl>
                                      </p:cBhvr>
                                    </p:animEffect>
                                  </p:childTnLst>
                                </p:cTn>
                              </p:par>
                              <p:par>
                                <p:cTn id="68" presetID="10" presetClass="entr" presetSubtype="0" fill="hold" nodeType="withEffect">
                                  <p:stCondLst>
                                    <p:cond delay="500"/>
                                  </p:stCondLst>
                                  <p:childTnLst>
                                    <p:set>
                                      <p:cBhvr>
                                        <p:cTn id="69" dur="1" fill="hold">
                                          <p:stCondLst>
                                            <p:cond delay="0"/>
                                          </p:stCondLst>
                                        </p:cTn>
                                        <p:tgtEl>
                                          <p:spTgt spid="153">
                                            <p:txEl>
                                              <p:pRg st="1" end="1"/>
                                            </p:txEl>
                                          </p:spTgt>
                                        </p:tgtEl>
                                        <p:attrNameLst>
                                          <p:attrName>style.visibility</p:attrName>
                                        </p:attrNameLst>
                                      </p:cBhvr>
                                      <p:to>
                                        <p:strVal val="visible"/>
                                      </p:to>
                                    </p:set>
                                    <p:animEffect transition="in" filter="fade">
                                      <p:cBhvr>
                                        <p:cTn id="70" dur="500"/>
                                        <p:tgtEl>
                                          <p:spTgt spid="153">
                                            <p:txEl>
                                              <p:pRg st="1" end="1"/>
                                            </p:txEl>
                                          </p:spTgt>
                                        </p:tgtEl>
                                      </p:cBhvr>
                                    </p:animEffect>
                                  </p:childTnLst>
                                </p:cTn>
                              </p:par>
                              <p:par>
                                <p:cTn id="71" presetID="10" presetClass="entr" presetSubtype="0" fill="hold" nodeType="withEffect">
                                  <p:stCondLst>
                                    <p:cond delay="500"/>
                                  </p:stCondLst>
                                  <p:childTnLst>
                                    <p:set>
                                      <p:cBhvr>
                                        <p:cTn id="72" dur="1" fill="hold">
                                          <p:stCondLst>
                                            <p:cond delay="0"/>
                                          </p:stCondLst>
                                        </p:cTn>
                                        <p:tgtEl>
                                          <p:spTgt spid="153">
                                            <p:txEl>
                                              <p:pRg st="2" end="2"/>
                                            </p:txEl>
                                          </p:spTgt>
                                        </p:tgtEl>
                                        <p:attrNameLst>
                                          <p:attrName>style.visibility</p:attrName>
                                        </p:attrNameLst>
                                      </p:cBhvr>
                                      <p:to>
                                        <p:strVal val="visible"/>
                                      </p:to>
                                    </p:set>
                                    <p:animEffect transition="in" filter="fade">
                                      <p:cBhvr>
                                        <p:cTn id="73" dur="500"/>
                                        <p:tgtEl>
                                          <p:spTgt spid="153">
                                            <p:txEl>
                                              <p:pRg st="2" end="2"/>
                                            </p:txEl>
                                          </p:spTgt>
                                        </p:tgtEl>
                                      </p:cBhvr>
                                    </p:animEffect>
                                  </p:childTnLst>
                                </p:cTn>
                              </p:par>
                              <p:par>
                                <p:cTn id="74" presetID="10" presetClass="entr" presetSubtype="0" fill="hold" nodeType="withEffect">
                                  <p:stCondLst>
                                    <p:cond delay="500"/>
                                  </p:stCondLst>
                                  <p:childTnLst>
                                    <p:set>
                                      <p:cBhvr>
                                        <p:cTn id="75" dur="1" fill="hold">
                                          <p:stCondLst>
                                            <p:cond delay="0"/>
                                          </p:stCondLst>
                                        </p:cTn>
                                        <p:tgtEl>
                                          <p:spTgt spid="153">
                                            <p:txEl>
                                              <p:pRg st="3" end="3"/>
                                            </p:txEl>
                                          </p:spTgt>
                                        </p:tgtEl>
                                        <p:attrNameLst>
                                          <p:attrName>style.visibility</p:attrName>
                                        </p:attrNameLst>
                                      </p:cBhvr>
                                      <p:to>
                                        <p:strVal val="visible"/>
                                      </p:to>
                                    </p:set>
                                    <p:animEffect transition="in" filter="fade">
                                      <p:cBhvr>
                                        <p:cTn id="76" dur="500"/>
                                        <p:tgtEl>
                                          <p:spTgt spid="153">
                                            <p:txEl>
                                              <p:pRg st="3" end="3"/>
                                            </p:txEl>
                                          </p:spTgt>
                                        </p:tgtEl>
                                      </p:cBhvr>
                                    </p:animEffect>
                                  </p:childTnLst>
                                </p:cTn>
                              </p:par>
                              <p:par>
                                <p:cTn id="77" presetID="10" presetClass="entr" presetSubtype="0" fill="hold" nodeType="withEffect">
                                  <p:stCondLst>
                                    <p:cond delay="500"/>
                                  </p:stCondLst>
                                  <p:childTnLst>
                                    <p:set>
                                      <p:cBhvr>
                                        <p:cTn id="78" dur="1" fill="hold">
                                          <p:stCondLst>
                                            <p:cond delay="0"/>
                                          </p:stCondLst>
                                        </p:cTn>
                                        <p:tgtEl>
                                          <p:spTgt spid="153">
                                            <p:txEl>
                                              <p:pRg st="4" end="4"/>
                                            </p:txEl>
                                          </p:spTgt>
                                        </p:tgtEl>
                                        <p:attrNameLst>
                                          <p:attrName>style.visibility</p:attrName>
                                        </p:attrNameLst>
                                      </p:cBhvr>
                                      <p:to>
                                        <p:strVal val="visible"/>
                                      </p:to>
                                    </p:set>
                                    <p:animEffect transition="in" filter="fade">
                                      <p:cBhvr>
                                        <p:cTn id="79" dur="500"/>
                                        <p:tgtEl>
                                          <p:spTgt spid="153">
                                            <p:txEl>
                                              <p:pRg st="4" end="4"/>
                                            </p:txEl>
                                          </p:spTgt>
                                        </p:tgtEl>
                                      </p:cBhvr>
                                    </p:animEffect>
                                  </p:childTnLst>
                                </p:cTn>
                              </p:par>
                              <p:par>
                                <p:cTn id="80" presetID="10" presetClass="entr" presetSubtype="0" fill="hold" nodeType="withEffect">
                                  <p:stCondLst>
                                    <p:cond delay="500"/>
                                  </p:stCondLst>
                                  <p:childTnLst>
                                    <p:set>
                                      <p:cBhvr>
                                        <p:cTn id="81" dur="1" fill="hold">
                                          <p:stCondLst>
                                            <p:cond delay="0"/>
                                          </p:stCondLst>
                                        </p:cTn>
                                        <p:tgtEl>
                                          <p:spTgt spid="153">
                                            <p:txEl>
                                              <p:pRg st="5" end="5"/>
                                            </p:txEl>
                                          </p:spTgt>
                                        </p:tgtEl>
                                        <p:attrNameLst>
                                          <p:attrName>style.visibility</p:attrName>
                                        </p:attrNameLst>
                                      </p:cBhvr>
                                      <p:to>
                                        <p:strVal val="visible"/>
                                      </p:to>
                                    </p:set>
                                    <p:animEffect transition="in" filter="fade">
                                      <p:cBhvr>
                                        <p:cTn id="82" dur="500"/>
                                        <p:tgtEl>
                                          <p:spTgt spid="153">
                                            <p:txEl>
                                              <p:pRg st="5" end="5"/>
                                            </p:txEl>
                                          </p:spTgt>
                                        </p:tgtEl>
                                      </p:cBhvr>
                                    </p:animEffect>
                                  </p:childTnLst>
                                </p:cTn>
                              </p:par>
                              <p:par>
                                <p:cTn id="83" presetID="10" presetClass="entr" presetSubtype="0" fill="hold" nodeType="withEffect">
                                  <p:stCondLst>
                                    <p:cond delay="500"/>
                                  </p:stCondLst>
                                  <p:childTnLst>
                                    <p:set>
                                      <p:cBhvr>
                                        <p:cTn id="84" dur="1" fill="hold">
                                          <p:stCondLst>
                                            <p:cond delay="0"/>
                                          </p:stCondLst>
                                        </p:cTn>
                                        <p:tgtEl>
                                          <p:spTgt spid="153">
                                            <p:txEl>
                                              <p:pRg st="6" end="6"/>
                                            </p:txEl>
                                          </p:spTgt>
                                        </p:tgtEl>
                                        <p:attrNameLst>
                                          <p:attrName>style.visibility</p:attrName>
                                        </p:attrNameLst>
                                      </p:cBhvr>
                                      <p:to>
                                        <p:strVal val="visible"/>
                                      </p:to>
                                    </p:set>
                                    <p:animEffect transition="in" filter="fade">
                                      <p:cBhvr>
                                        <p:cTn id="85" dur="500"/>
                                        <p:tgtEl>
                                          <p:spTgt spid="153">
                                            <p:txEl>
                                              <p:pRg st="6" end="6"/>
                                            </p:txEl>
                                          </p:spTgt>
                                        </p:tgtEl>
                                      </p:cBhvr>
                                    </p:animEffect>
                                  </p:childTnLst>
                                </p:cTn>
                              </p:par>
                              <p:par>
                                <p:cTn id="86" presetID="10" presetClass="entr" presetSubtype="0" fill="hold" nodeType="withEffect">
                                  <p:stCondLst>
                                    <p:cond delay="500"/>
                                  </p:stCondLst>
                                  <p:childTnLst>
                                    <p:set>
                                      <p:cBhvr>
                                        <p:cTn id="87" dur="1" fill="hold">
                                          <p:stCondLst>
                                            <p:cond delay="0"/>
                                          </p:stCondLst>
                                        </p:cTn>
                                        <p:tgtEl>
                                          <p:spTgt spid="153">
                                            <p:txEl>
                                              <p:pRg st="7" end="7"/>
                                            </p:txEl>
                                          </p:spTgt>
                                        </p:tgtEl>
                                        <p:attrNameLst>
                                          <p:attrName>style.visibility</p:attrName>
                                        </p:attrNameLst>
                                      </p:cBhvr>
                                      <p:to>
                                        <p:strVal val="visible"/>
                                      </p:to>
                                    </p:set>
                                    <p:animEffect transition="in" filter="fade">
                                      <p:cBhvr>
                                        <p:cTn id="88" dur="500"/>
                                        <p:tgtEl>
                                          <p:spTgt spid="153">
                                            <p:txEl>
                                              <p:pRg st="7" end="7"/>
                                            </p:txEl>
                                          </p:spTgt>
                                        </p:tgtEl>
                                      </p:cBhvr>
                                    </p:animEffect>
                                  </p:childTnLst>
                                </p:cTn>
                              </p:par>
                              <p:par>
                                <p:cTn id="89" presetID="10" presetClass="entr" presetSubtype="0" fill="hold" nodeType="withEffect">
                                  <p:stCondLst>
                                    <p:cond delay="500"/>
                                  </p:stCondLst>
                                  <p:childTnLst>
                                    <p:set>
                                      <p:cBhvr>
                                        <p:cTn id="90" dur="1" fill="hold">
                                          <p:stCondLst>
                                            <p:cond delay="0"/>
                                          </p:stCondLst>
                                        </p:cTn>
                                        <p:tgtEl>
                                          <p:spTgt spid="153">
                                            <p:txEl>
                                              <p:pRg st="8" end="8"/>
                                            </p:txEl>
                                          </p:spTgt>
                                        </p:tgtEl>
                                        <p:attrNameLst>
                                          <p:attrName>style.visibility</p:attrName>
                                        </p:attrNameLst>
                                      </p:cBhvr>
                                      <p:to>
                                        <p:strVal val="visible"/>
                                      </p:to>
                                    </p:set>
                                    <p:animEffect transition="in" filter="fade">
                                      <p:cBhvr>
                                        <p:cTn id="91" dur="500"/>
                                        <p:tgtEl>
                                          <p:spTgt spid="153">
                                            <p:txEl>
                                              <p:pRg st="8" end="8"/>
                                            </p:txEl>
                                          </p:spTgt>
                                        </p:tgtEl>
                                      </p:cBhvr>
                                    </p:animEffect>
                                  </p:childTnLst>
                                </p:cTn>
                              </p:par>
                              <p:par>
                                <p:cTn id="92" presetID="10" presetClass="entr" presetSubtype="0" fill="hold" nodeType="withEffect">
                                  <p:stCondLst>
                                    <p:cond delay="500"/>
                                  </p:stCondLst>
                                  <p:childTnLst>
                                    <p:set>
                                      <p:cBhvr>
                                        <p:cTn id="93" dur="1" fill="hold">
                                          <p:stCondLst>
                                            <p:cond delay="0"/>
                                          </p:stCondLst>
                                        </p:cTn>
                                        <p:tgtEl>
                                          <p:spTgt spid="154">
                                            <p:txEl>
                                              <p:pRg st="0" end="0"/>
                                            </p:txEl>
                                          </p:spTgt>
                                        </p:tgtEl>
                                        <p:attrNameLst>
                                          <p:attrName>style.visibility</p:attrName>
                                        </p:attrNameLst>
                                      </p:cBhvr>
                                      <p:to>
                                        <p:strVal val="visible"/>
                                      </p:to>
                                    </p:set>
                                    <p:animEffect transition="in" filter="fade">
                                      <p:cBhvr>
                                        <p:cTn id="94" dur="500"/>
                                        <p:tgtEl>
                                          <p:spTgt spid="154">
                                            <p:txEl>
                                              <p:pRg st="0" end="0"/>
                                            </p:txEl>
                                          </p:spTgt>
                                        </p:tgtEl>
                                      </p:cBhvr>
                                    </p:animEffect>
                                  </p:childTnLst>
                                </p:cTn>
                              </p:par>
                              <p:par>
                                <p:cTn id="95" presetID="10" presetClass="entr" presetSubtype="0" fill="hold" nodeType="withEffect">
                                  <p:stCondLst>
                                    <p:cond delay="500"/>
                                  </p:stCondLst>
                                  <p:childTnLst>
                                    <p:set>
                                      <p:cBhvr>
                                        <p:cTn id="96" dur="1" fill="hold">
                                          <p:stCondLst>
                                            <p:cond delay="0"/>
                                          </p:stCondLst>
                                        </p:cTn>
                                        <p:tgtEl>
                                          <p:spTgt spid="154">
                                            <p:txEl>
                                              <p:pRg st="1" end="1"/>
                                            </p:txEl>
                                          </p:spTgt>
                                        </p:tgtEl>
                                        <p:attrNameLst>
                                          <p:attrName>style.visibility</p:attrName>
                                        </p:attrNameLst>
                                      </p:cBhvr>
                                      <p:to>
                                        <p:strVal val="visible"/>
                                      </p:to>
                                    </p:set>
                                    <p:animEffect transition="in" filter="fade">
                                      <p:cBhvr>
                                        <p:cTn id="97" dur="500"/>
                                        <p:tgtEl>
                                          <p:spTgt spid="154">
                                            <p:txEl>
                                              <p:pRg st="1" end="1"/>
                                            </p:txEl>
                                          </p:spTgt>
                                        </p:tgtEl>
                                      </p:cBhvr>
                                    </p:animEffect>
                                  </p:childTnLst>
                                </p:cTn>
                              </p:par>
                              <p:par>
                                <p:cTn id="98" presetID="10" presetClass="entr" presetSubtype="0" fill="hold" nodeType="withEffect">
                                  <p:stCondLst>
                                    <p:cond delay="500"/>
                                  </p:stCondLst>
                                  <p:childTnLst>
                                    <p:set>
                                      <p:cBhvr>
                                        <p:cTn id="99" dur="1" fill="hold">
                                          <p:stCondLst>
                                            <p:cond delay="0"/>
                                          </p:stCondLst>
                                        </p:cTn>
                                        <p:tgtEl>
                                          <p:spTgt spid="154">
                                            <p:txEl>
                                              <p:pRg st="2" end="2"/>
                                            </p:txEl>
                                          </p:spTgt>
                                        </p:tgtEl>
                                        <p:attrNameLst>
                                          <p:attrName>style.visibility</p:attrName>
                                        </p:attrNameLst>
                                      </p:cBhvr>
                                      <p:to>
                                        <p:strVal val="visible"/>
                                      </p:to>
                                    </p:set>
                                    <p:animEffect transition="in" filter="fade">
                                      <p:cBhvr>
                                        <p:cTn id="100" dur="500"/>
                                        <p:tgtEl>
                                          <p:spTgt spid="154">
                                            <p:txEl>
                                              <p:pRg st="2" end="2"/>
                                            </p:txEl>
                                          </p:spTgt>
                                        </p:tgtEl>
                                      </p:cBhvr>
                                    </p:animEffect>
                                  </p:childTnLst>
                                </p:cTn>
                              </p:par>
                              <p:par>
                                <p:cTn id="101" presetID="10" presetClass="entr" presetSubtype="0" fill="hold" nodeType="withEffect">
                                  <p:stCondLst>
                                    <p:cond delay="500"/>
                                  </p:stCondLst>
                                  <p:childTnLst>
                                    <p:set>
                                      <p:cBhvr>
                                        <p:cTn id="102" dur="1" fill="hold">
                                          <p:stCondLst>
                                            <p:cond delay="0"/>
                                          </p:stCondLst>
                                        </p:cTn>
                                        <p:tgtEl>
                                          <p:spTgt spid="154">
                                            <p:txEl>
                                              <p:pRg st="3" end="3"/>
                                            </p:txEl>
                                          </p:spTgt>
                                        </p:tgtEl>
                                        <p:attrNameLst>
                                          <p:attrName>style.visibility</p:attrName>
                                        </p:attrNameLst>
                                      </p:cBhvr>
                                      <p:to>
                                        <p:strVal val="visible"/>
                                      </p:to>
                                    </p:set>
                                    <p:animEffect transition="in" filter="fade">
                                      <p:cBhvr>
                                        <p:cTn id="103" dur="500"/>
                                        <p:tgtEl>
                                          <p:spTgt spid="154">
                                            <p:txEl>
                                              <p:pRg st="3" end="3"/>
                                            </p:txEl>
                                          </p:spTgt>
                                        </p:tgtEl>
                                      </p:cBhvr>
                                    </p:animEffect>
                                  </p:childTnLst>
                                </p:cTn>
                              </p:par>
                              <p:par>
                                <p:cTn id="104" presetID="10" presetClass="entr" presetSubtype="0" fill="hold" nodeType="withEffect">
                                  <p:stCondLst>
                                    <p:cond delay="500"/>
                                  </p:stCondLst>
                                  <p:childTnLst>
                                    <p:set>
                                      <p:cBhvr>
                                        <p:cTn id="105" dur="1" fill="hold">
                                          <p:stCondLst>
                                            <p:cond delay="0"/>
                                          </p:stCondLst>
                                        </p:cTn>
                                        <p:tgtEl>
                                          <p:spTgt spid="154">
                                            <p:txEl>
                                              <p:pRg st="4" end="4"/>
                                            </p:txEl>
                                          </p:spTgt>
                                        </p:tgtEl>
                                        <p:attrNameLst>
                                          <p:attrName>style.visibility</p:attrName>
                                        </p:attrNameLst>
                                      </p:cBhvr>
                                      <p:to>
                                        <p:strVal val="visible"/>
                                      </p:to>
                                    </p:set>
                                    <p:animEffect transition="in" filter="fade">
                                      <p:cBhvr>
                                        <p:cTn id="106" dur="500"/>
                                        <p:tgtEl>
                                          <p:spTgt spid="154">
                                            <p:txEl>
                                              <p:pRg st="4" end="4"/>
                                            </p:txEl>
                                          </p:spTgt>
                                        </p:tgtEl>
                                      </p:cBhvr>
                                    </p:animEffect>
                                  </p:childTnLst>
                                </p:cTn>
                              </p:par>
                              <p:par>
                                <p:cTn id="107" presetID="10" presetClass="entr" presetSubtype="0" fill="hold" nodeType="withEffect">
                                  <p:stCondLst>
                                    <p:cond delay="500"/>
                                  </p:stCondLst>
                                  <p:childTnLst>
                                    <p:set>
                                      <p:cBhvr>
                                        <p:cTn id="108" dur="1" fill="hold">
                                          <p:stCondLst>
                                            <p:cond delay="0"/>
                                          </p:stCondLst>
                                        </p:cTn>
                                        <p:tgtEl>
                                          <p:spTgt spid="154">
                                            <p:txEl>
                                              <p:pRg st="5" end="5"/>
                                            </p:txEl>
                                          </p:spTgt>
                                        </p:tgtEl>
                                        <p:attrNameLst>
                                          <p:attrName>style.visibility</p:attrName>
                                        </p:attrNameLst>
                                      </p:cBhvr>
                                      <p:to>
                                        <p:strVal val="visible"/>
                                      </p:to>
                                    </p:set>
                                    <p:animEffect transition="in" filter="fade">
                                      <p:cBhvr>
                                        <p:cTn id="109" dur="500"/>
                                        <p:tgtEl>
                                          <p:spTgt spid="154">
                                            <p:txEl>
                                              <p:pRg st="5" end="5"/>
                                            </p:txEl>
                                          </p:spTgt>
                                        </p:tgtEl>
                                      </p:cBhvr>
                                    </p:animEffect>
                                  </p:childTnLst>
                                </p:cTn>
                              </p:par>
                              <p:par>
                                <p:cTn id="110" presetID="10" presetClass="entr" presetSubtype="0" fill="hold" nodeType="withEffect">
                                  <p:stCondLst>
                                    <p:cond delay="500"/>
                                  </p:stCondLst>
                                  <p:childTnLst>
                                    <p:set>
                                      <p:cBhvr>
                                        <p:cTn id="111" dur="1" fill="hold">
                                          <p:stCondLst>
                                            <p:cond delay="0"/>
                                          </p:stCondLst>
                                        </p:cTn>
                                        <p:tgtEl>
                                          <p:spTgt spid="154">
                                            <p:txEl>
                                              <p:pRg st="6" end="6"/>
                                            </p:txEl>
                                          </p:spTgt>
                                        </p:tgtEl>
                                        <p:attrNameLst>
                                          <p:attrName>style.visibility</p:attrName>
                                        </p:attrNameLst>
                                      </p:cBhvr>
                                      <p:to>
                                        <p:strVal val="visible"/>
                                      </p:to>
                                    </p:set>
                                    <p:animEffect transition="in" filter="fade">
                                      <p:cBhvr>
                                        <p:cTn id="112" dur="500"/>
                                        <p:tgtEl>
                                          <p:spTgt spid="154">
                                            <p:txEl>
                                              <p:pRg st="6" end="6"/>
                                            </p:txEl>
                                          </p:spTgt>
                                        </p:tgtEl>
                                      </p:cBhvr>
                                    </p:animEffect>
                                  </p:childTnLst>
                                </p:cTn>
                              </p:par>
                              <p:par>
                                <p:cTn id="113" presetID="10" presetClass="entr" presetSubtype="0" fill="hold" nodeType="withEffect">
                                  <p:stCondLst>
                                    <p:cond delay="500"/>
                                  </p:stCondLst>
                                  <p:childTnLst>
                                    <p:set>
                                      <p:cBhvr>
                                        <p:cTn id="114" dur="1" fill="hold">
                                          <p:stCondLst>
                                            <p:cond delay="0"/>
                                          </p:stCondLst>
                                        </p:cTn>
                                        <p:tgtEl>
                                          <p:spTgt spid="154">
                                            <p:txEl>
                                              <p:pRg st="7" end="7"/>
                                            </p:txEl>
                                          </p:spTgt>
                                        </p:tgtEl>
                                        <p:attrNameLst>
                                          <p:attrName>style.visibility</p:attrName>
                                        </p:attrNameLst>
                                      </p:cBhvr>
                                      <p:to>
                                        <p:strVal val="visible"/>
                                      </p:to>
                                    </p:set>
                                    <p:animEffect transition="in" filter="fade">
                                      <p:cBhvr>
                                        <p:cTn id="115" dur="500"/>
                                        <p:tgtEl>
                                          <p:spTgt spid="154">
                                            <p:txEl>
                                              <p:pRg st="7" end="7"/>
                                            </p:txEl>
                                          </p:spTgt>
                                        </p:tgtEl>
                                      </p:cBhvr>
                                    </p:animEffect>
                                  </p:childTnLst>
                                </p:cTn>
                              </p:par>
                              <p:par>
                                <p:cTn id="116" presetID="10" presetClass="entr" presetSubtype="0" fill="hold" nodeType="withEffect">
                                  <p:stCondLst>
                                    <p:cond delay="500"/>
                                  </p:stCondLst>
                                  <p:childTnLst>
                                    <p:set>
                                      <p:cBhvr>
                                        <p:cTn id="117" dur="1" fill="hold">
                                          <p:stCondLst>
                                            <p:cond delay="0"/>
                                          </p:stCondLst>
                                        </p:cTn>
                                        <p:tgtEl>
                                          <p:spTgt spid="154">
                                            <p:txEl>
                                              <p:pRg st="8" end="8"/>
                                            </p:txEl>
                                          </p:spTgt>
                                        </p:tgtEl>
                                        <p:attrNameLst>
                                          <p:attrName>style.visibility</p:attrName>
                                        </p:attrNameLst>
                                      </p:cBhvr>
                                      <p:to>
                                        <p:strVal val="visible"/>
                                      </p:to>
                                    </p:set>
                                    <p:animEffect transition="in" filter="fade">
                                      <p:cBhvr>
                                        <p:cTn id="118" dur="500"/>
                                        <p:tgtEl>
                                          <p:spTgt spid="1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 Image - 1 Column">
  <p:cSld name="1 Image - 1 Column">
    <p:spTree>
      <p:nvGrpSpPr>
        <p:cNvPr id="1" name="Shape 155"/>
        <p:cNvGrpSpPr/>
        <p:nvPr/>
      </p:nvGrpSpPr>
      <p:grpSpPr>
        <a:xfrm>
          <a:off x="0" y="0"/>
          <a:ext cx="0" cy="0"/>
          <a:chOff x="0" y="0"/>
          <a:chExt cx="0" cy="0"/>
        </a:xfrm>
      </p:grpSpPr>
      <p:sp>
        <p:nvSpPr>
          <p:cNvPr id="156" name="Google Shape;156;p38"/>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38"/>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158" name="Google Shape;158;p38"/>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59" name="Google Shape;159;p38"/>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60" name="Google Shape;160;p38"/>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61" name="Google Shape;161;p38"/>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162" name="Google Shape;162;p38"/>
          <p:cNvSpPr txBox="1">
            <a:spLocks noGrp="1"/>
          </p:cNvSpPr>
          <p:nvPr>
            <p:ph type="subTitle" idx="1"/>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163" name="Google Shape;163;p38"/>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164" name="Google Shape;164;p38"/>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65" name="Google Shape;165;p38"/>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66" name="Google Shape;166;p38"/>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67" name="Google Shape;167;p38"/>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38"/>
          <p:cNvSpPr>
            <a:spLocks noGrp="1"/>
          </p:cNvSpPr>
          <p:nvPr>
            <p:ph type="pic" idx="2"/>
          </p:nvPr>
        </p:nvSpPr>
        <p:spPr>
          <a:xfrm>
            <a:off x="2014538" y="2766889"/>
            <a:ext cx="5760516" cy="5760516"/>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rmAutofit/>
          </a:bodyPr>
          <a:lstStyle>
            <a:lvl1pPr marR="0" lvl="0" algn="l" rtl="0">
              <a:spcBef>
                <a:spcPts val="640"/>
              </a:spcBef>
              <a:spcAft>
                <a:spcPts val="0"/>
              </a:spcAft>
              <a:buClr>
                <a:srgbClr val="A5A5A5"/>
              </a:buClr>
              <a:buSzPts val="3200"/>
              <a:buFont typeface="Aleo Light"/>
              <a:buNone/>
              <a:defRPr sz="3200" b="0" i="0" u="none" strike="noStrike" cap="none">
                <a:solidFill>
                  <a:srgbClr val="A5A5A5"/>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169" name="Google Shape;169;p38"/>
          <p:cNvSpPr txBox="1">
            <a:spLocks noGrp="1"/>
          </p:cNvSpPr>
          <p:nvPr>
            <p:ph type="body" idx="3"/>
          </p:nvPr>
        </p:nvSpPr>
        <p:spPr>
          <a:xfrm>
            <a:off x="8011092" y="2765632"/>
            <a:ext cx="8476929" cy="721683"/>
          </a:xfrm>
          <a:prstGeom prst="rect">
            <a:avLst/>
          </a:prstGeom>
          <a:solidFill>
            <a:schemeClr val="accent4"/>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0" name="Google Shape;170;p38"/>
          <p:cNvSpPr txBox="1">
            <a:spLocks noGrp="1"/>
          </p:cNvSpPr>
          <p:nvPr>
            <p:ph type="body" idx="4"/>
          </p:nvPr>
        </p:nvSpPr>
        <p:spPr>
          <a:xfrm>
            <a:off x="7991078" y="3631332"/>
            <a:ext cx="8496943" cy="5328592"/>
          </a:xfrm>
          <a:prstGeom prst="rect">
            <a:avLst/>
          </a:prstGeom>
          <a:noFill/>
          <a:ln>
            <a:noFill/>
          </a:ln>
        </p:spPr>
        <p:txBody>
          <a:bodyPr spcFirstLastPara="1" wrap="square" lIns="163275" tIns="81625" rIns="163275" bIns="81625" anchor="t" anchorCtr="0">
            <a:normAutofit/>
          </a:bodyPr>
          <a:lstStyle>
            <a:lvl1pPr marL="457200" lvl="0" indent="-228600" algn="l">
              <a:spcBef>
                <a:spcPts val="480"/>
              </a:spcBef>
              <a:spcAft>
                <a:spcPts val="0"/>
              </a:spcAft>
              <a:buClr>
                <a:schemeClr val="dk1"/>
              </a:buClr>
              <a:buSzPts val="2400"/>
              <a:buFont typeface="Aleo Light"/>
              <a:buNone/>
              <a:defRPr sz="24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1" name="Google Shape;171;p38"/>
          <p:cNvSpPr txBox="1">
            <a:spLocks noGrp="1"/>
          </p:cNvSpPr>
          <p:nvPr>
            <p:ph type="body" idx="5"/>
          </p:nvPr>
        </p:nvSpPr>
        <p:spPr>
          <a:xfrm rot="-311123">
            <a:off x="2253290" y="8210533"/>
            <a:ext cx="5760000" cy="766544"/>
          </a:xfrm>
          <a:prstGeom prst="rect">
            <a:avLst/>
          </a:prstGeom>
          <a:gradFill>
            <a:gsLst>
              <a:gs pos="0">
                <a:srgbClr val="EF005A">
                  <a:alpha val="0"/>
                </a:srgbClr>
              </a:gs>
              <a:gs pos="50000">
                <a:schemeClr val="accent1"/>
              </a:gs>
              <a:gs pos="100000">
                <a:schemeClr val="accent1"/>
              </a:gs>
            </a:gsLst>
            <a:lin ang="0" scaled="0"/>
          </a:gradFill>
          <a:ln>
            <a:noFill/>
          </a:ln>
          <a:effectLst>
            <a:outerShdw blurRad="76200" sy="23000" kx="-1200000" algn="bl" rotWithShape="0">
              <a:srgbClr val="000000">
                <a:alpha val="20000"/>
              </a:srgbClr>
            </a:outerShdw>
          </a:effectLst>
        </p:spPr>
        <p:txBody>
          <a:bodyPr spcFirstLastPara="1" wrap="square" lIns="163275" tIns="81625" rIns="163275" bIns="81625" anchor="t" anchorCtr="0">
            <a:normAutofit/>
          </a:bodyPr>
          <a:lstStyle>
            <a:lvl1pPr marL="457200" lvl="0" indent="-228600" algn="r">
              <a:spcBef>
                <a:spcPts val="640"/>
              </a:spcBef>
              <a:spcAft>
                <a:spcPts val="0"/>
              </a:spcAft>
              <a:buClr>
                <a:srgbClr val="D8D8D8"/>
              </a:buClr>
              <a:buSzPts val="3200"/>
              <a:buFont typeface="Aleo"/>
              <a:buNone/>
              <a:defRPr sz="3200">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0"/>
                                        </p:tgtEl>
                                        <p:attrNameLst>
                                          <p:attrName>style.visibility</p:attrName>
                                        </p:attrNameLst>
                                      </p:cBhvr>
                                      <p:to>
                                        <p:strVal val="visible"/>
                                      </p:to>
                                    </p:set>
                                    <p:anim calcmode="lin" valueType="num">
                                      <p:cBhvr additive="base">
                                        <p:cTn id="7" dur="500"/>
                                        <p:tgtEl>
                                          <p:spTgt spid="16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59"/>
                                        </p:tgtEl>
                                        <p:attrNameLst>
                                          <p:attrName>style.visibility</p:attrName>
                                        </p:attrNameLst>
                                      </p:cBhvr>
                                      <p:to>
                                        <p:strVal val="visible"/>
                                      </p:to>
                                    </p:set>
                                    <p:anim calcmode="lin" valueType="num">
                                      <p:cBhvr additive="base">
                                        <p:cTn id="10" dur="500"/>
                                        <p:tgtEl>
                                          <p:spTgt spid="159"/>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157"/>
                                        </p:tgtEl>
                                        <p:attrNameLst>
                                          <p:attrName>style.visibility</p:attrName>
                                        </p:attrNameLst>
                                      </p:cBhvr>
                                      <p:to>
                                        <p:strVal val="visible"/>
                                      </p:to>
                                    </p:set>
                                    <p:anim calcmode="lin" valueType="num">
                                      <p:cBhvr additive="base">
                                        <p:cTn id="13" dur="500"/>
                                        <p:tgtEl>
                                          <p:spTgt spid="15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158"/>
                                        </p:tgtEl>
                                        <p:attrNameLst>
                                          <p:attrName>style.visibility</p:attrName>
                                        </p:attrNameLst>
                                      </p:cBhvr>
                                      <p:to>
                                        <p:strVal val="visible"/>
                                      </p:to>
                                    </p:set>
                                    <p:anim calcmode="lin" valueType="num">
                                      <p:cBhvr additive="base">
                                        <p:cTn id="16" dur="500"/>
                                        <p:tgtEl>
                                          <p:spTgt spid="158"/>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p:tgtEl>
                                          <p:spTgt spid="161"/>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166"/>
                                        </p:tgtEl>
                                        <p:attrNameLst>
                                          <p:attrName>style.visibility</p:attrName>
                                        </p:attrNameLst>
                                      </p:cBhvr>
                                      <p:to>
                                        <p:strVal val="visible"/>
                                      </p:to>
                                    </p:set>
                                    <p:anim calcmode="lin" valueType="num">
                                      <p:cBhvr additive="base">
                                        <p:cTn id="22" dur="500"/>
                                        <p:tgtEl>
                                          <p:spTgt spid="166"/>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165"/>
                                        </p:tgtEl>
                                        <p:attrNameLst>
                                          <p:attrName>style.visibility</p:attrName>
                                        </p:attrNameLst>
                                      </p:cBhvr>
                                      <p:to>
                                        <p:strVal val="visible"/>
                                      </p:to>
                                    </p:set>
                                    <p:anim calcmode="lin" valueType="num">
                                      <p:cBhvr additive="base">
                                        <p:cTn id="25" dur="500"/>
                                        <p:tgtEl>
                                          <p:spTgt spid="165"/>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164"/>
                                        </p:tgtEl>
                                        <p:attrNameLst>
                                          <p:attrName>style.visibility</p:attrName>
                                        </p:attrNameLst>
                                      </p:cBhvr>
                                      <p:to>
                                        <p:strVal val="visible"/>
                                      </p:to>
                                    </p:set>
                                    <p:anim calcmode="lin" valueType="num">
                                      <p:cBhvr additive="base">
                                        <p:cTn id="28" dur="500"/>
                                        <p:tgtEl>
                                          <p:spTgt spid="164"/>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167"/>
                                        </p:tgtEl>
                                        <p:attrNameLst>
                                          <p:attrName>style.visibility</p:attrName>
                                        </p:attrNameLst>
                                      </p:cBhvr>
                                      <p:to>
                                        <p:strVal val="visible"/>
                                      </p:to>
                                    </p:set>
                                    <p:anim calcmode="lin" valueType="num">
                                      <p:cBhvr additive="base">
                                        <p:cTn id="31" dur="500"/>
                                        <p:tgtEl>
                                          <p:spTgt spid="167"/>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163"/>
                                        </p:tgtEl>
                                        <p:attrNameLst>
                                          <p:attrName>style.visibility</p:attrName>
                                        </p:attrNameLst>
                                      </p:cBhvr>
                                      <p:to>
                                        <p:strVal val="visible"/>
                                      </p:to>
                                    </p:set>
                                    <p:animEffect transition="in" filter="fade">
                                      <p:cBhvr>
                                        <p:cTn id="34" dur="500"/>
                                        <p:tgtEl>
                                          <p:spTgt spid="163"/>
                                        </p:tgtEl>
                                      </p:cBhvr>
                                    </p:animEffect>
                                  </p:childTnLst>
                                </p:cTn>
                              </p:par>
                              <p:par>
                                <p:cTn id="35" presetID="10" presetClass="entr" presetSubtype="0" fill="hold" nodeType="withEffect">
                                  <p:stCondLst>
                                    <p:cond delay="250"/>
                                  </p:stCondLst>
                                  <p:childTnLst>
                                    <p:set>
                                      <p:cBhvr>
                                        <p:cTn id="36" dur="1" fill="hold">
                                          <p:stCondLst>
                                            <p:cond delay="0"/>
                                          </p:stCondLst>
                                        </p:cTn>
                                        <p:tgtEl>
                                          <p:spTgt spid="162">
                                            <p:txEl>
                                              <p:pRg st="0" end="0"/>
                                            </p:txEl>
                                          </p:spTgt>
                                        </p:tgtEl>
                                        <p:attrNameLst>
                                          <p:attrName>style.visibility</p:attrName>
                                        </p:attrNameLst>
                                      </p:cBhvr>
                                      <p:to>
                                        <p:strVal val="visible"/>
                                      </p:to>
                                    </p:set>
                                    <p:animEffect transition="in" filter="fade">
                                      <p:cBhvr>
                                        <p:cTn id="37" dur="500"/>
                                        <p:tgtEl>
                                          <p:spTgt spid="162">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162">
                                            <p:txEl>
                                              <p:pRg st="1" end="1"/>
                                            </p:txEl>
                                          </p:spTgt>
                                        </p:tgtEl>
                                        <p:attrNameLst>
                                          <p:attrName>style.visibility</p:attrName>
                                        </p:attrNameLst>
                                      </p:cBhvr>
                                      <p:to>
                                        <p:strVal val="visible"/>
                                      </p:to>
                                    </p:set>
                                    <p:animEffect transition="in" filter="fade">
                                      <p:cBhvr>
                                        <p:cTn id="40" dur="500"/>
                                        <p:tgtEl>
                                          <p:spTgt spid="162">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162">
                                            <p:txEl>
                                              <p:pRg st="2" end="2"/>
                                            </p:txEl>
                                          </p:spTgt>
                                        </p:tgtEl>
                                        <p:attrNameLst>
                                          <p:attrName>style.visibility</p:attrName>
                                        </p:attrNameLst>
                                      </p:cBhvr>
                                      <p:to>
                                        <p:strVal val="visible"/>
                                      </p:to>
                                    </p:set>
                                    <p:animEffect transition="in" filter="fade">
                                      <p:cBhvr>
                                        <p:cTn id="43" dur="500"/>
                                        <p:tgtEl>
                                          <p:spTgt spid="162">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162">
                                            <p:txEl>
                                              <p:pRg st="3" end="3"/>
                                            </p:txEl>
                                          </p:spTgt>
                                        </p:tgtEl>
                                        <p:attrNameLst>
                                          <p:attrName>style.visibility</p:attrName>
                                        </p:attrNameLst>
                                      </p:cBhvr>
                                      <p:to>
                                        <p:strVal val="visible"/>
                                      </p:to>
                                    </p:set>
                                    <p:animEffect transition="in" filter="fade">
                                      <p:cBhvr>
                                        <p:cTn id="46" dur="500"/>
                                        <p:tgtEl>
                                          <p:spTgt spid="162">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162">
                                            <p:txEl>
                                              <p:pRg st="4" end="4"/>
                                            </p:txEl>
                                          </p:spTgt>
                                        </p:tgtEl>
                                        <p:attrNameLst>
                                          <p:attrName>style.visibility</p:attrName>
                                        </p:attrNameLst>
                                      </p:cBhvr>
                                      <p:to>
                                        <p:strVal val="visible"/>
                                      </p:to>
                                    </p:set>
                                    <p:animEffect transition="in" filter="fade">
                                      <p:cBhvr>
                                        <p:cTn id="49" dur="500"/>
                                        <p:tgtEl>
                                          <p:spTgt spid="162">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162">
                                            <p:txEl>
                                              <p:pRg st="5" end="5"/>
                                            </p:txEl>
                                          </p:spTgt>
                                        </p:tgtEl>
                                        <p:attrNameLst>
                                          <p:attrName>style.visibility</p:attrName>
                                        </p:attrNameLst>
                                      </p:cBhvr>
                                      <p:to>
                                        <p:strVal val="visible"/>
                                      </p:to>
                                    </p:set>
                                    <p:animEffect transition="in" filter="fade">
                                      <p:cBhvr>
                                        <p:cTn id="52" dur="500"/>
                                        <p:tgtEl>
                                          <p:spTgt spid="162">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162">
                                            <p:txEl>
                                              <p:pRg st="6" end="6"/>
                                            </p:txEl>
                                          </p:spTgt>
                                        </p:tgtEl>
                                        <p:attrNameLst>
                                          <p:attrName>style.visibility</p:attrName>
                                        </p:attrNameLst>
                                      </p:cBhvr>
                                      <p:to>
                                        <p:strVal val="visible"/>
                                      </p:to>
                                    </p:set>
                                    <p:animEffect transition="in" filter="fade">
                                      <p:cBhvr>
                                        <p:cTn id="55" dur="500"/>
                                        <p:tgtEl>
                                          <p:spTgt spid="162">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162">
                                            <p:txEl>
                                              <p:pRg st="7" end="7"/>
                                            </p:txEl>
                                          </p:spTgt>
                                        </p:tgtEl>
                                        <p:attrNameLst>
                                          <p:attrName>style.visibility</p:attrName>
                                        </p:attrNameLst>
                                      </p:cBhvr>
                                      <p:to>
                                        <p:strVal val="visible"/>
                                      </p:to>
                                    </p:set>
                                    <p:animEffect transition="in" filter="fade">
                                      <p:cBhvr>
                                        <p:cTn id="58" dur="500"/>
                                        <p:tgtEl>
                                          <p:spTgt spid="162">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162">
                                            <p:txEl>
                                              <p:pRg st="8" end="8"/>
                                            </p:txEl>
                                          </p:spTgt>
                                        </p:tgtEl>
                                        <p:attrNameLst>
                                          <p:attrName>style.visibility</p:attrName>
                                        </p:attrNameLst>
                                      </p:cBhvr>
                                      <p:to>
                                        <p:strVal val="visible"/>
                                      </p:to>
                                    </p:set>
                                    <p:animEffect transition="in" filter="fade">
                                      <p:cBhvr>
                                        <p:cTn id="61" dur="500"/>
                                        <p:tgtEl>
                                          <p:spTgt spid="162">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156"/>
                                        </p:tgtEl>
                                        <p:attrNameLst>
                                          <p:attrName>style.visibility</p:attrName>
                                        </p:attrNameLst>
                                      </p:cBhvr>
                                      <p:to>
                                        <p:strVal val="visible"/>
                                      </p:to>
                                    </p:set>
                                    <p:animEffect transition="in" filter="fade">
                                      <p:cBhvr>
                                        <p:cTn id="64" dur="500"/>
                                        <p:tgtEl>
                                          <p:spTgt spid="156"/>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168"/>
                                        </p:tgtEl>
                                        <p:attrNameLst>
                                          <p:attrName>style.visibility</p:attrName>
                                        </p:attrNameLst>
                                      </p:cBhvr>
                                      <p:to>
                                        <p:strVal val="visible"/>
                                      </p:to>
                                    </p:set>
                                    <p:animEffect transition="in" filter="fade">
                                      <p:cBhvr>
                                        <p:cTn id="68" dur="500"/>
                                        <p:tgtEl>
                                          <p:spTgt spid="168"/>
                                        </p:tgtEl>
                                      </p:cBhvr>
                                    </p:animEffect>
                                  </p:childTnLst>
                                </p:cTn>
                              </p:par>
                            </p:childTnLst>
                          </p:cTn>
                        </p:par>
                        <p:par>
                          <p:cTn id="69" fill="hold">
                            <p:stCondLst>
                              <p:cond delay="1000"/>
                            </p:stCondLst>
                            <p:childTnLst>
                              <p:par>
                                <p:cTn id="70" presetID="10" presetClass="entr" presetSubtype="0" fill="hold" nodeType="afterEffect">
                                  <p:stCondLst>
                                    <p:cond delay="0"/>
                                  </p:stCondLst>
                                  <p:childTnLst>
                                    <p:set>
                                      <p:cBhvr>
                                        <p:cTn id="71" dur="1" fill="hold">
                                          <p:stCondLst>
                                            <p:cond delay="0"/>
                                          </p:stCondLst>
                                        </p:cTn>
                                        <p:tgtEl>
                                          <p:spTgt spid="171">
                                            <p:txEl>
                                              <p:pRg st="0" end="0"/>
                                            </p:txEl>
                                          </p:spTgt>
                                        </p:tgtEl>
                                        <p:attrNameLst>
                                          <p:attrName>style.visibility</p:attrName>
                                        </p:attrNameLst>
                                      </p:cBhvr>
                                      <p:to>
                                        <p:strVal val="visible"/>
                                      </p:to>
                                    </p:set>
                                    <p:animEffect transition="in" filter="fade">
                                      <p:cBhvr>
                                        <p:cTn id="72" dur="500"/>
                                        <p:tgtEl>
                                          <p:spTgt spid="171">
                                            <p:txEl>
                                              <p:pRg st="0" end="0"/>
                                            </p:txEl>
                                          </p:spTgt>
                                        </p:tgtEl>
                                      </p:cBhvr>
                                    </p:animEffect>
                                  </p:childTnLst>
                                </p:cTn>
                              </p:par>
                            </p:childTnLst>
                          </p:cTn>
                        </p:par>
                        <p:par>
                          <p:cTn id="73" fill="hold">
                            <p:stCondLst>
                              <p:cond delay="1500"/>
                            </p:stCondLst>
                            <p:childTnLst>
                              <p:par>
                                <p:cTn id="74" presetID="10" presetClass="entr" presetSubtype="0" fill="hold" nodeType="afterEffect">
                                  <p:stCondLst>
                                    <p:cond delay="0"/>
                                  </p:stCondLst>
                                  <p:childTnLst>
                                    <p:set>
                                      <p:cBhvr>
                                        <p:cTn id="75" dur="1" fill="hold">
                                          <p:stCondLst>
                                            <p:cond delay="0"/>
                                          </p:stCondLst>
                                        </p:cTn>
                                        <p:tgtEl>
                                          <p:spTgt spid="171">
                                            <p:txEl>
                                              <p:pRg st="1" end="1"/>
                                            </p:txEl>
                                          </p:spTgt>
                                        </p:tgtEl>
                                        <p:attrNameLst>
                                          <p:attrName>style.visibility</p:attrName>
                                        </p:attrNameLst>
                                      </p:cBhvr>
                                      <p:to>
                                        <p:strVal val="visible"/>
                                      </p:to>
                                    </p:set>
                                    <p:animEffect transition="in" filter="fade">
                                      <p:cBhvr>
                                        <p:cTn id="76" dur="500"/>
                                        <p:tgtEl>
                                          <p:spTgt spid="171">
                                            <p:txEl>
                                              <p:pRg st="1" end="1"/>
                                            </p:txEl>
                                          </p:spTgt>
                                        </p:tgtEl>
                                      </p:cBhvr>
                                    </p:animEffect>
                                  </p:childTnLst>
                                </p:cTn>
                              </p:par>
                            </p:childTnLst>
                          </p:cTn>
                        </p:par>
                        <p:par>
                          <p:cTn id="77" fill="hold">
                            <p:stCondLst>
                              <p:cond delay="2000"/>
                            </p:stCondLst>
                            <p:childTnLst>
                              <p:par>
                                <p:cTn id="78" presetID="10" presetClass="entr" presetSubtype="0" fill="hold" nodeType="afterEffect">
                                  <p:stCondLst>
                                    <p:cond delay="0"/>
                                  </p:stCondLst>
                                  <p:childTnLst>
                                    <p:set>
                                      <p:cBhvr>
                                        <p:cTn id="79" dur="1" fill="hold">
                                          <p:stCondLst>
                                            <p:cond delay="0"/>
                                          </p:stCondLst>
                                        </p:cTn>
                                        <p:tgtEl>
                                          <p:spTgt spid="171">
                                            <p:txEl>
                                              <p:pRg st="2" end="2"/>
                                            </p:txEl>
                                          </p:spTgt>
                                        </p:tgtEl>
                                        <p:attrNameLst>
                                          <p:attrName>style.visibility</p:attrName>
                                        </p:attrNameLst>
                                      </p:cBhvr>
                                      <p:to>
                                        <p:strVal val="visible"/>
                                      </p:to>
                                    </p:set>
                                    <p:animEffect transition="in" filter="fade">
                                      <p:cBhvr>
                                        <p:cTn id="80" dur="500"/>
                                        <p:tgtEl>
                                          <p:spTgt spid="171">
                                            <p:txEl>
                                              <p:pRg st="2" end="2"/>
                                            </p:txEl>
                                          </p:spTgt>
                                        </p:tgtEl>
                                      </p:cBhvr>
                                    </p:animEffect>
                                  </p:childTnLst>
                                </p:cTn>
                              </p:par>
                            </p:childTnLst>
                          </p:cTn>
                        </p:par>
                        <p:par>
                          <p:cTn id="81" fill="hold">
                            <p:stCondLst>
                              <p:cond delay="2500"/>
                            </p:stCondLst>
                            <p:childTnLst>
                              <p:par>
                                <p:cTn id="82" presetID="10" presetClass="entr" presetSubtype="0" fill="hold" nodeType="afterEffect">
                                  <p:stCondLst>
                                    <p:cond delay="0"/>
                                  </p:stCondLst>
                                  <p:childTnLst>
                                    <p:set>
                                      <p:cBhvr>
                                        <p:cTn id="83" dur="1" fill="hold">
                                          <p:stCondLst>
                                            <p:cond delay="0"/>
                                          </p:stCondLst>
                                        </p:cTn>
                                        <p:tgtEl>
                                          <p:spTgt spid="171">
                                            <p:txEl>
                                              <p:pRg st="3" end="3"/>
                                            </p:txEl>
                                          </p:spTgt>
                                        </p:tgtEl>
                                        <p:attrNameLst>
                                          <p:attrName>style.visibility</p:attrName>
                                        </p:attrNameLst>
                                      </p:cBhvr>
                                      <p:to>
                                        <p:strVal val="visible"/>
                                      </p:to>
                                    </p:set>
                                    <p:animEffect transition="in" filter="fade">
                                      <p:cBhvr>
                                        <p:cTn id="84" dur="500"/>
                                        <p:tgtEl>
                                          <p:spTgt spid="171">
                                            <p:txEl>
                                              <p:pRg st="3" end="3"/>
                                            </p:txEl>
                                          </p:spTgt>
                                        </p:tgtEl>
                                      </p:cBhvr>
                                    </p:animEffect>
                                  </p:childTnLst>
                                </p:cTn>
                              </p:par>
                            </p:childTnLst>
                          </p:cTn>
                        </p:par>
                        <p:par>
                          <p:cTn id="85" fill="hold">
                            <p:stCondLst>
                              <p:cond delay="3000"/>
                            </p:stCondLst>
                            <p:childTnLst>
                              <p:par>
                                <p:cTn id="86" presetID="10" presetClass="entr" presetSubtype="0" fill="hold" nodeType="afterEffect">
                                  <p:stCondLst>
                                    <p:cond delay="0"/>
                                  </p:stCondLst>
                                  <p:childTnLst>
                                    <p:set>
                                      <p:cBhvr>
                                        <p:cTn id="87" dur="1" fill="hold">
                                          <p:stCondLst>
                                            <p:cond delay="0"/>
                                          </p:stCondLst>
                                        </p:cTn>
                                        <p:tgtEl>
                                          <p:spTgt spid="171">
                                            <p:txEl>
                                              <p:pRg st="4" end="4"/>
                                            </p:txEl>
                                          </p:spTgt>
                                        </p:tgtEl>
                                        <p:attrNameLst>
                                          <p:attrName>style.visibility</p:attrName>
                                        </p:attrNameLst>
                                      </p:cBhvr>
                                      <p:to>
                                        <p:strVal val="visible"/>
                                      </p:to>
                                    </p:set>
                                    <p:animEffect transition="in" filter="fade">
                                      <p:cBhvr>
                                        <p:cTn id="88" dur="500"/>
                                        <p:tgtEl>
                                          <p:spTgt spid="171">
                                            <p:txEl>
                                              <p:pRg st="4" end="4"/>
                                            </p:txEl>
                                          </p:spTgt>
                                        </p:tgtEl>
                                      </p:cBhvr>
                                    </p:animEffect>
                                  </p:childTnLst>
                                </p:cTn>
                              </p:par>
                            </p:childTnLst>
                          </p:cTn>
                        </p:par>
                        <p:par>
                          <p:cTn id="89" fill="hold">
                            <p:stCondLst>
                              <p:cond delay="3500"/>
                            </p:stCondLst>
                            <p:childTnLst>
                              <p:par>
                                <p:cTn id="90" presetID="10" presetClass="entr" presetSubtype="0" fill="hold" nodeType="afterEffect">
                                  <p:stCondLst>
                                    <p:cond delay="0"/>
                                  </p:stCondLst>
                                  <p:childTnLst>
                                    <p:set>
                                      <p:cBhvr>
                                        <p:cTn id="91" dur="1" fill="hold">
                                          <p:stCondLst>
                                            <p:cond delay="0"/>
                                          </p:stCondLst>
                                        </p:cTn>
                                        <p:tgtEl>
                                          <p:spTgt spid="171">
                                            <p:txEl>
                                              <p:pRg st="5" end="5"/>
                                            </p:txEl>
                                          </p:spTgt>
                                        </p:tgtEl>
                                        <p:attrNameLst>
                                          <p:attrName>style.visibility</p:attrName>
                                        </p:attrNameLst>
                                      </p:cBhvr>
                                      <p:to>
                                        <p:strVal val="visible"/>
                                      </p:to>
                                    </p:set>
                                    <p:animEffect transition="in" filter="fade">
                                      <p:cBhvr>
                                        <p:cTn id="92" dur="500"/>
                                        <p:tgtEl>
                                          <p:spTgt spid="171">
                                            <p:txEl>
                                              <p:pRg st="5" end="5"/>
                                            </p:txEl>
                                          </p:spTgt>
                                        </p:tgtEl>
                                      </p:cBhvr>
                                    </p:animEffect>
                                  </p:childTnLst>
                                </p:cTn>
                              </p:par>
                            </p:childTnLst>
                          </p:cTn>
                        </p:par>
                        <p:par>
                          <p:cTn id="93" fill="hold">
                            <p:stCondLst>
                              <p:cond delay="4000"/>
                            </p:stCondLst>
                            <p:childTnLst>
                              <p:par>
                                <p:cTn id="94" presetID="10" presetClass="entr" presetSubtype="0" fill="hold" nodeType="afterEffect">
                                  <p:stCondLst>
                                    <p:cond delay="0"/>
                                  </p:stCondLst>
                                  <p:childTnLst>
                                    <p:set>
                                      <p:cBhvr>
                                        <p:cTn id="95" dur="1" fill="hold">
                                          <p:stCondLst>
                                            <p:cond delay="0"/>
                                          </p:stCondLst>
                                        </p:cTn>
                                        <p:tgtEl>
                                          <p:spTgt spid="171">
                                            <p:txEl>
                                              <p:pRg st="6" end="6"/>
                                            </p:txEl>
                                          </p:spTgt>
                                        </p:tgtEl>
                                        <p:attrNameLst>
                                          <p:attrName>style.visibility</p:attrName>
                                        </p:attrNameLst>
                                      </p:cBhvr>
                                      <p:to>
                                        <p:strVal val="visible"/>
                                      </p:to>
                                    </p:set>
                                    <p:animEffect transition="in" filter="fade">
                                      <p:cBhvr>
                                        <p:cTn id="96" dur="500"/>
                                        <p:tgtEl>
                                          <p:spTgt spid="171">
                                            <p:txEl>
                                              <p:pRg st="6" end="6"/>
                                            </p:txEl>
                                          </p:spTgt>
                                        </p:tgtEl>
                                      </p:cBhvr>
                                    </p:animEffect>
                                  </p:childTnLst>
                                </p:cTn>
                              </p:par>
                            </p:childTnLst>
                          </p:cTn>
                        </p:par>
                        <p:par>
                          <p:cTn id="97" fill="hold">
                            <p:stCondLst>
                              <p:cond delay="4500"/>
                            </p:stCondLst>
                            <p:childTnLst>
                              <p:par>
                                <p:cTn id="98" presetID="10" presetClass="entr" presetSubtype="0" fill="hold" nodeType="afterEffect">
                                  <p:stCondLst>
                                    <p:cond delay="0"/>
                                  </p:stCondLst>
                                  <p:childTnLst>
                                    <p:set>
                                      <p:cBhvr>
                                        <p:cTn id="99" dur="1" fill="hold">
                                          <p:stCondLst>
                                            <p:cond delay="0"/>
                                          </p:stCondLst>
                                        </p:cTn>
                                        <p:tgtEl>
                                          <p:spTgt spid="171">
                                            <p:txEl>
                                              <p:pRg st="7" end="7"/>
                                            </p:txEl>
                                          </p:spTgt>
                                        </p:tgtEl>
                                        <p:attrNameLst>
                                          <p:attrName>style.visibility</p:attrName>
                                        </p:attrNameLst>
                                      </p:cBhvr>
                                      <p:to>
                                        <p:strVal val="visible"/>
                                      </p:to>
                                    </p:set>
                                    <p:animEffect transition="in" filter="fade">
                                      <p:cBhvr>
                                        <p:cTn id="100" dur="500"/>
                                        <p:tgtEl>
                                          <p:spTgt spid="171">
                                            <p:txEl>
                                              <p:pRg st="7" end="7"/>
                                            </p:txEl>
                                          </p:spTgt>
                                        </p:tgtEl>
                                      </p:cBhvr>
                                    </p:animEffect>
                                  </p:childTnLst>
                                </p:cTn>
                              </p:par>
                            </p:childTnLst>
                          </p:cTn>
                        </p:par>
                        <p:par>
                          <p:cTn id="101" fill="hold">
                            <p:stCondLst>
                              <p:cond delay="5000"/>
                            </p:stCondLst>
                            <p:childTnLst>
                              <p:par>
                                <p:cTn id="102" presetID="10" presetClass="entr" presetSubtype="0" fill="hold" nodeType="afterEffect">
                                  <p:stCondLst>
                                    <p:cond delay="0"/>
                                  </p:stCondLst>
                                  <p:childTnLst>
                                    <p:set>
                                      <p:cBhvr>
                                        <p:cTn id="103" dur="1" fill="hold">
                                          <p:stCondLst>
                                            <p:cond delay="0"/>
                                          </p:stCondLst>
                                        </p:cTn>
                                        <p:tgtEl>
                                          <p:spTgt spid="171">
                                            <p:txEl>
                                              <p:pRg st="8" end="8"/>
                                            </p:txEl>
                                          </p:spTgt>
                                        </p:tgtEl>
                                        <p:attrNameLst>
                                          <p:attrName>style.visibility</p:attrName>
                                        </p:attrNameLst>
                                      </p:cBhvr>
                                      <p:to>
                                        <p:strVal val="visible"/>
                                      </p:to>
                                    </p:set>
                                    <p:animEffect transition="in" filter="fade">
                                      <p:cBhvr>
                                        <p:cTn id="104" dur="500"/>
                                        <p:tgtEl>
                                          <p:spTgt spid="171">
                                            <p:txEl>
                                              <p:pRg st="8" end="8"/>
                                            </p:txEl>
                                          </p:spTgt>
                                        </p:tgtEl>
                                      </p:cBhvr>
                                    </p:animEffect>
                                  </p:childTnLst>
                                </p:cTn>
                              </p:par>
                            </p:childTnLst>
                          </p:cTn>
                        </p:par>
                        <p:par>
                          <p:cTn id="105" fill="hold">
                            <p:stCondLst>
                              <p:cond delay="5500"/>
                            </p:stCondLst>
                            <p:childTnLst>
                              <p:par>
                                <p:cTn id="106" presetID="10" presetClass="entr" presetSubtype="0" fill="hold" nodeType="afterEffect">
                                  <p:stCondLst>
                                    <p:cond delay="0"/>
                                  </p:stCondLst>
                                  <p:childTnLst>
                                    <p:set>
                                      <p:cBhvr>
                                        <p:cTn id="107" dur="1" fill="hold">
                                          <p:stCondLst>
                                            <p:cond delay="0"/>
                                          </p:stCondLst>
                                        </p:cTn>
                                        <p:tgtEl>
                                          <p:spTgt spid="169">
                                            <p:txEl>
                                              <p:pRg st="0" end="0"/>
                                            </p:txEl>
                                          </p:spTgt>
                                        </p:tgtEl>
                                        <p:attrNameLst>
                                          <p:attrName>style.visibility</p:attrName>
                                        </p:attrNameLst>
                                      </p:cBhvr>
                                      <p:to>
                                        <p:strVal val="visible"/>
                                      </p:to>
                                    </p:set>
                                    <p:animEffect transition="in" filter="fade">
                                      <p:cBhvr>
                                        <p:cTn id="108" dur="500"/>
                                        <p:tgtEl>
                                          <p:spTgt spid="169">
                                            <p:txEl>
                                              <p:pRg st="0" end="0"/>
                                            </p:txEl>
                                          </p:spTgt>
                                        </p:tgtEl>
                                      </p:cBhvr>
                                    </p:animEffect>
                                  </p:childTnLst>
                                </p:cTn>
                              </p:par>
                            </p:childTnLst>
                          </p:cTn>
                        </p:par>
                        <p:par>
                          <p:cTn id="109" fill="hold">
                            <p:stCondLst>
                              <p:cond delay="6000"/>
                            </p:stCondLst>
                            <p:childTnLst>
                              <p:par>
                                <p:cTn id="110" presetID="10" presetClass="entr" presetSubtype="0" fill="hold" nodeType="afterEffect">
                                  <p:stCondLst>
                                    <p:cond delay="0"/>
                                  </p:stCondLst>
                                  <p:childTnLst>
                                    <p:set>
                                      <p:cBhvr>
                                        <p:cTn id="111" dur="1" fill="hold">
                                          <p:stCondLst>
                                            <p:cond delay="0"/>
                                          </p:stCondLst>
                                        </p:cTn>
                                        <p:tgtEl>
                                          <p:spTgt spid="169">
                                            <p:txEl>
                                              <p:pRg st="1" end="1"/>
                                            </p:txEl>
                                          </p:spTgt>
                                        </p:tgtEl>
                                        <p:attrNameLst>
                                          <p:attrName>style.visibility</p:attrName>
                                        </p:attrNameLst>
                                      </p:cBhvr>
                                      <p:to>
                                        <p:strVal val="visible"/>
                                      </p:to>
                                    </p:set>
                                    <p:animEffect transition="in" filter="fade">
                                      <p:cBhvr>
                                        <p:cTn id="112" dur="500"/>
                                        <p:tgtEl>
                                          <p:spTgt spid="169">
                                            <p:txEl>
                                              <p:pRg st="1" end="1"/>
                                            </p:txEl>
                                          </p:spTgt>
                                        </p:tgtEl>
                                      </p:cBhvr>
                                    </p:animEffect>
                                  </p:childTnLst>
                                </p:cTn>
                              </p:par>
                            </p:childTnLst>
                          </p:cTn>
                        </p:par>
                        <p:par>
                          <p:cTn id="113" fill="hold">
                            <p:stCondLst>
                              <p:cond delay="6500"/>
                            </p:stCondLst>
                            <p:childTnLst>
                              <p:par>
                                <p:cTn id="114" presetID="10" presetClass="entr" presetSubtype="0" fill="hold" nodeType="afterEffect">
                                  <p:stCondLst>
                                    <p:cond delay="0"/>
                                  </p:stCondLst>
                                  <p:childTnLst>
                                    <p:set>
                                      <p:cBhvr>
                                        <p:cTn id="115" dur="1" fill="hold">
                                          <p:stCondLst>
                                            <p:cond delay="0"/>
                                          </p:stCondLst>
                                        </p:cTn>
                                        <p:tgtEl>
                                          <p:spTgt spid="169">
                                            <p:txEl>
                                              <p:pRg st="2" end="2"/>
                                            </p:txEl>
                                          </p:spTgt>
                                        </p:tgtEl>
                                        <p:attrNameLst>
                                          <p:attrName>style.visibility</p:attrName>
                                        </p:attrNameLst>
                                      </p:cBhvr>
                                      <p:to>
                                        <p:strVal val="visible"/>
                                      </p:to>
                                    </p:set>
                                    <p:animEffect transition="in" filter="fade">
                                      <p:cBhvr>
                                        <p:cTn id="116" dur="500"/>
                                        <p:tgtEl>
                                          <p:spTgt spid="169">
                                            <p:txEl>
                                              <p:pRg st="2" end="2"/>
                                            </p:txEl>
                                          </p:spTgt>
                                        </p:tgtEl>
                                      </p:cBhvr>
                                    </p:animEffect>
                                  </p:childTnLst>
                                </p:cTn>
                              </p:par>
                            </p:childTnLst>
                          </p:cTn>
                        </p:par>
                        <p:par>
                          <p:cTn id="117" fill="hold">
                            <p:stCondLst>
                              <p:cond delay="7000"/>
                            </p:stCondLst>
                            <p:childTnLst>
                              <p:par>
                                <p:cTn id="118" presetID="10" presetClass="entr" presetSubtype="0" fill="hold" nodeType="afterEffect">
                                  <p:stCondLst>
                                    <p:cond delay="0"/>
                                  </p:stCondLst>
                                  <p:childTnLst>
                                    <p:set>
                                      <p:cBhvr>
                                        <p:cTn id="119" dur="1" fill="hold">
                                          <p:stCondLst>
                                            <p:cond delay="0"/>
                                          </p:stCondLst>
                                        </p:cTn>
                                        <p:tgtEl>
                                          <p:spTgt spid="169">
                                            <p:txEl>
                                              <p:pRg st="3" end="3"/>
                                            </p:txEl>
                                          </p:spTgt>
                                        </p:tgtEl>
                                        <p:attrNameLst>
                                          <p:attrName>style.visibility</p:attrName>
                                        </p:attrNameLst>
                                      </p:cBhvr>
                                      <p:to>
                                        <p:strVal val="visible"/>
                                      </p:to>
                                    </p:set>
                                    <p:animEffect transition="in" filter="fade">
                                      <p:cBhvr>
                                        <p:cTn id="120" dur="500"/>
                                        <p:tgtEl>
                                          <p:spTgt spid="169">
                                            <p:txEl>
                                              <p:pRg st="3" end="3"/>
                                            </p:txEl>
                                          </p:spTgt>
                                        </p:tgtEl>
                                      </p:cBhvr>
                                    </p:animEffect>
                                  </p:childTnLst>
                                </p:cTn>
                              </p:par>
                            </p:childTnLst>
                          </p:cTn>
                        </p:par>
                        <p:par>
                          <p:cTn id="121" fill="hold">
                            <p:stCondLst>
                              <p:cond delay="7500"/>
                            </p:stCondLst>
                            <p:childTnLst>
                              <p:par>
                                <p:cTn id="122" presetID="10" presetClass="entr" presetSubtype="0" fill="hold" nodeType="afterEffect">
                                  <p:stCondLst>
                                    <p:cond delay="0"/>
                                  </p:stCondLst>
                                  <p:childTnLst>
                                    <p:set>
                                      <p:cBhvr>
                                        <p:cTn id="123" dur="1" fill="hold">
                                          <p:stCondLst>
                                            <p:cond delay="0"/>
                                          </p:stCondLst>
                                        </p:cTn>
                                        <p:tgtEl>
                                          <p:spTgt spid="169">
                                            <p:txEl>
                                              <p:pRg st="4" end="4"/>
                                            </p:txEl>
                                          </p:spTgt>
                                        </p:tgtEl>
                                        <p:attrNameLst>
                                          <p:attrName>style.visibility</p:attrName>
                                        </p:attrNameLst>
                                      </p:cBhvr>
                                      <p:to>
                                        <p:strVal val="visible"/>
                                      </p:to>
                                    </p:set>
                                    <p:animEffect transition="in" filter="fade">
                                      <p:cBhvr>
                                        <p:cTn id="124" dur="500"/>
                                        <p:tgtEl>
                                          <p:spTgt spid="169">
                                            <p:txEl>
                                              <p:pRg st="4" end="4"/>
                                            </p:txEl>
                                          </p:spTgt>
                                        </p:tgtEl>
                                      </p:cBhvr>
                                    </p:animEffect>
                                  </p:childTnLst>
                                </p:cTn>
                              </p:par>
                            </p:childTnLst>
                          </p:cTn>
                        </p:par>
                        <p:par>
                          <p:cTn id="125" fill="hold">
                            <p:stCondLst>
                              <p:cond delay="8000"/>
                            </p:stCondLst>
                            <p:childTnLst>
                              <p:par>
                                <p:cTn id="126" presetID="10" presetClass="entr" presetSubtype="0" fill="hold" nodeType="afterEffect">
                                  <p:stCondLst>
                                    <p:cond delay="0"/>
                                  </p:stCondLst>
                                  <p:childTnLst>
                                    <p:set>
                                      <p:cBhvr>
                                        <p:cTn id="127" dur="1" fill="hold">
                                          <p:stCondLst>
                                            <p:cond delay="0"/>
                                          </p:stCondLst>
                                        </p:cTn>
                                        <p:tgtEl>
                                          <p:spTgt spid="169">
                                            <p:txEl>
                                              <p:pRg st="5" end="5"/>
                                            </p:txEl>
                                          </p:spTgt>
                                        </p:tgtEl>
                                        <p:attrNameLst>
                                          <p:attrName>style.visibility</p:attrName>
                                        </p:attrNameLst>
                                      </p:cBhvr>
                                      <p:to>
                                        <p:strVal val="visible"/>
                                      </p:to>
                                    </p:set>
                                    <p:animEffect transition="in" filter="fade">
                                      <p:cBhvr>
                                        <p:cTn id="128" dur="500"/>
                                        <p:tgtEl>
                                          <p:spTgt spid="169">
                                            <p:txEl>
                                              <p:pRg st="5" end="5"/>
                                            </p:txEl>
                                          </p:spTgt>
                                        </p:tgtEl>
                                      </p:cBhvr>
                                    </p:animEffect>
                                  </p:childTnLst>
                                </p:cTn>
                              </p:par>
                            </p:childTnLst>
                          </p:cTn>
                        </p:par>
                        <p:par>
                          <p:cTn id="129" fill="hold">
                            <p:stCondLst>
                              <p:cond delay="8500"/>
                            </p:stCondLst>
                            <p:childTnLst>
                              <p:par>
                                <p:cTn id="130" presetID="10" presetClass="entr" presetSubtype="0" fill="hold" nodeType="afterEffect">
                                  <p:stCondLst>
                                    <p:cond delay="0"/>
                                  </p:stCondLst>
                                  <p:childTnLst>
                                    <p:set>
                                      <p:cBhvr>
                                        <p:cTn id="131" dur="1" fill="hold">
                                          <p:stCondLst>
                                            <p:cond delay="0"/>
                                          </p:stCondLst>
                                        </p:cTn>
                                        <p:tgtEl>
                                          <p:spTgt spid="169">
                                            <p:txEl>
                                              <p:pRg st="6" end="6"/>
                                            </p:txEl>
                                          </p:spTgt>
                                        </p:tgtEl>
                                        <p:attrNameLst>
                                          <p:attrName>style.visibility</p:attrName>
                                        </p:attrNameLst>
                                      </p:cBhvr>
                                      <p:to>
                                        <p:strVal val="visible"/>
                                      </p:to>
                                    </p:set>
                                    <p:animEffect transition="in" filter="fade">
                                      <p:cBhvr>
                                        <p:cTn id="132" dur="500"/>
                                        <p:tgtEl>
                                          <p:spTgt spid="169">
                                            <p:txEl>
                                              <p:pRg st="6" end="6"/>
                                            </p:txEl>
                                          </p:spTgt>
                                        </p:tgtEl>
                                      </p:cBhvr>
                                    </p:animEffect>
                                  </p:childTnLst>
                                </p:cTn>
                              </p:par>
                            </p:childTnLst>
                          </p:cTn>
                        </p:par>
                        <p:par>
                          <p:cTn id="133" fill="hold">
                            <p:stCondLst>
                              <p:cond delay="9000"/>
                            </p:stCondLst>
                            <p:childTnLst>
                              <p:par>
                                <p:cTn id="134" presetID="10" presetClass="entr" presetSubtype="0" fill="hold" nodeType="afterEffect">
                                  <p:stCondLst>
                                    <p:cond delay="0"/>
                                  </p:stCondLst>
                                  <p:childTnLst>
                                    <p:set>
                                      <p:cBhvr>
                                        <p:cTn id="135" dur="1" fill="hold">
                                          <p:stCondLst>
                                            <p:cond delay="0"/>
                                          </p:stCondLst>
                                        </p:cTn>
                                        <p:tgtEl>
                                          <p:spTgt spid="169">
                                            <p:txEl>
                                              <p:pRg st="7" end="7"/>
                                            </p:txEl>
                                          </p:spTgt>
                                        </p:tgtEl>
                                        <p:attrNameLst>
                                          <p:attrName>style.visibility</p:attrName>
                                        </p:attrNameLst>
                                      </p:cBhvr>
                                      <p:to>
                                        <p:strVal val="visible"/>
                                      </p:to>
                                    </p:set>
                                    <p:animEffect transition="in" filter="fade">
                                      <p:cBhvr>
                                        <p:cTn id="136" dur="500"/>
                                        <p:tgtEl>
                                          <p:spTgt spid="169">
                                            <p:txEl>
                                              <p:pRg st="7" end="7"/>
                                            </p:txEl>
                                          </p:spTgt>
                                        </p:tgtEl>
                                      </p:cBhvr>
                                    </p:animEffect>
                                  </p:childTnLst>
                                </p:cTn>
                              </p:par>
                            </p:childTnLst>
                          </p:cTn>
                        </p:par>
                        <p:par>
                          <p:cTn id="137" fill="hold">
                            <p:stCondLst>
                              <p:cond delay="9500"/>
                            </p:stCondLst>
                            <p:childTnLst>
                              <p:par>
                                <p:cTn id="138" presetID="10" presetClass="entr" presetSubtype="0" fill="hold" nodeType="afterEffect">
                                  <p:stCondLst>
                                    <p:cond delay="0"/>
                                  </p:stCondLst>
                                  <p:childTnLst>
                                    <p:set>
                                      <p:cBhvr>
                                        <p:cTn id="139" dur="1" fill="hold">
                                          <p:stCondLst>
                                            <p:cond delay="0"/>
                                          </p:stCondLst>
                                        </p:cTn>
                                        <p:tgtEl>
                                          <p:spTgt spid="169">
                                            <p:txEl>
                                              <p:pRg st="8" end="8"/>
                                            </p:txEl>
                                          </p:spTgt>
                                        </p:tgtEl>
                                        <p:attrNameLst>
                                          <p:attrName>style.visibility</p:attrName>
                                        </p:attrNameLst>
                                      </p:cBhvr>
                                      <p:to>
                                        <p:strVal val="visible"/>
                                      </p:to>
                                    </p:set>
                                    <p:animEffect transition="in" filter="fade">
                                      <p:cBhvr>
                                        <p:cTn id="140" dur="500"/>
                                        <p:tgtEl>
                                          <p:spTgt spid="169">
                                            <p:txEl>
                                              <p:pRg st="8" end="8"/>
                                            </p:txEl>
                                          </p:spTgt>
                                        </p:tgtEl>
                                      </p:cBhvr>
                                    </p:animEffect>
                                  </p:childTnLst>
                                </p:cTn>
                              </p:par>
                            </p:childTnLst>
                          </p:cTn>
                        </p:par>
                        <p:par>
                          <p:cTn id="141" fill="hold">
                            <p:stCondLst>
                              <p:cond delay="10000"/>
                            </p:stCondLst>
                            <p:childTnLst>
                              <p:par>
                                <p:cTn id="142" presetID="10" presetClass="entr" presetSubtype="0" fill="hold" nodeType="afterEffect">
                                  <p:stCondLst>
                                    <p:cond delay="0"/>
                                  </p:stCondLst>
                                  <p:childTnLst>
                                    <p:set>
                                      <p:cBhvr>
                                        <p:cTn id="143" dur="1" fill="hold">
                                          <p:stCondLst>
                                            <p:cond delay="0"/>
                                          </p:stCondLst>
                                        </p:cTn>
                                        <p:tgtEl>
                                          <p:spTgt spid="170">
                                            <p:txEl>
                                              <p:pRg st="0" end="0"/>
                                            </p:txEl>
                                          </p:spTgt>
                                        </p:tgtEl>
                                        <p:attrNameLst>
                                          <p:attrName>style.visibility</p:attrName>
                                        </p:attrNameLst>
                                      </p:cBhvr>
                                      <p:to>
                                        <p:strVal val="visible"/>
                                      </p:to>
                                    </p:set>
                                    <p:animEffect transition="in" filter="fade">
                                      <p:cBhvr>
                                        <p:cTn id="144" dur="500"/>
                                        <p:tgtEl>
                                          <p:spTgt spid="170">
                                            <p:txEl>
                                              <p:pRg st="0" end="0"/>
                                            </p:txEl>
                                          </p:spTgt>
                                        </p:tgtEl>
                                      </p:cBhvr>
                                    </p:animEffect>
                                  </p:childTnLst>
                                </p:cTn>
                              </p:par>
                            </p:childTnLst>
                          </p:cTn>
                        </p:par>
                        <p:par>
                          <p:cTn id="145" fill="hold">
                            <p:stCondLst>
                              <p:cond delay="10500"/>
                            </p:stCondLst>
                            <p:childTnLst>
                              <p:par>
                                <p:cTn id="146" presetID="10" presetClass="entr" presetSubtype="0" fill="hold" nodeType="afterEffect">
                                  <p:stCondLst>
                                    <p:cond delay="0"/>
                                  </p:stCondLst>
                                  <p:childTnLst>
                                    <p:set>
                                      <p:cBhvr>
                                        <p:cTn id="147" dur="1" fill="hold">
                                          <p:stCondLst>
                                            <p:cond delay="0"/>
                                          </p:stCondLst>
                                        </p:cTn>
                                        <p:tgtEl>
                                          <p:spTgt spid="170">
                                            <p:txEl>
                                              <p:pRg st="1" end="1"/>
                                            </p:txEl>
                                          </p:spTgt>
                                        </p:tgtEl>
                                        <p:attrNameLst>
                                          <p:attrName>style.visibility</p:attrName>
                                        </p:attrNameLst>
                                      </p:cBhvr>
                                      <p:to>
                                        <p:strVal val="visible"/>
                                      </p:to>
                                    </p:set>
                                    <p:animEffect transition="in" filter="fade">
                                      <p:cBhvr>
                                        <p:cTn id="148" dur="500"/>
                                        <p:tgtEl>
                                          <p:spTgt spid="170">
                                            <p:txEl>
                                              <p:pRg st="1" end="1"/>
                                            </p:txEl>
                                          </p:spTgt>
                                        </p:tgtEl>
                                      </p:cBhvr>
                                    </p:animEffect>
                                  </p:childTnLst>
                                </p:cTn>
                              </p:par>
                            </p:childTnLst>
                          </p:cTn>
                        </p:par>
                        <p:par>
                          <p:cTn id="149" fill="hold">
                            <p:stCondLst>
                              <p:cond delay="11000"/>
                            </p:stCondLst>
                            <p:childTnLst>
                              <p:par>
                                <p:cTn id="150" presetID="10" presetClass="entr" presetSubtype="0" fill="hold" nodeType="afterEffect">
                                  <p:stCondLst>
                                    <p:cond delay="0"/>
                                  </p:stCondLst>
                                  <p:childTnLst>
                                    <p:set>
                                      <p:cBhvr>
                                        <p:cTn id="151" dur="1" fill="hold">
                                          <p:stCondLst>
                                            <p:cond delay="0"/>
                                          </p:stCondLst>
                                        </p:cTn>
                                        <p:tgtEl>
                                          <p:spTgt spid="170">
                                            <p:txEl>
                                              <p:pRg st="2" end="2"/>
                                            </p:txEl>
                                          </p:spTgt>
                                        </p:tgtEl>
                                        <p:attrNameLst>
                                          <p:attrName>style.visibility</p:attrName>
                                        </p:attrNameLst>
                                      </p:cBhvr>
                                      <p:to>
                                        <p:strVal val="visible"/>
                                      </p:to>
                                    </p:set>
                                    <p:animEffect transition="in" filter="fade">
                                      <p:cBhvr>
                                        <p:cTn id="152" dur="500"/>
                                        <p:tgtEl>
                                          <p:spTgt spid="170">
                                            <p:txEl>
                                              <p:pRg st="2" end="2"/>
                                            </p:txEl>
                                          </p:spTgt>
                                        </p:tgtEl>
                                      </p:cBhvr>
                                    </p:animEffect>
                                  </p:childTnLst>
                                </p:cTn>
                              </p:par>
                            </p:childTnLst>
                          </p:cTn>
                        </p:par>
                        <p:par>
                          <p:cTn id="153" fill="hold">
                            <p:stCondLst>
                              <p:cond delay="11500"/>
                            </p:stCondLst>
                            <p:childTnLst>
                              <p:par>
                                <p:cTn id="154" presetID="10" presetClass="entr" presetSubtype="0" fill="hold" nodeType="afterEffect">
                                  <p:stCondLst>
                                    <p:cond delay="0"/>
                                  </p:stCondLst>
                                  <p:childTnLst>
                                    <p:set>
                                      <p:cBhvr>
                                        <p:cTn id="155" dur="1" fill="hold">
                                          <p:stCondLst>
                                            <p:cond delay="0"/>
                                          </p:stCondLst>
                                        </p:cTn>
                                        <p:tgtEl>
                                          <p:spTgt spid="170">
                                            <p:txEl>
                                              <p:pRg st="3" end="3"/>
                                            </p:txEl>
                                          </p:spTgt>
                                        </p:tgtEl>
                                        <p:attrNameLst>
                                          <p:attrName>style.visibility</p:attrName>
                                        </p:attrNameLst>
                                      </p:cBhvr>
                                      <p:to>
                                        <p:strVal val="visible"/>
                                      </p:to>
                                    </p:set>
                                    <p:animEffect transition="in" filter="fade">
                                      <p:cBhvr>
                                        <p:cTn id="156" dur="500"/>
                                        <p:tgtEl>
                                          <p:spTgt spid="170">
                                            <p:txEl>
                                              <p:pRg st="3" end="3"/>
                                            </p:txEl>
                                          </p:spTgt>
                                        </p:tgtEl>
                                      </p:cBhvr>
                                    </p:animEffect>
                                  </p:childTnLst>
                                </p:cTn>
                              </p:par>
                            </p:childTnLst>
                          </p:cTn>
                        </p:par>
                        <p:par>
                          <p:cTn id="157" fill="hold">
                            <p:stCondLst>
                              <p:cond delay="12000"/>
                            </p:stCondLst>
                            <p:childTnLst>
                              <p:par>
                                <p:cTn id="158" presetID="10" presetClass="entr" presetSubtype="0" fill="hold" nodeType="afterEffect">
                                  <p:stCondLst>
                                    <p:cond delay="0"/>
                                  </p:stCondLst>
                                  <p:childTnLst>
                                    <p:set>
                                      <p:cBhvr>
                                        <p:cTn id="159" dur="1" fill="hold">
                                          <p:stCondLst>
                                            <p:cond delay="0"/>
                                          </p:stCondLst>
                                        </p:cTn>
                                        <p:tgtEl>
                                          <p:spTgt spid="170">
                                            <p:txEl>
                                              <p:pRg st="4" end="4"/>
                                            </p:txEl>
                                          </p:spTgt>
                                        </p:tgtEl>
                                        <p:attrNameLst>
                                          <p:attrName>style.visibility</p:attrName>
                                        </p:attrNameLst>
                                      </p:cBhvr>
                                      <p:to>
                                        <p:strVal val="visible"/>
                                      </p:to>
                                    </p:set>
                                    <p:animEffect transition="in" filter="fade">
                                      <p:cBhvr>
                                        <p:cTn id="160" dur="500"/>
                                        <p:tgtEl>
                                          <p:spTgt spid="170">
                                            <p:txEl>
                                              <p:pRg st="4" end="4"/>
                                            </p:txEl>
                                          </p:spTgt>
                                        </p:tgtEl>
                                      </p:cBhvr>
                                    </p:animEffect>
                                  </p:childTnLst>
                                </p:cTn>
                              </p:par>
                            </p:childTnLst>
                          </p:cTn>
                        </p:par>
                        <p:par>
                          <p:cTn id="161" fill="hold">
                            <p:stCondLst>
                              <p:cond delay="12500"/>
                            </p:stCondLst>
                            <p:childTnLst>
                              <p:par>
                                <p:cTn id="162" presetID="10" presetClass="entr" presetSubtype="0" fill="hold" nodeType="afterEffect">
                                  <p:stCondLst>
                                    <p:cond delay="0"/>
                                  </p:stCondLst>
                                  <p:childTnLst>
                                    <p:set>
                                      <p:cBhvr>
                                        <p:cTn id="163" dur="1" fill="hold">
                                          <p:stCondLst>
                                            <p:cond delay="0"/>
                                          </p:stCondLst>
                                        </p:cTn>
                                        <p:tgtEl>
                                          <p:spTgt spid="170">
                                            <p:txEl>
                                              <p:pRg st="5" end="5"/>
                                            </p:txEl>
                                          </p:spTgt>
                                        </p:tgtEl>
                                        <p:attrNameLst>
                                          <p:attrName>style.visibility</p:attrName>
                                        </p:attrNameLst>
                                      </p:cBhvr>
                                      <p:to>
                                        <p:strVal val="visible"/>
                                      </p:to>
                                    </p:set>
                                    <p:animEffect transition="in" filter="fade">
                                      <p:cBhvr>
                                        <p:cTn id="164" dur="500"/>
                                        <p:tgtEl>
                                          <p:spTgt spid="170">
                                            <p:txEl>
                                              <p:pRg st="5" end="5"/>
                                            </p:txEl>
                                          </p:spTgt>
                                        </p:tgtEl>
                                      </p:cBhvr>
                                    </p:animEffect>
                                  </p:childTnLst>
                                </p:cTn>
                              </p:par>
                            </p:childTnLst>
                          </p:cTn>
                        </p:par>
                        <p:par>
                          <p:cTn id="165" fill="hold">
                            <p:stCondLst>
                              <p:cond delay="13000"/>
                            </p:stCondLst>
                            <p:childTnLst>
                              <p:par>
                                <p:cTn id="166" presetID="10" presetClass="entr" presetSubtype="0" fill="hold" nodeType="afterEffect">
                                  <p:stCondLst>
                                    <p:cond delay="0"/>
                                  </p:stCondLst>
                                  <p:childTnLst>
                                    <p:set>
                                      <p:cBhvr>
                                        <p:cTn id="167" dur="1" fill="hold">
                                          <p:stCondLst>
                                            <p:cond delay="0"/>
                                          </p:stCondLst>
                                        </p:cTn>
                                        <p:tgtEl>
                                          <p:spTgt spid="170">
                                            <p:txEl>
                                              <p:pRg st="6" end="6"/>
                                            </p:txEl>
                                          </p:spTgt>
                                        </p:tgtEl>
                                        <p:attrNameLst>
                                          <p:attrName>style.visibility</p:attrName>
                                        </p:attrNameLst>
                                      </p:cBhvr>
                                      <p:to>
                                        <p:strVal val="visible"/>
                                      </p:to>
                                    </p:set>
                                    <p:animEffect transition="in" filter="fade">
                                      <p:cBhvr>
                                        <p:cTn id="168" dur="500"/>
                                        <p:tgtEl>
                                          <p:spTgt spid="170">
                                            <p:txEl>
                                              <p:pRg st="6" end="6"/>
                                            </p:txEl>
                                          </p:spTgt>
                                        </p:tgtEl>
                                      </p:cBhvr>
                                    </p:animEffect>
                                  </p:childTnLst>
                                </p:cTn>
                              </p:par>
                            </p:childTnLst>
                          </p:cTn>
                        </p:par>
                        <p:par>
                          <p:cTn id="169" fill="hold">
                            <p:stCondLst>
                              <p:cond delay="13500"/>
                            </p:stCondLst>
                            <p:childTnLst>
                              <p:par>
                                <p:cTn id="170" presetID="10" presetClass="entr" presetSubtype="0" fill="hold" nodeType="afterEffect">
                                  <p:stCondLst>
                                    <p:cond delay="0"/>
                                  </p:stCondLst>
                                  <p:childTnLst>
                                    <p:set>
                                      <p:cBhvr>
                                        <p:cTn id="171" dur="1" fill="hold">
                                          <p:stCondLst>
                                            <p:cond delay="0"/>
                                          </p:stCondLst>
                                        </p:cTn>
                                        <p:tgtEl>
                                          <p:spTgt spid="170">
                                            <p:txEl>
                                              <p:pRg st="7" end="7"/>
                                            </p:txEl>
                                          </p:spTgt>
                                        </p:tgtEl>
                                        <p:attrNameLst>
                                          <p:attrName>style.visibility</p:attrName>
                                        </p:attrNameLst>
                                      </p:cBhvr>
                                      <p:to>
                                        <p:strVal val="visible"/>
                                      </p:to>
                                    </p:set>
                                    <p:animEffect transition="in" filter="fade">
                                      <p:cBhvr>
                                        <p:cTn id="172" dur="500"/>
                                        <p:tgtEl>
                                          <p:spTgt spid="170">
                                            <p:txEl>
                                              <p:pRg st="7" end="7"/>
                                            </p:txEl>
                                          </p:spTgt>
                                        </p:tgtEl>
                                      </p:cBhvr>
                                    </p:animEffect>
                                  </p:childTnLst>
                                </p:cTn>
                              </p:par>
                            </p:childTnLst>
                          </p:cTn>
                        </p:par>
                        <p:par>
                          <p:cTn id="173" fill="hold">
                            <p:stCondLst>
                              <p:cond delay="14000"/>
                            </p:stCondLst>
                            <p:childTnLst>
                              <p:par>
                                <p:cTn id="174" presetID="10" presetClass="entr" presetSubtype="0" fill="hold" nodeType="afterEffect">
                                  <p:stCondLst>
                                    <p:cond delay="0"/>
                                  </p:stCondLst>
                                  <p:childTnLst>
                                    <p:set>
                                      <p:cBhvr>
                                        <p:cTn id="175" dur="1" fill="hold">
                                          <p:stCondLst>
                                            <p:cond delay="0"/>
                                          </p:stCondLst>
                                        </p:cTn>
                                        <p:tgtEl>
                                          <p:spTgt spid="170">
                                            <p:txEl>
                                              <p:pRg st="8" end="8"/>
                                            </p:txEl>
                                          </p:spTgt>
                                        </p:tgtEl>
                                        <p:attrNameLst>
                                          <p:attrName>style.visibility</p:attrName>
                                        </p:attrNameLst>
                                      </p:cBhvr>
                                      <p:to>
                                        <p:strVal val="visible"/>
                                      </p:to>
                                    </p:set>
                                    <p:animEffect transition="in" filter="fade">
                                      <p:cBhvr>
                                        <p:cTn id="176" dur="500"/>
                                        <p:tgtEl>
                                          <p:spTgt spid="1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 Images - Text">
  <p:cSld name="4 Images - Text">
    <p:spTree>
      <p:nvGrpSpPr>
        <p:cNvPr id="1" name="Shape 172"/>
        <p:cNvGrpSpPr/>
        <p:nvPr/>
      </p:nvGrpSpPr>
      <p:grpSpPr>
        <a:xfrm>
          <a:off x="0" y="0"/>
          <a:ext cx="0" cy="0"/>
          <a:chOff x="0" y="0"/>
          <a:chExt cx="0" cy="0"/>
        </a:xfrm>
      </p:grpSpPr>
      <p:sp>
        <p:nvSpPr>
          <p:cNvPr id="173" name="Google Shape;173;p39"/>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39"/>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175" name="Google Shape;175;p39"/>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76" name="Google Shape;176;p39"/>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77" name="Google Shape;177;p39"/>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78" name="Google Shape;178;p39"/>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179" name="Google Shape;179;p39"/>
          <p:cNvSpPr txBox="1">
            <a:spLocks noGrp="1"/>
          </p:cNvSpPr>
          <p:nvPr>
            <p:ph type="subTitle" idx="1"/>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180" name="Google Shape;180;p39"/>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181" name="Google Shape;181;p39"/>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82" name="Google Shape;182;p39"/>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83" name="Google Shape;183;p39"/>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84" name="Google Shape;184;p39"/>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39"/>
          <p:cNvSpPr>
            <a:spLocks noGrp="1"/>
          </p:cNvSpPr>
          <p:nvPr>
            <p:ph type="pic" idx="2"/>
          </p:nvPr>
        </p:nvSpPr>
        <p:spPr>
          <a:xfrm>
            <a:off x="1006302" y="3064786"/>
            <a:ext cx="3374388" cy="3374388"/>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rmAutofit/>
          </a:bodyPr>
          <a:lstStyle>
            <a:lvl1pPr marR="0" lvl="0" algn="l" rtl="0">
              <a:spcBef>
                <a:spcPts val="640"/>
              </a:spcBef>
              <a:spcAft>
                <a:spcPts val="0"/>
              </a:spcAft>
              <a:buClr>
                <a:srgbClr val="A5A5A5"/>
              </a:buClr>
              <a:buSzPts val="3200"/>
              <a:buFont typeface="Aleo Light"/>
              <a:buNone/>
              <a:defRPr sz="3200" b="0" i="0" u="none" strike="noStrike" cap="none">
                <a:solidFill>
                  <a:srgbClr val="A5A5A5"/>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186" name="Google Shape;186;p39"/>
          <p:cNvSpPr txBox="1">
            <a:spLocks noGrp="1"/>
          </p:cNvSpPr>
          <p:nvPr>
            <p:ph type="body" idx="3"/>
          </p:nvPr>
        </p:nvSpPr>
        <p:spPr>
          <a:xfrm rot="-311123">
            <a:off x="448802" y="6347140"/>
            <a:ext cx="4354395" cy="607972"/>
          </a:xfrm>
          <a:prstGeom prst="rect">
            <a:avLst/>
          </a:prstGeom>
          <a:gradFill>
            <a:gsLst>
              <a:gs pos="0">
                <a:srgbClr val="EF005A">
                  <a:alpha val="0"/>
                </a:srgbClr>
              </a:gs>
              <a:gs pos="50000">
                <a:schemeClr val="accent1"/>
              </a:gs>
              <a:gs pos="100000">
                <a:schemeClr val="accent1"/>
              </a:gs>
            </a:gsLst>
            <a:lin ang="0" scaled="0"/>
          </a:gradFill>
          <a:ln>
            <a:noFill/>
          </a:ln>
          <a:effectLst>
            <a:outerShdw blurRad="76200" sy="23000" kx="-1200000" algn="bl" rotWithShape="0">
              <a:srgbClr val="000000">
                <a:alpha val="20000"/>
              </a:srgbClr>
            </a:outerShdw>
          </a:effectLst>
        </p:spPr>
        <p:txBody>
          <a:bodyPr spcFirstLastPara="1" wrap="square" lIns="163275" tIns="81625" rIns="163275" bIns="81625" anchor="t" anchorCtr="0">
            <a:normAutofit/>
          </a:bodyPr>
          <a:lstStyle>
            <a:lvl1pPr marL="457200" lvl="0" indent="-228600" algn="r">
              <a:spcBef>
                <a:spcPts val="560"/>
              </a:spcBef>
              <a:spcAft>
                <a:spcPts val="0"/>
              </a:spcAft>
              <a:buClr>
                <a:srgbClr val="D8D8D8"/>
              </a:buClr>
              <a:buSzPts val="2800"/>
              <a:buFont typeface="Aleo"/>
              <a:buNone/>
              <a:defRPr sz="2800">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39"/>
          <p:cNvSpPr>
            <a:spLocks noGrp="1"/>
          </p:cNvSpPr>
          <p:nvPr>
            <p:ph type="pic" idx="4"/>
          </p:nvPr>
        </p:nvSpPr>
        <p:spPr>
          <a:xfrm>
            <a:off x="5182766" y="4361276"/>
            <a:ext cx="3374388" cy="3374388"/>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rmAutofit/>
          </a:bodyPr>
          <a:lstStyle>
            <a:lvl1pPr marR="0" lvl="0" algn="l" rtl="0">
              <a:spcBef>
                <a:spcPts val="640"/>
              </a:spcBef>
              <a:spcAft>
                <a:spcPts val="0"/>
              </a:spcAft>
              <a:buClr>
                <a:srgbClr val="A5A5A5"/>
              </a:buClr>
              <a:buSzPts val="3200"/>
              <a:buFont typeface="Aleo Light"/>
              <a:buNone/>
              <a:defRPr sz="3200" b="0" i="0" u="none" strike="noStrike" cap="none">
                <a:solidFill>
                  <a:srgbClr val="A5A5A5"/>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188" name="Google Shape;188;p39"/>
          <p:cNvSpPr txBox="1">
            <a:spLocks noGrp="1"/>
          </p:cNvSpPr>
          <p:nvPr>
            <p:ph type="body" idx="5"/>
          </p:nvPr>
        </p:nvSpPr>
        <p:spPr>
          <a:xfrm rot="-311123">
            <a:off x="4625266" y="7643630"/>
            <a:ext cx="4354395" cy="607972"/>
          </a:xfrm>
          <a:prstGeom prst="rect">
            <a:avLst/>
          </a:prstGeom>
          <a:gradFill>
            <a:gsLst>
              <a:gs pos="0">
                <a:srgbClr val="F00082">
                  <a:alpha val="0"/>
                </a:srgbClr>
              </a:gs>
              <a:gs pos="50000">
                <a:schemeClr val="accent2"/>
              </a:gs>
              <a:gs pos="100000">
                <a:schemeClr val="accent2"/>
              </a:gs>
            </a:gsLst>
            <a:lin ang="0" scaled="0"/>
          </a:gradFill>
          <a:ln>
            <a:noFill/>
          </a:ln>
          <a:effectLst>
            <a:outerShdw blurRad="76200" sy="23000" kx="-1200000" algn="bl" rotWithShape="0">
              <a:srgbClr val="000000">
                <a:alpha val="20000"/>
              </a:srgbClr>
            </a:outerShdw>
          </a:effectLst>
        </p:spPr>
        <p:txBody>
          <a:bodyPr spcFirstLastPara="1" wrap="square" lIns="163275" tIns="81625" rIns="163275" bIns="81625" anchor="t" anchorCtr="0">
            <a:normAutofit/>
          </a:bodyPr>
          <a:lstStyle>
            <a:lvl1pPr marL="457200" lvl="0" indent="-228600" algn="r">
              <a:spcBef>
                <a:spcPts val="560"/>
              </a:spcBef>
              <a:spcAft>
                <a:spcPts val="0"/>
              </a:spcAft>
              <a:buClr>
                <a:srgbClr val="D8D8D8"/>
              </a:buClr>
              <a:buSzPts val="2800"/>
              <a:buFont typeface="Aleo"/>
              <a:buNone/>
              <a:defRPr sz="2800">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9" name="Google Shape;189;p39"/>
          <p:cNvSpPr>
            <a:spLocks noGrp="1"/>
          </p:cNvSpPr>
          <p:nvPr>
            <p:ph type="pic" idx="6"/>
          </p:nvPr>
        </p:nvSpPr>
        <p:spPr>
          <a:xfrm>
            <a:off x="9359230" y="2617184"/>
            <a:ext cx="3374388" cy="3374388"/>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rmAutofit/>
          </a:bodyPr>
          <a:lstStyle>
            <a:lvl1pPr marR="0" lvl="0" algn="l" rtl="0">
              <a:spcBef>
                <a:spcPts val="640"/>
              </a:spcBef>
              <a:spcAft>
                <a:spcPts val="0"/>
              </a:spcAft>
              <a:buClr>
                <a:srgbClr val="A5A5A5"/>
              </a:buClr>
              <a:buSzPts val="3200"/>
              <a:buFont typeface="Aleo Light"/>
              <a:buNone/>
              <a:defRPr sz="3200" b="0" i="0" u="none" strike="noStrike" cap="none">
                <a:solidFill>
                  <a:srgbClr val="A5A5A5"/>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190" name="Google Shape;190;p39"/>
          <p:cNvSpPr txBox="1">
            <a:spLocks noGrp="1"/>
          </p:cNvSpPr>
          <p:nvPr>
            <p:ph type="body" idx="7"/>
          </p:nvPr>
        </p:nvSpPr>
        <p:spPr>
          <a:xfrm rot="-311123">
            <a:off x="8801730" y="5899538"/>
            <a:ext cx="4354395" cy="607972"/>
          </a:xfrm>
          <a:prstGeom prst="rect">
            <a:avLst/>
          </a:prstGeom>
          <a:gradFill>
            <a:gsLst>
              <a:gs pos="0">
                <a:srgbClr val="A1007E">
                  <a:alpha val="0"/>
                </a:srgbClr>
              </a:gs>
              <a:gs pos="50000">
                <a:schemeClr val="accent3"/>
              </a:gs>
              <a:gs pos="100000">
                <a:schemeClr val="accent3"/>
              </a:gs>
            </a:gsLst>
            <a:lin ang="0" scaled="0"/>
          </a:gradFill>
          <a:ln>
            <a:noFill/>
          </a:ln>
          <a:effectLst>
            <a:outerShdw blurRad="76200" sy="23000" kx="-1200000" algn="bl" rotWithShape="0">
              <a:srgbClr val="000000">
                <a:alpha val="20000"/>
              </a:srgbClr>
            </a:outerShdw>
          </a:effectLst>
        </p:spPr>
        <p:txBody>
          <a:bodyPr spcFirstLastPara="1" wrap="square" lIns="163275" tIns="81625" rIns="163275" bIns="81625" anchor="t" anchorCtr="0">
            <a:normAutofit/>
          </a:bodyPr>
          <a:lstStyle>
            <a:lvl1pPr marL="457200" lvl="0" indent="-228600" algn="r">
              <a:spcBef>
                <a:spcPts val="560"/>
              </a:spcBef>
              <a:spcAft>
                <a:spcPts val="0"/>
              </a:spcAft>
              <a:buClr>
                <a:srgbClr val="D8D8D8"/>
              </a:buClr>
              <a:buSzPts val="2800"/>
              <a:buFont typeface="Aleo"/>
              <a:buNone/>
              <a:defRPr sz="2800">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39"/>
          <p:cNvSpPr>
            <a:spLocks noGrp="1"/>
          </p:cNvSpPr>
          <p:nvPr>
            <p:ph type="pic" idx="8"/>
          </p:nvPr>
        </p:nvSpPr>
        <p:spPr>
          <a:xfrm>
            <a:off x="13535694" y="3477508"/>
            <a:ext cx="3374388" cy="3374388"/>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rmAutofit/>
          </a:bodyPr>
          <a:lstStyle>
            <a:lvl1pPr marR="0" lvl="0" algn="l" rtl="0">
              <a:spcBef>
                <a:spcPts val="640"/>
              </a:spcBef>
              <a:spcAft>
                <a:spcPts val="0"/>
              </a:spcAft>
              <a:buClr>
                <a:srgbClr val="A5A5A5"/>
              </a:buClr>
              <a:buSzPts val="3200"/>
              <a:buFont typeface="Aleo Light"/>
              <a:buNone/>
              <a:defRPr sz="3200" b="0" i="0" u="none" strike="noStrike" cap="none">
                <a:solidFill>
                  <a:srgbClr val="A5A5A5"/>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192" name="Google Shape;192;p39"/>
          <p:cNvSpPr txBox="1">
            <a:spLocks noGrp="1"/>
          </p:cNvSpPr>
          <p:nvPr>
            <p:ph type="body" idx="9"/>
          </p:nvPr>
        </p:nvSpPr>
        <p:spPr>
          <a:xfrm rot="-311123">
            <a:off x="12978194" y="6759862"/>
            <a:ext cx="4354395" cy="607972"/>
          </a:xfrm>
          <a:prstGeom prst="rect">
            <a:avLst/>
          </a:prstGeom>
          <a:gradFill>
            <a:gsLst>
              <a:gs pos="0">
                <a:srgbClr val="770099">
                  <a:alpha val="0"/>
                </a:srgbClr>
              </a:gs>
              <a:gs pos="50000">
                <a:schemeClr val="accent4"/>
              </a:gs>
              <a:gs pos="100000">
                <a:schemeClr val="accent4"/>
              </a:gs>
            </a:gsLst>
            <a:lin ang="0" scaled="0"/>
          </a:gradFill>
          <a:ln>
            <a:noFill/>
          </a:ln>
          <a:effectLst>
            <a:outerShdw blurRad="76200" sy="23000" kx="-1200000" algn="bl" rotWithShape="0">
              <a:srgbClr val="000000">
                <a:alpha val="20000"/>
              </a:srgbClr>
            </a:outerShdw>
          </a:effectLst>
        </p:spPr>
        <p:txBody>
          <a:bodyPr spcFirstLastPara="1" wrap="square" lIns="163275" tIns="81625" rIns="163275" bIns="81625" anchor="t" anchorCtr="0">
            <a:normAutofit/>
          </a:bodyPr>
          <a:lstStyle>
            <a:lvl1pPr marL="457200" lvl="0" indent="-228600" algn="r">
              <a:spcBef>
                <a:spcPts val="560"/>
              </a:spcBef>
              <a:spcAft>
                <a:spcPts val="0"/>
              </a:spcAft>
              <a:buClr>
                <a:srgbClr val="D8D8D8"/>
              </a:buClr>
              <a:buSzPts val="2800"/>
              <a:buFont typeface="Aleo"/>
              <a:buNone/>
              <a:defRPr sz="2800">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39"/>
          <p:cNvSpPr txBox="1">
            <a:spLocks noGrp="1"/>
          </p:cNvSpPr>
          <p:nvPr>
            <p:ph type="body" idx="13"/>
          </p:nvPr>
        </p:nvSpPr>
        <p:spPr>
          <a:xfrm>
            <a:off x="934294" y="7303740"/>
            <a:ext cx="3456384" cy="1440160"/>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39"/>
          <p:cNvSpPr txBox="1">
            <a:spLocks noGrp="1"/>
          </p:cNvSpPr>
          <p:nvPr>
            <p:ph type="body" idx="14"/>
          </p:nvPr>
        </p:nvSpPr>
        <p:spPr>
          <a:xfrm>
            <a:off x="5038752" y="8599884"/>
            <a:ext cx="3456384" cy="1440160"/>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5" name="Google Shape;195;p39"/>
          <p:cNvSpPr txBox="1">
            <a:spLocks noGrp="1"/>
          </p:cNvSpPr>
          <p:nvPr>
            <p:ph type="body" idx="15"/>
          </p:nvPr>
        </p:nvSpPr>
        <p:spPr>
          <a:xfrm>
            <a:off x="9287224" y="6871692"/>
            <a:ext cx="3456384" cy="1440160"/>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6" name="Google Shape;196;p39"/>
          <p:cNvSpPr txBox="1">
            <a:spLocks noGrp="1"/>
          </p:cNvSpPr>
          <p:nvPr>
            <p:ph type="body" idx="16"/>
          </p:nvPr>
        </p:nvSpPr>
        <p:spPr>
          <a:xfrm>
            <a:off x="13463688" y="7591772"/>
            <a:ext cx="3456384" cy="1440160"/>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anim calcmode="lin" valueType="num">
                                      <p:cBhvr additive="base">
                                        <p:cTn id="7" dur="500"/>
                                        <p:tgtEl>
                                          <p:spTgt spid="17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76"/>
                                        </p:tgtEl>
                                        <p:attrNameLst>
                                          <p:attrName>style.visibility</p:attrName>
                                        </p:attrNameLst>
                                      </p:cBhvr>
                                      <p:to>
                                        <p:strVal val="visible"/>
                                      </p:to>
                                    </p:set>
                                    <p:anim calcmode="lin" valueType="num">
                                      <p:cBhvr additive="base">
                                        <p:cTn id="10" dur="500"/>
                                        <p:tgtEl>
                                          <p:spTgt spid="17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174"/>
                                        </p:tgtEl>
                                        <p:attrNameLst>
                                          <p:attrName>style.visibility</p:attrName>
                                        </p:attrNameLst>
                                      </p:cBhvr>
                                      <p:to>
                                        <p:strVal val="visible"/>
                                      </p:to>
                                    </p:set>
                                    <p:anim calcmode="lin" valueType="num">
                                      <p:cBhvr additive="base">
                                        <p:cTn id="13" dur="500"/>
                                        <p:tgtEl>
                                          <p:spTgt spid="174"/>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175"/>
                                        </p:tgtEl>
                                        <p:attrNameLst>
                                          <p:attrName>style.visibility</p:attrName>
                                        </p:attrNameLst>
                                      </p:cBhvr>
                                      <p:to>
                                        <p:strVal val="visible"/>
                                      </p:to>
                                    </p:set>
                                    <p:anim calcmode="lin" valueType="num">
                                      <p:cBhvr additive="base">
                                        <p:cTn id="16" dur="500"/>
                                        <p:tgtEl>
                                          <p:spTgt spid="175"/>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178"/>
                                        </p:tgtEl>
                                        <p:attrNameLst>
                                          <p:attrName>style.visibility</p:attrName>
                                        </p:attrNameLst>
                                      </p:cBhvr>
                                      <p:to>
                                        <p:strVal val="visible"/>
                                      </p:to>
                                    </p:set>
                                    <p:anim calcmode="lin" valueType="num">
                                      <p:cBhvr additive="base">
                                        <p:cTn id="19" dur="500"/>
                                        <p:tgtEl>
                                          <p:spTgt spid="178"/>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183"/>
                                        </p:tgtEl>
                                        <p:attrNameLst>
                                          <p:attrName>style.visibility</p:attrName>
                                        </p:attrNameLst>
                                      </p:cBhvr>
                                      <p:to>
                                        <p:strVal val="visible"/>
                                      </p:to>
                                    </p:set>
                                    <p:anim calcmode="lin" valueType="num">
                                      <p:cBhvr additive="base">
                                        <p:cTn id="22" dur="500"/>
                                        <p:tgtEl>
                                          <p:spTgt spid="183"/>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182"/>
                                        </p:tgtEl>
                                        <p:attrNameLst>
                                          <p:attrName>style.visibility</p:attrName>
                                        </p:attrNameLst>
                                      </p:cBhvr>
                                      <p:to>
                                        <p:strVal val="visible"/>
                                      </p:to>
                                    </p:set>
                                    <p:anim calcmode="lin" valueType="num">
                                      <p:cBhvr additive="base">
                                        <p:cTn id="25" dur="500"/>
                                        <p:tgtEl>
                                          <p:spTgt spid="182"/>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181"/>
                                        </p:tgtEl>
                                        <p:attrNameLst>
                                          <p:attrName>style.visibility</p:attrName>
                                        </p:attrNameLst>
                                      </p:cBhvr>
                                      <p:to>
                                        <p:strVal val="visible"/>
                                      </p:to>
                                    </p:set>
                                    <p:anim calcmode="lin" valueType="num">
                                      <p:cBhvr additive="base">
                                        <p:cTn id="28" dur="500"/>
                                        <p:tgtEl>
                                          <p:spTgt spid="181"/>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184"/>
                                        </p:tgtEl>
                                        <p:attrNameLst>
                                          <p:attrName>style.visibility</p:attrName>
                                        </p:attrNameLst>
                                      </p:cBhvr>
                                      <p:to>
                                        <p:strVal val="visible"/>
                                      </p:to>
                                    </p:set>
                                    <p:anim calcmode="lin" valueType="num">
                                      <p:cBhvr additive="base">
                                        <p:cTn id="31" dur="500"/>
                                        <p:tgtEl>
                                          <p:spTgt spid="184"/>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180"/>
                                        </p:tgtEl>
                                        <p:attrNameLst>
                                          <p:attrName>style.visibility</p:attrName>
                                        </p:attrNameLst>
                                      </p:cBhvr>
                                      <p:to>
                                        <p:strVal val="visible"/>
                                      </p:to>
                                    </p:set>
                                    <p:animEffect transition="in" filter="fade">
                                      <p:cBhvr>
                                        <p:cTn id="34" dur="500"/>
                                        <p:tgtEl>
                                          <p:spTgt spid="180"/>
                                        </p:tgtEl>
                                      </p:cBhvr>
                                    </p:animEffect>
                                  </p:childTnLst>
                                </p:cTn>
                              </p:par>
                              <p:par>
                                <p:cTn id="35" presetID="10" presetClass="entr" presetSubtype="0" fill="hold" nodeType="withEffect">
                                  <p:stCondLst>
                                    <p:cond delay="250"/>
                                  </p:stCondLst>
                                  <p:childTnLst>
                                    <p:set>
                                      <p:cBhvr>
                                        <p:cTn id="36" dur="1" fill="hold">
                                          <p:stCondLst>
                                            <p:cond delay="0"/>
                                          </p:stCondLst>
                                        </p:cTn>
                                        <p:tgtEl>
                                          <p:spTgt spid="179">
                                            <p:txEl>
                                              <p:pRg st="0" end="0"/>
                                            </p:txEl>
                                          </p:spTgt>
                                        </p:tgtEl>
                                        <p:attrNameLst>
                                          <p:attrName>style.visibility</p:attrName>
                                        </p:attrNameLst>
                                      </p:cBhvr>
                                      <p:to>
                                        <p:strVal val="visible"/>
                                      </p:to>
                                    </p:set>
                                    <p:animEffect transition="in" filter="fade">
                                      <p:cBhvr>
                                        <p:cTn id="37" dur="500"/>
                                        <p:tgtEl>
                                          <p:spTgt spid="179">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179">
                                            <p:txEl>
                                              <p:pRg st="1" end="1"/>
                                            </p:txEl>
                                          </p:spTgt>
                                        </p:tgtEl>
                                        <p:attrNameLst>
                                          <p:attrName>style.visibility</p:attrName>
                                        </p:attrNameLst>
                                      </p:cBhvr>
                                      <p:to>
                                        <p:strVal val="visible"/>
                                      </p:to>
                                    </p:set>
                                    <p:animEffect transition="in" filter="fade">
                                      <p:cBhvr>
                                        <p:cTn id="40" dur="500"/>
                                        <p:tgtEl>
                                          <p:spTgt spid="179">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179">
                                            <p:txEl>
                                              <p:pRg st="2" end="2"/>
                                            </p:txEl>
                                          </p:spTgt>
                                        </p:tgtEl>
                                        <p:attrNameLst>
                                          <p:attrName>style.visibility</p:attrName>
                                        </p:attrNameLst>
                                      </p:cBhvr>
                                      <p:to>
                                        <p:strVal val="visible"/>
                                      </p:to>
                                    </p:set>
                                    <p:animEffect transition="in" filter="fade">
                                      <p:cBhvr>
                                        <p:cTn id="43" dur="500"/>
                                        <p:tgtEl>
                                          <p:spTgt spid="179">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179">
                                            <p:txEl>
                                              <p:pRg st="3" end="3"/>
                                            </p:txEl>
                                          </p:spTgt>
                                        </p:tgtEl>
                                        <p:attrNameLst>
                                          <p:attrName>style.visibility</p:attrName>
                                        </p:attrNameLst>
                                      </p:cBhvr>
                                      <p:to>
                                        <p:strVal val="visible"/>
                                      </p:to>
                                    </p:set>
                                    <p:animEffect transition="in" filter="fade">
                                      <p:cBhvr>
                                        <p:cTn id="46" dur="500"/>
                                        <p:tgtEl>
                                          <p:spTgt spid="179">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179">
                                            <p:txEl>
                                              <p:pRg st="4" end="4"/>
                                            </p:txEl>
                                          </p:spTgt>
                                        </p:tgtEl>
                                        <p:attrNameLst>
                                          <p:attrName>style.visibility</p:attrName>
                                        </p:attrNameLst>
                                      </p:cBhvr>
                                      <p:to>
                                        <p:strVal val="visible"/>
                                      </p:to>
                                    </p:set>
                                    <p:animEffect transition="in" filter="fade">
                                      <p:cBhvr>
                                        <p:cTn id="49" dur="500"/>
                                        <p:tgtEl>
                                          <p:spTgt spid="179">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179">
                                            <p:txEl>
                                              <p:pRg st="5" end="5"/>
                                            </p:txEl>
                                          </p:spTgt>
                                        </p:tgtEl>
                                        <p:attrNameLst>
                                          <p:attrName>style.visibility</p:attrName>
                                        </p:attrNameLst>
                                      </p:cBhvr>
                                      <p:to>
                                        <p:strVal val="visible"/>
                                      </p:to>
                                    </p:set>
                                    <p:animEffect transition="in" filter="fade">
                                      <p:cBhvr>
                                        <p:cTn id="52" dur="500"/>
                                        <p:tgtEl>
                                          <p:spTgt spid="179">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179">
                                            <p:txEl>
                                              <p:pRg st="6" end="6"/>
                                            </p:txEl>
                                          </p:spTgt>
                                        </p:tgtEl>
                                        <p:attrNameLst>
                                          <p:attrName>style.visibility</p:attrName>
                                        </p:attrNameLst>
                                      </p:cBhvr>
                                      <p:to>
                                        <p:strVal val="visible"/>
                                      </p:to>
                                    </p:set>
                                    <p:animEffect transition="in" filter="fade">
                                      <p:cBhvr>
                                        <p:cTn id="55" dur="500"/>
                                        <p:tgtEl>
                                          <p:spTgt spid="179">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179">
                                            <p:txEl>
                                              <p:pRg st="7" end="7"/>
                                            </p:txEl>
                                          </p:spTgt>
                                        </p:tgtEl>
                                        <p:attrNameLst>
                                          <p:attrName>style.visibility</p:attrName>
                                        </p:attrNameLst>
                                      </p:cBhvr>
                                      <p:to>
                                        <p:strVal val="visible"/>
                                      </p:to>
                                    </p:set>
                                    <p:animEffect transition="in" filter="fade">
                                      <p:cBhvr>
                                        <p:cTn id="58" dur="500"/>
                                        <p:tgtEl>
                                          <p:spTgt spid="179">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179">
                                            <p:txEl>
                                              <p:pRg st="8" end="8"/>
                                            </p:txEl>
                                          </p:spTgt>
                                        </p:tgtEl>
                                        <p:attrNameLst>
                                          <p:attrName>style.visibility</p:attrName>
                                        </p:attrNameLst>
                                      </p:cBhvr>
                                      <p:to>
                                        <p:strVal val="visible"/>
                                      </p:to>
                                    </p:set>
                                    <p:animEffect transition="in" filter="fade">
                                      <p:cBhvr>
                                        <p:cTn id="61" dur="500"/>
                                        <p:tgtEl>
                                          <p:spTgt spid="179">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173"/>
                                        </p:tgtEl>
                                        <p:attrNameLst>
                                          <p:attrName>style.visibility</p:attrName>
                                        </p:attrNameLst>
                                      </p:cBhvr>
                                      <p:to>
                                        <p:strVal val="visible"/>
                                      </p:to>
                                    </p:set>
                                    <p:animEffect transition="in" filter="fade">
                                      <p:cBhvr>
                                        <p:cTn id="64" dur="500"/>
                                        <p:tgtEl>
                                          <p:spTgt spid="173"/>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185"/>
                                        </p:tgtEl>
                                        <p:attrNameLst>
                                          <p:attrName>style.visibility</p:attrName>
                                        </p:attrNameLst>
                                      </p:cBhvr>
                                      <p:to>
                                        <p:strVal val="visible"/>
                                      </p:to>
                                    </p:set>
                                    <p:animEffect transition="in" filter="fade">
                                      <p:cBhvr>
                                        <p:cTn id="68" dur="500"/>
                                        <p:tgtEl>
                                          <p:spTgt spid="185"/>
                                        </p:tgtEl>
                                      </p:cBhvr>
                                    </p:animEffect>
                                  </p:childTnLst>
                                </p:cTn>
                              </p:par>
                              <p:par>
                                <p:cTn id="69" presetID="10" presetClass="entr" presetSubtype="0" fill="hold" nodeType="withEffect">
                                  <p:stCondLst>
                                    <p:cond delay="0"/>
                                  </p:stCondLst>
                                  <p:childTnLst>
                                    <p:set>
                                      <p:cBhvr>
                                        <p:cTn id="70" dur="1" fill="hold">
                                          <p:stCondLst>
                                            <p:cond delay="0"/>
                                          </p:stCondLst>
                                        </p:cTn>
                                        <p:tgtEl>
                                          <p:spTgt spid="186">
                                            <p:txEl>
                                              <p:pRg st="0" end="0"/>
                                            </p:txEl>
                                          </p:spTgt>
                                        </p:tgtEl>
                                        <p:attrNameLst>
                                          <p:attrName>style.visibility</p:attrName>
                                        </p:attrNameLst>
                                      </p:cBhvr>
                                      <p:to>
                                        <p:strVal val="visible"/>
                                      </p:to>
                                    </p:set>
                                    <p:animEffect transition="in" filter="fade">
                                      <p:cBhvr>
                                        <p:cTn id="71" dur="500"/>
                                        <p:tgtEl>
                                          <p:spTgt spid="186">
                                            <p:txEl>
                                              <p:pRg st="0" end="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186">
                                            <p:txEl>
                                              <p:pRg st="1" end="1"/>
                                            </p:txEl>
                                          </p:spTgt>
                                        </p:tgtEl>
                                        <p:attrNameLst>
                                          <p:attrName>style.visibility</p:attrName>
                                        </p:attrNameLst>
                                      </p:cBhvr>
                                      <p:to>
                                        <p:strVal val="visible"/>
                                      </p:to>
                                    </p:set>
                                    <p:animEffect transition="in" filter="fade">
                                      <p:cBhvr>
                                        <p:cTn id="74" dur="500"/>
                                        <p:tgtEl>
                                          <p:spTgt spid="186">
                                            <p:txEl>
                                              <p:pRg st="1" end="1"/>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186">
                                            <p:txEl>
                                              <p:pRg st="2" end="2"/>
                                            </p:txEl>
                                          </p:spTgt>
                                        </p:tgtEl>
                                        <p:attrNameLst>
                                          <p:attrName>style.visibility</p:attrName>
                                        </p:attrNameLst>
                                      </p:cBhvr>
                                      <p:to>
                                        <p:strVal val="visible"/>
                                      </p:to>
                                    </p:set>
                                    <p:animEffect transition="in" filter="fade">
                                      <p:cBhvr>
                                        <p:cTn id="77" dur="500"/>
                                        <p:tgtEl>
                                          <p:spTgt spid="186">
                                            <p:txEl>
                                              <p:pRg st="2" end="2"/>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186">
                                            <p:txEl>
                                              <p:pRg st="3" end="3"/>
                                            </p:txEl>
                                          </p:spTgt>
                                        </p:tgtEl>
                                        <p:attrNameLst>
                                          <p:attrName>style.visibility</p:attrName>
                                        </p:attrNameLst>
                                      </p:cBhvr>
                                      <p:to>
                                        <p:strVal val="visible"/>
                                      </p:to>
                                    </p:set>
                                    <p:animEffect transition="in" filter="fade">
                                      <p:cBhvr>
                                        <p:cTn id="80" dur="500"/>
                                        <p:tgtEl>
                                          <p:spTgt spid="186">
                                            <p:txEl>
                                              <p:pRg st="3" end="3"/>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186">
                                            <p:txEl>
                                              <p:pRg st="4" end="4"/>
                                            </p:txEl>
                                          </p:spTgt>
                                        </p:tgtEl>
                                        <p:attrNameLst>
                                          <p:attrName>style.visibility</p:attrName>
                                        </p:attrNameLst>
                                      </p:cBhvr>
                                      <p:to>
                                        <p:strVal val="visible"/>
                                      </p:to>
                                    </p:set>
                                    <p:animEffect transition="in" filter="fade">
                                      <p:cBhvr>
                                        <p:cTn id="83" dur="500"/>
                                        <p:tgtEl>
                                          <p:spTgt spid="186">
                                            <p:txEl>
                                              <p:pRg st="4" end="4"/>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186">
                                            <p:txEl>
                                              <p:pRg st="5" end="5"/>
                                            </p:txEl>
                                          </p:spTgt>
                                        </p:tgtEl>
                                        <p:attrNameLst>
                                          <p:attrName>style.visibility</p:attrName>
                                        </p:attrNameLst>
                                      </p:cBhvr>
                                      <p:to>
                                        <p:strVal val="visible"/>
                                      </p:to>
                                    </p:set>
                                    <p:animEffect transition="in" filter="fade">
                                      <p:cBhvr>
                                        <p:cTn id="86" dur="500"/>
                                        <p:tgtEl>
                                          <p:spTgt spid="186">
                                            <p:txEl>
                                              <p:pRg st="5" end="5"/>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186">
                                            <p:txEl>
                                              <p:pRg st="6" end="6"/>
                                            </p:txEl>
                                          </p:spTgt>
                                        </p:tgtEl>
                                        <p:attrNameLst>
                                          <p:attrName>style.visibility</p:attrName>
                                        </p:attrNameLst>
                                      </p:cBhvr>
                                      <p:to>
                                        <p:strVal val="visible"/>
                                      </p:to>
                                    </p:set>
                                    <p:animEffect transition="in" filter="fade">
                                      <p:cBhvr>
                                        <p:cTn id="89" dur="500"/>
                                        <p:tgtEl>
                                          <p:spTgt spid="186">
                                            <p:txEl>
                                              <p:pRg st="6" end="6"/>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186">
                                            <p:txEl>
                                              <p:pRg st="7" end="7"/>
                                            </p:txEl>
                                          </p:spTgt>
                                        </p:tgtEl>
                                        <p:attrNameLst>
                                          <p:attrName>style.visibility</p:attrName>
                                        </p:attrNameLst>
                                      </p:cBhvr>
                                      <p:to>
                                        <p:strVal val="visible"/>
                                      </p:to>
                                    </p:set>
                                    <p:animEffect transition="in" filter="fade">
                                      <p:cBhvr>
                                        <p:cTn id="92" dur="500"/>
                                        <p:tgtEl>
                                          <p:spTgt spid="186">
                                            <p:txEl>
                                              <p:pRg st="7" end="7"/>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186">
                                            <p:txEl>
                                              <p:pRg st="8" end="8"/>
                                            </p:txEl>
                                          </p:spTgt>
                                        </p:tgtEl>
                                        <p:attrNameLst>
                                          <p:attrName>style.visibility</p:attrName>
                                        </p:attrNameLst>
                                      </p:cBhvr>
                                      <p:to>
                                        <p:strVal val="visible"/>
                                      </p:to>
                                    </p:set>
                                    <p:animEffect transition="in" filter="fade">
                                      <p:cBhvr>
                                        <p:cTn id="95" dur="500"/>
                                        <p:tgtEl>
                                          <p:spTgt spid="186">
                                            <p:txEl>
                                              <p:pRg st="8" end="8"/>
                                            </p:txEl>
                                          </p:spTgt>
                                        </p:tgtEl>
                                      </p:cBhvr>
                                    </p:animEffect>
                                  </p:childTnLst>
                                </p:cTn>
                              </p:par>
                            </p:childTnLst>
                          </p:cTn>
                        </p:par>
                        <p:par>
                          <p:cTn id="96" fill="hold">
                            <p:stCondLst>
                              <p:cond delay="1000"/>
                            </p:stCondLst>
                            <p:childTnLst>
                              <p:par>
                                <p:cTn id="97" presetID="10" presetClass="entr" presetSubtype="0" fill="hold" nodeType="afterEffect">
                                  <p:stCondLst>
                                    <p:cond delay="0"/>
                                  </p:stCondLst>
                                  <p:childTnLst>
                                    <p:set>
                                      <p:cBhvr>
                                        <p:cTn id="98" dur="1" fill="hold">
                                          <p:stCondLst>
                                            <p:cond delay="0"/>
                                          </p:stCondLst>
                                        </p:cTn>
                                        <p:tgtEl>
                                          <p:spTgt spid="187"/>
                                        </p:tgtEl>
                                        <p:attrNameLst>
                                          <p:attrName>style.visibility</p:attrName>
                                        </p:attrNameLst>
                                      </p:cBhvr>
                                      <p:to>
                                        <p:strVal val="visible"/>
                                      </p:to>
                                    </p:set>
                                    <p:animEffect transition="in" filter="fade">
                                      <p:cBhvr>
                                        <p:cTn id="99" dur="500"/>
                                        <p:tgtEl>
                                          <p:spTgt spid="187"/>
                                        </p:tgtEl>
                                      </p:cBhvr>
                                    </p:animEffect>
                                  </p:childTnLst>
                                </p:cTn>
                              </p:par>
                              <p:par>
                                <p:cTn id="100" presetID="10" presetClass="entr" presetSubtype="0" fill="hold" nodeType="withEffect">
                                  <p:stCondLst>
                                    <p:cond delay="0"/>
                                  </p:stCondLst>
                                  <p:childTnLst>
                                    <p:set>
                                      <p:cBhvr>
                                        <p:cTn id="101" dur="1" fill="hold">
                                          <p:stCondLst>
                                            <p:cond delay="0"/>
                                          </p:stCondLst>
                                        </p:cTn>
                                        <p:tgtEl>
                                          <p:spTgt spid="188">
                                            <p:txEl>
                                              <p:pRg st="0" end="0"/>
                                            </p:txEl>
                                          </p:spTgt>
                                        </p:tgtEl>
                                        <p:attrNameLst>
                                          <p:attrName>style.visibility</p:attrName>
                                        </p:attrNameLst>
                                      </p:cBhvr>
                                      <p:to>
                                        <p:strVal val="visible"/>
                                      </p:to>
                                    </p:set>
                                    <p:animEffect transition="in" filter="fade">
                                      <p:cBhvr>
                                        <p:cTn id="102" dur="500"/>
                                        <p:tgtEl>
                                          <p:spTgt spid="188">
                                            <p:txEl>
                                              <p:pRg st="0" end="0"/>
                                            </p:txEl>
                                          </p:spTgt>
                                        </p:tgtEl>
                                      </p:cBhvr>
                                    </p:animEffect>
                                  </p:childTnLst>
                                </p:cTn>
                              </p:par>
                              <p:par>
                                <p:cTn id="103" presetID="10" presetClass="entr" presetSubtype="0" fill="hold" nodeType="withEffect">
                                  <p:stCondLst>
                                    <p:cond delay="0"/>
                                  </p:stCondLst>
                                  <p:childTnLst>
                                    <p:set>
                                      <p:cBhvr>
                                        <p:cTn id="104" dur="1" fill="hold">
                                          <p:stCondLst>
                                            <p:cond delay="0"/>
                                          </p:stCondLst>
                                        </p:cTn>
                                        <p:tgtEl>
                                          <p:spTgt spid="188">
                                            <p:txEl>
                                              <p:pRg st="1" end="1"/>
                                            </p:txEl>
                                          </p:spTgt>
                                        </p:tgtEl>
                                        <p:attrNameLst>
                                          <p:attrName>style.visibility</p:attrName>
                                        </p:attrNameLst>
                                      </p:cBhvr>
                                      <p:to>
                                        <p:strVal val="visible"/>
                                      </p:to>
                                    </p:set>
                                    <p:animEffect transition="in" filter="fade">
                                      <p:cBhvr>
                                        <p:cTn id="105" dur="500"/>
                                        <p:tgtEl>
                                          <p:spTgt spid="188">
                                            <p:txEl>
                                              <p:pRg st="1" end="1"/>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188">
                                            <p:txEl>
                                              <p:pRg st="2" end="2"/>
                                            </p:txEl>
                                          </p:spTgt>
                                        </p:tgtEl>
                                        <p:attrNameLst>
                                          <p:attrName>style.visibility</p:attrName>
                                        </p:attrNameLst>
                                      </p:cBhvr>
                                      <p:to>
                                        <p:strVal val="visible"/>
                                      </p:to>
                                    </p:set>
                                    <p:animEffect transition="in" filter="fade">
                                      <p:cBhvr>
                                        <p:cTn id="108" dur="500"/>
                                        <p:tgtEl>
                                          <p:spTgt spid="188">
                                            <p:txEl>
                                              <p:pRg st="2" end="2"/>
                                            </p:txEl>
                                          </p:spTgt>
                                        </p:tgtEl>
                                      </p:cBhvr>
                                    </p:animEffect>
                                  </p:childTnLst>
                                </p:cTn>
                              </p:par>
                              <p:par>
                                <p:cTn id="109" presetID="10" presetClass="entr" presetSubtype="0" fill="hold" nodeType="withEffect">
                                  <p:stCondLst>
                                    <p:cond delay="0"/>
                                  </p:stCondLst>
                                  <p:childTnLst>
                                    <p:set>
                                      <p:cBhvr>
                                        <p:cTn id="110" dur="1" fill="hold">
                                          <p:stCondLst>
                                            <p:cond delay="0"/>
                                          </p:stCondLst>
                                        </p:cTn>
                                        <p:tgtEl>
                                          <p:spTgt spid="188">
                                            <p:txEl>
                                              <p:pRg st="3" end="3"/>
                                            </p:txEl>
                                          </p:spTgt>
                                        </p:tgtEl>
                                        <p:attrNameLst>
                                          <p:attrName>style.visibility</p:attrName>
                                        </p:attrNameLst>
                                      </p:cBhvr>
                                      <p:to>
                                        <p:strVal val="visible"/>
                                      </p:to>
                                    </p:set>
                                    <p:animEffect transition="in" filter="fade">
                                      <p:cBhvr>
                                        <p:cTn id="111" dur="500"/>
                                        <p:tgtEl>
                                          <p:spTgt spid="188">
                                            <p:txEl>
                                              <p:pRg st="3" end="3"/>
                                            </p:txEl>
                                          </p:spTgt>
                                        </p:tgtEl>
                                      </p:cBhvr>
                                    </p:animEffect>
                                  </p:childTnLst>
                                </p:cTn>
                              </p:par>
                              <p:par>
                                <p:cTn id="112" presetID="10" presetClass="entr" presetSubtype="0" fill="hold" nodeType="withEffect">
                                  <p:stCondLst>
                                    <p:cond delay="0"/>
                                  </p:stCondLst>
                                  <p:childTnLst>
                                    <p:set>
                                      <p:cBhvr>
                                        <p:cTn id="113" dur="1" fill="hold">
                                          <p:stCondLst>
                                            <p:cond delay="0"/>
                                          </p:stCondLst>
                                        </p:cTn>
                                        <p:tgtEl>
                                          <p:spTgt spid="188">
                                            <p:txEl>
                                              <p:pRg st="4" end="4"/>
                                            </p:txEl>
                                          </p:spTgt>
                                        </p:tgtEl>
                                        <p:attrNameLst>
                                          <p:attrName>style.visibility</p:attrName>
                                        </p:attrNameLst>
                                      </p:cBhvr>
                                      <p:to>
                                        <p:strVal val="visible"/>
                                      </p:to>
                                    </p:set>
                                    <p:animEffect transition="in" filter="fade">
                                      <p:cBhvr>
                                        <p:cTn id="114" dur="500"/>
                                        <p:tgtEl>
                                          <p:spTgt spid="188">
                                            <p:txEl>
                                              <p:pRg st="4" end="4"/>
                                            </p:txEl>
                                          </p:spTgt>
                                        </p:tgtEl>
                                      </p:cBhvr>
                                    </p:animEffect>
                                  </p:childTnLst>
                                </p:cTn>
                              </p:par>
                              <p:par>
                                <p:cTn id="115" presetID="10" presetClass="entr" presetSubtype="0" fill="hold" nodeType="withEffect">
                                  <p:stCondLst>
                                    <p:cond delay="0"/>
                                  </p:stCondLst>
                                  <p:childTnLst>
                                    <p:set>
                                      <p:cBhvr>
                                        <p:cTn id="116" dur="1" fill="hold">
                                          <p:stCondLst>
                                            <p:cond delay="0"/>
                                          </p:stCondLst>
                                        </p:cTn>
                                        <p:tgtEl>
                                          <p:spTgt spid="188">
                                            <p:txEl>
                                              <p:pRg st="5" end="5"/>
                                            </p:txEl>
                                          </p:spTgt>
                                        </p:tgtEl>
                                        <p:attrNameLst>
                                          <p:attrName>style.visibility</p:attrName>
                                        </p:attrNameLst>
                                      </p:cBhvr>
                                      <p:to>
                                        <p:strVal val="visible"/>
                                      </p:to>
                                    </p:set>
                                    <p:animEffect transition="in" filter="fade">
                                      <p:cBhvr>
                                        <p:cTn id="117" dur="500"/>
                                        <p:tgtEl>
                                          <p:spTgt spid="188">
                                            <p:txEl>
                                              <p:pRg st="5" end="5"/>
                                            </p:txEl>
                                          </p:spTgt>
                                        </p:tgtEl>
                                      </p:cBhvr>
                                    </p:animEffect>
                                  </p:childTnLst>
                                </p:cTn>
                              </p:par>
                              <p:par>
                                <p:cTn id="118" presetID="10" presetClass="entr" presetSubtype="0" fill="hold" nodeType="withEffect">
                                  <p:stCondLst>
                                    <p:cond delay="0"/>
                                  </p:stCondLst>
                                  <p:childTnLst>
                                    <p:set>
                                      <p:cBhvr>
                                        <p:cTn id="119" dur="1" fill="hold">
                                          <p:stCondLst>
                                            <p:cond delay="0"/>
                                          </p:stCondLst>
                                        </p:cTn>
                                        <p:tgtEl>
                                          <p:spTgt spid="188">
                                            <p:txEl>
                                              <p:pRg st="6" end="6"/>
                                            </p:txEl>
                                          </p:spTgt>
                                        </p:tgtEl>
                                        <p:attrNameLst>
                                          <p:attrName>style.visibility</p:attrName>
                                        </p:attrNameLst>
                                      </p:cBhvr>
                                      <p:to>
                                        <p:strVal val="visible"/>
                                      </p:to>
                                    </p:set>
                                    <p:animEffect transition="in" filter="fade">
                                      <p:cBhvr>
                                        <p:cTn id="120" dur="500"/>
                                        <p:tgtEl>
                                          <p:spTgt spid="188">
                                            <p:txEl>
                                              <p:pRg st="6" end="6"/>
                                            </p:txEl>
                                          </p:spTgt>
                                        </p:tgtEl>
                                      </p:cBhvr>
                                    </p:animEffect>
                                  </p:childTnLst>
                                </p:cTn>
                              </p:par>
                              <p:par>
                                <p:cTn id="121" presetID="10" presetClass="entr" presetSubtype="0" fill="hold" nodeType="withEffect">
                                  <p:stCondLst>
                                    <p:cond delay="0"/>
                                  </p:stCondLst>
                                  <p:childTnLst>
                                    <p:set>
                                      <p:cBhvr>
                                        <p:cTn id="122" dur="1" fill="hold">
                                          <p:stCondLst>
                                            <p:cond delay="0"/>
                                          </p:stCondLst>
                                        </p:cTn>
                                        <p:tgtEl>
                                          <p:spTgt spid="188">
                                            <p:txEl>
                                              <p:pRg st="7" end="7"/>
                                            </p:txEl>
                                          </p:spTgt>
                                        </p:tgtEl>
                                        <p:attrNameLst>
                                          <p:attrName>style.visibility</p:attrName>
                                        </p:attrNameLst>
                                      </p:cBhvr>
                                      <p:to>
                                        <p:strVal val="visible"/>
                                      </p:to>
                                    </p:set>
                                    <p:animEffect transition="in" filter="fade">
                                      <p:cBhvr>
                                        <p:cTn id="123" dur="500"/>
                                        <p:tgtEl>
                                          <p:spTgt spid="188">
                                            <p:txEl>
                                              <p:pRg st="7" end="7"/>
                                            </p:txEl>
                                          </p:spTgt>
                                        </p:tgtEl>
                                      </p:cBhvr>
                                    </p:animEffect>
                                  </p:childTnLst>
                                </p:cTn>
                              </p:par>
                              <p:par>
                                <p:cTn id="124" presetID="10" presetClass="entr" presetSubtype="0" fill="hold" nodeType="withEffect">
                                  <p:stCondLst>
                                    <p:cond delay="0"/>
                                  </p:stCondLst>
                                  <p:childTnLst>
                                    <p:set>
                                      <p:cBhvr>
                                        <p:cTn id="125" dur="1" fill="hold">
                                          <p:stCondLst>
                                            <p:cond delay="0"/>
                                          </p:stCondLst>
                                        </p:cTn>
                                        <p:tgtEl>
                                          <p:spTgt spid="188">
                                            <p:txEl>
                                              <p:pRg st="8" end="8"/>
                                            </p:txEl>
                                          </p:spTgt>
                                        </p:tgtEl>
                                        <p:attrNameLst>
                                          <p:attrName>style.visibility</p:attrName>
                                        </p:attrNameLst>
                                      </p:cBhvr>
                                      <p:to>
                                        <p:strVal val="visible"/>
                                      </p:to>
                                    </p:set>
                                    <p:animEffect transition="in" filter="fade">
                                      <p:cBhvr>
                                        <p:cTn id="126" dur="500"/>
                                        <p:tgtEl>
                                          <p:spTgt spid="188">
                                            <p:txEl>
                                              <p:pRg st="8" end="8"/>
                                            </p:txEl>
                                          </p:spTgt>
                                        </p:tgtEl>
                                      </p:cBhvr>
                                    </p:animEffect>
                                  </p:childTnLst>
                                </p:cTn>
                              </p:par>
                            </p:childTnLst>
                          </p:cTn>
                        </p:par>
                        <p:par>
                          <p:cTn id="127" fill="hold">
                            <p:stCondLst>
                              <p:cond delay="1500"/>
                            </p:stCondLst>
                            <p:childTnLst>
                              <p:par>
                                <p:cTn id="128" presetID="10" presetClass="entr" presetSubtype="0" fill="hold" nodeType="afterEffect">
                                  <p:stCondLst>
                                    <p:cond delay="0"/>
                                  </p:stCondLst>
                                  <p:childTnLst>
                                    <p:set>
                                      <p:cBhvr>
                                        <p:cTn id="129" dur="1" fill="hold">
                                          <p:stCondLst>
                                            <p:cond delay="0"/>
                                          </p:stCondLst>
                                        </p:cTn>
                                        <p:tgtEl>
                                          <p:spTgt spid="189"/>
                                        </p:tgtEl>
                                        <p:attrNameLst>
                                          <p:attrName>style.visibility</p:attrName>
                                        </p:attrNameLst>
                                      </p:cBhvr>
                                      <p:to>
                                        <p:strVal val="visible"/>
                                      </p:to>
                                    </p:set>
                                    <p:animEffect transition="in" filter="fade">
                                      <p:cBhvr>
                                        <p:cTn id="130" dur="500"/>
                                        <p:tgtEl>
                                          <p:spTgt spid="189"/>
                                        </p:tgtEl>
                                      </p:cBhvr>
                                    </p:animEffect>
                                  </p:childTnLst>
                                </p:cTn>
                              </p:par>
                              <p:par>
                                <p:cTn id="131" presetID="10" presetClass="entr" presetSubtype="0" fill="hold" nodeType="withEffect">
                                  <p:stCondLst>
                                    <p:cond delay="0"/>
                                  </p:stCondLst>
                                  <p:childTnLst>
                                    <p:set>
                                      <p:cBhvr>
                                        <p:cTn id="132" dur="1" fill="hold">
                                          <p:stCondLst>
                                            <p:cond delay="0"/>
                                          </p:stCondLst>
                                        </p:cTn>
                                        <p:tgtEl>
                                          <p:spTgt spid="190">
                                            <p:txEl>
                                              <p:pRg st="0" end="0"/>
                                            </p:txEl>
                                          </p:spTgt>
                                        </p:tgtEl>
                                        <p:attrNameLst>
                                          <p:attrName>style.visibility</p:attrName>
                                        </p:attrNameLst>
                                      </p:cBhvr>
                                      <p:to>
                                        <p:strVal val="visible"/>
                                      </p:to>
                                    </p:set>
                                    <p:animEffect transition="in" filter="fade">
                                      <p:cBhvr>
                                        <p:cTn id="133" dur="500"/>
                                        <p:tgtEl>
                                          <p:spTgt spid="190">
                                            <p:txEl>
                                              <p:pRg st="0" end="0"/>
                                            </p:txEl>
                                          </p:spTgt>
                                        </p:tgtEl>
                                      </p:cBhvr>
                                    </p:animEffect>
                                  </p:childTnLst>
                                </p:cTn>
                              </p:par>
                              <p:par>
                                <p:cTn id="134" presetID="10" presetClass="entr" presetSubtype="0" fill="hold" nodeType="withEffect">
                                  <p:stCondLst>
                                    <p:cond delay="0"/>
                                  </p:stCondLst>
                                  <p:childTnLst>
                                    <p:set>
                                      <p:cBhvr>
                                        <p:cTn id="135" dur="1" fill="hold">
                                          <p:stCondLst>
                                            <p:cond delay="0"/>
                                          </p:stCondLst>
                                        </p:cTn>
                                        <p:tgtEl>
                                          <p:spTgt spid="190">
                                            <p:txEl>
                                              <p:pRg st="1" end="1"/>
                                            </p:txEl>
                                          </p:spTgt>
                                        </p:tgtEl>
                                        <p:attrNameLst>
                                          <p:attrName>style.visibility</p:attrName>
                                        </p:attrNameLst>
                                      </p:cBhvr>
                                      <p:to>
                                        <p:strVal val="visible"/>
                                      </p:to>
                                    </p:set>
                                    <p:animEffect transition="in" filter="fade">
                                      <p:cBhvr>
                                        <p:cTn id="136" dur="500"/>
                                        <p:tgtEl>
                                          <p:spTgt spid="190">
                                            <p:txEl>
                                              <p:pRg st="1" end="1"/>
                                            </p:txEl>
                                          </p:spTgt>
                                        </p:tgtEl>
                                      </p:cBhvr>
                                    </p:animEffect>
                                  </p:childTnLst>
                                </p:cTn>
                              </p:par>
                              <p:par>
                                <p:cTn id="137" presetID="10" presetClass="entr" presetSubtype="0" fill="hold" nodeType="withEffect">
                                  <p:stCondLst>
                                    <p:cond delay="0"/>
                                  </p:stCondLst>
                                  <p:childTnLst>
                                    <p:set>
                                      <p:cBhvr>
                                        <p:cTn id="138" dur="1" fill="hold">
                                          <p:stCondLst>
                                            <p:cond delay="0"/>
                                          </p:stCondLst>
                                        </p:cTn>
                                        <p:tgtEl>
                                          <p:spTgt spid="190">
                                            <p:txEl>
                                              <p:pRg st="2" end="2"/>
                                            </p:txEl>
                                          </p:spTgt>
                                        </p:tgtEl>
                                        <p:attrNameLst>
                                          <p:attrName>style.visibility</p:attrName>
                                        </p:attrNameLst>
                                      </p:cBhvr>
                                      <p:to>
                                        <p:strVal val="visible"/>
                                      </p:to>
                                    </p:set>
                                    <p:animEffect transition="in" filter="fade">
                                      <p:cBhvr>
                                        <p:cTn id="139" dur="500"/>
                                        <p:tgtEl>
                                          <p:spTgt spid="190">
                                            <p:txEl>
                                              <p:pRg st="2" end="2"/>
                                            </p:txEl>
                                          </p:spTgt>
                                        </p:tgtEl>
                                      </p:cBhvr>
                                    </p:animEffect>
                                  </p:childTnLst>
                                </p:cTn>
                              </p:par>
                              <p:par>
                                <p:cTn id="140" presetID="10" presetClass="entr" presetSubtype="0" fill="hold" nodeType="withEffect">
                                  <p:stCondLst>
                                    <p:cond delay="0"/>
                                  </p:stCondLst>
                                  <p:childTnLst>
                                    <p:set>
                                      <p:cBhvr>
                                        <p:cTn id="141" dur="1" fill="hold">
                                          <p:stCondLst>
                                            <p:cond delay="0"/>
                                          </p:stCondLst>
                                        </p:cTn>
                                        <p:tgtEl>
                                          <p:spTgt spid="190">
                                            <p:txEl>
                                              <p:pRg st="3" end="3"/>
                                            </p:txEl>
                                          </p:spTgt>
                                        </p:tgtEl>
                                        <p:attrNameLst>
                                          <p:attrName>style.visibility</p:attrName>
                                        </p:attrNameLst>
                                      </p:cBhvr>
                                      <p:to>
                                        <p:strVal val="visible"/>
                                      </p:to>
                                    </p:set>
                                    <p:animEffect transition="in" filter="fade">
                                      <p:cBhvr>
                                        <p:cTn id="142" dur="500"/>
                                        <p:tgtEl>
                                          <p:spTgt spid="190">
                                            <p:txEl>
                                              <p:pRg st="3" end="3"/>
                                            </p:txEl>
                                          </p:spTgt>
                                        </p:tgtEl>
                                      </p:cBhvr>
                                    </p:animEffect>
                                  </p:childTnLst>
                                </p:cTn>
                              </p:par>
                              <p:par>
                                <p:cTn id="143" presetID="10" presetClass="entr" presetSubtype="0" fill="hold" nodeType="withEffect">
                                  <p:stCondLst>
                                    <p:cond delay="0"/>
                                  </p:stCondLst>
                                  <p:childTnLst>
                                    <p:set>
                                      <p:cBhvr>
                                        <p:cTn id="144" dur="1" fill="hold">
                                          <p:stCondLst>
                                            <p:cond delay="0"/>
                                          </p:stCondLst>
                                        </p:cTn>
                                        <p:tgtEl>
                                          <p:spTgt spid="190">
                                            <p:txEl>
                                              <p:pRg st="4" end="4"/>
                                            </p:txEl>
                                          </p:spTgt>
                                        </p:tgtEl>
                                        <p:attrNameLst>
                                          <p:attrName>style.visibility</p:attrName>
                                        </p:attrNameLst>
                                      </p:cBhvr>
                                      <p:to>
                                        <p:strVal val="visible"/>
                                      </p:to>
                                    </p:set>
                                    <p:animEffect transition="in" filter="fade">
                                      <p:cBhvr>
                                        <p:cTn id="145" dur="500"/>
                                        <p:tgtEl>
                                          <p:spTgt spid="190">
                                            <p:txEl>
                                              <p:pRg st="4" end="4"/>
                                            </p:txEl>
                                          </p:spTgt>
                                        </p:tgtEl>
                                      </p:cBhvr>
                                    </p:animEffect>
                                  </p:childTnLst>
                                </p:cTn>
                              </p:par>
                              <p:par>
                                <p:cTn id="146" presetID="10" presetClass="entr" presetSubtype="0" fill="hold" nodeType="withEffect">
                                  <p:stCondLst>
                                    <p:cond delay="0"/>
                                  </p:stCondLst>
                                  <p:childTnLst>
                                    <p:set>
                                      <p:cBhvr>
                                        <p:cTn id="147" dur="1" fill="hold">
                                          <p:stCondLst>
                                            <p:cond delay="0"/>
                                          </p:stCondLst>
                                        </p:cTn>
                                        <p:tgtEl>
                                          <p:spTgt spid="190">
                                            <p:txEl>
                                              <p:pRg st="5" end="5"/>
                                            </p:txEl>
                                          </p:spTgt>
                                        </p:tgtEl>
                                        <p:attrNameLst>
                                          <p:attrName>style.visibility</p:attrName>
                                        </p:attrNameLst>
                                      </p:cBhvr>
                                      <p:to>
                                        <p:strVal val="visible"/>
                                      </p:to>
                                    </p:set>
                                    <p:animEffect transition="in" filter="fade">
                                      <p:cBhvr>
                                        <p:cTn id="148" dur="500"/>
                                        <p:tgtEl>
                                          <p:spTgt spid="190">
                                            <p:txEl>
                                              <p:pRg st="5" end="5"/>
                                            </p:txEl>
                                          </p:spTgt>
                                        </p:tgtEl>
                                      </p:cBhvr>
                                    </p:animEffect>
                                  </p:childTnLst>
                                </p:cTn>
                              </p:par>
                              <p:par>
                                <p:cTn id="149" presetID="10" presetClass="entr" presetSubtype="0" fill="hold" nodeType="withEffect">
                                  <p:stCondLst>
                                    <p:cond delay="0"/>
                                  </p:stCondLst>
                                  <p:childTnLst>
                                    <p:set>
                                      <p:cBhvr>
                                        <p:cTn id="150" dur="1" fill="hold">
                                          <p:stCondLst>
                                            <p:cond delay="0"/>
                                          </p:stCondLst>
                                        </p:cTn>
                                        <p:tgtEl>
                                          <p:spTgt spid="190">
                                            <p:txEl>
                                              <p:pRg st="6" end="6"/>
                                            </p:txEl>
                                          </p:spTgt>
                                        </p:tgtEl>
                                        <p:attrNameLst>
                                          <p:attrName>style.visibility</p:attrName>
                                        </p:attrNameLst>
                                      </p:cBhvr>
                                      <p:to>
                                        <p:strVal val="visible"/>
                                      </p:to>
                                    </p:set>
                                    <p:animEffect transition="in" filter="fade">
                                      <p:cBhvr>
                                        <p:cTn id="151" dur="500"/>
                                        <p:tgtEl>
                                          <p:spTgt spid="190">
                                            <p:txEl>
                                              <p:pRg st="6" end="6"/>
                                            </p:txEl>
                                          </p:spTgt>
                                        </p:tgtEl>
                                      </p:cBhvr>
                                    </p:animEffect>
                                  </p:childTnLst>
                                </p:cTn>
                              </p:par>
                              <p:par>
                                <p:cTn id="152" presetID="10" presetClass="entr" presetSubtype="0" fill="hold" nodeType="withEffect">
                                  <p:stCondLst>
                                    <p:cond delay="0"/>
                                  </p:stCondLst>
                                  <p:childTnLst>
                                    <p:set>
                                      <p:cBhvr>
                                        <p:cTn id="153" dur="1" fill="hold">
                                          <p:stCondLst>
                                            <p:cond delay="0"/>
                                          </p:stCondLst>
                                        </p:cTn>
                                        <p:tgtEl>
                                          <p:spTgt spid="190">
                                            <p:txEl>
                                              <p:pRg st="7" end="7"/>
                                            </p:txEl>
                                          </p:spTgt>
                                        </p:tgtEl>
                                        <p:attrNameLst>
                                          <p:attrName>style.visibility</p:attrName>
                                        </p:attrNameLst>
                                      </p:cBhvr>
                                      <p:to>
                                        <p:strVal val="visible"/>
                                      </p:to>
                                    </p:set>
                                    <p:animEffect transition="in" filter="fade">
                                      <p:cBhvr>
                                        <p:cTn id="154" dur="500"/>
                                        <p:tgtEl>
                                          <p:spTgt spid="190">
                                            <p:txEl>
                                              <p:pRg st="7" end="7"/>
                                            </p:txEl>
                                          </p:spTgt>
                                        </p:tgtEl>
                                      </p:cBhvr>
                                    </p:animEffect>
                                  </p:childTnLst>
                                </p:cTn>
                              </p:par>
                              <p:par>
                                <p:cTn id="155" presetID="10" presetClass="entr" presetSubtype="0" fill="hold" nodeType="withEffect">
                                  <p:stCondLst>
                                    <p:cond delay="0"/>
                                  </p:stCondLst>
                                  <p:childTnLst>
                                    <p:set>
                                      <p:cBhvr>
                                        <p:cTn id="156" dur="1" fill="hold">
                                          <p:stCondLst>
                                            <p:cond delay="0"/>
                                          </p:stCondLst>
                                        </p:cTn>
                                        <p:tgtEl>
                                          <p:spTgt spid="190">
                                            <p:txEl>
                                              <p:pRg st="8" end="8"/>
                                            </p:txEl>
                                          </p:spTgt>
                                        </p:tgtEl>
                                        <p:attrNameLst>
                                          <p:attrName>style.visibility</p:attrName>
                                        </p:attrNameLst>
                                      </p:cBhvr>
                                      <p:to>
                                        <p:strVal val="visible"/>
                                      </p:to>
                                    </p:set>
                                    <p:animEffect transition="in" filter="fade">
                                      <p:cBhvr>
                                        <p:cTn id="157" dur="500"/>
                                        <p:tgtEl>
                                          <p:spTgt spid="190">
                                            <p:txEl>
                                              <p:pRg st="8" end="8"/>
                                            </p:txEl>
                                          </p:spTgt>
                                        </p:tgtEl>
                                      </p:cBhvr>
                                    </p:animEffect>
                                  </p:childTnLst>
                                </p:cTn>
                              </p:par>
                            </p:childTnLst>
                          </p:cTn>
                        </p:par>
                        <p:par>
                          <p:cTn id="158" fill="hold">
                            <p:stCondLst>
                              <p:cond delay="2000"/>
                            </p:stCondLst>
                            <p:childTnLst>
                              <p:par>
                                <p:cTn id="159" presetID="10" presetClass="entr" presetSubtype="0" fill="hold" nodeType="afterEffect">
                                  <p:stCondLst>
                                    <p:cond delay="0"/>
                                  </p:stCondLst>
                                  <p:childTnLst>
                                    <p:set>
                                      <p:cBhvr>
                                        <p:cTn id="160" dur="1" fill="hold">
                                          <p:stCondLst>
                                            <p:cond delay="0"/>
                                          </p:stCondLst>
                                        </p:cTn>
                                        <p:tgtEl>
                                          <p:spTgt spid="191"/>
                                        </p:tgtEl>
                                        <p:attrNameLst>
                                          <p:attrName>style.visibility</p:attrName>
                                        </p:attrNameLst>
                                      </p:cBhvr>
                                      <p:to>
                                        <p:strVal val="visible"/>
                                      </p:to>
                                    </p:set>
                                    <p:animEffect transition="in" filter="fade">
                                      <p:cBhvr>
                                        <p:cTn id="161" dur="500"/>
                                        <p:tgtEl>
                                          <p:spTgt spid="191"/>
                                        </p:tgtEl>
                                      </p:cBhvr>
                                    </p:animEffect>
                                  </p:childTnLst>
                                </p:cTn>
                              </p:par>
                              <p:par>
                                <p:cTn id="162" presetID="10" presetClass="entr" presetSubtype="0" fill="hold" nodeType="withEffect">
                                  <p:stCondLst>
                                    <p:cond delay="0"/>
                                  </p:stCondLst>
                                  <p:childTnLst>
                                    <p:set>
                                      <p:cBhvr>
                                        <p:cTn id="163" dur="1" fill="hold">
                                          <p:stCondLst>
                                            <p:cond delay="0"/>
                                          </p:stCondLst>
                                        </p:cTn>
                                        <p:tgtEl>
                                          <p:spTgt spid="192">
                                            <p:txEl>
                                              <p:pRg st="0" end="0"/>
                                            </p:txEl>
                                          </p:spTgt>
                                        </p:tgtEl>
                                        <p:attrNameLst>
                                          <p:attrName>style.visibility</p:attrName>
                                        </p:attrNameLst>
                                      </p:cBhvr>
                                      <p:to>
                                        <p:strVal val="visible"/>
                                      </p:to>
                                    </p:set>
                                    <p:animEffect transition="in" filter="fade">
                                      <p:cBhvr>
                                        <p:cTn id="164" dur="500"/>
                                        <p:tgtEl>
                                          <p:spTgt spid="192">
                                            <p:txEl>
                                              <p:pRg st="0" end="0"/>
                                            </p:txEl>
                                          </p:spTgt>
                                        </p:tgtEl>
                                      </p:cBhvr>
                                    </p:animEffect>
                                  </p:childTnLst>
                                </p:cTn>
                              </p:par>
                              <p:par>
                                <p:cTn id="165" presetID="10" presetClass="entr" presetSubtype="0" fill="hold" nodeType="withEffect">
                                  <p:stCondLst>
                                    <p:cond delay="0"/>
                                  </p:stCondLst>
                                  <p:childTnLst>
                                    <p:set>
                                      <p:cBhvr>
                                        <p:cTn id="166" dur="1" fill="hold">
                                          <p:stCondLst>
                                            <p:cond delay="0"/>
                                          </p:stCondLst>
                                        </p:cTn>
                                        <p:tgtEl>
                                          <p:spTgt spid="192">
                                            <p:txEl>
                                              <p:pRg st="1" end="1"/>
                                            </p:txEl>
                                          </p:spTgt>
                                        </p:tgtEl>
                                        <p:attrNameLst>
                                          <p:attrName>style.visibility</p:attrName>
                                        </p:attrNameLst>
                                      </p:cBhvr>
                                      <p:to>
                                        <p:strVal val="visible"/>
                                      </p:to>
                                    </p:set>
                                    <p:animEffect transition="in" filter="fade">
                                      <p:cBhvr>
                                        <p:cTn id="167" dur="500"/>
                                        <p:tgtEl>
                                          <p:spTgt spid="192">
                                            <p:txEl>
                                              <p:pRg st="1" end="1"/>
                                            </p:txEl>
                                          </p:spTgt>
                                        </p:tgtEl>
                                      </p:cBhvr>
                                    </p:animEffect>
                                  </p:childTnLst>
                                </p:cTn>
                              </p:par>
                              <p:par>
                                <p:cTn id="168" presetID="10" presetClass="entr" presetSubtype="0" fill="hold" nodeType="withEffect">
                                  <p:stCondLst>
                                    <p:cond delay="0"/>
                                  </p:stCondLst>
                                  <p:childTnLst>
                                    <p:set>
                                      <p:cBhvr>
                                        <p:cTn id="169" dur="1" fill="hold">
                                          <p:stCondLst>
                                            <p:cond delay="0"/>
                                          </p:stCondLst>
                                        </p:cTn>
                                        <p:tgtEl>
                                          <p:spTgt spid="192">
                                            <p:txEl>
                                              <p:pRg st="2" end="2"/>
                                            </p:txEl>
                                          </p:spTgt>
                                        </p:tgtEl>
                                        <p:attrNameLst>
                                          <p:attrName>style.visibility</p:attrName>
                                        </p:attrNameLst>
                                      </p:cBhvr>
                                      <p:to>
                                        <p:strVal val="visible"/>
                                      </p:to>
                                    </p:set>
                                    <p:animEffect transition="in" filter="fade">
                                      <p:cBhvr>
                                        <p:cTn id="170" dur="500"/>
                                        <p:tgtEl>
                                          <p:spTgt spid="192">
                                            <p:txEl>
                                              <p:pRg st="2" end="2"/>
                                            </p:txEl>
                                          </p:spTgt>
                                        </p:tgtEl>
                                      </p:cBhvr>
                                    </p:animEffect>
                                  </p:childTnLst>
                                </p:cTn>
                              </p:par>
                              <p:par>
                                <p:cTn id="171" presetID="10" presetClass="entr" presetSubtype="0" fill="hold" nodeType="withEffect">
                                  <p:stCondLst>
                                    <p:cond delay="0"/>
                                  </p:stCondLst>
                                  <p:childTnLst>
                                    <p:set>
                                      <p:cBhvr>
                                        <p:cTn id="172" dur="1" fill="hold">
                                          <p:stCondLst>
                                            <p:cond delay="0"/>
                                          </p:stCondLst>
                                        </p:cTn>
                                        <p:tgtEl>
                                          <p:spTgt spid="192">
                                            <p:txEl>
                                              <p:pRg st="3" end="3"/>
                                            </p:txEl>
                                          </p:spTgt>
                                        </p:tgtEl>
                                        <p:attrNameLst>
                                          <p:attrName>style.visibility</p:attrName>
                                        </p:attrNameLst>
                                      </p:cBhvr>
                                      <p:to>
                                        <p:strVal val="visible"/>
                                      </p:to>
                                    </p:set>
                                    <p:animEffect transition="in" filter="fade">
                                      <p:cBhvr>
                                        <p:cTn id="173" dur="500"/>
                                        <p:tgtEl>
                                          <p:spTgt spid="192">
                                            <p:txEl>
                                              <p:pRg st="3" end="3"/>
                                            </p:txEl>
                                          </p:spTgt>
                                        </p:tgtEl>
                                      </p:cBhvr>
                                    </p:animEffect>
                                  </p:childTnLst>
                                </p:cTn>
                              </p:par>
                              <p:par>
                                <p:cTn id="174" presetID="10" presetClass="entr" presetSubtype="0" fill="hold" nodeType="withEffect">
                                  <p:stCondLst>
                                    <p:cond delay="0"/>
                                  </p:stCondLst>
                                  <p:childTnLst>
                                    <p:set>
                                      <p:cBhvr>
                                        <p:cTn id="175" dur="1" fill="hold">
                                          <p:stCondLst>
                                            <p:cond delay="0"/>
                                          </p:stCondLst>
                                        </p:cTn>
                                        <p:tgtEl>
                                          <p:spTgt spid="192">
                                            <p:txEl>
                                              <p:pRg st="4" end="4"/>
                                            </p:txEl>
                                          </p:spTgt>
                                        </p:tgtEl>
                                        <p:attrNameLst>
                                          <p:attrName>style.visibility</p:attrName>
                                        </p:attrNameLst>
                                      </p:cBhvr>
                                      <p:to>
                                        <p:strVal val="visible"/>
                                      </p:to>
                                    </p:set>
                                    <p:animEffect transition="in" filter="fade">
                                      <p:cBhvr>
                                        <p:cTn id="176" dur="500"/>
                                        <p:tgtEl>
                                          <p:spTgt spid="192">
                                            <p:txEl>
                                              <p:pRg st="4" end="4"/>
                                            </p:txEl>
                                          </p:spTgt>
                                        </p:tgtEl>
                                      </p:cBhvr>
                                    </p:animEffect>
                                  </p:childTnLst>
                                </p:cTn>
                              </p:par>
                              <p:par>
                                <p:cTn id="177" presetID="10" presetClass="entr" presetSubtype="0" fill="hold" nodeType="withEffect">
                                  <p:stCondLst>
                                    <p:cond delay="0"/>
                                  </p:stCondLst>
                                  <p:childTnLst>
                                    <p:set>
                                      <p:cBhvr>
                                        <p:cTn id="178" dur="1" fill="hold">
                                          <p:stCondLst>
                                            <p:cond delay="0"/>
                                          </p:stCondLst>
                                        </p:cTn>
                                        <p:tgtEl>
                                          <p:spTgt spid="192">
                                            <p:txEl>
                                              <p:pRg st="5" end="5"/>
                                            </p:txEl>
                                          </p:spTgt>
                                        </p:tgtEl>
                                        <p:attrNameLst>
                                          <p:attrName>style.visibility</p:attrName>
                                        </p:attrNameLst>
                                      </p:cBhvr>
                                      <p:to>
                                        <p:strVal val="visible"/>
                                      </p:to>
                                    </p:set>
                                    <p:animEffect transition="in" filter="fade">
                                      <p:cBhvr>
                                        <p:cTn id="179" dur="500"/>
                                        <p:tgtEl>
                                          <p:spTgt spid="192">
                                            <p:txEl>
                                              <p:pRg st="5" end="5"/>
                                            </p:txEl>
                                          </p:spTgt>
                                        </p:tgtEl>
                                      </p:cBhvr>
                                    </p:animEffect>
                                  </p:childTnLst>
                                </p:cTn>
                              </p:par>
                              <p:par>
                                <p:cTn id="180" presetID="10" presetClass="entr" presetSubtype="0" fill="hold" nodeType="withEffect">
                                  <p:stCondLst>
                                    <p:cond delay="0"/>
                                  </p:stCondLst>
                                  <p:childTnLst>
                                    <p:set>
                                      <p:cBhvr>
                                        <p:cTn id="181" dur="1" fill="hold">
                                          <p:stCondLst>
                                            <p:cond delay="0"/>
                                          </p:stCondLst>
                                        </p:cTn>
                                        <p:tgtEl>
                                          <p:spTgt spid="192">
                                            <p:txEl>
                                              <p:pRg st="6" end="6"/>
                                            </p:txEl>
                                          </p:spTgt>
                                        </p:tgtEl>
                                        <p:attrNameLst>
                                          <p:attrName>style.visibility</p:attrName>
                                        </p:attrNameLst>
                                      </p:cBhvr>
                                      <p:to>
                                        <p:strVal val="visible"/>
                                      </p:to>
                                    </p:set>
                                    <p:animEffect transition="in" filter="fade">
                                      <p:cBhvr>
                                        <p:cTn id="182" dur="500"/>
                                        <p:tgtEl>
                                          <p:spTgt spid="192">
                                            <p:txEl>
                                              <p:pRg st="6" end="6"/>
                                            </p:txEl>
                                          </p:spTgt>
                                        </p:tgtEl>
                                      </p:cBhvr>
                                    </p:animEffect>
                                  </p:childTnLst>
                                </p:cTn>
                              </p:par>
                              <p:par>
                                <p:cTn id="183" presetID="10" presetClass="entr" presetSubtype="0" fill="hold" nodeType="withEffect">
                                  <p:stCondLst>
                                    <p:cond delay="0"/>
                                  </p:stCondLst>
                                  <p:childTnLst>
                                    <p:set>
                                      <p:cBhvr>
                                        <p:cTn id="184" dur="1" fill="hold">
                                          <p:stCondLst>
                                            <p:cond delay="0"/>
                                          </p:stCondLst>
                                        </p:cTn>
                                        <p:tgtEl>
                                          <p:spTgt spid="192">
                                            <p:txEl>
                                              <p:pRg st="7" end="7"/>
                                            </p:txEl>
                                          </p:spTgt>
                                        </p:tgtEl>
                                        <p:attrNameLst>
                                          <p:attrName>style.visibility</p:attrName>
                                        </p:attrNameLst>
                                      </p:cBhvr>
                                      <p:to>
                                        <p:strVal val="visible"/>
                                      </p:to>
                                    </p:set>
                                    <p:animEffect transition="in" filter="fade">
                                      <p:cBhvr>
                                        <p:cTn id="185" dur="500"/>
                                        <p:tgtEl>
                                          <p:spTgt spid="192">
                                            <p:txEl>
                                              <p:pRg st="7" end="7"/>
                                            </p:txEl>
                                          </p:spTgt>
                                        </p:tgtEl>
                                      </p:cBhvr>
                                    </p:animEffect>
                                  </p:childTnLst>
                                </p:cTn>
                              </p:par>
                              <p:par>
                                <p:cTn id="186" presetID="10" presetClass="entr" presetSubtype="0" fill="hold" nodeType="withEffect">
                                  <p:stCondLst>
                                    <p:cond delay="0"/>
                                  </p:stCondLst>
                                  <p:childTnLst>
                                    <p:set>
                                      <p:cBhvr>
                                        <p:cTn id="187" dur="1" fill="hold">
                                          <p:stCondLst>
                                            <p:cond delay="0"/>
                                          </p:stCondLst>
                                        </p:cTn>
                                        <p:tgtEl>
                                          <p:spTgt spid="192">
                                            <p:txEl>
                                              <p:pRg st="8" end="8"/>
                                            </p:txEl>
                                          </p:spTgt>
                                        </p:tgtEl>
                                        <p:attrNameLst>
                                          <p:attrName>style.visibility</p:attrName>
                                        </p:attrNameLst>
                                      </p:cBhvr>
                                      <p:to>
                                        <p:strVal val="visible"/>
                                      </p:to>
                                    </p:set>
                                    <p:animEffect transition="in" filter="fade">
                                      <p:cBhvr>
                                        <p:cTn id="188" dur="500"/>
                                        <p:tgtEl>
                                          <p:spTgt spid="192">
                                            <p:txEl>
                                              <p:pRg st="8" end="8"/>
                                            </p:txEl>
                                          </p:spTgt>
                                        </p:tgtEl>
                                      </p:cBhvr>
                                    </p:animEffect>
                                  </p:childTnLst>
                                </p:cTn>
                              </p:par>
                            </p:childTnLst>
                          </p:cTn>
                        </p:par>
                        <p:par>
                          <p:cTn id="189" fill="hold">
                            <p:stCondLst>
                              <p:cond delay="2500"/>
                            </p:stCondLst>
                            <p:childTnLst>
                              <p:par>
                                <p:cTn id="190" presetID="10" presetClass="entr" presetSubtype="0" fill="hold" nodeType="afterEffect">
                                  <p:stCondLst>
                                    <p:cond delay="0"/>
                                  </p:stCondLst>
                                  <p:childTnLst>
                                    <p:set>
                                      <p:cBhvr>
                                        <p:cTn id="191" dur="1" fill="hold">
                                          <p:stCondLst>
                                            <p:cond delay="0"/>
                                          </p:stCondLst>
                                        </p:cTn>
                                        <p:tgtEl>
                                          <p:spTgt spid="193">
                                            <p:txEl>
                                              <p:pRg st="0" end="0"/>
                                            </p:txEl>
                                          </p:spTgt>
                                        </p:tgtEl>
                                        <p:attrNameLst>
                                          <p:attrName>style.visibility</p:attrName>
                                        </p:attrNameLst>
                                      </p:cBhvr>
                                      <p:to>
                                        <p:strVal val="visible"/>
                                      </p:to>
                                    </p:set>
                                    <p:animEffect transition="in" filter="fade">
                                      <p:cBhvr>
                                        <p:cTn id="192" dur="500"/>
                                        <p:tgtEl>
                                          <p:spTgt spid="193">
                                            <p:txEl>
                                              <p:pRg st="0" end="0"/>
                                            </p:txEl>
                                          </p:spTgt>
                                        </p:tgtEl>
                                      </p:cBhvr>
                                    </p:animEffect>
                                  </p:childTnLst>
                                </p:cTn>
                              </p:par>
                            </p:childTnLst>
                          </p:cTn>
                        </p:par>
                        <p:par>
                          <p:cTn id="193" fill="hold">
                            <p:stCondLst>
                              <p:cond delay="3000"/>
                            </p:stCondLst>
                            <p:childTnLst>
                              <p:par>
                                <p:cTn id="194" presetID="10" presetClass="entr" presetSubtype="0" fill="hold" nodeType="afterEffect">
                                  <p:stCondLst>
                                    <p:cond delay="0"/>
                                  </p:stCondLst>
                                  <p:childTnLst>
                                    <p:set>
                                      <p:cBhvr>
                                        <p:cTn id="195" dur="1" fill="hold">
                                          <p:stCondLst>
                                            <p:cond delay="0"/>
                                          </p:stCondLst>
                                        </p:cTn>
                                        <p:tgtEl>
                                          <p:spTgt spid="193">
                                            <p:txEl>
                                              <p:pRg st="1" end="1"/>
                                            </p:txEl>
                                          </p:spTgt>
                                        </p:tgtEl>
                                        <p:attrNameLst>
                                          <p:attrName>style.visibility</p:attrName>
                                        </p:attrNameLst>
                                      </p:cBhvr>
                                      <p:to>
                                        <p:strVal val="visible"/>
                                      </p:to>
                                    </p:set>
                                    <p:animEffect transition="in" filter="fade">
                                      <p:cBhvr>
                                        <p:cTn id="196" dur="500"/>
                                        <p:tgtEl>
                                          <p:spTgt spid="193">
                                            <p:txEl>
                                              <p:pRg st="1" end="1"/>
                                            </p:txEl>
                                          </p:spTgt>
                                        </p:tgtEl>
                                      </p:cBhvr>
                                    </p:animEffect>
                                  </p:childTnLst>
                                </p:cTn>
                              </p:par>
                            </p:childTnLst>
                          </p:cTn>
                        </p:par>
                        <p:par>
                          <p:cTn id="197" fill="hold">
                            <p:stCondLst>
                              <p:cond delay="3500"/>
                            </p:stCondLst>
                            <p:childTnLst>
                              <p:par>
                                <p:cTn id="198" presetID="10" presetClass="entr" presetSubtype="0" fill="hold" nodeType="afterEffect">
                                  <p:stCondLst>
                                    <p:cond delay="0"/>
                                  </p:stCondLst>
                                  <p:childTnLst>
                                    <p:set>
                                      <p:cBhvr>
                                        <p:cTn id="199" dur="1" fill="hold">
                                          <p:stCondLst>
                                            <p:cond delay="0"/>
                                          </p:stCondLst>
                                        </p:cTn>
                                        <p:tgtEl>
                                          <p:spTgt spid="193">
                                            <p:txEl>
                                              <p:pRg st="2" end="2"/>
                                            </p:txEl>
                                          </p:spTgt>
                                        </p:tgtEl>
                                        <p:attrNameLst>
                                          <p:attrName>style.visibility</p:attrName>
                                        </p:attrNameLst>
                                      </p:cBhvr>
                                      <p:to>
                                        <p:strVal val="visible"/>
                                      </p:to>
                                    </p:set>
                                    <p:animEffect transition="in" filter="fade">
                                      <p:cBhvr>
                                        <p:cTn id="200" dur="500"/>
                                        <p:tgtEl>
                                          <p:spTgt spid="193">
                                            <p:txEl>
                                              <p:pRg st="2" end="2"/>
                                            </p:txEl>
                                          </p:spTgt>
                                        </p:tgtEl>
                                      </p:cBhvr>
                                    </p:animEffect>
                                  </p:childTnLst>
                                </p:cTn>
                              </p:par>
                            </p:childTnLst>
                          </p:cTn>
                        </p:par>
                        <p:par>
                          <p:cTn id="201" fill="hold">
                            <p:stCondLst>
                              <p:cond delay="4000"/>
                            </p:stCondLst>
                            <p:childTnLst>
                              <p:par>
                                <p:cTn id="202" presetID="10" presetClass="entr" presetSubtype="0" fill="hold" nodeType="afterEffect">
                                  <p:stCondLst>
                                    <p:cond delay="0"/>
                                  </p:stCondLst>
                                  <p:childTnLst>
                                    <p:set>
                                      <p:cBhvr>
                                        <p:cTn id="203" dur="1" fill="hold">
                                          <p:stCondLst>
                                            <p:cond delay="0"/>
                                          </p:stCondLst>
                                        </p:cTn>
                                        <p:tgtEl>
                                          <p:spTgt spid="193">
                                            <p:txEl>
                                              <p:pRg st="3" end="3"/>
                                            </p:txEl>
                                          </p:spTgt>
                                        </p:tgtEl>
                                        <p:attrNameLst>
                                          <p:attrName>style.visibility</p:attrName>
                                        </p:attrNameLst>
                                      </p:cBhvr>
                                      <p:to>
                                        <p:strVal val="visible"/>
                                      </p:to>
                                    </p:set>
                                    <p:animEffect transition="in" filter="fade">
                                      <p:cBhvr>
                                        <p:cTn id="204" dur="500"/>
                                        <p:tgtEl>
                                          <p:spTgt spid="193">
                                            <p:txEl>
                                              <p:pRg st="3" end="3"/>
                                            </p:txEl>
                                          </p:spTgt>
                                        </p:tgtEl>
                                      </p:cBhvr>
                                    </p:animEffect>
                                  </p:childTnLst>
                                </p:cTn>
                              </p:par>
                            </p:childTnLst>
                          </p:cTn>
                        </p:par>
                        <p:par>
                          <p:cTn id="205" fill="hold">
                            <p:stCondLst>
                              <p:cond delay="4500"/>
                            </p:stCondLst>
                            <p:childTnLst>
                              <p:par>
                                <p:cTn id="206" presetID="10" presetClass="entr" presetSubtype="0" fill="hold" nodeType="afterEffect">
                                  <p:stCondLst>
                                    <p:cond delay="0"/>
                                  </p:stCondLst>
                                  <p:childTnLst>
                                    <p:set>
                                      <p:cBhvr>
                                        <p:cTn id="207" dur="1" fill="hold">
                                          <p:stCondLst>
                                            <p:cond delay="0"/>
                                          </p:stCondLst>
                                        </p:cTn>
                                        <p:tgtEl>
                                          <p:spTgt spid="193">
                                            <p:txEl>
                                              <p:pRg st="4" end="4"/>
                                            </p:txEl>
                                          </p:spTgt>
                                        </p:tgtEl>
                                        <p:attrNameLst>
                                          <p:attrName>style.visibility</p:attrName>
                                        </p:attrNameLst>
                                      </p:cBhvr>
                                      <p:to>
                                        <p:strVal val="visible"/>
                                      </p:to>
                                    </p:set>
                                    <p:animEffect transition="in" filter="fade">
                                      <p:cBhvr>
                                        <p:cTn id="208" dur="500"/>
                                        <p:tgtEl>
                                          <p:spTgt spid="193">
                                            <p:txEl>
                                              <p:pRg st="4" end="4"/>
                                            </p:txEl>
                                          </p:spTgt>
                                        </p:tgtEl>
                                      </p:cBhvr>
                                    </p:animEffect>
                                  </p:childTnLst>
                                </p:cTn>
                              </p:par>
                            </p:childTnLst>
                          </p:cTn>
                        </p:par>
                        <p:par>
                          <p:cTn id="209" fill="hold">
                            <p:stCondLst>
                              <p:cond delay="5000"/>
                            </p:stCondLst>
                            <p:childTnLst>
                              <p:par>
                                <p:cTn id="210" presetID="10" presetClass="entr" presetSubtype="0" fill="hold" nodeType="afterEffect">
                                  <p:stCondLst>
                                    <p:cond delay="0"/>
                                  </p:stCondLst>
                                  <p:childTnLst>
                                    <p:set>
                                      <p:cBhvr>
                                        <p:cTn id="211" dur="1" fill="hold">
                                          <p:stCondLst>
                                            <p:cond delay="0"/>
                                          </p:stCondLst>
                                        </p:cTn>
                                        <p:tgtEl>
                                          <p:spTgt spid="193">
                                            <p:txEl>
                                              <p:pRg st="5" end="5"/>
                                            </p:txEl>
                                          </p:spTgt>
                                        </p:tgtEl>
                                        <p:attrNameLst>
                                          <p:attrName>style.visibility</p:attrName>
                                        </p:attrNameLst>
                                      </p:cBhvr>
                                      <p:to>
                                        <p:strVal val="visible"/>
                                      </p:to>
                                    </p:set>
                                    <p:animEffect transition="in" filter="fade">
                                      <p:cBhvr>
                                        <p:cTn id="212" dur="500"/>
                                        <p:tgtEl>
                                          <p:spTgt spid="193">
                                            <p:txEl>
                                              <p:pRg st="5" end="5"/>
                                            </p:txEl>
                                          </p:spTgt>
                                        </p:tgtEl>
                                      </p:cBhvr>
                                    </p:animEffect>
                                  </p:childTnLst>
                                </p:cTn>
                              </p:par>
                            </p:childTnLst>
                          </p:cTn>
                        </p:par>
                        <p:par>
                          <p:cTn id="213" fill="hold">
                            <p:stCondLst>
                              <p:cond delay="5500"/>
                            </p:stCondLst>
                            <p:childTnLst>
                              <p:par>
                                <p:cTn id="214" presetID="10" presetClass="entr" presetSubtype="0" fill="hold" nodeType="afterEffect">
                                  <p:stCondLst>
                                    <p:cond delay="0"/>
                                  </p:stCondLst>
                                  <p:childTnLst>
                                    <p:set>
                                      <p:cBhvr>
                                        <p:cTn id="215" dur="1" fill="hold">
                                          <p:stCondLst>
                                            <p:cond delay="0"/>
                                          </p:stCondLst>
                                        </p:cTn>
                                        <p:tgtEl>
                                          <p:spTgt spid="193">
                                            <p:txEl>
                                              <p:pRg st="6" end="6"/>
                                            </p:txEl>
                                          </p:spTgt>
                                        </p:tgtEl>
                                        <p:attrNameLst>
                                          <p:attrName>style.visibility</p:attrName>
                                        </p:attrNameLst>
                                      </p:cBhvr>
                                      <p:to>
                                        <p:strVal val="visible"/>
                                      </p:to>
                                    </p:set>
                                    <p:animEffect transition="in" filter="fade">
                                      <p:cBhvr>
                                        <p:cTn id="216" dur="500"/>
                                        <p:tgtEl>
                                          <p:spTgt spid="193">
                                            <p:txEl>
                                              <p:pRg st="6" end="6"/>
                                            </p:txEl>
                                          </p:spTgt>
                                        </p:tgtEl>
                                      </p:cBhvr>
                                    </p:animEffect>
                                  </p:childTnLst>
                                </p:cTn>
                              </p:par>
                            </p:childTnLst>
                          </p:cTn>
                        </p:par>
                        <p:par>
                          <p:cTn id="217" fill="hold">
                            <p:stCondLst>
                              <p:cond delay="6000"/>
                            </p:stCondLst>
                            <p:childTnLst>
                              <p:par>
                                <p:cTn id="218" presetID="10" presetClass="entr" presetSubtype="0" fill="hold" nodeType="afterEffect">
                                  <p:stCondLst>
                                    <p:cond delay="0"/>
                                  </p:stCondLst>
                                  <p:childTnLst>
                                    <p:set>
                                      <p:cBhvr>
                                        <p:cTn id="219" dur="1" fill="hold">
                                          <p:stCondLst>
                                            <p:cond delay="0"/>
                                          </p:stCondLst>
                                        </p:cTn>
                                        <p:tgtEl>
                                          <p:spTgt spid="193">
                                            <p:txEl>
                                              <p:pRg st="7" end="7"/>
                                            </p:txEl>
                                          </p:spTgt>
                                        </p:tgtEl>
                                        <p:attrNameLst>
                                          <p:attrName>style.visibility</p:attrName>
                                        </p:attrNameLst>
                                      </p:cBhvr>
                                      <p:to>
                                        <p:strVal val="visible"/>
                                      </p:to>
                                    </p:set>
                                    <p:animEffect transition="in" filter="fade">
                                      <p:cBhvr>
                                        <p:cTn id="220" dur="500"/>
                                        <p:tgtEl>
                                          <p:spTgt spid="193">
                                            <p:txEl>
                                              <p:pRg st="7" end="7"/>
                                            </p:txEl>
                                          </p:spTgt>
                                        </p:tgtEl>
                                      </p:cBhvr>
                                    </p:animEffect>
                                  </p:childTnLst>
                                </p:cTn>
                              </p:par>
                            </p:childTnLst>
                          </p:cTn>
                        </p:par>
                        <p:par>
                          <p:cTn id="221" fill="hold">
                            <p:stCondLst>
                              <p:cond delay="6500"/>
                            </p:stCondLst>
                            <p:childTnLst>
                              <p:par>
                                <p:cTn id="222" presetID="10" presetClass="entr" presetSubtype="0" fill="hold" nodeType="afterEffect">
                                  <p:stCondLst>
                                    <p:cond delay="0"/>
                                  </p:stCondLst>
                                  <p:childTnLst>
                                    <p:set>
                                      <p:cBhvr>
                                        <p:cTn id="223" dur="1" fill="hold">
                                          <p:stCondLst>
                                            <p:cond delay="0"/>
                                          </p:stCondLst>
                                        </p:cTn>
                                        <p:tgtEl>
                                          <p:spTgt spid="193">
                                            <p:txEl>
                                              <p:pRg st="8" end="8"/>
                                            </p:txEl>
                                          </p:spTgt>
                                        </p:tgtEl>
                                        <p:attrNameLst>
                                          <p:attrName>style.visibility</p:attrName>
                                        </p:attrNameLst>
                                      </p:cBhvr>
                                      <p:to>
                                        <p:strVal val="visible"/>
                                      </p:to>
                                    </p:set>
                                    <p:animEffect transition="in" filter="fade">
                                      <p:cBhvr>
                                        <p:cTn id="224" dur="500"/>
                                        <p:tgtEl>
                                          <p:spTgt spid="193">
                                            <p:txEl>
                                              <p:pRg st="8" end="8"/>
                                            </p:txEl>
                                          </p:spTgt>
                                        </p:tgtEl>
                                      </p:cBhvr>
                                    </p:animEffect>
                                  </p:childTnLst>
                                </p:cTn>
                              </p:par>
                            </p:childTnLst>
                          </p:cTn>
                        </p:par>
                        <p:par>
                          <p:cTn id="225" fill="hold">
                            <p:stCondLst>
                              <p:cond delay="7000"/>
                            </p:stCondLst>
                            <p:childTnLst>
                              <p:par>
                                <p:cTn id="226" presetID="10" presetClass="entr" presetSubtype="0" fill="hold" nodeType="afterEffect">
                                  <p:stCondLst>
                                    <p:cond delay="0"/>
                                  </p:stCondLst>
                                  <p:childTnLst>
                                    <p:set>
                                      <p:cBhvr>
                                        <p:cTn id="227" dur="1" fill="hold">
                                          <p:stCondLst>
                                            <p:cond delay="0"/>
                                          </p:stCondLst>
                                        </p:cTn>
                                        <p:tgtEl>
                                          <p:spTgt spid="194">
                                            <p:txEl>
                                              <p:pRg st="0" end="0"/>
                                            </p:txEl>
                                          </p:spTgt>
                                        </p:tgtEl>
                                        <p:attrNameLst>
                                          <p:attrName>style.visibility</p:attrName>
                                        </p:attrNameLst>
                                      </p:cBhvr>
                                      <p:to>
                                        <p:strVal val="visible"/>
                                      </p:to>
                                    </p:set>
                                    <p:animEffect transition="in" filter="fade">
                                      <p:cBhvr>
                                        <p:cTn id="228" dur="500"/>
                                        <p:tgtEl>
                                          <p:spTgt spid="194">
                                            <p:txEl>
                                              <p:pRg st="0" end="0"/>
                                            </p:txEl>
                                          </p:spTgt>
                                        </p:tgtEl>
                                      </p:cBhvr>
                                    </p:animEffect>
                                  </p:childTnLst>
                                </p:cTn>
                              </p:par>
                            </p:childTnLst>
                          </p:cTn>
                        </p:par>
                        <p:par>
                          <p:cTn id="229" fill="hold">
                            <p:stCondLst>
                              <p:cond delay="7500"/>
                            </p:stCondLst>
                            <p:childTnLst>
                              <p:par>
                                <p:cTn id="230" presetID="10" presetClass="entr" presetSubtype="0" fill="hold" nodeType="afterEffect">
                                  <p:stCondLst>
                                    <p:cond delay="0"/>
                                  </p:stCondLst>
                                  <p:childTnLst>
                                    <p:set>
                                      <p:cBhvr>
                                        <p:cTn id="231" dur="1" fill="hold">
                                          <p:stCondLst>
                                            <p:cond delay="0"/>
                                          </p:stCondLst>
                                        </p:cTn>
                                        <p:tgtEl>
                                          <p:spTgt spid="194">
                                            <p:txEl>
                                              <p:pRg st="1" end="1"/>
                                            </p:txEl>
                                          </p:spTgt>
                                        </p:tgtEl>
                                        <p:attrNameLst>
                                          <p:attrName>style.visibility</p:attrName>
                                        </p:attrNameLst>
                                      </p:cBhvr>
                                      <p:to>
                                        <p:strVal val="visible"/>
                                      </p:to>
                                    </p:set>
                                    <p:animEffect transition="in" filter="fade">
                                      <p:cBhvr>
                                        <p:cTn id="232" dur="500"/>
                                        <p:tgtEl>
                                          <p:spTgt spid="194">
                                            <p:txEl>
                                              <p:pRg st="1" end="1"/>
                                            </p:txEl>
                                          </p:spTgt>
                                        </p:tgtEl>
                                      </p:cBhvr>
                                    </p:animEffect>
                                  </p:childTnLst>
                                </p:cTn>
                              </p:par>
                            </p:childTnLst>
                          </p:cTn>
                        </p:par>
                        <p:par>
                          <p:cTn id="233" fill="hold">
                            <p:stCondLst>
                              <p:cond delay="8000"/>
                            </p:stCondLst>
                            <p:childTnLst>
                              <p:par>
                                <p:cTn id="234" presetID="10" presetClass="entr" presetSubtype="0" fill="hold" nodeType="afterEffect">
                                  <p:stCondLst>
                                    <p:cond delay="0"/>
                                  </p:stCondLst>
                                  <p:childTnLst>
                                    <p:set>
                                      <p:cBhvr>
                                        <p:cTn id="235" dur="1" fill="hold">
                                          <p:stCondLst>
                                            <p:cond delay="0"/>
                                          </p:stCondLst>
                                        </p:cTn>
                                        <p:tgtEl>
                                          <p:spTgt spid="194">
                                            <p:txEl>
                                              <p:pRg st="2" end="2"/>
                                            </p:txEl>
                                          </p:spTgt>
                                        </p:tgtEl>
                                        <p:attrNameLst>
                                          <p:attrName>style.visibility</p:attrName>
                                        </p:attrNameLst>
                                      </p:cBhvr>
                                      <p:to>
                                        <p:strVal val="visible"/>
                                      </p:to>
                                    </p:set>
                                    <p:animEffect transition="in" filter="fade">
                                      <p:cBhvr>
                                        <p:cTn id="236" dur="500"/>
                                        <p:tgtEl>
                                          <p:spTgt spid="194">
                                            <p:txEl>
                                              <p:pRg st="2" end="2"/>
                                            </p:txEl>
                                          </p:spTgt>
                                        </p:tgtEl>
                                      </p:cBhvr>
                                    </p:animEffect>
                                  </p:childTnLst>
                                </p:cTn>
                              </p:par>
                            </p:childTnLst>
                          </p:cTn>
                        </p:par>
                        <p:par>
                          <p:cTn id="237" fill="hold">
                            <p:stCondLst>
                              <p:cond delay="8500"/>
                            </p:stCondLst>
                            <p:childTnLst>
                              <p:par>
                                <p:cTn id="238" presetID="10" presetClass="entr" presetSubtype="0" fill="hold" nodeType="afterEffect">
                                  <p:stCondLst>
                                    <p:cond delay="0"/>
                                  </p:stCondLst>
                                  <p:childTnLst>
                                    <p:set>
                                      <p:cBhvr>
                                        <p:cTn id="239" dur="1" fill="hold">
                                          <p:stCondLst>
                                            <p:cond delay="0"/>
                                          </p:stCondLst>
                                        </p:cTn>
                                        <p:tgtEl>
                                          <p:spTgt spid="194">
                                            <p:txEl>
                                              <p:pRg st="3" end="3"/>
                                            </p:txEl>
                                          </p:spTgt>
                                        </p:tgtEl>
                                        <p:attrNameLst>
                                          <p:attrName>style.visibility</p:attrName>
                                        </p:attrNameLst>
                                      </p:cBhvr>
                                      <p:to>
                                        <p:strVal val="visible"/>
                                      </p:to>
                                    </p:set>
                                    <p:animEffect transition="in" filter="fade">
                                      <p:cBhvr>
                                        <p:cTn id="240" dur="500"/>
                                        <p:tgtEl>
                                          <p:spTgt spid="194">
                                            <p:txEl>
                                              <p:pRg st="3" end="3"/>
                                            </p:txEl>
                                          </p:spTgt>
                                        </p:tgtEl>
                                      </p:cBhvr>
                                    </p:animEffect>
                                  </p:childTnLst>
                                </p:cTn>
                              </p:par>
                            </p:childTnLst>
                          </p:cTn>
                        </p:par>
                        <p:par>
                          <p:cTn id="241" fill="hold">
                            <p:stCondLst>
                              <p:cond delay="9000"/>
                            </p:stCondLst>
                            <p:childTnLst>
                              <p:par>
                                <p:cTn id="242" presetID="10" presetClass="entr" presetSubtype="0" fill="hold" nodeType="afterEffect">
                                  <p:stCondLst>
                                    <p:cond delay="0"/>
                                  </p:stCondLst>
                                  <p:childTnLst>
                                    <p:set>
                                      <p:cBhvr>
                                        <p:cTn id="243" dur="1" fill="hold">
                                          <p:stCondLst>
                                            <p:cond delay="0"/>
                                          </p:stCondLst>
                                        </p:cTn>
                                        <p:tgtEl>
                                          <p:spTgt spid="194">
                                            <p:txEl>
                                              <p:pRg st="4" end="4"/>
                                            </p:txEl>
                                          </p:spTgt>
                                        </p:tgtEl>
                                        <p:attrNameLst>
                                          <p:attrName>style.visibility</p:attrName>
                                        </p:attrNameLst>
                                      </p:cBhvr>
                                      <p:to>
                                        <p:strVal val="visible"/>
                                      </p:to>
                                    </p:set>
                                    <p:animEffect transition="in" filter="fade">
                                      <p:cBhvr>
                                        <p:cTn id="244" dur="500"/>
                                        <p:tgtEl>
                                          <p:spTgt spid="194">
                                            <p:txEl>
                                              <p:pRg st="4" end="4"/>
                                            </p:txEl>
                                          </p:spTgt>
                                        </p:tgtEl>
                                      </p:cBhvr>
                                    </p:animEffect>
                                  </p:childTnLst>
                                </p:cTn>
                              </p:par>
                            </p:childTnLst>
                          </p:cTn>
                        </p:par>
                        <p:par>
                          <p:cTn id="245" fill="hold">
                            <p:stCondLst>
                              <p:cond delay="9500"/>
                            </p:stCondLst>
                            <p:childTnLst>
                              <p:par>
                                <p:cTn id="246" presetID="10" presetClass="entr" presetSubtype="0" fill="hold" nodeType="afterEffect">
                                  <p:stCondLst>
                                    <p:cond delay="0"/>
                                  </p:stCondLst>
                                  <p:childTnLst>
                                    <p:set>
                                      <p:cBhvr>
                                        <p:cTn id="247" dur="1" fill="hold">
                                          <p:stCondLst>
                                            <p:cond delay="0"/>
                                          </p:stCondLst>
                                        </p:cTn>
                                        <p:tgtEl>
                                          <p:spTgt spid="194">
                                            <p:txEl>
                                              <p:pRg st="5" end="5"/>
                                            </p:txEl>
                                          </p:spTgt>
                                        </p:tgtEl>
                                        <p:attrNameLst>
                                          <p:attrName>style.visibility</p:attrName>
                                        </p:attrNameLst>
                                      </p:cBhvr>
                                      <p:to>
                                        <p:strVal val="visible"/>
                                      </p:to>
                                    </p:set>
                                    <p:animEffect transition="in" filter="fade">
                                      <p:cBhvr>
                                        <p:cTn id="248" dur="500"/>
                                        <p:tgtEl>
                                          <p:spTgt spid="194">
                                            <p:txEl>
                                              <p:pRg st="5" end="5"/>
                                            </p:txEl>
                                          </p:spTgt>
                                        </p:tgtEl>
                                      </p:cBhvr>
                                    </p:animEffect>
                                  </p:childTnLst>
                                </p:cTn>
                              </p:par>
                            </p:childTnLst>
                          </p:cTn>
                        </p:par>
                        <p:par>
                          <p:cTn id="249" fill="hold">
                            <p:stCondLst>
                              <p:cond delay="10000"/>
                            </p:stCondLst>
                            <p:childTnLst>
                              <p:par>
                                <p:cTn id="250" presetID="10" presetClass="entr" presetSubtype="0" fill="hold" nodeType="afterEffect">
                                  <p:stCondLst>
                                    <p:cond delay="0"/>
                                  </p:stCondLst>
                                  <p:childTnLst>
                                    <p:set>
                                      <p:cBhvr>
                                        <p:cTn id="251" dur="1" fill="hold">
                                          <p:stCondLst>
                                            <p:cond delay="0"/>
                                          </p:stCondLst>
                                        </p:cTn>
                                        <p:tgtEl>
                                          <p:spTgt spid="194">
                                            <p:txEl>
                                              <p:pRg st="6" end="6"/>
                                            </p:txEl>
                                          </p:spTgt>
                                        </p:tgtEl>
                                        <p:attrNameLst>
                                          <p:attrName>style.visibility</p:attrName>
                                        </p:attrNameLst>
                                      </p:cBhvr>
                                      <p:to>
                                        <p:strVal val="visible"/>
                                      </p:to>
                                    </p:set>
                                    <p:animEffect transition="in" filter="fade">
                                      <p:cBhvr>
                                        <p:cTn id="252" dur="500"/>
                                        <p:tgtEl>
                                          <p:spTgt spid="194">
                                            <p:txEl>
                                              <p:pRg st="6" end="6"/>
                                            </p:txEl>
                                          </p:spTgt>
                                        </p:tgtEl>
                                      </p:cBhvr>
                                    </p:animEffect>
                                  </p:childTnLst>
                                </p:cTn>
                              </p:par>
                            </p:childTnLst>
                          </p:cTn>
                        </p:par>
                        <p:par>
                          <p:cTn id="253" fill="hold">
                            <p:stCondLst>
                              <p:cond delay="10500"/>
                            </p:stCondLst>
                            <p:childTnLst>
                              <p:par>
                                <p:cTn id="254" presetID="10" presetClass="entr" presetSubtype="0" fill="hold" nodeType="afterEffect">
                                  <p:stCondLst>
                                    <p:cond delay="0"/>
                                  </p:stCondLst>
                                  <p:childTnLst>
                                    <p:set>
                                      <p:cBhvr>
                                        <p:cTn id="255" dur="1" fill="hold">
                                          <p:stCondLst>
                                            <p:cond delay="0"/>
                                          </p:stCondLst>
                                        </p:cTn>
                                        <p:tgtEl>
                                          <p:spTgt spid="194">
                                            <p:txEl>
                                              <p:pRg st="7" end="7"/>
                                            </p:txEl>
                                          </p:spTgt>
                                        </p:tgtEl>
                                        <p:attrNameLst>
                                          <p:attrName>style.visibility</p:attrName>
                                        </p:attrNameLst>
                                      </p:cBhvr>
                                      <p:to>
                                        <p:strVal val="visible"/>
                                      </p:to>
                                    </p:set>
                                    <p:animEffect transition="in" filter="fade">
                                      <p:cBhvr>
                                        <p:cTn id="256" dur="500"/>
                                        <p:tgtEl>
                                          <p:spTgt spid="194">
                                            <p:txEl>
                                              <p:pRg st="7" end="7"/>
                                            </p:txEl>
                                          </p:spTgt>
                                        </p:tgtEl>
                                      </p:cBhvr>
                                    </p:animEffect>
                                  </p:childTnLst>
                                </p:cTn>
                              </p:par>
                            </p:childTnLst>
                          </p:cTn>
                        </p:par>
                        <p:par>
                          <p:cTn id="257" fill="hold">
                            <p:stCondLst>
                              <p:cond delay="11000"/>
                            </p:stCondLst>
                            <p:childTnLst>
                              <p:par>
                                <p:cTn id="258" presetID="10" presetClass="entr" presetSubtype="0" fill="hold" nodeType="afterEffect">
                                  <p:stCondLst>
                                    <p:cond delay="0"/>
                                  </p:stCondLst>
                                  <p:childTnLst>
                                    <p:set>
                                      <p:cBhvr>
                                        <p:cTn id="259" dur="1" fill="hold">
                                          <p:stCondLst>
                                            <p:cond delay="0"/>
                                          </p:stCondLst>
                                        </p:cTn>
                                        <p:tgtEl>
                                          <p:spTgt spid="194">
                                            <p:txEl>
                                              <p:pRg st="8" end="8"/>
                                            </p:txEl>
                                          </p:spTgt>
                                        </p:tgtEl>
                                        <p:attrNameLst>
                                          <p:attrName>style.visibility</p:attrName>
                                        </p:attrNameLst>
                                      </p:cBhvr>
                                      <p:to>
                                        <p:strVal val="visible"/>
                                      </p:to>
                                    </p:set>
                                    <p:animEffect transition="in" filter="fade">
                                      <p:cBhvr>
                                        <p:cTn id="260" dur="500"/>
                                        <p:tgtEl>
                                          <p:spTgt spid="194">
                                            <p:txEl>
                                              <p:pRg st="8" end="8"/>
                                            </p:txEl>
                                          </p:spTgt>
                                        </p:tgtEl>
                                      </p:cBhvr>
                                    </p:animEffect>
                                  </p:childTnLst>
                                </p:cTn>
                              </p:par>
                            </p:childTnLst>
                          </p:cTn>
                        </p:par>
                        <p:par>
                          <p:cTn id="261" fill="hold">
                            <p:stCondLst>
                              <p:cond delay="11500"/>
                            </p:stCondLst>
                            <p:childTnLst>
                              <p:par>
                                <p:cTn id="262" presetID="10" presetClass="entr" presetSubtype="0" fill="hold" nodeType="afterEffect">
                                  <p:stCondLst>
                                    <p:cond delay="0"/>
                                  </p:stCondLst>
                                  <p:childTnLst>
                                    <p:set>
                                      <p:cBhvr>
                                        <p:cTn id="263" dur="1" fill="hold">
                                          <p:stCondLst>
                                            <p:cond delay="0"/>
                                          </p:stCondLst>
                                        </p:cTn>
                                        <p:tgtEl>
                                          <p:spTgt spid="195">
                                            <p:txEl>
                                              <p:pRg st="0" end="0"/>
                                            </p:txEl>
                                          </p:spTgt>
                                        </p:tgtEl>
                                        <p:attrNameLst>
                                          <p:attrName>style.visibility</p:attrName>
                                        </p:attrNameLst>
                                      </p:cBhvr>
                                      <p:to>
                                        <p:strVal val="visible"/>
                                      </p:to>
                                    </p:set>
                                    <p:animEffect transition="in" filter="fade">
                                      <p:cBhvr>
                                        <p:cTn id="264" dur="500"/>
                                        <p:tgtEl>
                                          <p:spTgt spid="195">
                                            <p:txEl>
                                              <p:pRg st="0" end="0"/>
                                            </p:txEl>
                                          </p:spTgt>
                                        </p:tgtEl>
                                      </p:cBhvr>
                                    </p:animEffect>
                                  </p:childTnLst>
                                </p:cTn>
                              </p:par>
                            </p:childTnLst>
                          </p:cTn>
                        </p:par>
                        <p:par>
                          <p:cTn id="265" fill="hold">
                            <p:stCondLst>
                              <p:cond delay="12000"/>
                            </p:stCondLst>
                            <p:childTnLst>
                              <p:par>
                                <p:cTn id="266" presetID="10" presetClass="entr" presetSubtype="0" fill="hold" nodeType="afterEffect">
                                  <p:stCondLst>
                                    <p:cond delay="0"/>
                                  </p:stCondLst>
                                  <p:childTnLst>
                                    <p:set>
                                      <p:cBhvr>
                                        <p:cTn id="267" dur="1" fill="hold">
                                          <p:stCondLst>
                                            <p:cond delay="0"/>
                                          </p:stCondLst>
                                        </p:cTn>
                                        <p:tgtEl>
                                          <p:spTgt spid="195">
                                            <p:txEl>
                                              <p:pRg st="1" end="1"/>
                                            </p:txEl>
                                          </p:spTgt>
                                        </p:tgtEl>
                                        <p:attrNameLst>
                                          <p:attrName>style.visibility</p:attrName>
                                        </p:attrNameLst>
                                      </p:cBhvr>
                                      <p:to>
                                        <p:strVal val="visible"/>
                                      </p:to>
                                    </p:set>
                                    <p:animEffect transition="in" filter="fade">
                                      <p:cBhvr>
                                        <p:cTn id="268" dur="500"/>
                                        <p:tgtEl>
                                          <p:spTgt spid="195">
                                            <p:txEl>
                                              <p:pRg st="1" end="1"/>
                                            </p:txEl>
                                          </p:spTgt>
                                        </p:tgtEl>
                                      </p:cBhvr>
                                    </p:animEffect>
                                  </p:childTnLst>
                                </p:cTn>
                              </p:par>
                            </p:childTnLst>
                          </p:cTn>
                        </p:par>
                        <p:par>
                          <p:cTn id="269" fill="hold">
                            <p:stCondLst>
                              <p:cond delay="12500"/>
                            </p:stCondLst>
                            <p:childTnLst>
                              <p:par>
                                <p:cTn id="270" presetID="10" presetClass="entr" presetSubtype="0" fill="hold" nodeType="afterEffect">
                                  <p:stCondLst>
                                    <p:cond delay="0"/>
                                  </p:stCondLst>
                                  <p:childTnLst>
                                    <p:set>
                                      <p:cBhvr>
                                        <p:cTn id="271" dur="1" fill="hold">
                                          <p:stCondLst>
                                            <p:cond delay="0"/>
                                          </p:stCondLst>
                                        </p:cTn>
                                        <p:tgtEl>
                                          <p:spTgt spid="195">
                                            <p:txEl>
                                              <p:pRg st="2" end="2"/>
                                            </p:txEl>
                                          </p:spTgt>
                                        </p:tgtEl>
                                        <p:attrNameLst>
                                          <p:attrName>style.visibility</p:attrName>
                                        </p:attrNameLst>
                                      </p:cBhvr>
                                      <p:to>
                                        <p:strVal val="visible"/>
                                      </p:to>
                                    </p:set>
                                    <p:animEffect transition="in" filter="fade">
                                      <p:cBhvr>
                                        <p:cTn id="272" dur="500"/>
                                        <p:tgtEl>
                                          <p:spTgt spid="195">
                                            <p:txEl>
                                              <p:pRg st="2" end="2"/>
                                            </p:txEl>
                                          </p:spTgt>
                                        </p:tgtEl>
                                      </p:cBhvr>
                                    </p:animEffect>
                                  </p:childTnLst>
                                </p:cTn>
                              </p:par>
                            </p:childTnLst>
                          </p:cTn>
                        </p:par>
                        <p:par>
                          <p:cTn id="273" fill="hold">
                            <p:stCondLst>
                              <p:cond delay="13000"/>
                            </p:stCondLst>
                            <p:childTnLst>
                              <p:par>
                                <p:cTn id="274" presetID="10" presetClass="entr" presetSubtype="0" fill="hold" nodeType="afterEffect">
                                  <p:stCondLst>
                                    <p:cond delay="0"/>
                                  </p:stCondLst>
                                  <p:childTnLst>
                                    <p:set>
                                      <p:cBhvr>
                                        <p:cTn id="275" dur="1" fill="hold">
                                          <p:stCondLst>
                                            <p:cond delay="0"/>
                                          </p:stCondLst>
                                        </p:cTn>
                                        <p:tgtEl>
                                          <p:spTgt spid="195">
                                            <p:txEl>
                                              <p:pRg st="3" end="3"/>
                                            </p:txEl>
                                          </p:spTgt>
                                        </p:tgtEl>
                                        <p:attrNameLst>
                                          <p:attrName>style.visibility</p:attrName>
                                        </p:attrNameLst>
                                      </p:cBhvr>
                                      <p:to>
                                        <p:strVal val="visible"/>
                                      </p:to>
                                    </p:set>
                                    <p:animEffect transition="in" filter="fade">
                                      <p:cBhvr>
                                        <p:cTn id="276" dur="500"/>
                                        <p:tgtEl>
                                          <p:spTgt spid="195">
                                            <p:txEl>
                                              <p:pRg st="3" end="3"/>
                                            </p:txEl>
                                          </p:spTgt>
                                        </p:tgtEl>
                                      </p:cBhvr>
                                    </p:animEffect>
                                  </p:childTnLst>
                                </p:cTn>
                              </p:par>
                            </p:childTnLst>
                          </p:cTn>
                        </p:par>
                        <p:par>
                          <p:cTn id="277" fill="hold">
                            <p:stCondLst>
                              <p:cond delay="13500"/>
                            </p:stCondLst>
                            <p:childTnLst>
                              <p:par>
                                <p:cTn id="278" presetID="10" presetClass="entr" presetSubtype="0" fill="hold" nodeType="afterEffect">
                                  <p:stCondLst>
                                    <p:cond delay="0"/>
                                  </p:stCondLst>
                                  <p:childTnLst>
                                    <p:set>
                                      <p:cBhvr>
                                        <p:cTn id="279" dur="1" fill="hold">
                                          <p:stCondLst>
                                            <p:cond delay="0"/>
                                          </p:stCondLst>
                                        </p:cTn>
                                        <p:tgtEl>
                                          <p:spTgt spid="195">
                                            <p:txEl>
                                              <p:pRg st="4" end="4"/>
                                            </p:txEl>
                                          </p:spTgt>
                                        </p:tgtEl>
                                        <p:attrNameLst>
                                          <p:attrName>style.visibility</p:attrName>
                                        </p:attrNameLst>
                                      </p:cBhvr>
                                      <p:to>
                                        <p:strVal val="visible"/>
                                      </p:to>
                                    </p:set>
                                    <p:animEffect transition="in" filter="fade">
                                      <p:cBhvr>
                                        <p:cTn id="280" dur="500"/>
                                        <p:tgtEl>
                                          <p:spTgt spid="195">
                                            <p:txEl>
                                              <p:pRg st="4" end="4"/>
                                            </p:txEl>
                                          </p:spTgt>
                                        </p:tgtEl>
                                      </p:cBhvr>
                                    </p:animEffect>
                                  </p:childTnLst>
                                </p:cTn>
                              </p:par>
                            </p:childTnLst>
                          </p:cTn>
                        </p:par>
                        <p:par>
                          <p:cTn id="281" fill="hold">
                            <p:stCondLst>
                              <p:cond delay="14000"/>
                            </p:stCondLst>
                            <p:childTnLst>
                              <p:par>
                                <p:cTn id="282" presetID="10" presetClass="entr" presetSubtype="0" fill="hold" nodeType="afterEffect">
                                  <p:stCondLst>
                                    <p:cond delay="0"/>
                                  </p:stCondLst>
                                  <p:childTnLst>
                                    <p:set>
                                      <p:cBhvr>
                                        <p:cTn id="283" dur="1" fill="hold">
                                          <p:stCondLst>
                                            <p:cond delay="0"/>
                                          </p:stCondLst>
                                        </p:cTn>
                                        <p:tgtEl>
                                          <p:spTgt spid="195">
                                            <p:txEl>
                                              <p:pRg st="5" end="5"/>
                                            </p:txEl>
                                          </p:spTgt>
                                        </p:tgtEl>
                                        <p:attrNameLst>
                                          <p:attrName>style.visibility</p:attrName>
                                        </p:attrNameLst>
                                      </p:cBhvr>
                                      <p:to>
                                        <p:strVal val="visible"/>
                                      </p:to>
                                    </p:set>
                                    <p:animEffect transition="in" filter="fade">
                                      <p:cBhvr>
                                        <p:cTn id="284" dur="500"/>
                                        <p:tgtEl>
                                          <p:spTgt spid="195">
                                            <p:txEl>
                                              <p:pRg st="5" end="5"/>
                                            </p:txEl>
                                          </p:spTgt>
                                        </p:tgtEl>
                                      </p:cBhvr>
                                    </p:animEffect>
                                  </p:childTnLst>
                                </p:cTn>
                              </p:par>
                            </p:childTnLst>
                          </p:cTn>
                        </p:par>
                        <p:par>
                          <p:cTn id="285" fill="hold">
                            <p:stCondLst>
                              <p:cond delay="14500"/>
                            </p:stCondLst>
                            <p:childTnLst>
                              <p:par>
                                <p:cTn id="286" presetID="10" presetClass="entr" presetSubtype="0" fill="hold" nodeType="afterEffect">
                                  <p:stCondLst>
                                    <p:cond delay="0"/>
                                  </p:stCondLst>
                                  <p:childTnLst>
                                    <p:set>
                                      <p:cBhvr>
                                        <p:cTn id="287" dur="1" fill="hold">
                                          <p:stCondLst>
                                            <p:cond delay="0"/>
                                          </p:stCondLst>
                                        </p:cTn>
                                        <p:tgtEl>
                                          <p:spTgt spid="195">
                                            <p:txEl>
                                              <p:pRg st="6" end="6"/>
                                            </p:txEl>
                                          </p:spTgt>
                                        </p:tgtEl>
                                        <p:attrNameLst>
                                          <p:attrName>style.visibility</p:attrName>
                                        </p:attrNameLst>
                                      </p:cBhvr>
                                      <p:to>
                                        <p:strVal val="visible"/>
                                      </p:to>
                                    </p:set>
                                    <p:animEffect transition="in" filter="fade">
                                      <p:cBhvr>
                                        <p:cTn id="288" dur="500"/>
                                        <p:tgtEl>
                                          <p:spTgt spid="195">
                                            <p:txEl>
                                              <p:pRg st="6" end="6"/>
                                            </p:txEl>
                                          </p:spTgt>
                                        </p:tgtEl>
                                      </p:cBhvr>
                                    </p:animEffect>
                                  </p:childTnLst>
                                </p:cTn>
                              </p:par>
                            </p:childTnLst>
                          </p:cTn>
                        </p:par>
                        <p:par>
                          <p:cTn id="289" fill="hold">
                            <p:stCondLst>
                              <p:cond delay="15000"/>
                            </p:stCondLst>
                            <p:childTnLst>
                              <p:par>
                                <p:cTn id="290" presetID="10" presetClass="entr" presetSubtype="0" fill="hold" nodeType="afterEffect">
                                  <p:stCondLst>
                                    <p:cond delay="0"/>
                                  </p:stCondLst>
                                  <p:childTnLst>
                                    <p:set>
                                      <p:cBhvr>
                                        <p:cTn id="291" dur="1" fill="hold">
                                          <p:stCondLst>
                                            <p:cond delay="0"/>
                                          </p:stCondLst>
                                        </p:cTn>
                                        <p:tgtEl>
                                          <p:spTgt spid="195">
                                            <p:txEl>
                                              <p:pRg st="7" end="7"/>
                                            </p:txEl>
                                          </p:spTgt>
                                        </p:tgtEl>
                                        <p:attrNameLst>
                                          <p:attrName>style.visibility</p:attrName>
                                        </p:attrNameLst>
                                      </p:cBhvr>
                                      <p:to>
                                        <p:strVal val="visible"/>
                                      </p:to>
                                    </p:set>
                                    <p:animEffect transition="in" filter="fade">
                                      <p:cBhvr>
                                        <p:cTn id="292" dur="500"/>
                                        <p:tgtEl>
                                          <p:spTgt spid="195">
                                            <p:txEl>
                                              <p:pRg st="7" end="7"/>
                                            </p:txEl>
                                          </p:spTgt>
                                        </p:tgtEl>
                                      </p:cBhvr>
                                    </p:animEffect>
                                  </p:childTnLst>
                                </p:cTn>
                              </p:par>
                            </p:childTnLst>
                          </p:cTn>
                        </p:par>
                        <p:par>
                          <p:cTn id="293" fill="hold">
                            <p:stCondLst>
                              <p:cond delay="15500"/>
                            </p:stCondLst>
                            <p:childTnLst>
                              <p:par>
                                <p:cTn id="294" presetID="10" presetClass="entr" presetSubtype="0" fill="hold" nodeType="afterEffect">
                                  <p:stCondLst>
                                    <p:cond delay="0"/>
                                  </p:stCondLst>
                                  <p:childTnLst>
                                    <p:set>
                                      <p:cBhvr>
                                        <p:cTn id="295" dur="1" fill="hold">
                                          <p:stCondLst>
                                            <p:cond delay="0"/>
                                          </p:stCondLst>
                                        </p:cTn>
                                        <p:tgtEl>
                                          <p:spTgt spid="195">
                                            <p:txEl>
                                              <p:pRg st="8" end="8"/>
                                            </p:txEl>
                                          </p:spTgt>
                                        </p:tgtEl>
                                        <p:attrNameLst>
                                          <p:attrName>style.visibility</p:attrName>
                                        </p:attrNameLst>
                                      </p:cBhvr>
                                      <p:to>
                                        <p:strVal val="visible"/>
                                      </p:to>
                                    </p:set>
                                    <p:animEffect transition="in" filter="fade">
                                      <p:cBhvr>
                                        <p:cTn id="296" dur="500"/>
                                        <p:tgtEl>
                                          <p:spTgt spid="195">
                                            <p:txEl>
                                              <p:pRg st="8" end="8"/>
                                            </p:txEl>
                                          </p:spTgt>
                                        </p:tgtEl>
                                      </p:cBhvr>
                                    </p:animEffect>
                                  </p:childTnLst>
                                </p:cTn>
                              </p:par>
                            </p:childTnLst>
                          </p:cTn>
                        </p:par>
                        <p:par>
                          <p:cTn id="297" fill="hold">
                            <p:stCondLst>
                              <p:cond delay="16000"/>
                            </p:stCondLst>
                            <p:childTnLst>
                              <p:par>
                                <p:cTn id="298" presetID="10" presetClass="entr" presetSubtype="0" fill="hold" nodeType="afterEffect">
                                  <p:stCondLst>
                                    <p:cond delay="0"/>
                                  </p:stCondLst>
                                  <p:childTnLst>
                                    <p:set>
                                      <p:cBhvr>
                                        <p:cTn id="299" dur="1" fill="hold">
                                          <p:stCondLst>
                                            <p:cond delay="0"/>
                                          </p:stCondLst>
                                        </p:cTn>
                                        <p:tgtEl>
                                          <p:spTgt spid="196">
                                            <p:txEl>
                                              <p:pRg st="0" end="0"/>
                                            </p:txEl>
                                          </p:spTgt>
                                        </p:tgtEl>
                                        <p:attrNameLst>
                                          <p:attrName>style.visibility</p:attrName>
                                        </p:attrNameLst>
                                      </p:cBhvr>
                                      <p:to>
                                        <p:strVal val="visible"/>
                                      </p:to>
                                    </p:set>
                                    <p:animEffect transition="in" filter="fade">
                                      <p:cBhvr>
                                        <p:cTn id="300" dur="500"/>
                                        <p:tgtEl>
                                          <p:spTgt spid="196">
                                            <p:txEl>
                                              <p:pRg st="0" end="0"/>
                                            </p:txEl>
                                          </p:spTgt>
                                        </p:tgtEl>
                                      </p:cBhvr>
                                    </p:animEffect>
                                  </p:childTnLst>
                                </p:cTn>
                              </p:par>
                            </p:childTnLst>
                          </p:cTn>
                        </p:par>
                        <p:par>
                          <p:cTn id="301" fill="hold">
                            <p:stCondLst>
                              <p:cond delay="16500"/>
                            </p:stCondLst>
                            <p:childTnLst>
                              <p:par>
                                <p:cTn id="302" presetID="10" presetClass="entr" presetSubtype="0" fill="hold" nodeType="afterEffect">
                                  <p:stCondLst>
                                    <p:cond delay="0"/>
                                  </p:stCondLst>
                                  <p:childTnLst>
                                    <p:set>
                                      <p:cBhvr>
                                        <p:cTn id="303" dur="1" fill="hold">
                                          <p:stCondLst>
                                            <p:cond delay="0"/>
                                          </p:stCondLst>
                                        </p:cTn>
                                        <p:tgtEl>
                                          <p:spTgt spid="196">
                                            <p:txEl>
                                              <p:pRg st="1" end="1"/>
                                            </p:txEl>
                                          </p:spTgt>
                                        </p:tgtEl>
                                        <p:attrNameLst>
                                          <p:attrName>style.visibility</p:attrName>
                                        </p:attrNameLst>
                                      </p:cBhvr>
                                      <p:to>
                                        <p:strVal val="visible"/>
                                      </p:to>
                                    </p:set>
                                    <p:animEffect transition="in" filter="fade">
                                      <p:cBhvr>
                                        <p:cTn id="304" dur="500"/>
                                        <p:tgtEl>
                                          <p:spTgt spid="196">
                                            <p:txEl>
                                              <p:pRg st="1" end="1"/>
                                            </p:txEl>
                                          </p:spTgt>
                                        </p:tgtEl>
                                      </p:cBhvr>
                                    </p:animEffect>
                                  </p:childTnLst>
                                </p:cTn>
                              </p:par>
                            </p:childTnLst>
                          </p:cTn>
                        </p:par>
                        <p:par>
                          <p:cTn id="305" fill="hold">
                            <p:stCondLst>
                              <p:cond delay="17000"/>
                            </p:stCondLst>
                            <p:childTnLst>
                              <p:par>
                                <p:cTn id="306" presetID="10" presetClass="entr" presetSubtype="0" fill="hold" nodeType="afterEffect">
                                  <p:stCondLst>
                                    <p:cond delay="0"/>
                                  </p:stCondLst>
                                  <p:childTnLst>
                                    <p:set>
                                      <p:cBhvr>
                                        <p:cTn id="307" dur="1" fill="hold">
                                          <p:stCondLst>
                                            <p:cond delay="0"/>
                                          </p:stCondLst>
                                        </p:cTn>
                                        <p:tgtEl>
                                          <p:spTgt spid="196">
                                            <p:txEl>
                                              <p:pRg st="2" end="2"/>
                                            </p:txEl>
                                          </p:spTgt>
                                        </p:tgtEl>
                                        <p:attrNameLst>
                                          <p:attrName>style.visibility</p:attrName>
                                        </p:attrNameLst>
                                      </p:cBhvr>
                                      <p:to>
                                        <p:strVal val="visible"/>
                                      </p:to>
                                    </p:set>
                                    <p:animEffect transition="in" filter="fade">
                                      <p:cBhvr>
                                        <p:cTn id="308" dur="500"/>
                                        <p:tgtEl>
                                          <p:spTgt spid="196">
                                            <p:txEl>
                                              <p:pRg st="2" end="2"/>
                                            </p:txEl>
                                          </p:spTgt>
                                        </p:tgtEl>
                                      </p:cBhvr>
                                    </p:animEffect>
                                  </p:childTnLst>
                                </p:cTn>
                              </p:par>
                            </p:childTnLst>
                          </p:cTn>
                        </p:par>
                        <p:par>
                          <p:cTn id="309" fill="hold">
                            <p:stCondLst>
                              <p:cond delay="17500"/>
                            </p:stCondLst>
                            <p:childTnLst>
                              <p:par>
                                <p:cTn id="310" presetID="10" presetClass="entr" presetSubtype="0" fill="hold" nodeType="afterEffect">
                                  <p:stCondLst>
                                    <p:cond delay="0"/>
                                  </p:stCondLst>
                                  <p:childTnLst>
                                    <p:set>
                                      <p:cBhvr>
                                        <p:cTn id="311" dur="1" fill="hold">
                                          <p:stCondLst>
                                            <p:cond delay="0"/>
                                          </p:stCondLst>
                                        </p:cTn>
                                        <p:tgtEl>
                                          <p:spTgt spid="196">
                                            <p:txEl>
                                              <p:pRg st="3" end="3"/>
                                            </p:txEl>
                                          </p:spTgt>
                                        </p:tgtEl>
                                        <p:attrNameLst>
                                          <p:attrName>style.visibility</p:attrName>
                                        </p:attrNameLst>
                                      </p:cBhvr>
                                      <p:to>
                                        <p:strVal val="visible"/>
                                      </p:to>
                                    </p:set>
                                    <p:animEffect transition="in" filter="fade">
                                      <p:cBhvr>
                                        <p:cTn id="312" dur="500"/>
                                        <p:tgtEl>
                                          <p:spTgt spid="196">
                                            <p:txEl>
                                              <p:pRg st="3" end="3"/>
                                            </p:txEl>
                                          </p:spTgt>
                                        </p:tgtEl>
                                      </p:cBhvr>
                                    </p:animEffect>
                                  </p:childTnLst>
                                </p:cTn>
                              </p:par>
                            </p:childTnLst>
                          </p:cTn>
                        </p:par>
                        <p:par>
                          <p:cTn id="313" fill="hold">
                            <p:stCondLst>
                              <p:cond delay="18000"/>
                            </p:stCondLst>
                            <p:childTnLst>
                              <p:par>
                                <p:cTn id="314" presetID="10" presetClass="entr" presetSubtype="0" fill="hold" nodeType="afterEffect">
                                  <p:stCondLst>
                                    <p:cond delay="0"/>
                                  </p:stCondLst>
                                  <p:childTnLst>
                                    <p:set>
                                      <p:cBhvr>
                                        <p:cTn id="315" dur="1" fill="hold">
                                          <p:stCondLst>
                                            <p:cond delay="0"/>
                                          </p:stCondLst>
                                        </p:cTn>
                                        <p:tgtEl>
                                          <p:spTgt spid="196">
                                            <p:txEl>
                                              <p:pRg st="4" end="4"/>
                                            </p:txEl>
                                          </p:spTgt>
                                        </p:tgtEl>
                                        <p:attrNameLst>
                                          <p:attrName>style.visibility</p:attrName>
                                        </p:attrNameLst>
                                      </p:cBhvr>
                                      <p:to>
                                        <p:strVal val="visible"/>
                                      </p:to>
                                    </p:set>
                                    <p:animEffect transition="in" filter="fade">
                                      <p:cBhvr>
                                        <p:cTn id="316" dur="500"/>
                                        <p:tgtEl>
                                          <p:spTgt spid="196">
                                            <p:txEl>
                                              <p:pRg st="4" end="4"/>
                                            </p:txEl>
                                          </p:spTgt>
                                        </p:tgtEl>
                                      </p:cBhvr>
                                    </p:animEffect>
                                  </p:childTnLst>
                                </p:cTn>
                              </p:par>
                            </p:childTnLst>
                          </p:cTn>
                        </p:par>
                        <p:par>
                          <p:cTn id="317" fill="hold">
                            <p:stCondLst>
                              <p:cond delay="18500"/>
                            </p:stCondLst>
                            <p:childTnLst>
                              <p:par>
                                <p:cTn id="318" presetID="10" presetClass="entr" presetSubtype="0" fill="hold" nodeType="afterEffect">
                                  <p:stCondLst>
                                    <p:cond delay="0"/>
                                  </p:stCondLst>
                                  <p:childTnLst>
                                    <p:set>
                                      <p:cBhvr>
                                        <p:cTn id="319" dur="1" fill="hold">
                                          <p:stCondLst>
                                            <p:cond delay="0"/>
                                          </p:stCondLst>
                                        </p:cTn>
                                        <p:tgtEl>
                                          <p:spTgt spid="196">
                                            <p:txEl>
                                              <p:pRg st="5" end="5"/>
                                            </p:txEl>
                                          </p:spTgt>
                                        </p:tgtEl>
                                        <p:attrNameLst>
                                          <p:attrName>style.visibility</p:attrName>
                                        </p:attrNameLst>
                                      </p:cBhvr>
                                      <p:to>
                                        <p:strVal val="visible"/>
                                      </p:to>
                                    </p:set>
                                    <p:animEffect transition="in" filter="fade">
                                      <p:cBhvr>
                                        <p:cTn id="320" dur="500"/>
                                        <p:tgtEl>
                                          <p:spTgt spid="196">
                                            <p:txEl>
                                              <p:pRg st="5" end="5"/>
                                            </p:txEl>
                                          </p:spTgt>
                                        </p:tgtEl>
                                      </p:cBhvr>
                                    </p:animEffect>
                                  </p:childTnLst>
                                </p:cTn>
                              </p:par>
                            </p:childTnLst>
                          </p:cTn>
                        </p:par>
                        <p:par>
                          <p:cTn id="321" fill="hold">
                            <p:stCondLst>
                              <p:cond delay="19000"/>
                            </p:stCondLst>
                            <p:childTnLst>
                              <p:par>
                                <p:cTn id="322" presetID="10" presetClass="entr" presetSubtype="0" fill="hold" nodeType="afterEffect">
                                  <p:stCondLst>
                                    <p:cond delay="0"/>
                                  </p:stCondLst>
                                  <p:childTnLst>
                                    <p:set>
                                      <p:cBhvr>
                                        <p:cTn id="323" dur="1" fill="hold">
                                          <p:stCondLst>
                                            <p:cond delay="0"/>
                                          </p:stCondLst>
                                        </p:cTn>
                                        <p:tgtEl>
                                          <p:spTgt spid="196">
                                            <p:txEl>
                                              <p:pRg st="6" end="6"/>
                                            </p:txEl>
                                          </p:spTgt>
                                        </p:tgtEl>
                                        <p:attrNameLst>
                                          <p:attrName>style.visibility</p:attrName>
                                        </p:attrNameLst>
                                      </p:cBhvr>
                                      <p:to>
                                        <p:strVal val="visible"/>
                                      </p:to>
                                    </p:set>
                                    <p:animEffect transition="in" filter="fade">
                                      <p:cBhvr>
                                        <p:cTn id="324" dur="500"/>
                                        <p:tgtEl>
                                          <p:spTgt spid="196">
                                            <p:txEl>
                                              <p:pRg st="6" end="6"/>
                                            </p:txEl>
                                          </p:spTgt>
                                        </p:tgtEl>
                                      </p:cBhvr>
                                    </p:animEffect>
                                  </p:childTnLst>
                                </p:cTn>
                              </p:par>
                            </p:childTnLst>
                          </p:cTn>
                        </p:par>
                        <p:par>
                          <p:cTn id="325" fill="hold">
                            <p:stCondLst>
                              <p:cond delay="19500"/>
                            </p:stCondLst>
                            <p:childTnLst>
                              <p:par>
                                <p:cTn id="326" presetID="10" presetClass="entr" presetSubtype="0" fill="hold" nodeType="afterEffect">
                                  <p:stCondLst>
                                    <p:cond delay="0"/>
                                  </p:stCondLst>
                                  <p:childTnLst>
                                    <p:set>
                                      <p:cBhvr>
                                        <p:cTn id="327" dur="1" fill="hold">
                                          <p:stCondLst>
                                            <p:cond delay="0"/>
                                          </p:stCondLst>
                                        </p:cTn>
                                        <p:tgtEl>
                                          <p:spTgt spid="196">
                                            <p:txEl>
                                              <p:pRg st="7" end="7"/>
                                            </p:txEl>
                                          </p:spTgt>
                                        </p:tgtEl>
                                        <p:attrNameLst>
                                          <p:attrName>style.visibility</p:attrName>
                                        </p:attrNameLst>
                                      </p:cBhvr>
                                      <p:to>
                                        <p:strVal val="visible"/>
                                      </p:to>
                                    </p:set>
                                    <p:animEffect transition="in" filter="fade">
                                      <p:cBhvr>
                                        <p:cTn id="328" dur="500"/>
                                        <p:tgtEl>
                                          <p:spTgt spid="196">
                                            <p:txEl>
                                              <p:pRg st="7" end="7"/>
                                            </p:txEl>
                                          </p:spTgt>
                                        </p:tgtEl>
                                      </p:cBhvr>
                                    </p:animEffect>
                                  </p:childTnLst>
                                </p:cTn>
                              </p:par>
                            </p:childTnLst>
                          </p:cTn>
                        </p:par>
                        <p:par>
                          <p:cTn id="329" fill="hold">
                            <p:stCondLst>
                              <p:cond delay="20000"/>
                            </p:stCondLst>
                            <p:childTnLst>
                              <p:par>
                                <p:cTn id="330" presetID="10" presetClass="entr" presetSubtype="0" fill="hold" nodeType="afterEffect">
                                  <p:stCondLst>
                                    <p:cond delay="0"/>
                                  </p:stCondLst>
                                  <p:childTnLst>
                                    <p:set>
                                      <p:cBhvr>
                                        <p:cTn id="331" dur="1" fill="hold">
                                          <p:stCondLst>
                                            <p:cond delay="0"/>
                                          </p:stCondLst>
                                        </p:cTn>
                                        <p:tgtEl>
                                          <p:spTgt spid="196">
                                            <p:txEl>
                                              <p:pRg st="8" end="8"/>
                                            </p:txEl>
                                          </p:spTgt>
                                        </p:tgtEl>
                                        <p:attrNameLst>
                                          <p:attrName>style.visibility</p:attrName>
                                        </p:attrNameLst>
                                      </p:cBhvr>
                                      <p:to>
                                        <p:strVal val="visible"/>
                                      </p:to>
                                    </p:set>
                                    <p:animEffect transition="in" filter="fade">
                                      <p:cBhvr>
                                        <p:cTn id="332" dur="500"/>
                                        <p:tgtEl>
                                          <p:spTgt spid="1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 Image - 1 Column -Horizontal">
  <p:cSld name="1 Image - 1 Column -Horizontal">
    <p:spTree>
      <p:nvGrpSpPr>
        <p:cNvPr id="1" name="Shape 216"/>
        <p:cNvGrpSpPr/>
        <p:nvPr/>
      </p:nvGrpSpPr>
      <p:grpSpPr>
        <a:xfrm>
          <a:off x="0" y="0"/>
          <a:ext cx="0" cy="0"/>
          <a:chOff x="0" y="0"/>
          <a:chExt cx="0" cy="0"/>
        </a:xfrm>
      </p:grpSpPr>
      <p:sp>
        <p:nvSpPr>
          <p:cNvPr id="217" name="Google Shape;217;p42"/>
          <p:cNvSpPr>
            <a:spLocks noGrp="1"/>
          </p:cNvSpPr>
          <p:nvPr>
            <p:ph type="pic" idx="2"/>
          </p:nvPr>
        </p:nvSpPr>
        <p:spPr>
          <a:xfrm>
            <a:off x="1582367" y="2479204"/>
            <a:ext cx="15265696" cy="4176464"/>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rmAutofit/>
          </a:bodyPr>
          <a:lstStyle>
            <a:lvl1pPr marR="0" lvl="0" algn="l" rtl="0">
              <a:spcBef>
                <a:spcPts val="640"/>
              </a:spcBef>
              <a:spcAft>
                <a:spcPts val="0"/>
              </a:spcAft>
              <a:buClr>
                <a:srgbClr val="A5A5A5"/>
              </a:buClr>
              <a:buSzPts val="3200"/>
              <a:buFont typeface="Aleo Light"/>
              <a:buNone/>
              <a:defRPr sz="3200" b="0" i="0" u="none" strike="noStrike" cap="none">
                <a:solidFill>
                  <a:srgbClr val="A5A5A5"/>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218" name="Google Shape;218;p42"/>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219" name="Google Shape;219;p42"/>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20" name="Google Shape;220;p42"/>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21" name="Google Shape;221;p42"/>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22" name="Google Shape;222;p42"/>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223" name="Google Shape;223;p42"/>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24" name="Google Shape;224;p42"/>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25" name="Google Shape;225;p42"/>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26" name="Google Shape;226;p42"/>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42"/>
          <p:cNvSpPr txBox="1">
            <a:spLocks noGrp="1"/>
          </p:cNvSpPr>
          <p:nvPr>
            <p:ph type="body" idx="1"/>
          </p:nvPr>
        </p:nvSpPr>
        <p:spPr>
          <a:xfrm>
            <a:off x="1255937" y="6511652"/>
            <a:ext cx="6764774" cy="721683"/>
          </a:xfrm>
          <a:prstGeom prst="rect">
            <a:avLst/>
          </a:prstGeom>
          <a:solidFill>
            <a:schemeClr val="accent1"/>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8" name="Google Shape;228;p42"/>
          <p:cNvSpPr txBox="1">
            <a:spLocks noGrp="1"/>
          </p:cNvSpPr>
          <p:nvPr>
            <p:ph type="body" idx="3"/>
          </p:nvPr>
        </p:nvSpPr>
        <p:spPr>
          <a:xfrm>
            <a:off x="2476094" y="7150644"/>
            <a:ext cx="9937104" cy="504056"/>
          </a:xfrm>
          <a:prstGeom prst="rect">
            <a:avLst/>
          </a:prstGeom>
          <a:solidFill>
            <a:srgbClr val="8B8B8B"/>
          </a:solidFill>
          <a:ln>
            <a:noFill/>
          </a:ln>
        </p:spPr>
        <p:txBody>
          <a:bodyPr spcFirstLastPara="1" wrap="square" lIns="163275" tIns="81625" rIns="163275" bIns="81625" anchor="ctr" anchorCtr="0">
            <a:normAutofit/>
          </a:bodyPr>
          <a:lstStyle>
            <a:lvl1pPr marL="457200" lvl="0" indent="-228600" algn="l">
              <a:spcBef>
                <a:spcPts val="480"/>
              </a:spcBef>
              <a:spcAft>
                <a:spcPts val="0"/>
              </a:spcAft>
              <a:buClr>
                <a:srgbClr val="D8D8D8"/>
              </a:buClr>
              <a:buSzPts val="2400"/>
              <a:buFont typeface="Aleo"/>
              <a:buNone/>
              <a:defRPr sz="24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9" name="Google Shape;229;p42"/>
          <p:cNvSpPr txBox="1">
            <a:spLocks noGrp="1"/>
          </p:cNvSpPr>
          <p:nvPr>
            <p:ph type="body" idx="4"/>
          </p:nvPr>
        </p:nvSpPr>
        <p:spPr>
          <a:xfrm>
            <a:off x="1251956" y="7879804"/>
            <a:ext cx="15265697" cy="1665265"/>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0" name="Google Shape;230;p42"/>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1" name="Google Shape;231;p42"/>
          <p:cNvSpPr txBox="1">
            <a:spLocks noGrp="1"/>
          </p:cNvSpPr>
          <p:nvPr>
            <p:ph type="subTitle" idx="5"/>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232" name="Google Shape;232;p42"/>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p:tgtEl>
                                          <p:spTgt spid="22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20"/>
                                        </p:tgtEl>
                                        <p:attrNameLst>
                                          <p:attrName>style.visibility</p:attrName>
                                        </p:attrNameLst>
                                      </p:cBhvr>
                                      <p:to>
                                        <p:strVal val="visible"/>
                                      </p:to>
                                    </p:set>
                                    <p:anim calcmode="lin" valueType="num">
                                      <p:cBhvr additive="base">
                                        <p:cTn id="10" dur="500"/>
                                        <p:tgtEl>
                                          <p:spTgt spid="220"/>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18"/>
                                        </p:tgtEl>
                                        <p:attrNameLst>
                                          <p:attrName>style.visibility</p:attrName>
                                        </p:attrNameLst>
                                      </p:cBhvr>
                                      <p:to>
                                        <p:strVal val="visible"/>
                                      </p:to>
                                    </p:set>
                                    <p:anim calcmode="lin" valueType="num">
                                      <p:cBhvr additive="base">
                                        <p:cTn id="13" dur="500"/>
                                        <p:tgtEl>
                                          <p:spTgt spid="218"/>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19"/>
                                        </p:tgtEl>
                                        <p:attrNameLst>
                                          <p:attrName>style.visibility</p:attrName>
                                        </p:attrNameLst>
                                      </p:cBhvr>
                                      <p:to>
                                        <p:strVal val="visible"/>
                                      </p:to>
                                    </p:set>
                                    <p:anim calcmode="lin" valueType="num">
                                      <p:cBhvr additive="base">
                                        <p:cTn id="16" dur="500"/>
                                        <p:tgtEl>
                                          <p:spTgt spid="219"/>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22"/>
                                        </p:tgtEl>
                                        <p:attrNameLst>
                                          <p:attrName>style.visibility</p:attrName>
                                        </p:attrNameLst>
                                      </p:cBhvr>
                                      <p:to>
                                        <p:strVal val="visible"/>
                                      </p:to>
                                    </p:set>
                                    <p:anim calcmode="lin" valueType="num">
                                      <p:cBhvr additive="base">
                                        <p:cTn id="19" dur="500"/>
                                        <p:tgtEl>
                                          <p:spTgt spid="222"/>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225"/>
                                        </p:tgtEl>
                                        <p:attrNameLst>
                                          <p:attrName>style.visibility</p:attrName>
                                        </p:attrNameLst>
                                      </p:cBhvr>
                                      <p:to>
                                        <p:strVal val="visible"/>
                                      </p:to>
                                    </p:set>
                                    <p:anim calcmode="lin" valueType="num">
                                      <p:cBhvr additive="base">
                                        <p:cTn id="22" dur="500"/>
                                        <p:tgtEl>
                                          <p:spTgt spid="225"/>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224"/>
                                        </p:tgtEl>
                                        <p:attrNameLst>
                                          <p:attrName>style.visibility</p:attrName>
                                        </p:attrNameLst>
                                      </p:cBhvr>
                                      <p:to>
                                        <p:strVal val="visible"/>
                                      </p:to>
                                    </p:set>
                                    <p:anim calcmode="lin" valueType="num">
                                      <p:cBhvr additive="base">
                                        <p:cTn id="25" dur="500"/>
                                        <p:tgtEl>
                                          <p:spTgt spid="224"/>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223"/>
                                        </p:tgtEl>
                                        <p:attrNameLst>
                                          <p:attrName>style.visibility</p:attrName>
                                        </p:attrNameLst>
                                      </p:cBhvr>
                                      <p:to>
                                        <p:strVal val="visible"/>
                                      </p:to>
                                    </p:set>
                                    <p:anim calcmode="lin" valueType="num">
                                      <p:cBhvr additive="base">
                                        <p:cTn id="28" dur="500"/>
                                        <p:tgtEl>
                                          <p:spTgt spid="223"/>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226"/>
                                        </p:tgtEl>
                                        <p:attrNameLst>
                                          <p:attrName>style.visibility</p:attrName>
                                        </p:attrNameLst>
                                      </p:cBhvr>
                                      <p:to>
                                        <p:strVal val="visible"/>
                                      </p:to>
                                    </p:set>
                                    <p:anim calcmode="lin" valueType="num">
                                      <p:cBhvr additive="base">
                                        <p:cTn id="31" dur="500"/>
                                        <p:tgtEl>
                                          <p:spTgt spid="226"/>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232"/>
                                        </p:tgtEl>
                                        <p:attrNameLst>
                                          <p:attrName>style.visibility</p:attrName>
                                        </p:attrNameLst>
                                      </p:cBhvr>
                                      <p:to>
                                        <p:strVal val="visible"/>
                                      </p:to>
                                    </p:set>
                                    <p:animEffect transition="in" filter="fade">
                                      <p:cBhvr>
                                        <p:cTn id="34" dur="500"/>
                                        <p:tgtEl>
                                          <p:spTgt spid="232"/>
                                        </p:tgtEl>
                                      </p:cBhvr>
                                    </p:animEffect>
                                  </p:childTnLst>
                                </p:cTn>
                              </p:par>
                              <p:par>
                                <p:cTn id="35" presetID="10" presetClass="entr" presetSubtype="0" fill="hold" nodeType="withEffect">
                                  <p:stCondLst>
                                    <p:cond delay="250"/>
                                  </p:stCondLst>
                                  <p:childTnLst>
                                    <p:set>
                                      <p:cBhvr>
                                        <p:cTn id="36" dur="1" fill="hold">
                                          <p:stCondLst>
                                            <p:cond delay="0"/>
                                          </p:stCondLst>
                                        </p:cTn>
                                        <p:tgtEl>
                                          <p:spTgt spid="231">
                                            <p:txEl>
                                              <p:pRg st="0" end="0"/>
                                            </p:txEl>
                                          </p:spTgt>
                                        </p:tgtEl>
                                        <p:attrNameLst>
                                          <p:attrName>style.visibility</p:attrName>
                                        </p:attrNameLst>
                                      </p:cBhvr>
                                      <p:to>
                                        <p:strVal val="visible"/>
                                      </p:to>
                                    </p:set>
                                    <p:animEffect transition="in" filter="fade">
                                      <p:cBhvr>
                                        <p:cTn id="37" dur="500"/>
                                        <p:tgtEl>
                                          <p:spTgt spid="231">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231">
                                            <p:txEl>
                                              <p:pRg st="1" end="1"/>
                                            </p:txEl>
                                          </p:spTgt>
                                        </p:tgtEl>
                                        <p:attrNameLst>
                                          <p:attrName>style.visibility</p:attrName>
                                        </p:attrNameLst>
                                      </p:cBhvr>
                                      <p:to>
                                        <p:strVal val="visible"/>
                                      </p:to>
                                    </p:set>
                                    <p:animEffect transition="in" filter="fade">
                                      <p:cBhvr>
                                        <p:cTn id="40" dur="500"/>
                                        <p:tgtEl>
                                          <p:spTgt spid="231">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231">
                                            <p:txEl>
                                              <p:pRg st="2" end="2"/>
                                            </p:txEl>
                                          </p:spTgt>
                                        </p:tgtEl>
                                        <p:attrNameLst>
                                          <p:attrName>style.visibility</p:attrName>
                                        </p:attrNameLst>
                                      </p:cBhvr>
                                      <p:to>
                                        <p:strVal val="visible"/>
                                      </p:to>
                                    </p:set>
                                    <p:animEffect transition="in" filter="fade">
                                      <p:cBhvr>
                                        <p:cTn id="43" dur="500"/>
                                        <p:tgtEl>
                                          <p:spTgt spid="231">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231">
                                            <p:txEl>
                                              <p:pRg st="3" end="3"/>
                                            </p:txEl>
                                          </p:spTgt>
                                        </p:tgtEl>
                                        <p:attrNameLst>
                                          <p:attrName>style.visibility</p:attrName>
                                        </p:attrNameLst>
                                      </p:cBhvr>
                                      <p:to>
                                        <p:strVal val="visible"/>
                                      </p:to>
                                    </p:set>
                                    <p:animEffect transition="in" filter="fade">
                                      <p:cBhvr>
                                        <p:cTn id="46" dur="500"/>
                                        <p:tgtEl>
                                          <p:spTgt spid="231">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231">
                                            <p:txEl>
                                              <p:pRg st="4" end="4"/>
                                            </p:txEl>
                                          </p:spTgt>
                                        </p:tgtEl>
                                        <p:attrNameLst>
                                          <p:attrName>style.visibility</p:attrName>
                                        </p:attrNameLst>
                                      </p:cBhvr>
                                      <p:to>
                                        <p:strVal val="visible"/>
                                      </p:to>
                                    </p:set>
                                    <p:animEffect transition="in" filter="fade">
                                      <p:cBhvr>
                                        <p:cTn id="49" dur="500"/>
                                        <p:tgtEl>
                                          <p:spTgt spid="231">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231">
                                            <p:txEl>
                                              <p:pRg st="5" end="5"/>
                                            </p:txEl>
                                          </p:spTgt>
                                        </p:tgtEl>
                                        <p:attrNameLst>
                                          <p:attrName>style.visibility</p:attrName>
                                        </p:attrNameLst>
                                      </p:cBhvr>
                                      <p:to>
                                        <p:strVal val="visible"/>
                                      </p:to>
                                    </p:set>
                                    <p:animEffect transition="in" filter="fade">
                                      <p:cBhvr>
                                        <p:cTn id="52" dur="500"/>
                                        <p:tgtEl>
                                          <p:spTgt spid="231">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231">
                                            <p:txEl>
                                              <p:pRg st="6" end="6"/>
                                            </p:txEl>
                                          </p:spTgt>
                                        </p:tgtEl>
                                        <p:attrNameLst>
                                          <p:attrName>style.visibility</p:attrName>
                                        </p:attrNameLst>
                                      </p:cBhvr>
                                      <p:to>
                                        <p:strVal val="visible"/>
                                      </p:to>
                                    </p:set>
                                    <p:animEffect transition="in" filter="fade">
                                      <p:cBhvr>
                                        <p:cTn id="55" dur="500"/>
                                        <p:tgtEl>
                                          <p:spTgt spid="231">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231">
                                            <p:txEl>
                                              <p:pRg st="7" end="7"/>
                                            </p:txEl>
                                          </p:spTgt>
                                        </p:tgtEl>
                                        <p:attrNameLst>
                                          <p:attrName>style.visibility</p:attrName>
                                        </p:attrNameLst>
                                      </p:cBhvr>
                                      <p:to>
                                        <p:strVal val="visible"/>
                                      </p:to>
                                    </p:set>
                                    <p:animEffect transition="in" filter="fade">
                                      <p:cBhvr>
                                        <p:cTn id="58" dur="500"/>
                                        <p:tgtEl>
                                          <p:spTgt spid="231">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231">
                                            <p:txEl>
                                              <p:pRg st="8" end="8"/>
                                            </p:txEl>
                                          </p:spTgt>
                                        </p:tgtEl>
                                        <p:attrNameLst>
                                          <p:attrName>style.visibility</p:attrName>
                                        </p:attrNameLst>
                                      </p:cBhvr>
                                      <p:to>
                                        <p:strVal val="visible"/>
                                      </p:to>
                                    </p:set>
                                    <p:animEffect transition="in" filter="fade">
                                      <p:cBhvr>
                                        <p:cTn id="61" dur="500"/>
                                        <p:tgtEl>
                                          <p:spTgt spid="231">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230"/>
                                        </p:tgtEl>
                                        <p:attrNameLst>
                                          <p:attrName>style.visibility</p:attrName>
                                        </p:attrNameLst>
                                      </p:cBhvr>
                                      <p:to>
                                        <p:strVal val="visible"/>
                                      </p:to>
                                    </p:set>
                                    <p:animEffect transition="in" filter="fade">
                                      <p:cBhvr>
                                        <p:cTn id="64" dur="500"/>
                                        <p:tgtEl>
                                          <p:spTgt spid="230"/>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217"/>
                                        </p:tgtEl>
                                        <p:attrNameLst>
                                          <p:attrName>style.visibility</p:attrName>
                                        </p:attrNameLst>
                                      </p:cBhvr>
                                      <p:to>
                                        <p:strVal val="visible"/>
                                      </p:to>
                                    </p:set>
                                    <p:animEffect transition="in" filter="fade">
                                      <p:cBhvr>
                                        <p:cTn id="68" dur="500"/>
                                        <p:tgtEl>
                                          <p:spTgt spid="217"/>
                                        </p:tgtEl>
                                      </p:cBhvr>
                                    </p:animEffect>
                                  </p:childTnLst>
                                </p:cTn>
                              </p:par>
                            </p:childTnLst>
                          </p:cTn>
                        </p:par>
                        <p:par>
                          <p:cTn id="69" fill="hold">
                            <p:stCondLst>
                              <p:cond delay="1000"/>
                            </p:stCondLst>
                            <p:childTnLst>
                              <p:par>
                                <p:cTn id="70" presetID="10" presetClass="entr" presetSubtype="0" fill="hold" nodeType="afterEffect">
                                  <p:stCondLst>
                                    <p:cond delay="0"/>
                                  </p:stCondLst>
                                  <p:childTnLst>
                                    <p:set>
                                      <p:cBhvr>
                                        <p:cTn id="71" dur="1" fill="hold">
                                          <p:stCondLst>
                                            <p:cond delay="0"/>
                                          </p:stCondLst>
                                        </p:cTn>
                                        <p:tgtEl>
                                          <p:spTgt spid="227">
                                            <p:txEl>
                                              <p:pRg st="0" end="0"/>
                                            </p:txEl>
                                          </p:spTgt>
                                        </p:tgtEl>
                                        <p:attrNameLst>
                                          <p:attrName>style.visibility</p:attrName>
                                        </p:attrNameLst>
                                      </p:cBhvr>
                                      <p:to>
                                        <p:strVal val="visible"/>
                                      </p:to>
                                    </p:set>
                                    <p:animEffect transition="in" filter="fade">
                                      <p:cBhvr>
                                        <p:cTn id="72" dur="500"/>
                                        <p:tgtEl>
                                          <p:spTgt spid="227">
                                            <p:txEl>
                                              <p:pRg st="0" end="0"/>
                                            </p:txEl>
                                          </p:spTgt>
                                        </p:tgtEl>
                                      </p:cBhvr>
                                    </p:animEffect>
                                  </p:childTnLst>
                                </p:cTn>
                              </p:par>
                            </p:childTnLst>
                          </p:cTn>
                        </p:par>
                        <p:par>
                          <p:cTn id="73" fill="hold">
                            <p:stCondLst>
                              <p:cond delay="1500"/>
                            </p:stCondLst>
                            <p:childTnLst>
                              <p:par>
                                <p:cTn id="74" presetID="10" presetClass="entr" presetSubtype="0" fill="hold" nodeType="afterEffect">
                                  <p:stCondLst>
                                    <p:cond delay="0"/>
                                  </p:stCondLst>
                                  <p:childTnLst>
                                    <p:set>
                                      <p:cBhvr>
                                        <p:cTn id="75" dur="1" fill="hold">
                                          <p:stCondLst>
                                            <p:cond delay="0"/>
                                          </p:stCondLst>
                                        </p:cTn>
                                        <p:tgtEl>
                                          <p:spTgt spid="227">
                                            <p:txEl>
                                              <p:pRg st="1" end="1"/>
                                            </p:txEl>
                                          </p:spTgt>
                                        </p:tgtEl>
                                        <p:attrNameLst>
                                          <p:attrName>style.visibility</p:attrName>
                                        </p:attrNameLst>
                                      </p:cBhvr>
                                      <p:to>
                                        <p:strVal val="visible"/>
                                      </p:to>
                                    </p:set>
                                    <p:animEffect transition="in" filter="fade">
                                      <p:cBhvr>
                                        <p:cTn id="76" dur="500"/>
                                        <p:tgtEl>
                                          <p:spTgt spid="227">
                                            <p:txEl>
                                              <p:pRg st="1" end="1"/>
                                            </p:txEl>
                                          </p:spTgt>
                                        </p:tgtEl>
                                      </p:cBhvr>
                                    </p:animEffect>
                                  </p:childTnLst>
                                </p:cTn>
                              </p:par>
                            </p:childTnLst>
                          </p:cTn>
                        </p:par>
                        <p:par>
                          <p:cTn id="77" fill="hold">
                            <p:stCondLst>
                              <p:cond delay="2000"/>
                            </p:stCondLst>
                            <p:childTnLst>
                              <p:par>
                                <p:cTn id="78" presetID="10" presetClass="entr" presetSubtype="0" fill="hold" nodeType="afterEffect">
                                  <p:stCondLst>
                                    <p:cond delay="0"/>
                                  </p:stCondLst>
                                  <p:childTnLst>
                                    <p:set>
                                      <p:cBhvr>
                                        <p:cTn id="79" dur="1" fill="hold">
                                          <p:stCondLst>
                                            <p:cond delay="0"/>
                                          </p:stCondLst>
                                        </p:cTn>
                                        <p:tgtEl>
                                          <p:spTgt spid="227">
                                            <p:txEl>
                                              <p:pRg st="2" end="2"/>
                                            </p:txEl>
                                          </p:spTgt>
                                        </p:tgtEl>
                                        <p:attrNameLst>
                                          <p:attrName>style.visibility</p:attrName>
                                        </p:attrNameLst>
                                      </p:cBhvr>
                                      <p:to>
                                        <p:strVal val="visible"/>
                                      </p:to>
                                    </p:set>
                                    <p:animEffect transition="in" filter="fade">
                                      <p:cBhvr>
                                        <p:cTn id="80" dur="500"/>
                                        <p:tgtEl>
                                          <p:spTgt spid="227">
                                            <p:txEl>
                                              <p:pRg st="2" end="2"/>
                                            </p:txEl>
                                          </p:spTgt>
                                        </p:tgtEl>
                                      </p:cBhvr>
                                    </p:animEffect>
                                  </p:childTnLst>
                                </p:cTn>
                              </p:par>
                            </p:childTnLst>
                          </p:cTn>
                        </p:par>
                        <p:par>
                          <p:cTn id="81" fill="hold">
                            <p:stCondLst>
                              <p:cond delay="2500"/>
                            </p:stCondLst>
                            <p:childTnLst>
                              <p:par>
                                <p:cTn id="82" presetID="10" presetClass="entr" presetSubtype="0" fill="hold" nodeType="afterEffect">
                                  <p:stCondLst>
                                    <p:cond delay="0"/>
                                  </p:stCondLst>
                                  <p:childTnLst>
                                    <p:set>
                                      <p:cBhvr>
                                        <p:cTn id="83" dur="1" fill="hold">
                                          <p:stCondLst>
                                            <p:cond delay="0"/>
                                          </p:stCondLst>
                                        </p:cTn>
                                        <p:tgtEl>
                                          <p:spTgt spid="227">
                                            <p:txEl>
                                              <p:pRg st="3" end="3"/>
                                            </p:txEl>
                                          </p:spTgt>
                                        </p:tgtEl>
                                        <p:attrNameLst>
                                          <p:attrName>style.visibility</p:attrName>
                                        </p:attrNameLst>
                                      </p:cBhvr>
                                      <p:to>
                                        <p:strVal val="visible"/>
                                      </p:to>
                                    </p:set>
                                    <p:animEffect transition="in" filter="fade">
                                      <p:cBhvr>
                                        <p:cTn id="84" dur="500"/>
                                        <p:tgtEl>
                                          <p:spTgt spid="227">
                                            <p:txEl>
                                              <p:pRg st="3" end="3"/>
                                            </p:txEl>
                                          </p:spTgt>
                                        </p:tgtEl>
                                      </p:cBhvr>
                                    </p:animEffect>
                                  </p:childTnLst>
                                </p:cTn>
                              </p:par>
                            </p:childTnLst>
                          </p:cTn>
                        </p:par>
                        <p:par>
                          <p:cTn id="85" fill="hold">
                            <p:stCondLst>
                              <p:cond delay="3000"/>
                            </p:stCondLst>
                            <p:childTnLst>
                              <p:par>
                                <p:cTn id="86" presetID="10" presetClass="entr" presetSubtype="0" fill="hold" nodeType="afterEffect">
                                  <p:stCondLst>
                                    <p:cond delay="0"/>
                                  </p:stCondLst>
                                  <p:childTnLst>
                                    <p:set>
                                      <p:cBhvr>
                                        <p:cTn id="87" dur="1" fill="hold">
                                          <p:stCondLst>
                                            <p:cond delay="0"/>
                                          </p:stCondLst>
                                        </p:cTn>
                                        <p:tgtEl>
                                          <p:spTgt spid="227">
                                            <p:txEl>
                                              <p:pRg st="4" end="4"/>
                                            </p:txEl>
                                          </p:spTgt>
                                        </p:tgtEl>
                                        <p:attrNameLst>
                                          <p:attrName>style.visibility</p:attrName>
                                        </p:attrNameLst>
                                      </p:cBhvr>
                                      <p:to>
                                        <p:strVal val="visible"/>
                                      </p:to>
                                    </p:set>
                                    <p:animEffect transition="in" filter="fade">
                                      <p:cBhvr>
                                        <p:cTn id="88" dur="500"/>
                                        <p:tgtEl>
                                          <p:spTgt spid="227">
                                            <p:txEl>
                                              <p:pRg st="4" end="4"/>
                                            </p:txEl>
                                          </p:spTgt>
                                        </p:tgtEl>
                                      </p:cBhvr>
                                    </p:animEffect>
                                  </p:childTnLst>
                                </p:cTn>
                              </p:par>
                            </p:childTnLst>
                          </p:cTn>
                        </p:par>
                        <p:par>
                          <p:cTn id="89" fill="hold">
                            <p:stCondLst>
                              <p:cond delay="3500"/>
                            </p:stCondLst>
                            <p:childTnLst>
                              <p:par>
                                <p:cTn id="90" presetID="10" presetClass="entr" presetSubtype="0" fill="hold" nodeType="afterEffect">
                                  <p:stCondLst>
                                    <p:cond delay="0"/>
                                  </p:stCondLst>
                                  <p:childTnLst>
                                    <p:set>
                                      <p:cBhvr>
                                        <p:cTn id="91" dur="1" fill="hold">
                                          <p:stCondLst>
                                            <p:cond delay="0"/>
                                          </p:stCondLst>
                                        </p:cTn>
                                        <p:tgtEl>
                                          <p:spTgt spid="227">
                                            <p:txEl>
                                              <p:pRg st="5" end="5"/>
                                            </p:txEl>
                                          </p:spTgt>
                                        </p:tgtEl>
                                        <p:attrNameLst>
                                          <p:attrName>style.visibility</p:attrName>
                                        </p:attrNameLst>
                                      </p:cBhvr>
                                      <p:to>
                                        <p:strVal val="visible"/>
                                      </p:to>
                                    </p:set>
                                    <p:animEffect transition="in" filter="fade">
                                      <p:cBhvr>
                                        <p:cTn id="92" dur="500"/>
                                        <p:tgtEl>
                                          <p:spTgt spid="227">
                                            <p:txEl>
                                              <p:pRg st="5" end="5"/>
                                            </p:txEl>
                                          </p:spTgt>
                                        </p:tgtEl>
                                      </p:cBhvr>
                                    </p:animEffect>
                                  </p:childTnLst>
                                </p:cTn>
                              </p:par>
                            </p:childTnLst>
                          </p:cTn>
                        </p:par>
                        <p:par>
                          <p:cTn id="93" fill="hold">
                            <p:stCondLst>
                              <p:cond delay="4000"/>
                            </p:stCondLst>
                            <p:childTnLst>
                              <p:par>
                                <p:cTn id="94" presetID="10" presetClass="entr" presetSubtype="0" fill="hold" nodeType="afterEffect">
                                  <p:stCondLst>
                                    <p:cond delay="0"/>
                                  </p:stCondLst>
                                  <p:childTnLst>
                                    <p:set>
                                      <p:cBhvr>
                                        <p:cTn id="95" dur="1" fill="hold">
                                          <p:stCondLst>
                                            <p:cond delay="0"/>
                                          </p:stCondLst>
                                        </p:cTn>
                                        <p:tgtEl>
                                          <p:spTgt spid="227">
                                            <p:txEl>
                                              <p:pRg st="6" end="6"/>
                                            </p:txEl>
                                          </p:spTgt>
                                        </p:tgtEl>
                                        <p:attrNameLst>
                                          <p:attrName>style.visibility</p:attrName>
                                        </p:attrNameLst>
                                      </p:cBhvr>
                                      <p:to>
                                        <p:strVal val="visible"/>
                                      </p:to>
                                    </p:set>
                                    <p:animEffect transition="in" filter="fade">
                                      <p:cBhvr>
                                        <p:cTn id="96" dur="500"/>
                                        <p:tgtEl>
                                          <p:spTgt spid="227">
                                            <p:txEl>
                                              <p:pRg st="6" end="6"/>
                                            </p:txEl>
                                          </p:spTgt>
                                        </p:tgtEl>
                                      </p:cBhvr>
                                    </p:animEffect>
                                  </p:childTnLst>
                                </p:cTn>
                              </p:par>
                            </p:childTnLst>
                          </p:cTn>
                        </p:par>
                        <p:par>
                          <p:cTn id="97" fill="hold">
                            <p:stCondLst>
                              <p:cond delay="4500"/>
                            </p:stCondLst>
                            <p:childTnLst>
                              <p:par>
                                <p:cTn id="98" presetID="10" presetClass="entr" presetSubtype="0" fill="hold" nodeType="afterEffect">
                                  <p:stCondLst>
                                    <p:cond delay="0"/>
                                  </p:stCondLst>
                                  <p:childTnLst>
                                    <p:set>
                                      <p:cBhvr>
                                        <p:cTn id="99" dur="1" fill="hold">
                                          <p:stCondLst>
                                            <p:cond delay="0"/>
                                          </p:stCondLst>
                                        </p:cTn>
                                        <p:tgtEl>
                                          <p:spTgt spid="227">
                                            <p:txEl>
                                              <p:pRg st="7" end="7"/>
                                            </p:txEl>
                                          </p:spTgt>
                                        </p:tgtEl>
                                        <p:attrNameLst>
                                          <p:attrName>style.visibility</p:attrName>
                                        </p:attrNameLst>
                                      </p:cBhvr>
                                      <p:to>
                                        <p:strVal val="visible"/>
                                      </p:to>
                                    </p:set>
                                    <p:animEffect transition="in" filter="fade">
                                      <p:cBhvr>
                                        <p:cTn id="100" dur="500"/>
                                        <p:tgtEl>
                                          <p:spTgt spid="227">
                                            <p:txEl>
                                              <p:pRg st="7" end="7"/>
                                            </p:txEl>
                                          </p:spTgt>
                                        </p:tgtEl>
                                      </p:cBhvr>
                                    </p:animEffect>
                                  </p:childTnLst>
                                </p:cTn>
                              </p:par>
                            </p:childTnLst>
                          </p:cTn>
                        </p:par>
                        <p:par>
                          <p:cTn id="101" fill="hold">
                            <p:stCondLst>
                              <p:cond delay="5000"/>
                            </p:stCondLst>
                            <p:childTnLst>
                              <p:par>
                                <p:cTn id="102" presetID="10" presetClass="entr" presetSubtype="0" fill="hold" nodeType="afterEffect">
                                  <p:stCondLst>
                                    <p:cond delay="0"/>
                                  </p:stCondLst>
                                  <p:childTnLst>
                                    <p:set>
                                      <p:cBhvr>
                                        <p:cTn id="103" dur="1" fill="hold">
                                          <p:stCondLst>
                                            <p:cond delay="0"/>
                                          </p:stCondLst>
                                        </p:cTn>
                                        <p:tgtEl>
                                          <p:spTgt spid="227">
                                            <p:txEl>
                                              <p:pRg st="8" end="8"/>
                                            </p:txEl>
                                          </p:spTgt>
                                        </p:tgtEl>
                                        <p:attrNameLst>
                                          <p:attrName>style.visibility</p:attrName>
                                        </p:attrNameLst>
                                      </p:cBhvr>
                                      <p:to>
                                        <p:strVal val="visible"/>
                                      </p:to>
                                    </p:set>
                                    <p:animEffect transition="in" filter="fade">
                                      <p:cBhvr>
                                        <p:cTn id="104" dur="500"/>
                                        <p:tgtEl>
                                          <p:spTgt spid="227">
                                            <p:txEl>
                                              <p:pRg st="8" end="8"/>
                                            </p:txEl>
                                          </p:spTgt>
                                        </p:tgtEl>
                                      </p:cBhvr>
                                    </p:animEffect>
                                  </p:childTnLst>
                                </p:cTn>
                              </p:par>
                            </p:childTnLst>
                          </p:cTn>
                        </p:par>
                        <p:par>
                          <p:cTn id="105" fill="hold">
                            <p:stCondLst>
                              <p:cond delay="5500"/>
                            </p:stCondLst>
                            <p:childTnLst>
                              <p:par>
                                <p:cTn id="106" presetID="10" presetClass="entr" presetSubtype="0" fill="hold" nodeType="afterEffect">
                                  <p:stCondLst>
                                    <p:cond delay="0"/>
                                  </p:stCondLst>
                                  <p:childTnLst>
                                    <p:set>
                                      <p:cBhvr>
                                        <p:cTn id="107" dur="1" fill="hold">
                                          <p:stCondLst>
                                            <p:cond delay="0"/>
                                          </p:stCondLst>
                                        </p:cTn>
                                        <p:tgtEl>
                                          <p:spTgt spid="228">
                                            <p:txEl>
                                              <p:pRg st="0" end="0"/>
                                            </p:txEl>
                                          </p:spTgt>
                                        </p:tgtEl>
                                        <p:attrNameLst>
                                          <p:attrName>style.visibility</p:attrName>
                                        </p:attrNameLst>
                                      </p:cBhvr>
                                      <p:to>
                                        <p:strVal val="visible"/>
                                      </p:to>
                                    </p:set>
                                    <p:animEffect transition="in" filter="fade">
                                      <p:cBhvr>
                                        <p:cTn id="108" dur="500"/>
                                        <p:tgtEl>
                                          <p:spTgt spid="228">
                                            <p:txEl>
                                              <p:pRg st="0" end="0"/>
                                            </p:txEl>
                                          </p:spTgt>
                                        </p:tgtEl>
                                      </p:cBhvr>
                                    </p:animEffect>
                                  </p:childTnLst>
                                </p:cTn>
                              </p:par>
                            </p:childTnLst>
                          </p:cTn>
                        </p:par>
                        <p:par>
                          <p:cTn id="109" fill="hold">
                            <p:stCondLst>
                              <p:cond delay="6000"/>
                            </p:stCondLst>
                            <p:childTnLst>
                              <p:par>
                                <p:cTn id="110" presetID="10" presetClass="entr" presetSubtype="0" fill="hold" nodeType="afterEffect">
                                  <p:stCondLst>
                                    <p:cond delay="0"/>
                                  </p:stCondLst>
                                  <p:childTnLst>
                                    <p:set>
                                      <p:cBhvr>
                                        <p:cTn id="111" dur="1" fill="hold">
                                          <p:stCondLst>
                                            <p:cond delay="0"/>
                                          </p:stCondLst>
                                        </p:cTn>
                                        <p:tgtEl>
                                          <p:spTgt spid="228">
                                            <p:txEl>
                                              <p:pRg st="1" end="1"/>
                                            </p:txEl>
                                          </p:spTgt>
                                        </p:tgtEl>
                                        <p:attrNameLst>
                                          <p:attrName>style.visibility</p:attrName>
                                        </p:attrNameLst>
                                      </p:cBhvr>
                                      <p:to>
                                        <p:strVal val="visible"/>
                                      </p:to>
                                    </p:set>
                                    <p:animEffect transition="in" filter="fade">
                                      <p:cBhvr>
                                        <p:cTn id="112" dur="500"/>
                                        <p:tgtEl>
                                          <p:spTgt spid="228">
                                            <p:txEl>
                                              <p:pRg st="1" end="1"/>
                                            </p:txEl>
                                          </p:spTgt>
                                        </p:tgtEl>
                                      </p:cBhvr>
                                    </p:animEffect>
                                  </p:childTnLst>
                                </p:cTn>
                              </p:par>
                            </p:childTnLst>
                          </p:cTn>
                        </p:par>
                        <p:par>
                          <p:cTn id="113" fill="hold">
                            <p:stCondLst>
                              <p:cond delay="6500"/>
                            </p:stCondLst>
                            <p:childTnLst>
                              <p:par>
                                <p:cTn id="114" presetID="10" presetClass="entr" presetSubtype="0" fill="hold" nodeType="afterEffect">
                                  <p:stCondLst>
                                    <p:cond delay="0"/>
                                  </p:stCondLst>
                                  <p:childTnLst>
                                    <p:set>
                                      <p:cBhvr>
                                        <p:cTn id="115" dur="1" fill="hold">
                                          <p:stCondLst>
                                            <p:cond delay="0"/>
                                          </p:stCondLst>
                                        </p:cTn>
                                        <p:tgtEl>
                                          <p:spTgt spid="228">
                                            <p:txEl>
                                              <p:pRg st="2" end="2"/>
                                            </p:txEl>
                                          </p:spTgt>
                                        </p:tgtEl>
                                        <p:attrNameLst>
                                          <p:attrName>style.visibility</p:attrName>
                                        </p:attrNameLst>
                                      </p:cBhvr>
                                      <p:to>
                                        <p:strVal val="visible"/>
                                      </p:to>
                                    </p:set>
                                    <p:animEffect transition="in" filter="fade">
                                      <p:cBhvr>
                                        <p:cTn id="116" dur="500"/>
                                        <p:tgtEl>
                                          <p:spTgt spid="228">
                                            <p:txEl>
                                              <p:pRg st="2" end="2"/>
                                            </p:txEl>
                                          </p:spTgt>
                                        </p:tgtEl>
                                      </p:cBhvr>
                                    </p:animEffect>
                                  </p:childTnLst>
                                </p:cTn>
                              </p:par>
                            </p:childTnLst>
                          </p:cTn>
                        </p:par>
                        <p:par>
                          <p:cTn id="117" fill="hold">
                            <p:stCondLst>
                              <p:cond delay="7000"/>
                            </p:stCondLst>
                            <p:childTnLst>
                              <p:par>
                                <p:cTn id="118" presetID="10" presetClass="entr" presetSubtype="0" fill="hold" nodeType="afterEffect">
                                  <p:stCondLst>
                                    <p:cond delay="0"/>
                                  </p:stCondLst>
                                  <p:childTnLst>
                                    <p:set>
                                      <p:cBhvr>
                                        <p:cTn id="119" dur="1" fill="hold">
                                          <p:stCondLst>
                                            <p:cond delay="0"/>
                                          </p:stCondLst>
                                        </p:cTn>
                                        <p:tgtEl>
                                          <p:spTgt spid="228">
                                            <p:txEl>
                                              <p:pRg st="3" end="3"/>
                                            </p:txEl>
                                          </p:spTgt>
                                        </p:tgtEl>
                                        <p:attrNameLst>
                                          <p:attrName>style.visibility</p:attrName>
                                        </p:attrNameLst>
                                      </p:cBhvr>
                                      <p:to>
                                        <p:strVal val="visible"/>
                                      </p:to>
                                    </p:set>
                                    <p:animEffect transition="in" filter="fade">
                                      <p:cBhvr>
                                        <p:cTn id="120" dur="500"/>
                                        <p:tgtEl>
                                          <p:spTgt spid="228">
                                            <p:txEl>
                                              <p:pRg st="3" end="3"/>
                                            </p:txEl>
                                          </p:spTgt>
                                        </p:tgtEl>
                                      </p:cBhvr>
                                    </p:animEffect>
                                  </p:childTnLst>
                                </p:cTn>
                              </p:par>
                            </p:childTnLst>
                          </p:cTn>
                        </p:par>
                        <p:par>
                          <p:cTn id="121" fill="hold">
                            <p:stCondLst>
                              <p:cond delay="7500"/>
                            </p:stCondLst>
                            <p:childTnLst>
                              <p:par>
                                <p:cTn id="122" presetID="10" presetClass="entr" presetSubtype="0" fill="hold" nodeType="afterEffect">
                                  <p:stCondLst>
                                    <p:cond delay="0"/>
                                  </p:stCondLst>
                                  <p:childTnLst>
                                    <p:set>
                                      <p:cBhvr>
                                        <p:cTn id="123" dur="1" fill="hold">
                                          <p:stCondLst>
                                            <p:cond delay="0"/>
                                          </p:stCondLst>
                                        </p:cTn>
                                        <p:tgtEl>
                                          <p:spTgt spid="228">
                                            <p:txEl>
                                              <p:pRg st="4" end="4"/>
                                            </p:txEl>
                                          </p:spTgt>
                                        </p:tgtEl>
                                        <p:attrNameLst>
                                          <p:attrName>style.visibility</p:attrName>
                                        </p:attrNameLst>
                                      </p:cBhvr>
                                      <p:to>
                                        <p:strVal val="visible"/>
                                      </p:to>
                                    </p:set>
                                    <p:animEffect transition="in" filter="fade">
                                      <p:cBhvr>
                                        <p:cTn id="124" dur="500"/>
                                        <p:tgtEl>
                                          <p:spTgt spid="228">
                                            <p:txEl>
                                              <p:pRg st="4" end="4"/>
                                            </p:txEl>
                                          </p:spTgt>
                                        </p:tgtEl>
                                      </p:cBhvr>
                                    </p:animEffect>
                                  </p:childTnLst>
                                </p:cTn>
                              </p:par>
                            </p:childTnLst>
                          </p:cTn>
                        </p:par>
                        <p:par>
                          <p:cTn id="125" fill="hold">
                            <p:stCondLst>
                              <p:cond delay="8000"/>
                            </p:stCondLst>
                            <p:childTnLst>
                              <p:par>
                                <p:cTn id="126" presetID="10" presetClass="entr" presetSubtype="0" fill="hold" nodeType="afterEffect">
                                  <p:stCondLst>
                                    <p:cond delay="0"/>
                                  </p:stCondLst>
                                  <p:childTnLst>
                                    <p:set>
                                      <p:cBhvr>
                                        <p:cTn id="127" dur="1" fill="hold">
                                          <p:stCondLst>
                                            <p:cond delay="0"/>
                                          </p:stCondLst>
                                        </p:cTn>
                                        <p:tgtEl>
                                          <p:spTgt spid="228">
                                            <p:txEl>
                                              <p:pRg st="5" end="5"/>
                                            </p:txEl>
                                          </p:spTgt>
                                        </p:tgtEl>
                                        <p:attrNameLst>
                                          <p:attrName>style.visibility</p:attrName>
                                        </p:attrNameLst>
                                      </p:cBhvr>
                                      <p:to>
                                        <p:strVal val="visible"/>
                                      </p:to>
                                    </p:set>
                                    <p:animEffect transition="in" filter="fade">
                                      <p:cBhvr>
                                        <p:cTn id="128" dur="500"/>
                                        <p:tgtEl>
                                          <p:spTgt spid="228">
                                            <p:txEl>
                                              <p:pRg st="5" end="5"/>
                                            </p:txEl>
                                          </p:spTgt>
                                        </p:tgtEl>
                                      </p:cBhvr>
                                    </p:animEffect>
                                  </p:childTnLst>
                                </p:cTn>
                              </p:par>
                            </p:childTnLst>
                          </p:cTn>
                        </p:par>
                        <p:par>
                          <p:cTn id="129" fill="hold">
                            <p:stCondLst>
                              <p:cond delay="8500"/>
                            </p:stCondLst>
                            <p:childTnLst>
                              <p:par>
                                <p:cTn id="130" presetID="10" presetClass="entr" presetSubtype="0" fill="hold" nodeType="afterEffect">
                                  <p:stCondLst>
                                    <p:cond delay="0"/>
                                  </p:stCondLst>
                                  <p:childTnLst>
                                    <p:set>
                                      <p:cBhvr>
                                        <p:cTn id="131" dur="1" fill="hold">
                                          <p:stCondLst>
                                            <p:cond delay="0"/>
                                          </p:stCondLst>
                                        </p:cTn>
                                        <p:tgtEl>
                                          <p:spTgt spid="228">
                                            <p:txEl>
                                              <p:pRg st="6" end="6"/>
                                            </p:txEl>
                                          </p:spTgt>
                                        </p:tgtEl>
                                        <p:attrNameLst>
                                          <p:attrName>style.visibility</p:attrName>
                                        </p:attrNameLst>
                                      </p:cBhvr>
                                      <p:to>
                                        <p:strVal val="visible"/>
                                      </p:to>
                                    </p:set>
                                    <p:animEffect transition="in" filter="fade">
                                      <p:cBhvr>
                                        <p:cTn id="132" dur="500"/>
                                        <p:tgtEl>
                                          <p:spTgt spid="228">
                                            <p:txEl>
                                              <p:pRg st="6" end="6"/>
                                            </p:txEl>
                                          </p:spTgt>
                                        </p:tgtEl>
                                      </p:cBhvr>
                                    </p:animEffect>
                                  </p:childTnLst>
                                </p:cTn>
                              </p:par>
                            </p:childTnLst>
                          </p:cTn>
                        </p:par>
                        <p:par>
                          <p:cTn id="133" fill="hold">
                            <p:stCondLst>
                              <p:cond delay="9000"/>
                            </p:stCondLst>
                            <p:childTnLst>
                              <p:par>
                                <p:cTn id="134" presetID="10" presetClass="entr" presetSubtype="0" fill="hold" nodeType="afterEffect">
                                  <p:stCondLst>
                                    <p:cond delay="0"/>
                                  </p:stCondLst>
                                  <p:childTnLst>
                                    <p:set>
                                      <p:cBhvr>
                                        <p:cTn id="135" dur="1" fill="hold">
                                          <p:stCondLst>
                                            <p:cond delay="0"/>
                                          </p:stCondLst>
                                        </p:cTn>
                                        <p:tgtEl>
                                          <p:spTgt spid="228">
                                            <p:txEl>
                                              <p:pRg st="7" end="7"/>
                                            </p:txEl>
                                          </p:spTgt>
                                        </p:tgtEl>
                                        <p:attrNameLst>
                                          <p:attrName>style.visibility</p:attrName>
                                        </p:attrNameLst>
                                      </p:cBhvr>
                                      <p:to>
                                        <p:strVal val="visible"/>
                                      </p:to>
                                    </p:set>
                                    <p:animEffect transition="in" filter="fade">
                                      <p:cBhvr>
                                        <p:cTn id="136" dur="500"/>
                                        <p:tgtEl>
                                          <p:spTgt spid="228">
                                            <p:txEl>
                                              <p:pRg st="7" end="7"/>
                                            </p:txEl>
                                          </p:spTgt>
                                        </p:tgtEl>
                                      </p:cBhvr>
                                    </p:animEffect>
                                  </p:childTnLst>
                                </p:cTn>
                              </p:par>
                            </p:childTnLst>
                          </p:cTn>
                        </p:par>
                        <p:par>
                          <p:cTn id="137" fill="hold">
                            <p:stCondLst>
                              <p:cond delay="9500"/>
                            </p:stCondLst>
                            <p:childTnLst>
                              <p:par>
                                <p:cTn id="138" presetID="10" presetClass="entr" presetSubtype="0" fill="hold" nodeType="afterEffect">
                                  <p:stCondLst>
                                    <p:cond delay="0"/>
                                  </p:stCondLst>
                                  <p:childTnLst>
                                    <p:set>
                                      <p:cBhvr>
                                        <p:cTn id="139" dur="1" fill="hold">
                                          <p:stCondLst>
                                            <p:cond delay="0"/>
                                          </p:stCondLst>
                                        </p:cTn>
                                        <p:tgtEl>
                                          <p:spTgt spid="228">
                                            <p:txEl>
                                              <p:pRg st="8" end="8"/>
                                            </p:txEl>
                                          </p:spTgt>
                                        </p:tgtEl>
                                        <p:attrNameLst>
                                          <p:attrName>style.visibility</p:attrName>
                                        </p:attrNameLst>
                                      </p:cBhvr>
                                      <p:to>
                                        <p:strVal val="visible"/>
                                      </p:to>
                                    </p:set>
                                    <p:animEffect transition="in" filter="fade">
                                      <p:cBhvr>
                                        <p:cTn id="140" dur="500"/>
                                        <p:tgtEl>
                                          <p:spTgt spid="228">
                                            <p:txEl>
                                              <p:pRg st="8" end="8"/>
                                            </p:txEl>
                                          </p:spTgt>
                                        </p:tgtEl>
                                      </p:cBhvr>
                                    </p:animEffect>
                                  </p:childTnLst>
                                </p:cTn>
                              </p:par>
                              <p:par>
                                <p:cTn id="141" presetID="10" presetClass="entr" presetSubtype="0" fill="hold" nodeType="withEffect">
                                  <p:stCondLst>
                                    <p:cond delay="0"/>
                                  </p:stCondLst>
                                  <p:childTnLst>
                                    <p:set>
                                      <p:cBhvr>
                                        <p:cTn id="142" dur="1" fill="hold">
                                          <p:stCondLst>
                                            <p:cond delay="0"/>
                                          </p:stCondLst>
                                        </p:cTn>
                                        <p:tgtEl>
                                          <p:spTgt spid="229">
                                            <p:txEl>
                                              <p:pRg st="0" end="0"/>
                                            </p:txEl>
                                          </p:spTgt>
                                        </p:tgtEl>
                                        <p:attrNameLst>
                                          <p:attrName>style.visibility</p:attrName>
                                        </p:attrNameLst>
                                      </p:cBhvr>
                                      <p:to>
                                        <p:strVal val="visible"/>
                                      </p:to>
                                    </p:set>
                                    <p:animEffect transition="in" filter="fade">
                                      <p:cBhvr>
                                        <p:cTn id="143" dur="500"/>
                                        <p:tgtEl>
                                          <p:spTgt spid="229">
                                            <p:txEl>
                                              <p:pRg st="0" end="0"/>
                                            </p:txEl>
                                          </p:spTgt>
                                        </p:tgtEl>
                                      </p:cBhvr>
                                    </p:animEffect>
                                  </p:childTnLst>
                                </p:cTn>
                              </p:par>
                              <p:par>
                                <p:cTn id="144" presetID="10" presetClass="entr" presetSubtype="0" fill="hold" nodeType="withEffect">
                                  <p:stCondLst>
                                    <p:cond delay="0"/>
                                  </p:stCondLst>
                                  <p:childTnLst>
                                    <p:set>
                                      <p:cBhvr>
                                        <p:cTn id="145" dur="1" fill="hold">
                                          <p:stCondLst>
                                            <p:cond delay="0"/>
                                          </p:stCondLst>
                                        </p:cTn>
                                        <p:tgtEl>
                                          <p:spTgt spid="229">
                                            <p:txEl>
                                              <p:pRg st="1" end="1"/>
                                            </p:txEl>
                                          </p:spTgt>
                                        </p:tgtEl>
                                        <p:attrNameLst>
                                          <p:attrName>style.visibility</p:attrName>
                                        </p:attrNameLst>
                                      </p:cBhvr>
                                      <p:to>
                                        <p:strVal val="visible"/>
                                      </p:to>
                                    </p:set>
                                    <p:animEffect transition="in" filter="fade">
                                      <p:cBhvr>
                                        <p:cTn id="146" dur="500"/>
                                        <p:tgtEl>
                                          <p:spTgt spid="229">
                                            <p:txEl>
                                              <p:pRg st="1" end="1"/>
                                            </p:txEl>
                                          </p:spTgt>
                                        </p:tgtEl>
                                      </p:cBhvr>
                                    </p:animEffect>
                                  </p:childTnLst>
                                </p:cTn>
                              </p:par>
                              <p:par>
                                <p:cTn id="147" presetID="10" presetClass="entr" presetSubtype="0" fill="hold" nodeType="withEffect">
                                  <p:stCondLst>
                                    <p:cond delay="0"/>
                                  </p:stCondLst>
                                  <p:childTnLst>
                                    <p:set>
                                      <p:cBhvr>
                                        <p:cTn id="148" dur="1" fill="hold">
                                          <p:stCondLst>
                                            <p:cond delay="0"/>
                                          </p:stCondLst>
                                        </p:cTn>
                                        <p:tgtEl>
                                          <p:spTgt spid="229">
                                            <p:txEl>
                                              <p:pRg st="2" end="2"/>
                                            </p:txEl>
                                          </p:spTgt>
                                        </p:tgtEl>
                                        <p:attrNameLst>
                                          <p:attrName>style.visibility</p:attrName>
                                        </p:attrNameLst>
                                      </p:cBhvr>
                                      <p:to>
                                        <p:strVal val="visible"/>
                                      </p:to>
                                    </p:set>
                                    <p:animEffect transition="in" filter="fade">
                                      <p:cBhvr>
                                        <p:cTn id="149" dur="500"/>
                                        <p:tgtEl>
                                          <p:spTgt spid="229">
                                            <p:txEl>
                                              <p:pRg st="2" end="2"/>
                                            </p:txEl>
                                          </p:spTgt>
                                        </p:tgtEl>
                                      </p:cBhvr>
                                    </p:animEffect>
                                  </p:childTnLst>
                                </p:cTn>
                              </p:par>
                              <p:par>
                                <p:cTn id="150" presetID="10" presetClass="entr" presetSubtype="0" fill="hold" nodeType="withEffect">
                                  <p:stCondLst>
                                    <p:cond delay="0"/>
                                  </p:stCondLst>
                                  <p:childTnLst>
                                    <p:set>
                                      <p:cBhvr>
                                        <p:cTn id="151" dur="1" fill="hold">
                                          <p:stCondLst>
                                            <p:cond delay="0"/>
                                          </p:stCondLst>
                                        </p:cTn>
                                        <p:tgtEl>
                                          <p:spTgt spid="229">
                                            <p:txEl>
                                              <p:pRg st="3" end="3"/>
                                            </p:txEl>
                                          </p:spTgt>
                                        </p:tgtEl>
                                        <p:attrNameLst>
                                          <p:attrName>style.visibility</p:attrName>
                                        </p:attrNameLst>
                                      </p:cBhvr>
                                      <p:to>
                                        <p:strVal val="visible"/>
                                      </p:to>
                                    </p:set>
                                    <p:animEffect transition="in" filter="fade">
                                      <p:cBhvr>
                                        <p:cTn id="152" dur="500"/>
                                        <p:tgtEl>
                                          <p:spTgt spid="229">
                                            <p:txEl>
                                              <p:pRg st="3" end="3"/>
                                            </p:txEl>
                                          </p:spTgt>
                                        </p:tgtEl>
                                      </p:cBhvr>
                                    </p:animEffect>
                                  </p:childTnLst>
                                </p:cTn>
                              </p:par>
                              <p:par>
                                <p:cTn id="153" presetID="10" presetClass="entr" presetSubtype="0" fill="hold" nodeType="withEffect">
                                  <p:stCondLst>
                                    <p:cond delay="0"/>
                                  </p:stCondLst>
                                  <p:childTnLst>
                                    <p:set>
                                      <p:cBhvr>
                                        <p:cTn id="154" dur="1" fill="hold">
                                          <p:stCondLst>
                                            <p:cond delay="0"/>
                                          </p:stCondLst>
                                        </p:cTn>
                                        <p:tgtEl>
                                          <p:spTgt spid="229">
                                            <p:txEl>
                                              <p:pRg st="4" end="4"/>
                                            </p:txEl>
                                          </p:spTgt>
                                        </p:tgtEl>
                                        <p:attrNameLst>
                                          <p:attrName>style.visibility</p:attrName>
                                        </p:attrNameLst>
                                      </p:cBhvr>
                                      <p:to>
                                        <p:strVal val="visible"/>
                                      </p:to>
                                    </p:set>
                                    <p:animEffect transition="in" filter="fade">
                                      <p:cBhvr>
                                        <p:cTn id="155" dur="500"/>
                                        <p:tgtEl>
                                          <p:spTgt spid="229">
                                            <p:txEl>
                                              <p:pRg st="4" end="4"/>
                                            </p:txEl>
                                          </p:spTgt>
                                        </p:tgtEl>
                                      </p:cBhvr>
                                    </p:animEffect>
                                  </p:childTnLst>
                                </p:cTn>
                              </p:par>
                              <p:par>
                                <p:cTn id="156" presetID="10" presetClass="entr" presetSubtype="0" fill="hold" nodeType="withEffect">
                                  <p:stCondLst>
                                    <p:cond delay="0"/>
                                  </p:stCondLst>
                                  <p:childTnLst>
                                    <p:set>
                                      <p:cBhvr>
                                        <p:cTn id="157" dur="1" fill="hold">
                                          <p:stCondLst>
                                            <p:cond delay="0"/>
                                          </p:stCondLst>
                                        </p:cTn>
                                        <p:tgtEl>
                                          <p:spTgt spid="229">
                                            <p:txEl>
                                              <p:pRg st="5" end="5"/>
                                            </p:txEl>
                                          </p:spTgt>
                                        </p:tgtEl>
                                        <p:attrNameLst>
                                          <p:attrName>style.visibility</p:attrName>
                                        </p:attrNameLst>
                                      </p:cBhvr>
                                      <p:to>
                                        <p:strVal val="visible"/>
                                      </p:to>
                                    </p:set>
                                    <p:animEffect transition="in" filter="fade">
                                      <p:cBhvr>
                                        <p:cTn id="158" dur="500"/>
                                        <p:tgtEl>
                                          <p:spTgt spid="229">
                                            <p:txEl>
                                              <p:pRg st="5" end="5"/>
                                            </p:txEl>
                                          </p:spTgt>
                                        </p:tgtEl>
                                      </p:cBhvr>
                                    </p:animEffect>
                                  </p:childTnLst>
                                </p:cTn>
                              </p:par>
                              <p:par>
                                <p:cTn id="159" presetID="10" presetClass="entr" presetSubtype="0" fill="hold" nodeType="withEffect">
                                  <p:stCondLst>
                                    <p:cond delay="0"/>
                                  </p:stCondLst>
                                  <p:childTnLst>
                                    <p:set>
                                      <p:cBhvr>
                                        <p:cTn id="160" dur="1" fill="hold">
                                          <p:stCondLst>
                                            <p:cond delay="0"/>
                                          </p:stCondLst>
                                        </p:cTn>
                                        <p:tgtEl>
                                          <p:spTgt spid="229">
                                            <p:txEl>
                                              <p:pRg st="6" end="6"/>
                                            </p:txEl>
                                          </p:spTgt>
                                        </p:tgtEl>
                                        <p:attrNameLst>
                                          <p:attrName>style.visibility</p:attrName>
                                        </p:attrNameLst>
                                      </p:cBhvr>
                                      <p:to>
                                        <p:strVal val="visible"/>
                                      </p:to>
                                    </p:set>
                                    <p:animEffect transition="in" filter="fade">
                                      <p:cBhvr>
                                        <p:cTn id="161" dur="500"/>
                                        <p:tgtEl>
                                          <p:spTgt spid="229">
                                            <p:txEl>
                                              <p:pRg st="6" end="6"/>
                                            </p:txEl>
                                          </p:spTgt>
                                        </p:tgtEl>
                                      </p:cBhvr>
                                    </p:animEffect>
                                  </p:childTnLst>
                                </p:cTn>
                              </p:par>
                              <p:par>
                                <p:cTn id="162" presetID="10" presetClass="entr" presetSubtype="0" fill="hold" nodeType="withEffect">
                                  <p:stCondLst>
                                    <p:cond delay="0"/>
                                  </p:stCondLst>
                                  <p:childTnLst>
                                    <p:set>
                                      <p:cBhvr>
                                        <p:cTn id="163" dur="1" fill="hold">
                                          <p:stCondLst>
                                            <p:cond delay="0"/>
                                          </p:stCondLst>
                                        </p:cTn>
                                        <p:tgtEl>
                                          <p:spTgt spid="229">
                                            <p:txEl>
                                              <p:pRg st="7" end="7"/>
                                            </p:txEl>
                                          </p:spTgt>
                                        </p:tgtEl>
                                        <p:attrNameLst>
                                          <p:attrName>style.visibility</p:attrName>
                                        </p:attrNameLst>
                                      </p:cBhvr>
                                      <p:to>
                                        <p:strVal val="visible"/>
                                      </p:to>
                                    </p:set>
                                    <p:animEffect transition="in" filter="fade">
                                      <p:cBhvr>
                                        <p:cTn id="164" dur="500"/>
                                        <p:tgtEl>
                                          <p:spTgt spid="229">
                                            <p:txEl>
                                              <p:pRg st="7" end="7"/>
                                            </p:txEl>
                                          </p:spTgt>
                                        </p:tgtEl>
                                      </p:cBhvr>
                                    </p:animEffect>
                                  </p:childTnLst>
                                </p:cTn>
                              </p:par>
                              <p:par>
                                <p:cTn id="165" presetID="10" presetClass="entr" presetSubtype="0" fill="hold" nodeType="withEffect">
                                  <p:stCondLst>
                                    <p:cond delay="0"/>
                                  </p:stCondLst>
                                  <p:childTnLst>
                                    <p:set>
                                      <p:cBhvr>
                                        <p:cTn id="166" dur="1" fill="hold">
                                          <p:stCondLst>
                                            <p:cond delay="0"/>
                                          </p:stCondLst>
                                        </p:cTn>
                                        <p:tgtEl>
                                          <p:spTgt spid="229">
                                            <p:txEl>
                                              <p:pRg st="8" end="8"/>
                                            </p:txEl>
                                          </p:spTgt>
                                        </p:tgtEl>
                                        <p:attrNameLst>
                                          <p:attrName>style.visibility</p:attrName>
                                        </p:attrNameLst>
                                      </p:cBhvr>
                                      <p:to>
                                        <p:strVal val="visible"/>
                                      </p:to>
                                    </p:set>
                                    <p:animEffect transition="in" filter="fade">
                                      <p:cBhvr>
                                        <p:cTn id="167" dur="500"/>
                                        <p:tgtEl>
                                          <p:spTgt spid="2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o Image - 1 Column">
  <p:cSld name="No Image - 1 Column">
    <p:spTree>
      <p:nvGrpSpPr>
        <p:cNvPr id="1" name="Shape 233"/>
        <p:cNvGrpSpPr/>
        <p:nvPr/>
      </p:nvGrpSpPr>
      <p:grpSpPr>
        <a:xfrm>
          <a:off x="0" y="0"/>
          <a:ext cx="0" cy="0"/>
          <a:chOff x="0" y="0"/>
          <a:chExt cx="0" cy="0"/>
        </a:xfrm>
      </p:grpSpPr>
      <p:sp>
        <p:nvSpPr>
          <p:cNvPr id="234" name="Google Shape;234;p43"/>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235" name="Google Shape;235;p43"/>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36" name="Google Shape;236;p43"/>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37" name="Google Shape;237;p43"/>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38" name="Google Shape;238;p43"/>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239" name="Google Shape;239;p43"/>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40" name="Google Shape;240;p43"/>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41" name="Google Shape;241;p43"/>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42" name="Google Shape;242;p43"/>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43"/>
          <p:cNvSpPr txBox="1">
            <a:spLocks noGrp="1"/>
          </p:cNvSpPr>
          <p:nvPr>
            <p:ph type="body" idx="1"/>
          </p:nvPr>
        </p:nvSpPr>
        <p:spPr>
          <a:xfrm>
            <a:off x="7991078" y="2767236"/>
            <a:ext cx="6764774" cy="721683"/>
          </a:xfrm>
          <a:prstGeom prst="rect">
            <a:avLst/>
          </a:prstGeom>
          <a:solidFill>
            <a:schemeClr val="accent1"/>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4" name="Google Shape;244;p43"/>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43"/>
          <p:cNvSpPr txBox="1">
            <a:spLocks noGrp="1"/>
          </p:cNvSpPr>
          <p:nvPr>
            <p:ph type="subTitle" idx="2"/>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246" name="Google Shape;246;p43"/>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247" name="Google Shape;247;p43"/>
          <p:cNvSpPr txBox="1">
            <a:spLocks noGrp="1"/>
          </p:cNvSpPr>
          <p:nvPr>
            <p:ph type="body" idx="3"/>
          </p:nvPr>
        </p:nvSpPr>
        <p:spPr>
          <a:xfrm>
            <a:off x="7991078" y="3631332"/>
            <a:ext cx="8496943" cy="2016224"/>
          </a:xfrm>
          <a:prstGeom prst="rect">
            <a:avLst/>
          </a:prstGeom>
          <a:noFill/>
          <a:ln>
            <a:noFill/>
          </a:ln>
        </p:spPr>
        <p:txBody>
          <a:bodyPr spcFirstLastPara="1" wrap="square" lIns="163275" tIns="81625" rIns="163275" bIns="81625" anchor="t" anchorCtr="0">
            <a:normAutofit/>
          </a:bodyPr>
          <a:lstStyle>
            <a:lvl1pPr marL="457200" lvl="0" indent="-228600" algn="l">
              <a:spcBef>
                <a:spcPts val="480"/>
              </a:spcBef>
              <a:spcAft>
                <a:spcPts val="0"/>
              </a:spcAft>
              <a:buClr>
                <a:schemeClr val="dk1"/>
              </a:buClr>
              <a:buSzPts val="2400"/>
              <a:buFont typeface="Aleo Light"/>
              <a:buNone/>
              <a:defRPr sz="24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43"/>
          <p:cNvSpPr txBox="1">
            <a:spLocks noGrp="1"/>
          </p:cNvSpPr>
          <p:nvPr>
            <p:ph type="body" idx="4"/>
          </p:nvPr>
        </p:nvSpPr>
        <p:spPr>
          <a:xfrm>
            <a:off x="7991079" y="5791572"/>
            <a:ext cx="6764774" cy="721683"/>
          </a:xfrm>
          <a:prstGeom prst="rect">
            <a:avLst/>
          </a:prstGeom>
          <a:solidFill>
            <a:schemeClr val="accent3"/>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43"/>
          <p:cNvSpPr txBox="1">
            <a:spLocks noGrp="1"/>
          </p:cNvSpPr>
          <p:nvPr>
            <p:ph type="body" idx="5"/>
          </p:nvPr>
        </p:nvSpPr>
        <p:spPr>
          <a:xfrm>
            <a:off x="7991079" y="6655668"/>
            <a:ext cx="8496943" cy="2016224"/>
          </a:xfrm>
          <a:prstGeom prst="rect">
            <a:avLst/>
          </a:prstGeom>
          <a:noFill/>
          <a:ln>
            <a:noFill/>
          </a:ln>
        </p:spPr>
        <p:txBody>
          <a:bodyPr spcFirstLastPara="1" wrap="square" lIns="163275" tIns="81625" rIns="163275" bIns="81625" anchor="t" anchorCtr="0">
            <a:normAutofit/>
          </a:bodyPr>
          <a:lstStyle>
            <a:lvl1pPr marL="457200" lvl="0" indent="-228600" algn="l">
              <a:spcBef>
                <a:spcPts val="480"/>
              </a:spcBef>
              <a:spcAft>
                <a:spcPts val="0"/>
              </a:spcAft>
              <a:buClr>
                <a:schemeClr val="dk1"/>
              </a:buClr>
              <a:buSzPts val="2400"/>
              <a:buFont typeface="Aleo Light"/>
              <a:buNone/>
              <a:defRPr sz="24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7"/>
                                        </p:tgtEl>
                                        <p:attrNameLst>
                                          <p:attrName>style.visibility</p:attrName>
                                        </p:attrNameLst>
                                      </p:cBhvr>
                                      <p:to>
                                        <p:strVal val="visible"/>
                                      </p:to>
                                    </p:set>
                                    <p:anim calcmode="lin" valueType="num">
                                      <p:cBhvr additive="base">
                                        <p:cTn id="7" dur="500"/>
                                        <p:tgtEl>
                                          <p:spTgt spid="23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36"/>
                                        </p:tgtEl>
                                        <p:attrNameLst>
                                          <p:attrName>style.visibility</p:attrName>
                                        </p:attrNameLst>
                                      </p:cBhvr>
                                      <p:to>
                                        <p:strVal val="visible"/>
                                      </p:to>
                                    </p:set>
                                    <p:anim calcmode="lin" valueType="num">
                                      <p:cBhvr additive="base">
                                        <p:cTn id="10" dur="500"/>
                                        <p:tgtEl>
                                          <p:spTgt spid="23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34"/>
                                        </p:tgtEl>
                                        <p:attrNameLst>
                                          <p:attrName>style.visibility</p:attrName>
                                        </p:attrNameLst>
                                      </p:cBhvr>
                                      <p:to>
                                        <p:strVal val="visible"/>
                                      </p:to>
                                    </p:set>
                                    <p:anim calcmode="lin" valueType="num">
                                      <p:cBhvr additive="base">
                                        <p:cTn id="13" dur="500"/>
                                        <p:tgtEl>
                                          <p:spTgt spid="234"/>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35"/>
                                        </p:tgtEl>
                                        <p:attrNameLst>
                                          <p:attrName>style.visibility</p:attrName>
                                        </p:attrNameLst>
                                      </p:cBhvr>
                                      <p:to>
                                        <p:strVal val="visible"/>
                                      </p:to>
                                    </p:set>
                                    <p:anim calcmode="lin" valueType="num">
                                      <p:cBhvr additive="base">
                                        <p:cTn id="16" dur="500"/>
                                        <p:tgtEl>
                                          <p:spTgt spid="235"/>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38"/>
                                        </p:tgtEl>
                                        <p:attrNameLst>
                                          <p:attrName>style.visibility</p:attrName>
                                        </p:attrNameLst>
                                      </p:cBhvr>
                                      <p:to>
                                        <p:strVal val="visible"/>
                                      </p:to>
                                    </p:set>
                                    <p:anim calcmode="lin" valueType="num">
                                      <p:cBhvr additive="base">
                                        <p:cTn id="19" dur="500"/>
                                        <p:tgtEl>
                                          <p:spTgt spid="238"/>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241"/>
                                        </p:tgtEl>
                                        <p:attrNameLst>
                                          <p:attrName>style.visibility</p:attrName>
                                        </p:attrNameLst>
                                      </p:cBhvr>
                                      <p:to>
                                        <p:strVal val="visible"/>
                                      </p:to>
                                    </p:set>
                                    <p:anim calcmode="lin" valueType="num">
                                      <p:cBhvr additive="base">
                                        <p:cTn id="22" dur="500"/>
                                        <p:tgtEl>
                                          <p:spTgt spid="241"/>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240"/>
                                        </p:tgtEl>
                                        <p:attrNameLst>
                                          <p:attrName>style.visibility</p:attrName>
                                        </p:attrNameLst>
                                      </p:cBhvr>
                                      <p:to>
                                        <p:strVal val="visible"/>
                                      </p:to>
                                    </p:set>
                                    <p:anim calcmode="lin" valueType="num">
                                      <p:cBhvr additive="base">
                                        <p:cTn id="25" dur="500"/>
                                        <p:tgtEl>
                                          <p:spTgt spid="240"/>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239"/>
                                        </p:tgtEl>
                                        <p:attrNameLst>
                                          <p:attrName>style.visibility</p:attrName>
                                        </p:attrNameLst>
                                      </p:cBhvr>
                                      <p:to>
                                        <p:strVal val="visible"/>
                                      </p:to>
                                    </p:set>
                                    <p:anim calcmode="lin" valueType="num">
                                      <p:cBhvr additive="base">
                                        <p:cTn id="28" dur="500"/>
                                        <p:tgtEl>
                                          <p:spTgt spid="239"/>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242"/>
                                        </p:tgtEl>
                                        <p:attrNameLst>
                                          <p:attrName>style.visibility</p:attrName>
                                        </p:attrNameLst>
                                      </p:cBhvr>
                                      <p:to>
                                        <p:strVal val="visible"/>
                                      </p:to>
                                    </p:set>
                                    <p:anim calcmode="lin" valueType="num">
                                      <p:cBhvr additive="base">
                                        <p:cTn id="31" dur="500"/>
                                        <p:tgtEl>
                                          <p:spTgt spid="242"/>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246"/>
                                        </p:tgtEl>
                                        <p:attrNameLst>
                                          <p:attrName>style.visibility</p:attrName>
                                        </p:attrNameLst>
                                      </p:cBhvr>
                                      <p:to>
                                        <p:strVal val="visible"/>
                                      </p:to>
                                    </p:set>
                                    <p:animEffect transition="in" filter="fade">
                                      <p:cBhvr>
                                        <p:cTn id="34" dur="500"/>
                                        <p:tgtEl>
                                          <p:spTgt spid="246"/>
                                        </p:tgtEl>
                                      </p:cBhvr>
                                    </p:animEffect>
                                  </p:childTnLst>
                                </p:cTn>
                              </p:par>
                              <p:par>
                                <p:cTn id="35" presetID="10" presetClass="entr" presetSubtype="0" fill="hold" nodeType="withEffect">
                                  <p:stCondLst>
                                    <p:cond delay="250"/>
                                  </p:stCondLst>
                                  <p:childTnLst>
                                    <p:set>
                                      <p:cBhvr>
                                        <p:cTn id="36" dur="1" fill="hold">
                                          <p:stCondLst>
                                            <p:cond delay="0"/>
                                          </p:stCondLst>
                                        </p:cTn>
                                        <p:tgtEl>
                                          <p:spTgt spid="245">
                                            <p:txEl>
                                              <p:pRg st="0" end="0"/>
                                            </p:txEl>
                                          </p:spTgt>
                                        </p:tgtEl>
                                        <p:attrNameLst>
                                          <p:attrName>style.visibility</p:attrName>
                                        </p:attrNameLst>
                                      </p:cBhvr>
                                      <p:to>
                                        <p:strVal val="visible"/>
                                      </p:to>
                                    </p:set>
                                    <p:animEffect transition="in" filter="fade">
                                      <p:cBhvr>
                                        <p:cTn id="37" dur="500"/>
                                        <p:tgtEl>
                                          <p:spTgt spid="245">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245">
                                            <p:txEl>
                                              <p:pRg st="1" end="1"/>
                                            </p:txEl>
                                          </p:spTgt>
                                        </p:tgtEl>
                                        <p:attrNameLst>
                                          <p:attrName>style.visibility</p:attrName>
                                        </p:attrNameLst>
                                      </p:cBhvr>
                                      <p:to>
                                        <p:strVal val="visible"/>
                                      </p:to>
                                    </p:set>
                                    <p:animEffect transition="in" filter="fade">
                                      <p:cBhvr>
                                        <p:cTn id="40" dur="500"/>
                                        <p:tgtEl>
                                          <p:spTgt spid="245">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245">
                                            <p:txEl>
                                              <p:pRg st="2" end="2"/>
                                            </p:txEl>
                                          </p:spTgt>
                                        </p:tgtEl>
                                        <p:attrNameLst>
                                          <p:attrName>style.visibility</p:attrName>
                                        </p:attrNameLst>
                                      </p:cBhvr>
                                      <p:to>
                                        <p:strVal val="visible"/>
                                      </p:to>
                                    </p:set>
                                    <p:animEffect transition="in" filter="fade">
                                      <p:cBhvr>
                                        <p:cTn id="43" dur="500"/>
                                        <p:tgtEl>
                                          <p:spTgt spid="245">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245">
                                            <p:txEl>
                                              <p:pRg st="3" end="3"/>
                                            </p:txEl>
                                          </p:spTgt>
                                        </p:tgtEl>
                                        <p:attrNameLst>
                                          <p:attrName>style.visibility</p:attrName>
                                        </p:attrNameLst>
                                      </p:cBhvr>
                                      <p:to>
                                        <p:strVal val="visible"/>
                                      </p:to>
                                    </p:set>
                                    <p:animEffect transition="in" filter="fade">
                                      <p:cBhvr>
                                        <p:cTn id="46" dur="500"/>
                                        <p:tgtEl>
                                          <p:spTgt spid="245">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245">
                                            <p:txEl>
                                              <p:pRg st="4" end="4"/>
                                            </p:txEl>
                                          </p:spTgt>
                                        </p:tgtEl>
                                        <p:attrNameLst>
                                          <p:attrName>style.visibility</p:attrName>
                                        </p:attrNameLst>
                                      </p:cBhvr>
                                      <p:to>
                                        <p:strVal val="visible"/>
                                      </p:to>
                                    </p:set>
                                    <p:animEffect transition="in" filter="fade">
                                      <p:cBhvr>
                                        <p:cTn id="49" dur="500"/>
                                        <p:tgtEl>
                                          <p:spTgt spid="245">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245">
                                            <p:txEl>
                                              <p:pRg st="5" end="5"/>
                                            </p:txEl>
                                          </p:spTgt>
                                        </p:tgtEl>
                                        <p:attrNameLst>
                                          <p:attrName>style.visibility</p:attrName>
                                        </p:attrNameLst>
                                      </p:cBhvr>
                                      <p:to>
                                        <p:strVal val="visible"/>
                                      </p:to>
                                    </p:set>
                                    <p:animEffect transition="in" filter="fade">
                                      <p:cBhvr>
                                        <p:cTn id="52" dur="500"/>
                                        <p:tgtEl>
                                          <p:spTgt spid="245">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245">
                                            <p:txEl>
                                              <p:pRg st="6" end="6"/>
                                            </p:txEl>
                                          </p:spTgt>
                                        </p:tgtEl>
                                        <p:attrNameLst>
                                          <p:attrName>style.visibility</p:attrName>
                                        </p:attrNameLst>
                                      </p:cBhvr>
                                      <p:to>
                                        <p:strVal val="visible"/>
                                      </p:to>
                                    </p:set>
                                    <p:animEffect transition="in" filter="fade">
                                      <p:cBhvr>
                                        <p:cTn id="55" dur="500"/>
                                        <p:tgtEl>
                                          <p:spTgt spid="245">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245">
                                            <p:txEl>
                                              <p:pRg st="7" end="7"/>
                                            </p:txEl>
                                          </p:spTgt>
                                        </p:tgtEl>
                                        <p:attrNameLst>
                                          <p:attrName>style.visibility</p:attrName>
                                        </p:attrNameLst>
                                      </p:cBhvr>
                                      <p:to>
                                        <p:strVal val="visible"/>
                                      </p:to>
                                    </p:set>
                                    <p:animEffect transition="in" filter="fade">
                                      <p:cBhvr>
                                        <p:cTn id="58" dur="500"/>
                                        <p:tgtEl>
                                          <p:spTgt spid="245">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245">
                                            <p:txEl>
                                              <p:pRg st="8" end="8"/>
                                            </p:txEl>
                                          </p:spTgt>
                                        </p:tgtEl>
                                        <p:attrNameLst>
                                          <p:attrName>style.visibility</p:attrName>
                                        </p:attrNameLst>
                                      </p:cBhvr>
                                      <p:to>
                                        <p:strVal val="visible"/>
                                      </p:to>
                                    </p:set>
                                    <p:animEffect transition="in" filter="fade">
                                      <p:cBhvr>
                                        <p:cTn id="61" dur="500"/>
                                        <p:tgtEl>
                                          <p:spTgt spid="245">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244"/>
                                        </p:tgtEl>
                                        <p:attrNameLst>
                                          <p:attrName>style.visibility</p:attrName>
                                        </p:attrNameLst>
                                      </p:cBhvr>
                                      <p:to>
                                        <p:strVal val="visible"/>
                                      </p:to>
                                    </p:set>
                                    <p:animEffect transition="in" filter="fade">
                                      <p:cBhvr>
                                        <p:cTn id="64"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 Columns">
  <p:cSld name="3 Columns">
    <p:spTree>
      <p:nvGrpSpPr>
        <p:cNvPr id="1" name="Shape 250"/>
        <p:cNvGrpSpPr/>
        <p:nvPr/>
      </p:nvGrpSpPr>
      <p:grpSpPr>
        <a:xfrm>
          <a:off x="0" y="0"/>
          <a:ext cx="0" cy="0"/>
          <a:chOff x="0" y="0"/>
          <a:chExt cx="0" cy="0"/>
        </a:xfrm>
      </p:grpSpPr>
      <p:sp>
        <p:nvSpPr>
          <p:cNvPr id="251" name="Google Shape;251;p44"/>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2" name="Google Shape;252;p44"/>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253" name="Google Shape;253;p44"/>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54" name="Google Shape;254;p44"/>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55" name="Google Shape;255;p44"/>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56" name="Google Shape;256;p44"/>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257" name="Google Shape;257;p44"/>
          <p:cNvSpPr txBox="1">
            <a:spLocks noGrp="1"/>
          </p:cNvSpPr>
          <p:nvPr>
            <p:ph type="subTitle" idx="1"/>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258" name="Google Shape;258;p44"/>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259" name="Google Shape;259;p44"/>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60" name="Google Shape;260;p44"/>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61" name="Google Shape;261;p44"/>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62" name="Google Shape;262;p44"/>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3" name="Google Shape;263;p44"/>
          <p:cNvSpPr txBox="1">
            <a:spLocks noGrp="1"/>
          </p:cNvSpPr>
          <p:nvPr>
            <p:ph type="body" idx="2"/>
          </p:nvPr>
        </p:nvSpPr>
        <p:spPr>
          <a:xfrm>
            <a:off x="1259901" y="2683618"/>
            <a:ext cx="6764774" cy="721683"/>
          </a:xfrm>
          <a:prstGeom prst="rect">
            <a:avLst/>
          </a:prstGeom>
          <a:solidFill>
            <a:schemeClr val="accent1"/>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4" name="Google Shape;264;p44"/>
          <p:cNvSpPr txBox="1">
            <a:spLocks noGrp="1"/>
          </p:cNvSpPr>
          <p:nvPr>
            <p:ph type="body" idx="3"/>
          </p:nvPr>
        </p:nvSpPr>
        <p:spPr>
          <a:xfrm>
            <a:off x="3670301" y="5184075"/>
            <a:ext cx="6764774" cy="721683"/>
          </a:xfrm>
          <a:prstGeom prst="rect">
            <a:avLst/>
          </a:prstGeom>
          <a:solidFill>
            <a:schemeClr val="accent2"/>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5" name="Google Shape;265;p44"/>
          <p:cNvSpPr txBox="1">
            <a:spLocks noGrp="1"/>
          </p:cNvSpPr>
          <p:nvPr>
            <p:ph type="body" idx="4"/>
          </p:nvPr>
        </p:nvSpPr>
        <p:spPr>
          <a:xfrm>
            <a:off x="1255920" y="3466626"/>
            <a:ext cx="10050393" cy="1512167"/>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6" name="Google Shape;266;p44"/>
          <p:cNvSpPr txBox="1">
            <a:spLocks noGrp="1"/>
          </p:cNvSpPr>
          <p:nvPr>
            <p:ph type="body" idx="5"/>
          </p:nvPr>
        </p:nvSpPr>
        <p:spPr>
          <a:xfrm>
            <a:off x="3669785" y="5935588"/>
            <a:ext cx="10045691" cy="1512167"/>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7" name="Google Shape;267;p44"/>
          <p:cNvSpPr txBox="1">
            <a:spLocks noGrp="1"/>
          </p:cNvSpPr>
          <p:nvPr>
            <p:ph type="body" idx="6"/>
          </p:nvPr>
        </p:nvSpPr>
        <p:spPr>
          <a:xfrm>
            <a:off x="5758830" y="7704356"/>
            <a:ext cx="6764774" cy="721683"/>
          </a:xfrm>
          <a:prstGeom prst="rect">
            <a:avLst/>
          </a:prstGeom>
          <a:solidFill>
            <a:schemeClr val="accent3"/>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8" name="Google Shape;268;p44"/>
          <p:cNvSpPr txBox="1">
            <a:spLocks noGrp="1"/>
          </p:cNvSpPr>
          <p:nvPr>
            <p:ph type="body" idx="7"/>
          </p:nvPr>
        </p:nvSpPr>
        <p:spPr>
          <a:xfrm>
            <a:off x="5758017" y="8455869"/>
            <a:ext cx="10045691" cy="1512167"/>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5"/>
                                        </p:tgtEl>
                                        <p:attrNameLst>
                                          <p:attrName>style.visibility</p:attrName>
                                        </p:attrNameLst>
                                      </p:cBhvr>
                                      <p:to>
                                        <p:strVal val="visible"/>
                                      </p:to>
                                    </p:set>
                                    <p:anim calcmode="lin" valueType="num">
                                      <p:cBhvr additive="base">
                                        <p:cTn id="7" dur="500"/>
                                        <p:tgtEl>
                                          <p:spTgt spid="25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54"/>
                                        </p:tgtEl>
                                        <p:attrNameLst>
                                          <p:attrName>style.visibility</p:attrName>
                                        </p:attrNameLst>
                                      </p:cBhvr>
                                      <p:to>
                                        <p:strVal val="visible"/>
                                      </p:to>
                                    </p:set>
                                    <p:anim calcmode="lin" valueType="num">
                                      <p:cBhvr additive="base">
                                        <p:cTn id="10" dur="500"/>
                                        <p:tgtEl>
                                          <p:spTgt spid="254"/>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52"/>
                                        </p:tgtEl>
                                        <p:attrNameLst>
                                          <p:attrName>style.visibility</p:attrName>
                                        </p:attrNameLst>
                                      </p:cBhvr>
                                      <p:to>
                                        <p:strVal val="visible"/>
                                      </p:to>
                                    </p:set>
                                    <p:anim calcmode="lin" valueType="num">
                                      <p:cBhvr additive="base">
                                        <p:cTn id="13" dur="500"/>
                                        <p:tgtEl>
                                          <p:spTgt spid="252"/>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53"/>
                                        </p:tgtEl>
                                        <p:attrNameLst>
                                          <p:attrName>style.visibility</p:attrName>
                                        </p:attrNameLst>
                                      </p:cBhvr>
                                      <p:to>
                                        <p:strVal val="visible"/>
                                      </p:to>
                                    </p:set>
                                    <p:anim calcmode="lin" valueType="num">
                                      <p:cBhvr additive="base">
                                        <p:cTn id="16" dur="500"/>
                                        <p:tgtEl>
                                          <p:spTgt spid="253"/>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56"/>
                                        </p:tgtEl>
                                        <p:attrNameLst>
                                          <p:attrName>style.visibility</p:attrName>
                                        </p:attrNameLst>
                                      </p:cBhvr>
                                      <p:to>
                                        <p:strVal val="visible"/>
                                      </p:to>
                                    </p:set>
                                    <p:anim calcmode="lin" valueType="num">
                                      <p:cBhvr additive="base">
                                        <p:cTn id="19" dur="500"/>
                                        <p:tgtEl>
                                          <p:spTgt spid="256"/>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261"/>
                                        </p:tgtEl>
                                        <p:attrNameLst>
                                          <p:attrName>style.visibility</p:attrName>
                                        </p:attrNameLst>
                                      </p:cBhvr>
                                      <p:to>
                                        <p:strVal val="visible"/>
                                      </p:to>
                                    </p:set>
                                    <p:anim calcmode="lin" valueType="num">
                                      <p:cBhvr additive="base">
                                        <p:cTn id="22" dur="500"/>
                                        <p:tgtEl>
                                          <p:spTgt spid="261"/>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260"/>
                                        </p:tgtEl>
                                        <p:attrNameLst>
                                          <p:attrName>style.visibility</p:attrName>
                                        </p:attrNameLst>
                                      </p:cBhvr>
                                      <p:to>
                                        <p:strVal val="visible"/>
                                      </p:to>
                                    </p:set>
                                    <p:anim calcmode="lin" valueType="num">
                                      <p:cBhvr additive="base">
                                        <p:cTn id="25" dur="500"/>
                                        <p:tgtEl>
                                          <p:spTgt spid="260"/>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259"/>
                                        </p:tgtEl>
                                        <p:attrNameLst>
                                          <p:attrName>style.visibility</p:attrName>
                                        </p:attrNameLst>
                                      </p:cBhvr>
                                      <p:to>
                                        <p:strVal val="visible"/>
                                      </p:to>
                                    </p:set>
                                    <p:anim calcmode="lin" valueType="num">
                                      <p:cBhvr additive="base">
                                        <p:cTn id="28" dur="500"/>
                                        <p:tgtEl>
                                          <p:spTgt spid="259"/>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262"/>
                                        </p:tgtEl>
                                        <p:attrNameLst>
                                          <p:attrName>style.visibility</p:attrName>
                                        </p:attrNameLst>
                                      </p:cBhvr>
                                      <p:to>
                                        <p:strVal val="visible"/>
                                      </p:to>
                                    </p:set>
                                    <p:anim calcmode="lin" valueType="num">
                                      <p:cBhvr additive="base">
                                        <p:cTn id="31" dur="500"/>
                                        <p:tgtEl>
                                          <p:spTgt spid="262"/>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258"/>
                                        </p:tgtEl>
                                        <p:attrNameLst>
                                          <p:attrName>style.visibility</p:attrName>
                                        </p:attrNameLst>
                                      </p:cBhvr>
                                      <p:to>
                                        <p:strVal val="visible"/>
                                      </p:to>
                                    </p:set>
                                    <p:animEffect transition="in" filter="fade">
                                      <p:cBhvr>
                                        <p:cTn id="34" dur="500"/>
                                        <p:tgtEl>
                                          <p:spTgt spid="258"/>
                                        </p:tgtEl>
                                      </p:cBhvr>
                                    </p:animEffect>
                                  </p:childTnLst>
                                </p:cTn>
                              </p:par>
                              <p:par>
                                <p:cTn id="35" presetID="10" presetClass="entr" presetSubtype="0" fill="hold" nodeType="withEffect">
                                  <p:stCondLst>
                                    <p:cond delay="250"/>
                                  </p:stCondLst>
                                  <p:childTnLst>
                                    <p:set>
                                      <p:cBhvr>
                                        <p:cTn id="36" dur="1" fill="hold">
                                          <p:stCondLst>
                                            <p:cond delay="0"/>
                                          </p:stCondLst>
                                        </p:cTn>
                                        <p:tgtEl>
                                          <p:spTgt spid="257">
                                            <p:txEl>
                                              <p:pRg st="0" end="0"/>
                                            </p:txEl>
                                          </p:spTgt>
                                        </p:tgtEl>
                                        <p:attrNameLst>
                                          <p:attrName>style.visibility</p:attrName>
                                        </p:attrNameLst>
                                      </p:cBhvr>
                                      <p:to>
                                        <p:strVal val="visible"/>
                                      </p:to>
                                    </p:set>
                                    <p:animEffect transition="in" filter="fade">
                                      <p:cBhvr>
                                        <p:cTn id="37" dur="500"/>
                                        <p:tgtEl>
                                          <p:spTgt spid="257">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257">
                                            <p:txEl>
                                              <p:pRg st="1" end="1"/>
                                            </p:txEl>
                                          </p:spTgt>
                                        </p:tgtEl>
                                        <p:attrNameLst>
                                          <p:attrName>style.visibility</p:attrName>
                                        </p:attrNameLst>
                                      </p:cBhvr>
                                      <p:to>
                                        <p:strVal val="visible"/>
                                      </p:to>
                                    </p:set>
                                    <p:animEffect transition="in" filter="fade">
                                      <p:cBhvr>
                                        <p:cTn id="40" dur="500"/>
                                        <p:tgtEl>
                                          <p:spTgt spid="257">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257">
                                            <p:txEl>
                                              <p:pRg st="2" end="2"/>
                                            </p:txEl>
                                          </p:spTgt>
                                        </p:tgtEl>
                                        <p:attrNameLst>
                                          <p:attrName>style.visibility</p:attrName>
                                        </p:attrNameLst>
                                      </p:cBhvr>
                                      <p:to>
                                        <p:strVal val="visible"/>
                                      </p:to>
                                    </p:set>
                                    <p:animEffect transition="in" filter="fade">
                                      <p:cBhvr>
                                        <p:cTn id="43" dur="500"/>
                                        <p:tgtEl>
                                          <p:spTgt spid="257">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257">
                                            <p:txEl>
                                              <p:pRg st="3" end="3"/>
                                            </p:txEl>
                                          </p:spTgt>
                                        </p:tgtEl>
                                        <p:attrNameLst>
                                          <p:attrName>style.visibility</p:attrName>
                                        </p:attrNameLst>
                                      </p:cBhvr>
                                      <p:to>
                                        <p:strVal val="visible"/>
                                      </p:to>
                                    </p:set>
                                    <p:animEffect transition="in" filter="fade">
                                      <p:cBhvr>
                                        <p:cTn id="46" dur="500"/>
                                        <p:tgtEl>
                                          <p:spTgt spid="257">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257">
                                            <p:txEl>
                                              <p:pRg st="4" end="4"/>
                                            </p:txEl>
                                          </p:spTgt>
                                        </p:tgtEl>
                                        <p:attrNameLst>
                                          <p:attrName>style.visibility</p:attrName>
                                        </p:attrNameLst>
                                      </p:cBhvr>
                                      <p:to>
                                        <p:strVal val="visible"/>
                                      </p:to>
                                    </p:set>
                                    <p:animEffect transition="in" filter="fade">
                                      <p:cBhvr>
                                        <p:cTn id="49" dur="500"/>
                                        <p:tgtEl>
                                          <p:spTgt spid="257">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257">
                                            <p:txEl>
                                              <p:pRg st="5" end="5"/>
                                            </p:txEl>
                                          </p:spTgt>
                                        </p:tgtEl>
                                        <p:attrNameLst>
                                          <p:attrName>style.visibility</p:attrName>
                                        </p:attrNameLst>
                                      </p:cBhvr>
                                      <p:to>
                                        <p:strVal val="visible"/>
                                      </p:to>
                                    </p:set>
                                    <p:animEffect transition="in" filter="fade">
                                      <p:cBhvr>
                                        <p:cTn id="52" dur="500"/>
                                        <p:tgtEl>
                                          <p:spTgt spid="257">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257">
                                            <p:txEl>
                                              <p:pRg st="6" end="6"/>
                                            </p:txEl>
                                          </p:spTgt>
                                        </p:tgtEl>
                                        <p:attrNameLst>
                                          <p:attrName>style.visibility</p:attrName>
                                        </p:attrNameLst>
                                      </p:cBhvr>
                                      <p:to>
                                        <p:strVal val="visible"/>
                                      </p:to>
                                    </p:set>
                                    <p:animEffect transition="in" filter="fade">
                                      <p:cBhvr>
                                        <p:cTn id="55" dur="500"/>
                                        <p:tgtEl>
                                          <p:spTgt spid="257">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257">
                                            <p:txEl>
                                              <p:pRg st="7" end="7"/>
                                            </p:txEl>
                                          </p:spTgt>
                                        </p:tgtEl>
                                        <p:attrNameLst>
                                          <p:attrName>style.visibility</p:attrName>
                                        </p:attrNameLst>
                                      </p:cBhvr>
                                      <p:to>
                                        <p:strVal val="visible"/>
                                      </p:to>
                                    </p:set>
                                    <p:animEffect transition="in" filter="fade">
                                      <p:cBhvr>
                                        <p:cTn id="58" dur="500"/>
                                        <p:tgtEl>
                                          <p:spTgt spid="257">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257">
                                            <p:txEl>
                                              <p:pRg st="8" end="8"/>
                                            </p:txEl>
                                          </p:spTgt>
                                        </p:tgtEl>
                                        <p:attrNameLst>
                                          <p:attrName>style.visibility</p:attrName>
                                        </p:attrNameLst>
                                      </p:cBhvr>
                                      <p:to>
                                        <p:strVal val="visible"/>
                                      </p:to>
                                    </p:set>
                                    <p:animEffect transition="in" filter="fade">
                                      <p:cBhvr>
                                        <p:cTn id="61" dur="500"/>
                                        <p:tgtEl>
                                          <p:spTgt spid="257">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251"/>
                                        </p:tgtEl>
                                        <p:attrNameLst>
                                          <p:attrName>style.visibility</p:attrName>
                                        </p:attrNameLst>
                                      </p:cBhvr>
                                      <p:to>
                                        <p:strVal val="visible"/>
                                      </p:to>
                                    </p:set>
                                    <p:animEffect transition="in" filter="fade">
                                      <p:cBhvr>
                                        <p:cTn id="64" dur="500"/>
                                        <p:tgtEl>
                                          <p:spTgt spid="251"/>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263">
                                            <p:txEl>
                                              <p:pRg st="0" end="0"/>
                                            </p:txEl>
                                          </p:spTgt>
                                        </p:tgtEl>
                                        <p:attrNameLst>
                                          <p:attrName>style.visibility</p:attrName>
                                        </p:attrNameLst>
                                      </p:cBhvr>
                                      <p:to>
                                        <p:strVal val="visible"/>
                                      </p:to>
                                    </p:set>
                                    <p:animEffect transition="in" filter="fade">
                                      <p:cBhvr>
                                        <p:cTn id="68" dur="500"/>
                                        <p:tgtEl>
                                          <p:spTgt spid="263">
                                            <p:txEl>
                                              <p:pRg st="0" end="0"/>
                                            </p:txEl>
                                          </p:spTgt>
                                        </p:tgtEl>
                                      </p:cBhvr>
                                    </p:animEffect>
                                  </p:childTnLst>
                                </p:cTn>
                              </p:par>
                            </p:childTnLst>
                          </p:cTn>
                        </p:par>
                        <p:par>
                          <p:cTn id="69" fill="hold">
                            <p:stCondLst>
                              <p:cond delay="1000"/>
                            </p:stCondLst>
                            <p:childTnLst>
                              <p:par>
                                <p:cTn id="70" presetID="10" presetClass="entr" presetSubtype="0" fill="hold" nodeType="afterEffect">
                                  <p:stCondLst>
                                    <p:cond delay="0"/>
                                  </p:stCondLst>
                                  <p:childTnLst>
                                    <p:set>
                                      <p:cBhvr>
                                        <p:cTn id="71" dur="1" fill="hold">
                                          <p:stCondLst>
                                            <p:cond delay="0"/>
                                          </p:stCondLst>
                                        </p:cTn>
                                        <p:tgtEl>
                                          <p:spTgt spid="263">
                                            <p:txEl>
                                              <p:pRg st="1" end="1"/>
                                            </p:txEl>
                                          </p:spTgt>
                                        </p:tgtEl>
                                        <p:attrNameLst>
                                          <p:attrName>style.visibility</p:attrName>
                                        </p:attrNameLst>
                                      </p:cBhvr>
                                      <p:to>
                                        <p:strVal val="visible"/>
                                      </p:to>
                                    </p:set>
                                    <p:animEffect transition="in" filter="fade">
                                      <p:cBhvr>
                                        <p:cTn id="72" dur="500"/>
                                        <p:tgtEl>
                                          <p:spTgt spid="263">
                                            <p:txEl>
                                              <p:pRg st="1" end="1"/>
                                            </p:txEl>
                                          </p:spTgt>
                                        </p:tgtEl>
                                      </p:cBhvr>
                                    </p:animEffect>
                                  </p:childTnLst>
                                </p:cTn>
                              </p:par>
                            </p:childTnLst>
                          </p:cTn>
                        </p:par>
                        <p:par>
                          <p:cTn id="73" fill="hold">
                            <p:stCondLst>
                              <p:cond delay="1500"/>
                            </p:stCondLst>
                            <p:childTnLst>
                              <p:par>
                                <p:cTn id="74" presetID="10" presetClass="entr" presetSubtype="0" fill="hold" nodeType="afterEffect">
                                  <p:stCondLst>
                                    <p:cond delay="0"/>
                                  </p:stCondLst>
                                  <p:childTnLst>
                                    <p:set>
                                      <p:cBhvr>
                                        <p:cTn id="75" dur="1" fill="hold">
                                          <p:stCondLst>
                                            <p:cond delay="0"/>
                                          </p:stCondLst>
                                        </p:cTn>
                                        <p:tgtEl>
                                          <p:spTgt spid="263">
                                            <p:txEl>
                                              <p:pRg st="2" end="2"/>
                                            </p:txEl>
                                          </p:spTgt>
                                        </p:tgtEl>
                                        <p:attrNameLst>
                                          <p:attrName>style.visibility</p:attrName>
                                        </p:attrNameLst>
                                      </p:cBhvr>
                                      <p:to>
                                        <p:strVal val="visible"/>
                                      </p:to>
                                    </p:set>
                                    <p:animEffect transition="in" filter="fade">
                                      <p:cBhvr>
                                        <p:cTn id="76" dur="500"/>
                                        <p:tgtEl>
                                          <p:spTgt spid="263">
                                            <p:txEl>
                                              <p:pRg st="2" end="2"/>
                                            </p:txEl>
                                          </p:spTgt>
                                        </p:tgtEl>
                                      </p:cBhvr>
                                    </p:animEffect>
                                  </p:childTnLst>
                                </p:cTn>
                              </p:par>
                            </p:childTnLst>
                          </p:cTn>
                        </p:par>
                        <p:par>
                          <p:cTn id="77" fill="hold">
                            <p:stCondLst>
                              <p:cond delay="2000"/>
                            </p:stCondLst>
                            <p:childTnLst>
                              <p:par>
                                <p:cTn id="78" presetID="10" presetClass="entr" presetSubtype="0" fill="hold" nodeType="afterEffect">
                                  <p:stCondLst>
                                    <p:cond delay="0"/>
                                  </p:stCondLst>
                                  <p:childTnLst>
                                    <p:set>
                                      <p:cBhvr>
                                        <p:cTn id="79" dur="1" fill="hold">
                                          <p:stCondLst>
                                            <p:cond delay="0"/>
                                          </p:stCondLst>
                                        </p:cTn>
                                        <p:tgtEl>
                                          <p:spTgt spid="263">
                                            <p:txEl>
                                              <p:pRg st="3" end="3"/>
                                            </p:txEl>
                                          </p:spTgt>
                                        </p:tgtEl>
                                        <p:attrNameLst>
                                          <p:attrName>style.visibility</p:attrName>
                                        </p:attrNameLst>
                                      </p:cBhvr>
                                      <p:to>
                                        <p:strVal val="visible"/>
                                      </p:to>
                                    </p:set>
                                    <p:animEffect transition="in" filter="fade">
                                      <p:cBhvr>
                                        <p:cTn id="80" dur="500"/>
                                        <p:tgtEl>
                                          <p:spTgt spid="263">
                                            <p:txEl>
                                              <p:pRg st="3" end="3"/>
                                            </p:txEl>
                                          </p:spTgt>
                                        </p:tgtEl>
                                      </p:cBhvr>
                                    </p:animEffect>
                                  </p:childTnLst>
                                </p:cTn>
                              </p:par>
                            </p:childTnLst>
                          </p:cTn>
                        </p:par>
                        <p:par>
                          <p:cTn id="81" fill="hold">
                            <p:stCondLst>
                              <p:cond delay="2500"/>
                            </p:stCondLst>
                            <p:childTnLst>
                              <p:par>
                                <p:cTn id="82" presetID="10" presetClass="entr" presetSubtype="0" fill="hold" nodeType="afterEffect">
                                  <p:stCondLst>
                                    <p:cond delay="0"/>
                                  </p:stCondLst>
                                  <p:childTnLst>
                                    <p:set>
                                      <p:cBhvr>
                                        <p:cTn id="83" dur="1" fill="hold">
                                          <p:stCondLst>
                                            <p:cond delay="0"/>
                                          </p:stCondLst>
                                        </p:cTn>
                                        <p:tgtEl>
                                          <p:spTgt spid="263">
                                            <p:txEl>
                                              <p:pRg st="4" end="4"/>
                                            </p:txEl>
                                          </p:spTgt>
                                        </p:tgtEl>
                                        <p:attrNameLst>
                                          <p:attrName>style.visibility</p:attrName>
                                        </p:attrNameLst>
                                      </p:cBhvr>
                                      <p:to>
                                        <p:strVal val="visible"/>
                                      </p:to>
                                    </p:set>
                                    <p:animEffect transition="in" filter="fade">
                                      <p:cBhvr>
                                        <p:cTn id="84" dur="500"/>
                                        <p:tgtEl>
                                          <p:spTgt spid="263">
                                            <p:txEl>
                                              <p:pRg st="4" end="4"/>
                                            </p:txEl>
                                          </p:spTgt>
                                        </p:tgtEl>
                                      </p:cBhvr>
                                    </p:animEffect>
                                  </p:childTnLst>
                                </p:cTn>
                              </p:par>
                            </p:childTnLst>
                          </p:cTn>
                        </p:par>
                        <p:par>
                          <p:cTn id="85" fill="hold">
                            <p:stCondLst>
                              <p:cond delay="3000"/>
                            </p:stCondLst>
                            <p:childTnLst>
                              <p:par>
                                <p:cTn id="86" presetID="10" presetClass="entr" presetSubtype="0" fill="hold" nodeType="afterEffect">
                                  <p:stCondLst>
                                    <p:cond delay="0"/>
                                  </p:stCondLst>
                                  <p:childTnLst>
                                    <p:set>
                                      <p:cBhvr>
                                        <p:cTn id="87" dur="1" fill="hold">
                                          <p:stCondLst>
                                            <p:cond delay="0"/>
                                          </p:stCondLst>
                                        </p:cTn>
                                        <p:tgtEl>
                                          <p:spTgt spid="263">
                                            <p:txEl>
                                              <p:pRg st="5" end="5"/>
                                            </p:txEl>
                                          </p:spTgt>
                                        </p:tgtEl>
                                        <p:attrNameLst>
                                          <p:attrName>style.visibility</p:attrName>
                                        </p:attrNameLst>
                                      </p:cBhvr>
                                      <p:to>
                                        <p:strVal val="visible"/>
                                      </p:to>
                                    </p:set>
                                    <p:animEffect transition="in" filter="fade">
                                      <p:cBhvr>
                                        <p:cTn id="88" dur="500"/>
                                        <p:tgtEl>
                                          <p:spTgt spid="263">
                                            <p:txEl>
                                              <p:pRg st="5" end="5"/>
                                            </p:txEl>
                                          </p:spTgt>
                                        </p:tgtEl>
                                      </p:cBhvr>
                                    </p:animEffect>
                                  </p:childTnLst>
                                </p:cTn>
                              </p:par>
                            </p:childTnLst>
                          </p:cTn>
                        </p:par>
                        <p:par>
                          <p:cTn id="89" fill="hold">
                            <p:stCondLst>
                              <p:cond delay="3500"/>
                            </p:stCondLst>
                            <p:childTnLst>
                              <p:par>
                                <p:cTn id="90" presetID="10" presetClass="entr" presetSubtype="0" fill="hold" nodeType="afterEffect">
                                  <p:stCondLst>
                                    <p:cond delay="0"/>
                                  </p:stCondLst>
                                  <p:childTnLst>
                                    <p:set>
                                      <p:cBhvr>
                                        <p:cTn id="91" dur="1" fill="hold">
                                          <p:stCondLst>
                                            <p:cond delay="0"/>
                                          </p:stCondLst>
                                        </p:cTn>
                                        <p:tgtEl>
                                          <p:spTgt spid="263">
                                            <p:txEl>
                                              <p:pRg st="6" end="6"/>
                                            </p:txEl>
                                          </p:spTgt>
                                        </p:tgtEl>
                                        <p:attrNameLst>
                                          <p:attrName>style.visibility</p:attrName>
                                        </p:attrNameLst>
                                      </p:cBhvr>
                                      <p:to>
                                        <p:strVal val="visible"/>
                                      </p:to>
                                    </p:set>
                                    <p:animEffect transition="in" filter="fade">
                                      <p:cBhvr>
                                        <p:cTn id="92" dur="500"/>
                                        <p:tgtEl>
                                          <p:spTgt spid="263">
                                            <p:txEl>
                                              <p:pRg st="6" end="6"/>
                                            </p:txEl>
                                          </p:spTgt>
                                        </p:tgtEl>
                                      </p:cBhvr>
                                    </p:animEffect>
                                  </p:childTnLst>
                                </p:cTn>
                              </p:par>
                            </p:childTnLst>
                          </p:cTn>
                        </p:par>
                        <p:par>
                          <p:cTn id="93" fill="hold">
                            <p:stCondLst>
                              <p:cond delay="4000"/>
                            </p:stCondLst>
                            <p:childTnLst>
                              <p:par>
                                <p:cTn id="94" presetID="10" presetClass="entr" presetSubtype="0" fill="hold" nodeType="afterEffect">
                                  <p:stCondLst>
                                    <p:cond delay="0"/>
                                  </p:stCondLst>
                                  <p:childTnLst>
                                    <p:set>
                                      <p:cBhvr>
                                        <p:cTn id="95" dur="1" fill="hold">
                                          <p:stCondLst>
                                            <p:cond delay="0"/>
                                          </p:stCondLst>
                                        </p:cTn>
                                        <p:tgtEl>
                                          <p:spTgt spid="263">
                                            <p:txEl>
                                              <p:pRg st="7" end="7"/>
                                            </p:txEl>
                                          </p:spTgt>
                                        </p:tgtEl>
                                        <p:attrNameLst>
                                          <p:attrName>style.visibility</p:attrName>
                                        </p:attrNameLst>
                                      </p:cBhvr>
                                      <p:to>
                                        <p:strVal val="visible"/>
                                      </p:to>
                                    </p:set>
                                    <p:animEffect transition="in" filter="fade">
                                      <p:cBhvr>
                                        <p:cTn id="96" dur="500"/>
                                        <p:tgtEl>
                                          <p:spTgt spid="263">
                                            <p:txEl>
                                              <p:pRg st="7" end="7"/>
                                            </p:txEl>
                                          </p:spTgt>
                                        </p:tgtEl>
                                      </p:cBhvr>
                                    </p:animEffect>
                                  </p:childTnLst>
                                </p:cTn>
                              </p:par>
                            </p:childTnLst>
                          </p:cTn>
                        </p:par>
                        <p:par>
                          <p:cTn id="97" fill="hold">
                            <p:stCondLst>
                              <p:cond delay="4500"/>
                            </p:stCondLst>
                            <p:childTnLst>
                              <p:par>
                                <p:cTn id="98" presetID="10" presetClass="entr" presetSubtype="0" fill="hold" nodeType="afterEffect">
                                  <p:stCondLst>
                                    <p:cond delay="0"/>
                                  </p:stCondLst>
                                  <p:childTnLst>
                                    <p:set>
                                      <p:cBhvr>
                                        <p:cTn id="99" dur="1" fill="hold">
                                          <p:stCondLst>
                                            <p:cond delay="0"/>
                                          </p:stCondLst>
                                        </p:cTn>
                                        <p:tgtEl>
                                          <p:spTgt spid="263">
                                            <p:txEl>
                                              <p:pRg st="8" end="8"/>
                                            </p:txEl>
                                          </p:spTgt>
                                        </p:tgtEl>
                                        <p:attrNameLst>
                                          <p:attrName>style.visibility</p:attrName>
                                        </p:attrNameLst>
                                      </p:cBhvr>
                                      <p:to>
                                        <p:strVal val="visible"/>
                                      </p:to>
                                    </p:set>
                                    <p:animEffect transition="in" filter="fade">
                                      <p:cBhvr>
                                        <p:cTn id="100" dur="500"/>
                                        <p:tgtEl>
                                          <p:spTgt spid="263">
                                            <p:txEl>
                                              <p:pRg st="8" end="8"/>
                                            </p:txEl>
                                          </p:spTgt>
                                        </p:tgtEl>
                                      </p:cBhvr>
                                    </p:animEffect>
                                  </p:childTnLst>
                                </p:cTn>
                              </p:par>
                            </p:childTnLst>
                          </p:cTn>
                        </p:par>
                        <p:par>
                          <p:cTn id="101" fill="hold">
                            <p:stCondLst>
                              <p:cond delay="5000"/>
                            </p:stCondLst>
                            <p:childTnLst>
                              <p:par>
                                <p:cTn id="102" presetID="10" presetClass="entr" presetSubtype="0" fill="hold" nodeType="afterEffect">
                                  <p:stCondLst>
                                    <p:cond delay="0"/>
                                  </p:stCondLst>
                                  <p:childTnLst>
                                    <p:set>
                                      <p:cBhvr>
                                        <p:cTn id="103" dur="1" fill="hold">
                                          <p:stCondLst>
                                            <p:cond delay="0"/>
                                          </p:stCondLst>
                                        </p:cTn>
                                        <p:tgtEl>
                                          <p:spTgt spid="265">
                                            <p:txEl>
                                              <p:pRg st="0" end="0"/>
                                            </p:txEl>
                                          </p:spTgt>
                                        </p:tgtEl>
                                        <p:attrNameLst>
                                          <p:attrName>style.visibility</p:attrName>
                                        </p:attrNameLst>
                                      </p:cBhvr>
                                      <p:to>
                                        <p:strVal val="visible"/>
                                      </p:to>
                                    </p:set>
                                    <p:animEffect transition="in" filter="fade">
                                      <p:cBhvr>
                                        <p:cTn id="104" dur="500"/>
                                        <p:tgtEl>
                                          <p:spTgt spid="265">
                                            <p:txEl>
                                              <p:pRg st="0" end="0"/>
                                            </p:txEl>
                                          </p:spTgt>
                                        </p:tgtEl>
                                      </p:cBhvr>
                                    </p:animEffect>
                                  </p:childTnLst>
                                </p:cTn>
                              </p:par>
                            </p:childTnLst>
                          </p:cTn>
                        </p:par>
                        <p:par>
                          <p:cTn id="105" fill="hold">
                            <p:stCondLst>
                              <p:cond delay="5500"/>
                            </p:stCondLst>
                            <p:childTnLst>
                              <p:par>
                                <p:cTn id="106" presetID="10" presetClass="entr" presetSubtype="0" fill="hold" nodeType="afterEffect">
                                  <p:stCondLst>
                                    <p:cond delay="0"/>
                                  </p:stCondLst>
                                  <p:childTnLst>
                                    <p:set>
                                      <p:cBhvr>
                                        <p:cTn id="107" dur="1" fill="hold">
                                          <p:stCondLst>
                                            <p:cond delay="0"/>
                                          </p:stCondLst>
                                        </p:cTn>
                                        <p:tgtEl>
                                          <p:spTgt spid="265">
                                            <p:txEl>
                                              <p:pRg st="1" end="1"/>
                                            </p:txEl>
                                          </p:spTgt>
                                        </p:tgtEl>
                                        <p:attrNameLst>
                                          <p:attrName>style.visibility</p:attrName>
                                        </p:attrNameLst>
                                      </p:cBhvr>
                                      <p:to>
                                        <p:strVal val="visible"/>
                                      </p:to>
                                    </p:set>
                                    <p:animEffect transition="in" filter="fade">
                                      <p:cBhvr>
                                        <p:cTn id="108" dur="500"/>
                                        <p:tgtEl>
                                          <p:spTgt spid="265">
                                            <p:txEl>
                                              <p:pRg st="1" end="1"/>
                                            </p:txEl>
                                          </p:spTgt>
                                        </p:tgtEl>
                                      </p:cBhvr>
                                    </p:animEffect>
                                  </p:childTnLst>
                                </p:cTn>
                              </p:par>
                            </p:childTnLst>
                          </p:cTn>
                        </p:par>
                        <p:par>
                          <p:cTn id="109" fill="hold">
                            <p:stCondLst>
                              <p:cond delay="6000"/>
                            </p:stCondLst>
                            <p:childTnLst>
                              <p:par>
                                <p:cTn id="110" presetID="10" presetClass="entr" presetSubtype="0" fill="hold" nodeType="afterEffect">
                                  <p:stCondLst>
                                    <p:cond delay="0"/>
                                  </p:stCondLst>
                                  <p:childTnLst>
                                    <p:set>
                                      <p:cBhvr>
                                        <p:cTn id="111" dur="1" fill="hold">
                                          <p:stCondLst>
                                            <p:cond delay="0"/>
                                          </p:stCondLst>
                                        </p:cTn>
                                        <p:tgtEl>
                                          <p:spTgt spid="265">
                                            <p:txEl>
                                              <p:pRg st="2" end="2"/>
                                            </p:txEl>
                                          </p:spTgt>
                                        </p:tgtEl>
                                        <p:attrNameLst>
                                          <p:attrName>style.visibility</p:attrName>
                                        </p:attrNameLst>
                                      </p:cBhvr>
                                      <p:to>
                                        <p:strVal val="visible"/>
                                      </p:to>
                                    </p:set>
                                    <p:animEffect transition="in" filter="fade">
                                      <p:cBhvr>
                                        <p:cTn id="112" dur="500"/>
                                        <p:tgtEl>
                                          <p:spTgt spid="265">
                                            <p:txEl>
                                              <p:pRg st="2" end="2"/>
                                            </p:txEl>
                                          </p:spTgt>
                                        </p:tgtEl>
                                      </p:cBhvr>
                                    </p:animEffect>
                                  </p:childTnLst>
                                </p:cTn>
                              </p:par>
                            </p:childTnLst>
                          </p:cTn>
                        </p:par>
                        <p:par>
                          <p:cTn id="113" fill="hold">
                            <p:stCondLst>
                              <p:cond delay="6500"/>
                            </p:stCondLst>
                            <p:childTnLst>
                              <p:par>
                                <p:cTn id="114" presetID="10" presetClass="entr" presetSubtype="0" fill="hold" nodeType="afterEffect">
                                  <p:stCondLst>
                                    <p:cond delay="0"/>
                                  </p:stCondLst>
                                  <p:childTnLst>
                                    <p:set>
                                      <p:cBhvr>
                                        <p:cTn id="115" dur="1" fill="hold">
                                          <p:stCondLst>
                                            <p:cond delay="0"/>
                                          </p:stCondLst>
                                        </p:cTn>
                                        <p:tgtEl>
                                          <p:spTgt spid="265">
                                            <p:txEl>
                                              <p:pRg st="3" end="3"/>
                                            </p:txEl>
                                          </p:spTgt>
                                        </p:tgtEl>
                                        <p:attrNameLst>
                                          <p:attrName>style.visibility</p:attrName>
                                        </p:attrNameLst>
                                      </p:cBhvr>
                                      <p:to>
                                        <p:strVal val="visible"/>
                                      </p:to>
                                    </p:set>
                                    <p:animEffect transition="in" filter="fade">
                                      <p:cBhvr>
                                        <p:cTn id="116" dur="500"/>
                                        <p:tgtEl>
                                          <p:spTgt spid="265">
                                            <p:txEl>
                                              <p:pRg st="3" end="3"/>
                                            </p:txEl>
                                          </p:spTgt>
                                        </p:tgtEl>
                                      </p:cBhvr>
                                    </p:animEffect>
                                  </p:childTnLst>
                                </p:cTn>
                              </p:par>
                            </p:childTnLst>
                          </p:cTn>
                        </p:par>
                        <p:par>
                          <p:cTn id="117" fill="hold">
                            <p:stCondLst>
                              <p:cond delay="7000"/>
                            </p:stCondLst>
                            <p:childTnLst>
                              <p:par>
                                <p:cTn id="118" presetID="10" presetClass="entr" presetSubtype="0" fill="hold" nodeType="afterEffect">
                                  <p:stCondLst>
                                    <p:cond delay="0"/>
                                  </p:stCondLst>
                                  <p:childTnLst>
                                    <p:set>
                                      <p:cBhvr>
                                        <p:cTn id="119" dur="1" fill="hold">
                                          <p:stCondLst>
                                            <p:cond delay="0"/>
                                          </p:stCondLst>
                                        </p:cTn>
                                        <p:tgtEl>
                                          <p:spTgt spid="265">
                                            <p:txEl>
                                              <p:pRg st="4" end="4"/>
                                            </p:txEl>
                                          </p:spTgt>
                                        </p:tgtEl>
                                        <p:attrNameLst>
                                          <p:attrName>style.visibility</p:attrName>
                                        </p:attrNameLst>
                                      </p:cBhvr>
                                      <p:to>
                                        <p:strVal val="visible"/>
                                      </p:to>
                                    </p:set>
                                    <p:animEffect transition="in" filter="fade">
                                      <p:cBhvr>
                                        <p:cTn id="120" dur="500"/>
                                        <p:tgtEl>
                                          <p:spTgt spid="265">
                                            <p:txEl>
                                              <p:pRg st="4" end="4"/>
                                            </p:txEl>
                                          </p:spTgt>
                                        </p:tgtEl>
                                      </p:cBhvr>
                                    </p:animEffect>
                                  </p:childTnLst>
                                </p:cTn>
                              </p:par>
                            </p:childTnLst>
                          </p:cTn>
                        </p:par>
                        <p:par>
                          <p:cTn id="121" fill="hold">
                            <p:stCondLst>
                              <p:cond delay="7500"/>
                            </p:stCondLst>
                            <p:childTnLst>
                              <p:par>
                                <p:cTn id="122" presetID="10" presetClass="entr" presetSubtype="0" fill="hold" nodeType="afterEffect">
                                  <p:stCondLst>
                                    <p:cond delay="0"/>
                                  </p:stCondLst>
                                  <p:childTnLst>
                                    <p:set>
                                      <p:cBhvr>
                                        <p:cTn id="123" dur="1" fill="hold">
                                          <p:stCondLst>
                                            <p:cond delay="0"/>
                                          </p:stCondLst>
                                        </p:cTn>
                                        <p:tgtEl>
                                          <p:spTgt spid="265">
                                            <p:txEl>
                                              <p:pRg st="5" end="5"/>
                                            </p:txEl>
                                          </p:spTgt>
                                        </p:tgtEl>
                                        <p:attrNameLst>
                                          <p:attrName>style.visibility</p:attrName>
                                        </p:attrNameLst>
                                      </p:cBhvr>
                                      <p:to>
                                        <p:strVal val="visible"/>
                                      </p:to>
                                    </p:set>
                                    <p:animEffect transition="in" filter="fade">
                                      <p:cBhvr>
                                        <p:cTn id="124" dur="500"/>
                                        <p:tgtEl>
                                          <p:spTgt spid="265">
                                            <p:txEl>
                                              <p:pRg st="5" end="5"/>
                                            </p:txEl>
                                          </p:spTgt>
                                        </p:tgtEl>
                                      </p:cBhvr>
                                    </p:animEffect>
                                  </p:childTnLst>
                                </p:cTn>
                              </p:par>
                            </p:childTnLst>
                          </p:cTn>
                        </p:par>
                        <p:par>
                          <p:cTn id="125" fill="hold">
                            <p:stCondLst>
                              <p:cond delay="8000"/>
                            </p:stCondLst>
                            <p:childTnLst>
                              <p:par>
                                <p:cTn id="126" presetID="10" presetClass="entr" presetSubtype="0" fill="hold" nodeType="afterEffect">
                                  <p:stCondLst>
                                    <p:cond delay="0"/>
                                  </p:stCondLst>
                                  <p:childTnLst>
                                    <p:set>
                                      <p:cBhvr>
                                        <p:cTn id="127" dur="1" fill="hold">
                                          <p:stCondLst>
                                            <p:cond delay="0"/>
                                          </p:stCondLst>
                                        </p:cTn>
                                        <p:tgtEl>
                                          <p:spTgt spid="265">
                                            <p:txEl>
                                              <p:pRg st="6" end="6"/>
                                            </p:txEl>
                                          </p:spTgt>
                                        </p:tgtEl>
                                        <p:attrNameLst>
                                          <p:attrName>style.visibility</p:attrName>
                                        </p:attrNameLst>
                                      </p:cBhvr>
                                      <p:to>
                                        <p:strVal val="visible"/>
                                      </p:to>
                                    </p:set>
                                    <p:animEffect transition="in" filter="fade">
                                      <p:cBhvr>
                                        <p:cTn id="128" dur="500"/>
                                        <p:tgtEl>
                                          <p:spTgt spid="265">
                                            <p:txEl>
                                              <p:pRg st="6" end="6"/>
                                            </p:txEl>
                                          </p:spTgt>
                                        </p:tgtEl>
                                      </p:cBhvr>
                                    </p:animEffect>
                                  </p:childTnLst>
                                </p:cTn>
                              </p:par>
                            </p:childTnLst>
                          </p:cTn>
                        </p:par>
                        <p:par>
                          <p:cTn id="129" fill="hold">
                            <p:stCondLst>
                              <p:cond delay="8500"/>
                            </p:stCondLst>
                            <p:childTnLst>
                              <p:par>
                                <p:cTn id="130" presetID="10" presetClass="entr" presetSubtype="0" fill="hold" nodeType="afterEffect">
                                  <p:stCondLst>
                                    <p:cond delay="0"/>
                                  </p:stCondLst>
                                  <p:childTnLst>
                                    <p:set>
                                      <p:cBhvr>
                                        <p:cTn id="131" dur="1" fill="hold">
                                          <p:stCondLst>
                                            <p:cond delay="0"/>
                                          </p:stCondLst>
                                        </p:cTn>
                                        <p:tgtEl>
                                          <p:spTgt spid="265">
                                            <p:txEl>
                                              <p:pRg st="7" end="7"/>
                                            </p:txEl>
                                          </p:spTgt>
                                        </p:tgtEl>
                                        <p:attrNameLst>
                                          <p:attrName>style.visibility</p:attrName>
                                        </p:attrNameLst>
                                      </p:cBhvr>
                                      <p:to>
                                        <p:strVal val="visible"/>
                                      </p:to>
                                    </p:set>
                                    <p:animEffect transition="in" filter="fade">
                                      <p:cBhvr>
                                        <p:cTn id="132" dur="500"/>
                                        <p:tgtEl>
                                          <p:spTgt spid="265">
                                            <p:txEl>
                                              <p:pRg st="7" end="7"/>
                                            </p:txEl>
                                          </p:spTgt>
                                        </p:tgtEl>
                                      </p:cBhvr>
                                    </p:animEffect>
                                  </p:childTnLst>
                                </p:cTn>
                              </p:par>
                            </p:childTnLst>
                          </p:cTn>
                        </p:par>
                        <p:par>
                          <p:cTn id="133" fill="hold">
                            <p:stCondLst>
                              <p:cond delay="9000"/>
                            </p:stCondLst>
                            <p:childTnLst>
                              <p:par>
                                <p:cTn id="134" presetID="10" presetClass="entr" presetSubtype="0" fill="hold" nodeType="afterEffect">
                                  <p:stCondLst>
                                    <p:cond delay="0"/>
                                  </p:stCondLst>
                                  <p:childTnLst>
                                    <p:set>
                                      <p:cBhvr>
                                        <p:cTn id="135" dur="1" fill="hold">
                                          <p:stCondLst>
                                            <p:cond delay="0"/>
                                          </p:stCondLst>
                                        </p:cTn>
                                        <p:tgtEl>
                                          <p:spTgt spid="265">
                                            <p:txEl>
                                              <p:pRg st="8" end="8"/>
                                            </p:txEl>
                                          </p:spTgt>
                                        </p:tgtEl>
                                        <p:attrNameLst>
                                          <p:attrName>style.visibility</p:attrName>
                                        </p:attrNameLst>
                                      </p:cBhvr>
                                      <p:to>
                                        <p:strVal val="visible"/>
                                      </p:to>
                                    </p:set>
                                    <p:animEffect transition="in" filter="fade">
                                      <p:cBhvr>
                                        <p:cTn id="136" dur="500"/>
                                        <p:tgtEl>
                                          <p:spTgt spid="265">
                                            <p:txEl>
                                              <p:pRg st="8" end="8"/>
                                            </p:txEl>
                                          </p:spTgt>
                                        </p:tgtEl>
                                      </p:cBhvr>
                                    </p:animEffect>
                                  </p:childTnLst>
                                </p:cTn>
                              </p:par>
                            </p:childTnLst>
                          </p:cTn>
                        </p:par>
                        <p:par>
                          <p:cTn id="137" fill="hold">
                            <p:stCondLst>
                              <p:cond delay="9500"/>
                            </p:stCondLst>
                            <p:childTnLst>
                              <p:par>
                                <p:cTn id="138" presetID="10" presetClass="entr" presetSubtype="0" fill="hold" nodeType="afterEffect">
                                  <p:stCondLst>
                                    <p:cond delay="0"/>
                                  </p:stCondLst>
                                  <p:childTnLst>
                                    <p:set>
                                      <p:cBhvr>
                                        <p:cTn id="139" dur="1" fill="hold">
                                          <p:stCondLst>
                                            <p:cond delay="0"/>
                                          </p:stCondLst>
                                        </p:cTn>
                                        <p:tgtEl>
                                          <p:spTgt spid="264">
                                            <p:txEl>
                                              <p:pRg st="0" end="0"/>
                                            </p:txEl>
                                          </p:spTgt>
                                        </p:tgtEl>
                                        <p:attrNameLst>
                                          <p:attrName>style.visibility</p:attrName>
                                        </p:attrNameLst>
                                      </p:cBhvr>
                                      <p:to>
                                        <p:strVal val="visible"/>
                                      </p:to>
                                    </p:set>
                                    <p:animEffect transition="in" filter="fade">
                                      <p:cBhvr>
                                        <p:cTn id="140" dur="500"/>
                                        <p:tgtEl>
                                          <p:spTgt spid="264">
                                            <p:txEl>
                                              <p:pRg st="0" end="0"/>
                                            </p:txEl>
                                          </p:spTgt>
                                        </p:tgtEl>
                                      </p:cBhvr>
                                    </p:animEffect>
                                  </p:childTnLst>
                                </p:cTn>
                              </p:par>
                            </p:childTnLst>
                          </p:cTn>
                        </p:par>
                        <p:par>
                          <p:cTn id="141" fill="hold">
                            <p:stCondLst>
                              <p:cond delay="10000"/>
                            </p:stCondLst>
                            <p:childTnLst>
                              <p:par>
                                <p:cTn id="142" presetID="10" presetClass="entr" presetSubtype="0" fill="hold" nodeType="afterEffect">
                                  <p:stCondLst>
                                    <p:cond delay="0"/>
                                  </p:stCondLst>
                                  <p:childTnLst>
                                    <p:set>
                                      <p:cBhvr>
                                        <p:cTn id="143" dur="1" fill="hold">
                                          <p:stCondLst>
                                            <p:cond delay="0"/>
                                          </p:stCondLst>
                                        </p:cTn>
                                        <p:tgtEl>
                                          <p:spTgt spid="264">
                                            <p:txEl>
                                              <p:pRg st="1" end="1"/>
                                            </p:txEl>
                                          </p:spTgt>
                                        </p:tgtEl>
                                        <p:attrNameLst>
                                          <p:attrName>style.visibility</p:attrName>
                                        </p:attrNameLst>
                                      </p:cBhvr>
                                      <p:to>
                                        <p:strVal val="visible"/>
                                      </p:to>
                                    </p:set>
                                    <p:animEffect transition="in" filter="fade">
                                      <p:cBhvr>
                                        <p:cTn id="144" dur="500"/>
                                        <p:tgtEl>
                                          <p:spTgt spid="264">
                                            <p:txEl>
                                              <p:pRg st="1" end="1"/>
                                            </p:txEl>
                                          </p:spTgt>
                                        </p:tgtEl>
                                      </p:cBhvr>
                                    </p:animEffect>
                                  </p:childTnLst>
                                </p:cTn>
                              </p:par>
                            </p:childTnLst>
                          </p:cTn>
                        </p:par>
                        <p:par>
                          <p:cTn id="145" fill="hold">
                            <p:stCondLst>
                              <p:cond delay="10500"/>
                            </p:stCondLst>
                            <p:childTnLst>
                              <p:par>
                                <p:cTn id="146" presetID="10" presetClass="entr" presetSubtype="0" fill="hold" nodeType="afterEffect">
                                  <p:stCondLst>
                                    <p:cond delay="0"/>
                                  </p:stCondLst>
                                  <p:childTnLst>
                                    <p:set>
                                      <p:cBhvr>
                                        <p:cTn id="147" dur="1" fill="hold">
                                          <p:stCondLst>
                                            <p:cond delay="0"/>
                                          </p:stCondLst>
                                        </p:cTn>
                                        <p:tgtEl>
                                          <p:spTgt spid="264">
                                            <p:txEl>
                                              <p:pRg st="2" end="2"/>
                                            </p:txEl>
                                          </p:spTgt>
                                        </p:tgtEl>
                                        <p:attrNameLst>
                                          <p:attrName>style.visibility</p:attrName>
                                        </p:attrNameLst>
                                      </p:cBhvr>
                                      <p:to>
                                        <p:strVal val="visible"/>
                                      </p:to>
                                    </p:set>
                                    <p:animEffect transition="in" filter="fade">
                                      <p:cBhvr>
                                        <p:cTn id="148" dur="500"/>
                                        <p:tgtEl>
                                          <p:spTgt spid="264">
                                            <p:txEl>
                                              <p:pRg st="2" end="2"/>
                                            </p:txEl>
                                          </p:spTgt>
                                        </p:tgtEl>
                                      </p:cBhvr>
                                    </p:animEffect>
                                  </p:childTnLst>
                                </p:cTn>
                              </p:par>
                            </p:childTnLst>
                          </p:cTn>
                        </p:par>
                        <p:par>
                          <p:cTn id="149" fill="hold">
                            <p:stCondLst>
                              <p:cond delay="11000"/>
                            </p:stCondLst>
                            <p:childTnLst>
                              <p:par>
                                <p:cTn id="150" presetID="10" presetClass="entr" presetSubtype="0" fill="hold" nodeType="afterEffect">
                                  <p:stCondLst>
                                    <p:cond delay="0"/>
                                  </p:stCondLst>
                                  <p:childTnLst>
                                    <p:set>
                                      <p:cBhvr>
                                        <p:cTn id="151" dur="1" fill="hold">
                                          <p:stCondLst>
                                            <p:cond delay="0"/>
                                          </p:stCondLst>
                                        </p:cTn>
                                        <p:tgtEl>
                                          <p:spTgt spid="264">
                                            <p:txEl>
                                              <p:pRg st="3" end="3"/>
                                            </p:txEl>
                                          </p:spTgt>
                                        </p:tgtEl>
                                        <p:attrNameLst>
                                          <p:attrName>style.visibility</p:attrName>
                                        </p:attrNameLst>
                                      </p:cBhvr>
                                      <p:to>
                                        <p:strVal val="visible"/>
                                      </p:to>
                                    </p:set>
                                    <p:animEffect transition="in" filter="fade">
                                      <p:cBhvr>
                                        <p:cTn id="152" dur="500"/>
                                        <p:tgtEl>
                                          <p:spTgt spid="264">
                                            <p:txEl>
                                              <p:pRg st="3" end="3"/>
                                            </p:txEl>
                                          </p:spTgt>
                                        </p:tgtEl>
                                      </p:cBhvr>
                                    </p:animEffect>
                                  </p:childTnLst>
                                </p:cTn>
                              </p:par>
                            </p:childTnLst>
                          </p:cTn>
                        </p:par>
                        <p:par>
                          <p:cTn id="153" fill="hold">
                            <p:stCondLst>
                              <p:cond delay="11500"/>
                            </p:stCondLst>
                            <p:childTnLst>
                              <p:par>
                                <p:cTn id="154" presetID="10" presetClass="entr" presetSubtype="0" fill="hold" nodeType="afterEffect">
                                  <p:stCondLst>
                                    <p:cond delay="0"/>
                                  </p:stCondLst>
                                  <p:childTnLst>
                                    <p:set>
                                      <p:cBhvr>
                                        <p:cTn id="155" dur="1" fill="hold">
                                          <p:stCondLst>
                                            <p:cond delay="0"/>
                                          </p:stCondLst>
                                        </p:cTn>
                                        <p:tgtEl>
                                          <p:spTgt spid="264">
                                            <p:txEl>
                                              <p:pRg st="4" end="4"/>
                                            </p:txEl>
                                          </p:spTgt>
                                        </p:tgtEl>
                                        <p:attrNameLst>
                                          <p:attrName>style.visibility</p:attrName>
                                        </p:attrNameLst>
                                      </p:cBhvr>
                                      <p:to>
                                        <p:strVal val="visible"/>
                                      </p:to>
                                    </p:set>
                                    <p:animEffect transition="in" filter="fade">
                                      <p:cBhvr>
                                        <p:cTn id="156" dur="500"/>
                                        <p:tgtEl>
                                          <p:spTgt spid="264">
                                            <p:txEl>
                                              <p:pRg st="4" end="4"/>
                                            </p:txEl>
                                          </p:spTgt>
                                        </p:tgtEl>
                                      </p:cBhvr>
                                    </p:animEffect>
                                  </p:childTnLst>
                                </p:cTn>
                              </p:par>
                            </p:childTnLst>
                          </p:cTn>
                        </p:par>
                        <p:par>
                          <p:cTn id="157" fill="hold">
                            <p:stCondLst>
                              <p:cond delay="12000"/>
                            </p:stCondLst>
                            <p:childTnLst>
                              <p:par>
                                <p:cTn id="158" presetID="10" presetClass="entr" presetSubtype="0" fill="hold" nodeType="afterEffect">
                                  <p:stCondLst>
                                    <p:cond delay="0"/>
                                  </p:stCondLst>
                                  <p:childTnLst>
                                    <p:set>
                                      <p:cBhvr>
                                        <p:cTn id="159" dur="1" fill="hold">
                                          <p:stCondLst>
                                            <p:cond delay="0"/>
                                          </p:stCondLst>
                                        </p:cTn>
                                        <p:tgtEl>
                                          <p:spTgt spid="264">
                                            <p:txEl>
                                              <p:pRg st="5" end="5"/>
                                            </p:txEl>
                                          </p:spTgt>
                                        </p:tgtEl>
                                        <p:attrNameLst>
                                          <p:attrName>style.visibility</p:attrName>
                                        </p:attrNameLst>
                                      </p:cBhvr>
                                      <p:to>
                                        <p:strVal val="visible"/>
                                      </p:to>
                                    </p:set>
                                    <p:animEffect transition="in" filter="fade">
                                      <p:cBhvr>
                                        <p:cTn id="160" dur="500"/>
                                        <p:tgtEl>
                                          <p:spTgt spid="264">
                                            <p:txEl>
                                              <p:pRg st="5" end="5"/>
                                            </p:txEl>
                                          </p:spTgt>
                                        </p:tgtEl>
                                      </p:cBhvr>
                                    </p:animEffect>
                                  </p:childTnLst>
                                </p:cTn>
                              </p:par>
                            </p:childTnLst>
                          </p:cTn>
                        </p:par>
                        <p:par>
                          <p:cTn id="161" fill="hold">
                            <p:stCondLst>
                              <p:cond delay="12500"/>
                            </p:stCondLst>
                            <p:childTnLst>
                              <p:par>
                                <p:cTn id="162" presetID="10" presetClass="entr" presetSubtype="0" fill="hold" nodeType="afterEffect">
                                  <p:stCondLst>
                                    <p:cond delay="0"/>
                                  </p:stCondLst>
                                  <p:childTnLst>
                                    <p:set>
                                      <p:cBhvr>
                                        <p:cTn id="163" dur="1" fill="hold">
                                          <p:stCondLst>
                                            <p:cond delay="0"/>
                                          </p:stCondLst>
                                        </p:cTn>
                                        <p:tgtEl>
                                          <p:spTgt spid="264">
                                            <p:txEl>
                                              <p:pRg st="6" end="6"/>
                                            </p:txEl>
                                          </p:spTgt>
                                        </p:tgtEl>
                                        <p:attrNameLst>
                                          <p:attrName>style.visibility</p:attrName>
                                        </p:attrNameLst>
                                      </p:cBhvr>
                                      <p:to>
                                        <p:strVal val="visible"/>
                                      </p:to>
                                    </p:set>
                                    <p:animEffect transition="in" filter="fade">
                                      <p:cBhvr>
                                        <p:cTn id="164" dur="500"/>
                                        <p:tgtEl>
                                          <p:spTgt spid="264">
                                            <p:txEl>
                                              <p:pRg st="6" end="6"/>
                                            </p:txEl>
                                          </p:spTgt>
                                        </p:tgtEl>
                                      </p:cBhvr>
                                    </p:animEffect>
                                  </p:childTnLst>
                                </p:cTn>
                              </p:par>
                            </p:childTnLst>
                          </p:cTn>
                        </p:par>
                        <p:par>
                          <p:cTn id="165" fill="hold">
                            <p:stCondLst>
                              <p:cond delay="13000"/>
                            </p:stCondLst>
                            <p:childTnLst>
                              <p:par>
                                <p:cTn id="166" presetID="10" presetClass="entr" presetSubtype="0" fill="hold" nodeType="afterEffect">
                                  <p:stCondLst>
                                    <p:cond delay="0"/>
                                  </p:stCondLst>
                                  <p:childTnLst>
                                    <p:set>
                                      <p:cBhvr>
                                        <p:cTn id="167" dur="1" fill="hold">
                                          <p:stCondLst>
                                            <p:cond delay="0"/>
                                          </p:stCondLst>
                                        </p:cTn>
                                        <p:tgtEl>
                                          <p:spTgt spid="264">
                                            <p:txEl>
                                              <p:pRg st="7" end="7"/>
                                            </p:txEl>
                                          </p:spTgt>
                                        </p:tgtEl>
                                        <p:attrNameLst>
                                          <p:attrName>style.visibility</p:attrName>
                                        </p:attrNameLst>
                                      </p:cBhvr>
                                      <p:to>
                                        <p:strVal val="visible"/>
                                      </p:to>
                                    </p:set>
                                    <p:animEffect transition="in" filter="fade">
                                      <p:cBhvr>
                                        <p:cTn id="168" dur="500"/>
                                        <p:tgtEl>
                                          <p:spTgt spid="264">
                                            <p:txEl>
                                              <p:pRg st="7" end="7"/>
                                            </p:txEl>
                                          </p:spTgt>
                                        </p:tgtEl>
                                      </p:cBhvr>
                                    </p:animEffect>
                                  </p:childTnLst>
                                </p:cTn>
                              </p:par>
                            </p:childTnLst>
                          </p:cTn>
                        </p:par>
                        <p:par>
                          <p:cTn id="169" fill="hold">
                            <p:stCondLst>
                              <p:cond delay="13500"/>
                            </p:stCondLst>
                            <p:childTnLst>
                              <p:par>
                                <p:cTn id="170" presetID="10" presetClass="entr" presetSubtype="0" fill="hold" nodeType="afterEffect">
                                  <p:stCondLst>
                                    <p:cond delay="0"/>
                                  </p:stCondLst>
                                  <p:childTnLst>
                                    <p:set>
                                      <p:cBhvr>
                                        <p:cTn id="171" dur="1" fill="hold">
                                          <p:stCondLst>
                                            <p:cond delay="0"/>
                                          </p:stCondLst>
                                        </p:cTn>
                                        <p:tgtEl>
                                          <p:spTgt spid="264">
                                            <p:txEl>
                                              <p:pRg st="8" end="8"/>
                                            </p:txEl>
                                          </p:spTgt>
                                        </p:tgtEl>
                                        <p:attrNameLst>
                                          <p:attrName>style.visibility</p:attrName>
                                        </p:attrNameLst>
                                      </p:cBhvr>
                                      <p:to>
                                        <p:strVal val="visible"/>
                                      </p:to>
                                    </p:set>
                                    <p:animEffect transition="in" filter="fade">
                                      <p:cBhvr>
                                        <p:cTn id="172" dur="500"/>
                                        <p:tgtEl>
                                          <p:spTgt spid="264">
                                            <p:txEl>
                                              <p:pRg st="8" end="8"/>
                                            </p:txEl>
                                          </p:spTgt>
                                        </p:tgtEl>
                                      </p:cBhvr>
                                    </p:animEffect>
                                  </p:childTnLst>
                                </p:cTn>
                              </p:par>
                            </p:childTnLst>
                          </p:cTn>
                        </p:par>
                        <p:par>
                          <p:cTn id="173" fill="hold">
                            <p:stCondLst>
                              <p:cond delay="14000"/>
                            </p:stCondLst>
                            <p:childTnLst>
                              <p:par>
                                <p:cTn id="174" presetID="10" presetClass="entr" presetSubtype="0" fill="hold" nodeType="afterEffect">
                                  <p:stCondLst>
                                    <p:cond delay="0"/>
                                  </p:stCondLst>
                                  <p:childTnLst>
                                    <p:set>
                                      <p:cBhvr>
                                        <p:cTn id="175" dur="1" fill="hold">
                                          <p:stCondLst>
                                            <p:cond delay="0"/>
                                          </p:stCondLst>
                                        </p:cTn>
                                        <p:tgtEl>
                                          <p:spTgt spid="266">
                                            <p:txEl>
                                              <p:pRg st="0" end="0"/>
                                            </p:txEl>
                                          </p:spTgt>
                                        </p:tgtEl>
                                        <p:attrNameLst>
                                          <p:attrName>style.visibility</p:attrName>
                                        </p:attrNameLst>
                                      </p:cBhvr>
                                      <p:to>
                                        <p:strVal val="visible"/>
                                      </p:to>
                                    </p:set>
                                    <p:animEffect transition="in" filter="fade">
                                      <p:cBhvr>
                                        <p:cTn id="176" dur="500"/>
                                        <p:tgtEl>
                                          <p:spTgt spid="266">
                                            <p:txEl>
                                              <p:pRg st="0" end="0"/>
                                            </p:txEl>
                                          </p:spTgt>
                                        </p:tgtEl>
                                      </p:cBhvr>
                                    </p:animEffect>
                                  </p:childTnLst>
                                </p:cTn>
                              </p:par>
                            </p:childTnLst>
                          </p:cTn>
                        </p:par>
                        <p:par>
                          <p:cTn id="177" fill="hold">
                            <p:stCondLst>
                              <p:cond delay="14500"/>
                            </p:stCondLst>
                            <p:childTnLst>
                              <p:par>
                                <p:cTn id="178" presetID="10" presetClass="entr" presetSubtype="0" fill="hold" nodeType="afterEffect">
                                  <p:stCondLst>
                                    <p:cond delay="0"/>
                                  </p:stCondLst>
                                  <p:childTnLst>
                                    <p:set>
                                      <p:cBhvr>
                                        <p:cTn id="179" dur="1" fill="hold">
                                          <p:stCondLst>
                                            <p:cond delay="0"/>
                                          </p:stCondLst>
                                        </p:cTn>
                                        <p:tgtEl>
                                          <p:spTgt spid="266">
                                            <p:txEl>
                                              <p:pRg st="1" end="1"/>
                                            </p:txEl>
                                          </p:spTgt>
                                        </p:tgtEl>
                                        <p:attrNameLst>
                                          <p:attrName>style.visibility</p:attrName>
                                        </p:attrNameLst>
                                      </p:cBhvr>
                                      <p:to>
                                        <p:strVal val="visible"/>
                                      </p:to>
                                    </p:set>
                                    <p:animEffect transition="in" filter="fade">
                                      <p:cBhvr>
                                        <p:cTn id="180" dur="500"/>
                                        <p:tgtEl>
                                          <p:spTgt spid="266">
                                            <p:txEl>
                                              <p:pRg st="1" end="1"/>
                                            </p:txEl>
                                          </p:spTgt>
                                        </p:tgtEl>
                                      </p:cBhvr>
                                    </p:animEffect>
                                  </p:childTnLst>
                                </p:cTn>
                              </p:par>
                            </p:childTnLst>
                          </p:cTn>
                        </p:par>
                        <p:par>
                          <p:cTn id="181" fill="hold">
                            <p:stCondLst>
                              <p:cond delay="15000"/>
                            </p:stCondLst>
                            <p:childTnLst>
                              <p:par>
                                <p:cTn id="182" presetID="10" presetClass="entr" presetSubtype="0" fill="hold" nodeType="afterEffect">
                                  <p:stCondLst>
                                    <p:cond delay="0"/>
                                  </p:stCondLst>
                                  <p:childTnLst>
                                    <p:set>
                                      <p:cBhvr>
                                        <p:cTn id="183" dur="1" fill="hold">
                                          <p:stCondLst>
                                            <p:cond delay="0"/>
                                          </p:stCondLst>
                                        </p:cTn>
                                        <p:tgtEl>
                                          <p:spTgt spid="266">
                                            <p:txEl>
                                              <p:pRg st="2" end="2"/>
                                            </p:txEl>
                                          </p:spTgt>
                                        </p:tgtEl>
                                        <p:attrNameLst>
                                          <p:attrName>style.visibility</p:attrName>
                                        </p:attrNameLst>
                                      </p:cBhvr>
                                      <p:to>
                                        <p:strVal val="visible"/>
                                      </p:to>
                                    </p:set>
                                    <p:animEffect transition="in" filter="fade">
                                      <p:cBhvr>
                                        <p:cTn id="184" dur="500"/>
                                        <p:tgtEl>
                                          <p:spTgt spid="266">
                                            <p:txEl>
                                              <p:pRg st="2" end="2"/>
                                            </p:txEl>
                                          </p:spTgt>
                                        </p:tgtEl>
                                      </p:cBhvr>
                                    </p:animEffect>
                                  </p:childTnLst>
                                </p:cTn>
                              </p:par>
                            </p:childTnLst>
                          </p:cTn>
                        </p:par>
                        <p:par>
                          <p:cTn id="185" fill="hold">
                            <p:stCondLst>
                              <p:cond delay="15500"/>
                            </p:stCondLst>
                            <p:childTnLst>
                              <p:par>
                                <p:cTn id="186" presetID="10" presetClass="entr" presetSubtype="0" fill="hold" nodeType="afterEffect">
                                  <p:stCondLst>
                                    <p:cond delay="0"/>
                                  </p:stCondLst>
                                  <p:childTnLst>
                                    <p:set>
                                      <p:cBhvr>
                                        <p:cTn id="187" dur="1" fill="hold">
                                          <p:stCondLst>
                                            <p:cond delay="0"/>
                                          </p:stCondLst>
                                        </p:cTn>
                                        <p:tgtEl>
                                          <p:spTgt spid="266">
                                            <p:txEl>
                                              <p:pRg st="3" end="3"/>
                                            </p:txEl>
                                          </p:spTgt>
                                        </p:tgtEl>
                                        <p:attrNameLst>
                                          <p:attrName>style.visibility</p:attrName>
                                        </p:attrNameLst>
                                      </p:cBhvr>
                                      <p:to>
                                        <p:strVal val="visible"/>
                                      </p:to>
                                    </p:set>
                                    <p:animEffect transition="in" filter="fade">
                                      <p:cBhvr>
                                        <p:cTn id="188" dur="500"/>
                                        <p:tgtEl>
                                          <p:spTgt spid="266">
                                            <p:txEl>
                                              <p:pRg st="3" end="3"/>
                                            </p:txEl>
                                          </p:spTgt>
                                        </p:tgtEl>
                                      </p:cBhvr>
                                    </p:animEffect>
                                  </p:childTnLst>
                                </p:cTn>
                              </p:par>
                            </p:childTnLst>
                          </p:cTn>
                        </p:par>
                        <p:par>
                          <p:cTn id="189" fill="hold">
                            <p:stCondLst>
                              <p:cond delay="16000"/>
                            </p:stCondLst>
                            <p:childTnLst>
                              <p:par>
                                <p:cTn id="190" presetID="10" presetClass="entr" presetSubtype="0" fill="hold" nodeType="afterEffect">
                                  <p:stCondLst>
                                    <p:cond delay="0"/>
                                  </p:stCondLst>
                                  <p:childTnLst>
                                    <p:set>
                                      <p:cBhvr>
                                        <p:cTn id="191" dur="1" fill="hold">
                                          <p:stCondLst>
                                            <p:cond delay="0"/>
                                          </p:stCondLst>
                                        </p:cTn>
                                        <p:tgtEl>
                                          <p:spTgt spid="266">
                                            <p:txEl>
                                              <p:pRg st="4" end="4"/>
                                            </p:txEl>
                                          </p:spTgt>
                                        </p:tgtEl>
                                        <p:attrNameLst>
                                          <p:attrName>style.visibility</p:attrName>
                                        </p:attrNameLst>
                                      </p:cBhvr>
                                      <p:to>
                                        <p:strVal val="visible"/>
                                      </p:to>
                                    </p:set>
                                    <p:animEffect transition="in" filter="fade">
                                      <p:cBhvr>
                                        <p:cTn id="192" dur="500"/>
                                        <p:tgtEl>
                                          <p:spTgt spid="266">
                                            <p:txEl>
                                              <p:pRg st="4" end="4"/>
                                            </p:txEl>
                                          </p:spTgt>
                                        </p:tgtEl>
                                      </p:cBhvr>
                                    </p:animEffect>
                                  </p:childTnLst>
                                </p:cTn>
                              </p:par>
                            </p:childTnLst>
                          </p:cTn>
                        </p:par>
                        <p:par>
                          <p:cTn id="193" fill="hold">
                            <p:stCondLst>
                              <p:cond delay="16500"/>
                            </p:stCondLst>
                            <p:childTnLst>
                              <p:par>
                                <p:cTn id="194" presetID="10" presetClass="entr" presetSubtype="0" fill="hold" nodeType="afterEffect">
                                  <p:stCondLst>
                                    <p:cond delay="0"/>
                                  </p:stCondLst>
                                  <p:childTnLst>
                                    <p:set>
                                      <p:cBhvr>
                                        <p:cTn id="195" dur="1" fill="hold">
                                          <p:stCondLst>
                                            <p:cond delay="0"/>
                                          </p:stCondLst>
                                        </p:cTn>
                                        <p:tgtEl>
                                          <p:spTgt spid="266">
                                            <p:txEl>
                                              <p:pRg st="5" end="5"/>
                                            </p:txEl>
                                          </p:spTgt>
                                        </p:tgtEl>
                                        <p:attrNameLst>
                                          <p:attrName>style.visibility</p:attrName>
                                        </p:attrNameLst>
                                      </p:cBhvr>
                                      <p:to>
                                        <p:strVal val="visible"/>
                                      </p:to>
                                    </p:set>
                                    <p:animEffect transition="in" filter="fade">
                                      <p:cBhvr>
                                        <p:cTn id="196" dur="500"/>
                                        <p:tgtEl>
                                          <p:spTgt spid="266">
                                            <p:txEl>
                                              <p:pRg st="5" end="5"/>
                                            </p:txEl>
                                          </p:spTgt>
                                        </p:tgtEl>
                                      </p:cBhvr>
                                    </p:animEffect>
                                  </p:childTnLst>
                                </p:cTn>
                              </p:par>
                            </p:childTnLst>
                          </p:cTn>
                        </p:par>
                        <p:par>
                          <p:cTn id="197" fill="hold">
                            <p:stCondLst>
                              <p:cond delay="17000"/>
                            </p:stCondLst>
                            <p:childTnLst>
                              <p:par>
                                <p:cTn id="198" presetID="10" presetClass="entr" presetSubtype="0" fill="hold" nodeType="afterEffect">
                                  <p:stCondLst>
                                    <p:cond delay="0"/>
                                  </p:stCondLst>
                                  <p:childTnLst>
                                    <p:set>
                                      <p:cBhvr>
                                        <p:cTn id="199" dur="1" fill="hold">
                                          <p:stCondLst>
                                            <p:cond delay="0"/>
                                          </p:stCondLst>
                                        </p:cTn>
                                        <p:tgtEl>
                                          <p:spTgt spid="266">
                                            <p:txEl>
                                              <p:pRg st="6" end="6"/>
                                            </p:txEl>
                                          </p:spTgt>
                                        </p:tgtEl>
                                        <p:attrNameLst>
                                          <p:attrName>style.visibility</p:attrName>
                                        </p:attrNameLst>
                                      </p:cBhvr>
                                      <p:to>
                                        <p:strVal val="visible"/>
                                      </p:to>
                                    </p:set>
                                    <p:animEffect transition="in" filter="fade">
                                      <p:cBhvr>
                                        <p:cTn id="200" dur="500"/>
                                        <p:tgtEl>
                                          <p:spTgt spid="266">
                                            <p:txEl>
                                              <p:pRg st="6" end="6"/>
                                            </p:txEl>
                                          </p:spTgt>
                                        </p:tgtEl>
                                      </p:cBhvr>
                                    </p:animEffect>
                                  </p:childTnLst>
                                </p:cTn>
                              </p:par>
                            </p:childTnLst>
                          </p:cTn>
                        </p:par>
                        <p:par>
                          <p:cTn id="201" fill="hold">
                            <p:stCondLst>
                              <p:cond delay="17500"/>
                            </p:stCondLst>
                            <p:childTnLst>
                              <p:par>
                                <p:cTn id="202" presetID="10" presetClass="entr" presetSubtype="0" fill="hold" nodeType="afterEffect">
                                  <p:stCondLst>
                                    <p:cond delay="0"/>
                                  </p:stCondLst>
                                  <p:childTnLst>
                                    <p:set>
                                      <p:cBhvr>
                                        <p:cTn id="203" dur="1" fill="hold">
                                          <p:stCondLst>
                                            <p:cond delay="0"/>
                                          </p:stCondLst>
                                        </p:cTn>
                                        <p:tgtEl>
                                          <p:spTgt spid="266">
                                            <p:txEl>
                                              <p:pRg st="7" end="7"/>
                                            </p:txEl>
                                          </p:spTgt>
                                        </p:tgtEl>
                                        <p:attrNameLst>
                                          <p:attrName>style.visibility</p:attrName>
                                        </p:attrNameLst>
                                      </p:cBhvr>
                                      <p:to>
                                        <p:strVal val="visible"/>
                                      </p:to>
                                    </p:set>
                                    <p:animEffect transition="in" filter="fade">
                                      <p:cBhvr>
                                        <p:cTn id="204" dur="500"/>
                                        <p:tgtEl>
                                          <p:spTgt spid="266">
                                            <p:txEl>
                                              <p:pRg st="7" end="7"/>
                                            </p:txEl>
                                          </p:spTgt>
                                        </p:tgtEl>
                                      </p:cBhvr>
                                    </p:animEffect>
                                  </p:childTnLst>
                                </p:cTn>
                              </p:par>
                            </p:childTnLst>
                          </p:cTn>
                        </p:par>
                        <p:par>
                          <p:cTn id="205" fill="hold">
                            <p:stCondLst>
                              <p:cond delay="18000"/>
                            </p:stCondLst>
                            <p:childTnLst>
                              <p:par>
                                <p:cTn id="206" presetID="10" presetClass="entr" presetSubtype="0" fill="hold" nodeType="afterEffect">
                                  <p:stCondLst>
                                    <p:cond delay="0"/>
                                  </p:stCondLst>
                                  <p:childTnLst>
                                    <p:set>
                                      <p:cBhvr>
                                        <p:cTn id="207" dur="1" fill="hold">
                                          <p:stCondLst>
                                            <p:cond delay="0"/>
                                          </p:stCondLst>
                                        </p:cTn>
                                        <p:tgtEl>
                                          <p:spTgt spid="266">
                                            <p:txEl>
                                              <p:pRg st="8" end="8"/>
                                            </p:txEl>
                                          </p:spTgt>
                                        </p:tgtEl>
                                        <p:attrNameLst>
                                          <p:attrName>style.visibility</p:attrName>
                                        </p:attrNameLst>
                                      </p:cBhvr>
                                      <p:to>
                                        <p:strVal val="visible"/>
                                      </p:to>
                                    </p:set>
                                    <p:animEffect transition="in" filter="fade">
                                      <p:cBhvr>
                                        <p:cTn id="208" dur="500"/>
                                        <p:tgtEl>
                                          <p:spTgt spid="266">
                                            <p:txEl>
                                              <p:pRg st="8" end="8"/>
                                            </p:txEl>
                                          </p:spTgt>
                                        </p:tgtEl>
                                      </p:cBhvr>
                                    </p:animEffect>
                                  </p:childTnLst>
                                </p:cTn>
                              </p:par>
                            </p:childTnLst>
                          </p:cTn>
                        </p:par>
                        <p:par>
                          <p:cTn id="209" fill="hold">
                            <p:stCondLst>
                              <p:cond delay="18500"/>
                            </p:stCondLst>
                            <p:childTnLst>
                              <p:par>
                                <p:cTn id="210" presetID="10" presetClass="entr" presetSubtype="0" fill="hold" nodeType="afterEffect">
                                  <p:stCondLst>
                                    <p:cond delay="0"/>
                                  </p:stCondLst>
                                  <p:childTnLst>
                                    <p:set>
                                      <p:cBhvr>
                                        <p:cTn id="211" dur="1" fill="hold">
                                          <p:stCondLst>
                                            <p:cond delay="0"/>
                                          </p:stCondLst>
                                        </p:cTn>
                                        <p:tgtEl>
                                          <p:spTgt spid="267">
                                            <p:txEl>
                                              <p:pRg st="0" end="0"/>
                                            </p:txEl>
                                          </p:spTgt>
                                        </p:tgtEl>
                                        <p:attrNameLst>
                                          <p:attrName>style.visibility</p:attrName>
                                        </p:attrNameLst>
                                      </p:cBhvr>
                                      <p:to>
                                        <p:strVal val="visible"/>
                                      </p:to>
                                    </p:set>
                                    <p:animEffect transition="in" filter="fade">
                                      <p:cBhvr>
                                        <p:cTn id="212" dur="500"/>
                                        <p:tgtEl>
                                          <p:spTgt spid="267">
                                            <p:txEl>
                                              <p:pRg st="0" end="0"/>
                                            </p:txEl>
                                          </p:spTgt>
                                        </p:tgtEl>
                                      </p:cBhvr>
                                    </p:animEffect>
                                  </p:childTnLst>
                                </p:cTn>
                              </p:par>
                            </p:childTnLst>
                          </p:cTn>
                        </p:par>
                        <p:par>
                          <p:cTn id="213" fill="hold">
                            <p:stCondLst>
                              <p:cond delay="19000"/>
                            </p:stCondLst>
                            <p:childTnLst>
                              <p:par>
                                <p:cTn id="214" presetID="10" presetClass="entr" presetSubtype="0" fill="hold" nodeType="afterEffect">
                                  <p:stCondLst>
                                    <p:cond delay="0"/>
                                  </p:stCondLst>
                                  <p:childTnLst>
                                    <p:set>
                                      <p:cBhvr>
                                        <p:cTn id="215" dur="1" fill="hold">
                                          <p:stCondLst>
                                            <p:cond delay="0"/>
                                          </p:stCondLst>
                                        </p:cTn>
                                        <p:tgtEl>
                                          <p:spTgt spid="267">
                                            <p:txEl>
                                              <p:pRg st="1" end="1"/>
                                            </p:txEl>
                                          </p:spTgt>
                                        </p:tgtEl>
                                        <p:attrNameLst>
                                          <p:attrName>style.visibility</p:attrName>
                                        </p:attrNameLst>
                                      </p:cBhvr>
                                      <p:to>
                                        <p:strVal val="visible"/>
                                      </p:to>
                                    </p:set>
                                    <p:animEffect transition="in" filter="fade">
                                      <p:cBhvr>
                                        <p:cTn id="216" dur="500"/>
                                        <p:tgtEl>
                                          <p:spTgt spid="267">
                                            <p:txEl>
                                              <p:pRg st="1" end="1"/>
                                            </p:txEl>
                                          </p:spTgt>
                                        </p:tgtEl>
                                      </p:cBhvr>
                                    </p:animEffect>
                                  </p:childTnLst>
                                </p:cTn>
                              </p:par>
                            </p:childTnLst>
                          </p:cTn>
                        </p:par>
                        <p:par>
                          <p:cTn id="217" fill="hold">
                            <p:stCondLst>
                              <p:cond delay="19500"/>
                            </p:stCondLst>
                            <p:childTnLst>
                              <p:par>
                                <p:cTn id="218" presetID="10" presetClass="entr" presetSubtype="0" fill="hold" nodeType="afterEffect">
                                  <p:stCondLst>
                                    <p:cond delay="0"/>
                                  </p:stCondLst>
                                  <p:childTnLst>
                                    <p:set>
                                      <p:cBhvr>
                                        <p:cTn id="219" dur="1" fill="hold">
                                          <p:stCondLst>
                                            <p:cond delay="0"/>
                                          </p:stCondLst>
                                        </p:cTn>
                                        <p:tgtEl>
                                          <p:spTgt spid="267">
                                            <p:txEl>
                                              <p:pRg st="2" end="2"/>
                                            </p:txEl>
                                          </p:spTgt>
                                        </p:tgtEl>
                                        <p:attrNameLst>
                                          <p:attrName>style.visibility</p:attrName>
                                        </p:attrNameLst>
                                      </p:cBhvr>
                                      <p:to>
                                        <p:strVal val="visible"/>
                                      </p:to>
                                    </p:set>
                                    <p:animEffect transition="in" filter="fade">
                                      <p:cBhvr>
                                        <p:cTn id="220" dur="500"/>
                                        <p:tgtEl>
                                          <p:spTgt spid="267">
                                            <p:txEl>
                                              <p:pRg st="2" end="2"/>
                                            </p:txEl>
                                          </p:spTgt>
                                        </p:tgtEl>
                                      </p:cBhvr>
                                    </p:animEffect>
                                  </p:childTnLst>
                                </p:cTn>
                              </p:par>
                            </p:childTnLst>
                          </p:cTn>
                        </p:par>
                        <p:par>
                          <p:cTn id="221" fill="hold">
                            <p:stCondLst>
                              <p:cond delay="20000"/>
                            </p:stCondLst>
                            <p:childTnLst>
                              <p:par>
                                <p:cTn id="222" presetID="10" presetClass="entr" presetSubtype="0" fill="hold" nodeType="afterEffect">
                                  <p:stCondLst>
                                    <p:cond delay="0"/>
                                  </p:stCondLst>
                                  <p:childTnLst>
                                    <p:set>
                                      <p:cBhvr>
                                        <p:cTn id="223" dur="1" fill="hold">
                                          <p:stCondLst>
                                            <p:cond delay="0"/>
                                          </p:stCondLst>
                                        </p:cTn>
                                        <p:tgtEl>
                                          <p:spTgt spid="267">
                                            <p:txEl>
                                              <p:pRg st="3" end="3"/>
                                            </p:txEl>
                                          </p:spTgt>
                                        </p:tgtEl>
                                        <p:attrNameLst>
                                          <p:attrName>style.visibility</p:attrName>
                                        </p:attrNameLst>
                                      </p:cBhvr>
                                      <p:to>
                                        <p:strVal val="visible"/>
                                      </p:to>
                                    </p:set>
                                    <p:animEffect transition="in" filter="fade">
                                      <p:cBhvr>
                                        <p:cTn id="224" dur="500"/>
                                        <p:tgtEl>
                                          <p:spTgt spid="267">
                                            <p:txEl>
                                              <p:pRg st="3" end="3"/>
                                            </p:txEl>
                                          </p:spTgt>
                                        </p:tgtEl>
                                      </p:cBhvr>
                                    </p:animEffect>
                                  </p:childTnLst>
                                </p:cTn>
                              </p:par>
                            </p:childTnLst>
                          </p:cTn>
                        </p:par>
                        <p:par>
                          <p:cTn id="225" fill="hold">
                            <p:stCondLst>
                              <p:cond delay="20500"/>
                            </p:stCondLst>
                            <p:childTnLst>
                              <p:par>
                                <p:cTn id="226" presetID="10" presetClass="entr" presetSubtype="0" fill="hold" nodeType="afterEffect">
                                  <p:stCondLst>
                                    <p:cond delay="0"/>
                                  </p:stCondLst>
                                  <p:childTnLst>
                                    <p:set>
                                      <p:cBhvr>
                                        <p:cTn id="227" dur="1" fill="hold">
                                          <p:stCondLst>
                                            <p:cond delay="0"/>
                                          </p:stCondLst>
                                        </p:cTn>
                                        <p:tgtEl>
                                          <p:spTgt spid="267">
                                            <p:txEl>
                                              <p:pRg st="4" end="4"/>
                                            </p:txEl>
                                          </p:spTgt>
                                        </p:tgtEl>
                                        <p:attrNameLst>
                                          <p:attrName>style.visibility</p:attrName>
                                        </p:attrNameLst>
                                      </p:cBhvr>
                                      <p:to>
                                        <p:strVal val="visible"/>
                                      </p:to>
                                    </p:set>
                                    <p:animEffect transition="in" filter="fade">
                                      <p:cBhvr>
                                        <p:cTn id="228" dur="500"/>
                                        <p:tgtEl>
                                          <p:spTgt spid="267">
                                            <p:txEl>
                                              <p:pRg st="4" end="4"/>
                                            </p:txEl>
                                          </p:spTgt>
                                        </p:tgtEl>
                                      </p:cBhvr>
                                    </p:animEffect>
                                  </p:childTnLst>
                                </p:cTn>
                              </p:par>
                            </p:childTnLst>
                          </p:cTn>
                        </p:par>
                        <p:par>
                          <p:cTn id="229" fill="hold">
                            <p:stCondLst>
                              <p:cond delay="21000"/>
                            </p:stCondLst>
                            <p:childTnLst>
                              <p:par>
                                <p:cTn id="230" presetID="10" presetClass="entr" presetSubtype="0" fill="hold" nodeType="afterEffect">
                                  <p:stCondLst>
                                    <p:cond delay="0"/>
                                  </p:stCondLst>
                                  <p:childTnLst>
                                    <p:set>
                                      <p:cBhvr>
                                        <p:cTn id="231" dur="1" fill="hold">
                                          <p:stCondLst>
                                            <p:cond delay="0"/>
                                          </p:stCondLst>
                                        </p:cTn>
                                        <p:tgtEl>
                                          <p:spTgt spid="267">
                                            <p:txEl>
                                              <p:pRg st="5" end="5"/>
                                            </p:txEl>
                                          </p:spTgt>
                                        </p:tgtEl>
                                        <p:attrNameLst>
                                          <p:attrName>style.visibility</p:attrName>
                                        </p:attrNameLst>
                                      </p:cBhvr>
                                      <p:to>
                                        <p:strVal val="visible"/>
                                      </p:to>
                                    </p:set>
                                    <p:animEffect transition="in" filter="fade">
                                      <p:cBhvr>
                                        <p:cTn id="232" dur="500"/>
                                        <p:tgtEl>
                                          <p:spTgt spid="267">
                                            <p:txEl>
                                              <p:pRg st="5" end="5"/>
                                            </p:txEl>
                                          </p:spTgt>
                                        </p:tgtEl>
                                      </p:cBhvr>
                                    </p:animEffect>
                                  </p:childTnLst>
                                </p:cTn>
                              </p:par>
                            </p:childTnLst>
                          </p:cTn>
                        </p:par>
                        <p:par>
                          <p:cTn id="233" fill="hold">
                            <p:stCondLst>
                              <p:cond delay="21500"/>
                            </p:stCondLst>
                            <p:childTnLst>
                              <p:par>
                                <p:cTn id="234" presetID="10" presetClass="entr" presetSubtype="0" fill="hold" nodeType="afterEffect">
                                  <p:stCondLst>
                                    <p:cond delay="0"/>
                                  </p:stCondLst>
                                  <p:childTnLst>
                                    <p:set>
                                      <p:cBhvr>
                                        <p:cTn id="235" dur="1" fill="hold">
                                          <p:stCondLst>
                                            <p:cond delay="0"/>
                                          </p:stCondLst>
                                        </p:cTn>
                                        <p:tgtEl>
                                          <p:spTgt spid="267">
                                            <p:txEl>
                                              <p:pRg st="6" end="6"/>
                                            </p:txEl>
                                          </p:spTgt>
                                        </p:tgtEl>
                                        <p:attrNameLst>
                                          <p:attrName>style.visibility</p:attrName>
                                        </p:attrNameLst>
                                      </p:cBhvr>
                                      <p:to>
                                        <p:strVal val="visible"/>
                                      </p:to>
                                    </p:set>
                                    <p:animEffect transition="in" filter="fade">
                                      <p:cBhvr>
                                        <p:cTn id="236" dur="500"/>
                                        <p:tgtEl>
                                          <p:spTgt spid="267">
                                            <p:txEl>
                                              <p:pRg st="6" end="6"/>
                                            </p:txEl>
                                          </p:spTgt>
                                        </p:tgtEl>
                                      </p:cBhvr>
                                    </p:animEffect>
                                  </p:childTnLst>
                                </p:cTn>
                              </p:par>
                            </p:childTnLst>
                          </p:cTn>
                        </p:par>
                        <p:par>
                          <p:cTn id="237" fill="hold">
                            <p:stCondLst>
                              <p:cond delay="22000"/>
                            </p:stCondLst>
                            <p:childTnLst>
                              <p:par>
                                <p:cTn id="238" presetID="10" presetClass="entr" presetSubtype="0" fill="hold" nodeType="afterEffect">
                                  <p:stCondLst>
                                    <p:cond delay="0"/>
                                  </p:stCondLst>
                                  <p:childTnLst>
                                    <p:set>
                                      <p:cBhvr>
                                        <p:cTn id="239" dur="1" fill="hold">
                                          <p:stCondLst>
                                            <p:cond delay="0"/>
                                          </p:stCondLst>
                                        </p:cTn>
                                        <p:tgtEl>
                                          <p:spTgt spid="267">
                                            <p:txEl>
                                              <p:pRg st="7" end="7"/>
                                            </p:txEl>
                                          </p:spTgt>
                                        </p:tgtEl>
                                        <p:attrNameLst>
                                          <p:attrName>style.visibility</p:attrName>
                                        </p:attrNameLst>
                                      </p:cBhvr>
                                      <p:to>
                                        <p:strVal val="visible"/>
                                      </p:to>
                                    </p:set>
                                    <p:animEffect transition="in" filter="fade">
                                      <p:cBhvr>
                                        <p:cTn id="240" dur="500"/>
                                        <p:tgtEl>
                                          <p:spTgt spid="267">
                                            <p:txEl>
                                              <p:pRg st="7" end="7"/>
                                            </p:txEl>
                                          </p:spTgt>
                                        </p:tgtEl>
                                      </p:cBhvr>
                                    </p:animEffect>
                                  </p:childTnLst>
                                </p:cTn>
                              </p:par>
                            </p:childTnLst>
                          </p:cTn>
                        </p:par>
                        <p:par>
                          <p:cTn id="241" fill="hold">
                            <p:stCondLst>
                              <p:cond delay="22500"/>
                            </p:stCondLst>
                            <p:childTnLst>
                              <p:par>
                                <p:cTn id="242" presetID="10" presetClass="entr" presetSubtype="0" fill="hold" nodeType="afterEffect">
                                  <p:stCondLst>
                                    <p:cond delay="0"/>
                                  </p:stCondLst>
                                  <p:childTnLst>
                                    <p:set>
                                      <p:cBhvr>
                                        <p:cTn id="243" dur="1" fill="hold">
                                          <p:stCondLst>
                                            <p:cond delay="0"/>
                                          </p:stCondLst>
                                        </p:cTn>
                                        <p:tgtEl>
                                          <p:spTgt spid="267">
                                            <p:txEl>
                                              <p:pRg st="8" end="8"/>
                                            </p:txEl>
                                          </p:spTgt>
                                        </p:tgtEl>
                                        <p:attrNameLst>
                                          <p:attrName>style.visibility</p:attrName>
                                        </p:attrNameLst>
                                      </p:cBhvr>
                                      <p:to>
                                        <p:strVal val="visible"/>
                                      </p:to>
                                    </p:set>
                                    <p:animEffect transition="in" filter="fade">
                                      <p:cBhvr>
                                        <p:cTn id="244" dur="500"/>
                                        <p:tgtEl>
                                          <p:spTgt spid="267">
                                            <p:txEl>
                                              <p:pRg st="8" end="8"/>
                                            </p:txEl>
                                          </p:spTgt>
                                        </p:tgtEl>
                                      </p:cBhvr>
                                    </p:animEffect>
                                  </p:childTnLst>
                                </p:cTn>
                              </p:par>
                            </p:childTnLst>
                          </p:cTn>
                        </p:par>
                        <p:par>
                          <p:cTn id="245" fill="hold">
                            <p:stCondLst>
                              <p:cond delay="23000"/>
                            </p:stCondLst>
                            <p:childTnLst>
                              <p:par>
                                <p:cTn id="246" presetID="10" presetClass="entr" presetSubtype="0" fill="hold" nodeType="afterEffect">
                                  <p:stCondLst>
                                    <p:cond delay="0"/>
                                  </p:stCondLst>
                                  <p:childTnLst>
                                    <p:set>
                                      <p:cBhvr>
                                        <p:cTn id="247" dur="1" fill="hold">
                                          <p:stCondLst>
                                            <p:cond delay="0"/>
                                          </p:stCondLst>
                                        </p:cTn>
                                        <p:tgtEl>
                                          <p:spTgt spid="268">
                                            <p:txEl>
                                              <p:pRg st="0" end="0"/>
                                            </p:txEl>
                                          </p:spTgt>
                                        </p:tgtEl>
                                        <p:attrNameLst>
                                          <p:attrName>style.visibility</p:attrName>
                                        </p:attrNameLst>
                                      </p:cBhvr>
                                      <p:to>
                                        <p:strVal val="visible"/>
                                      </p:to>
                                    </p:set>
                                    <p:animEffect transition="in" filter="fade">
                                      <p:cBhvr>
                                        <p:cTn id="248" dur="500"/>
                                        <p:tgtEl>
                                          <p:spTgt spid="268">
                                            <p:txEl>
                                              <p:pRg st="0" end="0"/>
                                            </p:txEl>
                                          </p:spTgt>
                                        </p:tgtEl>
                                      </p:cBhvr>
                                    </p:animEffect>
                                  </p:childTnLst>
                                </p:cTn>
                              </p:par>
                            </p:childTnLst>
                          </p:cTn>
                        </p:par>
                        <p:par>
                          <p:cTn id="249" fill="hold">
                            <p:stCondLst>
                              <p:cond delay="23500"/>
                            </p:stCondLst>
                            <p:childTnLst>
                              <p:par>
                                <p:cTn id="250" presetID="10" presetClass="entr" presetSubtype="0" fill="hold" nodeType="afterEffect">
                                  <p:stCondLst>
                                    <p:cond delay="0"/>
                                  </p:stCondLst>
                                  <p:childTnLst>
                                    <p:set>
                                      <p:cBhvr>
                                        <p:cTn id="251" dur="1" fill="hold">
                                          <p:stCondLst>
                                            <p:cond delay="0"/>
                                          </p:stCondLst>
                                        </p:cTn>
                                        <p:tgtEl>
                                          <p:spTgt spid="268">
                                            <p:txEl>
                                              <p:pRg st="1" end="1"/>
                                            </p:txEl>
                                          </p:spTgt>
                                        </p:tgtEl>
                                        <p:attrNameLst>
                                          <p:attrName>style.visibility</p:attrName>
                                        </p:attrNameLst>
                                      </p:cBhvr>
                                      <p:to>
                                        <p:strVal val="visible"/>
                                      </p:to>
                                    </p:set>
                                    <p:animEffect transition="in" filter="fade">
                                      <p:cBhvr>
                                        <p:cTn id="252" dur="500"/>
                                        <p:tgtEl>
                                          <p:spTgt spid="268">
                                            <p:txEl>
                                              <p:pRg st="1" end="1"/>
                                            </p:txEl>
                                          </p:spTgt>
                                        </p:tgtEl>
                                      </p:cBhvr>
                                    </p:animEffect>
                                  </p:childTnLst>
                                </p:cTn>
                              </p:par>
                            </p:childTnLst>
                          </p:cTn>
                        </p:par>
                        <p:par>
                          <p:cTn id="253" fill="hold">
                            <p:stCondLst>
                              <p:cond delay="24000"/>
                            </p:stCondLst>
                            <p:childTnLst>
                              <p:par>
                                <p:cTn id="254" presetID="10" presetClass="entr" presetSubtype="0" fill="hold" nodeType="afterEffect">
                                  <p:stCondLst>
                                    <p:cond delay="0"/>
                                  </p:stCondLst>
                                  <p:childTnLst>
                                    <p:set>
                                      <p:cBhvr>
                                        <p:cTn id="255" dur="1" fill="hold">
                                          <p:stCondLst>
                                            <p:cond delay="0"/>
                                          </p:stCondLst>
                                        </p:cTn>
                                        <p:tgtEl>
                                          <p:spTgt spid="268">
                                            <p:txEl>
                                              <p:pRg st="2" end="2"/>
                                            </p:txEl>
                                          </p:spTgt>
                                        </p:tgtEl>
                                        <p:attrNameLst>
                                          <p:attrName>style.visibility</p:attrName>
                                        </p:attrNameLst>
                                      </p:cBhvr>
                                      <p:to>
                                        <p:strVal val="visible"/>
                                      </p:to>
                                    </p:set>
                                    <p:animEffect transition="in" filter="fade">
                                      <p:cBhvr>
                                        <p:cTn id="256" dur="500"/>
                                        <p:tgtEl>
                                          <p:spTgt spid="268">
                                            <p:txEl>
                                              <p:pRg st="2" end="2"/>
                                            </p:txEl>
                                          </p:spTgt>
                                        </p:tgtEl>
                                      </p:cBhvr>
                                    </p:animEffect>
                                  </p:childTnLst>
                                </p:cTn>
                              </p:par>
                            </p:childTnLst>
                          </p:cTn>
                        </p:par>
                        <p:par>
                          <p:cTn id="257" fill="hold">
                            <p:stCondLst>
                              <p:cond delay="24500"/>
                            </p:stCondLst>
                            <p:childTnLst>
                              <p:par>
                                <p:cTn id="258" presetID="10" presetClass="entr" presetSubtype="0" fill="hold" nodeType="afterEffect">
                                  <p:stCondLst>
                                    <p:cond delay="0"/>
                                  </p:stCondLst>
                                  <p:childTnLst>
                                    <p:set>
                                      <p:cBhvr>
                                        <p:cTn id="259" dur="1" fill="hold">
                                          <p:stCondLst>
                                            <p:cond delay="0"/>
                                          </p:stCondLst>
                                        </p:cTn>
                                        <p:tgtEl>
                                          <p:spTgt spid="268">
                                            <p:txEl>
                                              <p:pRg st="3" end="3"/>
                                            </p:txEl>
                                          </p:spTgt>
                                        </p:tgtEl>
                                        <p:attrNameLst>
                                          <p:attrName>style.visibility</p:attrName>
                                        </p:attrNameLst>
                                      </p:cBhvr>
                                      <p:to>
                                        <p:strVal val="visible"/>
                                      </p:to>
                                    </p:set>
                                    <p:animEffect transition="in" filter="fade">
                                      <p:cBhvr>
                                        <p:cTn id="260" dur="500"/>
                                        <p:tgtEl>
                                          <p:spTgt spid="268">
                                            <p:txEl>
                                              <p:pRg st="3" end="3"/>
                                            </p:txEl>
                                          </p:spTgt>
                                        </p:tgtEl>
                                      </p:cBhvr>
                                    </p:animEffect>
                                  </p:childTnLst>
                                </p:cTn>
                              </p:par>
                            </p:childTnLst>
                          </p:cTn>
                        </p:par>
                        <p:par>
                          <p:cTn id="261" fill="hold">
                            <p:stCondLst>
                              <p:cond delay="25000"/>
                            </p:stCondLst>
                            <p:childTnLst>
                              <p:par>
                                <p:cTn id="262" presetID="10" presetClass="entr" presetSubtype="0" fill="hold" nodeType="afterEffect">
                                  <p:stCondLst>
                                    <p:cond delay="0"/>
                                  </p:stCondLst>
                                  <p:childTnLst>
                                    <p:set>
                                      <p:cBhvr>
                                        <p:cTn id="263" dur="1" fill="hold">
                                          <p:stCondLst>
                                            <p:cond delay="0"/>
                                          </p:stCondLst>
                                        </p:cTn>
                                        <p:tgtEl>
                                          <p:spTgt spid="268">
                                            <p:txEl>
                                              <p:pRg st="4" end="4"/>
                                            </p:txEl>
                                          </p:spTgt>
                                        </p:tgtEl>
                                        <p:attrNameLst>
                                          <p:attrName>style.visibility</p:attrName>
                                        </p:attrNameLst>
                                      </p:cBhvr>
                                      <p:to>
                                        <p:strVal val="visible"/>
                                      </p:to>
                                    </p:set>
                                    <p:animEffect transition="in" filter="fade">
                                      <p:cBhvr>
                                        <p:cTn id="264" dur="500"/>
                                        <p:tgtEl>
                                          <p:spTgt spid="268">
                                            <p:txEl>
                                              <p:pRg st="4" end="4"/>
                                            </p:txEl>
                                          </p:spTgt>
                                        </p:tgtEl>
                                      </p:cBhvr>
                                    </p:animEffect>
                                  </p:childTnLst>
                                </p:cTn>
                              </p:par>
                            </p:childTnLst>
                          </p:cTn>
                        </p:par>
                        <p:par>
                          <p:cTn id="265" fill="hold">
                            <p:stCondLst>
                              <p:cond delay="25500"/>
                            </p:stCondLst>
                            <p:childTnLst>
                              <p:par>
                                <p:cTn id="266" presetID="10" presetClass="entr" presetSubtype="0" fill="hold" nodeType="afterEffect">
                                  <p:stCondLst>
                                    <p:cond delay="0"/>
                                  </p:stCondLst>
                                  <p:childTnLst>
                                    <p:set>
                                      <p:cBhvr>
                                        <p:cTn id="267" dur="1" fill="hold">
                                          <p:stCondLst>
                                            <p:cond delay="0"/>
                                          </p:stCondLst>
                                        </p:cTn>
                                        <p:tgtEl>
                                          <p:spTgt spid="268">
                                            <p:txEl>
                                              <p:pRg st="5" end="5"/>
                                            </p:txEl>
                                          </p:spTgt>
                                        </p:tgtEl>
                                        <p:attrNameLst>
                                          <p:attrName>style.visibility</p:attrName>
                                        </p:attrNameLst>
                                      </p:cBhvr>
                                      <p:to>
                                        <p:strVal val="visible"/>
                                      </p:to>
                                    </p:set>
                                    <p:animEffect transition="in" filter="fade">
                                      <p:cBhvr>
                                        <p:cTn id="268" dur="500"/>
                                        <p:tgtEl>
                                          <p:spTgt spid="268">
                                            <p:txEl>
                                              <p:pRg st="5" end="5"/>
                                            </p:txEl>
                                          </p:spTgt>
                                        </p:tgtEl>
                                      </p:cBhvr>
                                    </p:animEffect>
                                  </p:childTnLst>
                                </p:cTn>
                              </p:par>
                            </p:childTnLst>
                          </p:cTn>
                        </p:par>
                        <p:par>
                          <p:cTn id="269" fill="hold">
                            <p:stCondLst>
                              <p:cond delay="26000"/>
                            </p:stCondLst>
                            <p:childTnLst>
                              <p:par>
                                <p:cTn id="270" presetID="10" presetClass="entr" presetSubtype="0" fill="hold" nodeType="afterEffect">
                                  <p:stCondLst>
                                    <p:cond delay="0"/>
                                  </p:stCondLst>
                                  <p:childTnLst>
                                    <p:set>
                                      <p:cBhvr>
                                        <p:cTn id="271" dur="1" fill="hold">
                                          <p:stCondLst>
                                            <p:cond delay="0"/>
                                          </p:stCondLst>
                                        </p:cTn>
                                        <p:tgtEl>
                                          <p:spTgt spid="268">
                                            <p:txEl>
                                              <p:pRg st="6" end="6"/>
                                            </p:txEl>
                                          </p:spTgt>
                                        </p:tgtEl>
                                        <p:attrNameLst>
                                          <p:attrName>style.visibility</p:attrName>
                                        </p:attrNameLst>
                                      </p:cBhvr>
                                      <p:to>
                                        <p:strVal val="visible"/>
                                      </p:to>
                                    </p:set>
                                    <p:animEffect transition="in" filter="fade">
                                      <p:cBhvr>
                                        <p:cTn id="272" dur="500"/>
                                        <p:tgtEl>
                                          <p:spTgt spid="268">
                                            <p:txEl>
                                              <p:pRg st="6" end="6"/>
                                            </p:txEl>
                                          </p:spTgt>
                                        </p:tgtEl>
                                      </p:cBhvr>
                                    </p:animEffect>
                                  </p:childTnLst>
                                </p:cTn>
                              </p:par>
                            </p:childTnLst>
                          </p:cTn>
                        </p:par>
                        <p:par>
                          <p:cTn id="273" fill="hold">
                            <p:stCondLst>
                              <p:cond delay="26500"/>
                            </p:stCondLst>
                            <p:childTnLst>
                              <p:par>
                                <p:cTn id="274" presetID="10" presetClass="entr" presetSubtype="0" fill="hold" nodeType="afterEffect">
                                  <p:stCondLst>
                                    <p:cond delay="0"/>
                                  </p:stCondLst>
                                  <p:childTnLst>
                                    <p:set>
                                      <p:cBhvr>
                                        <p:cTn id="275" dur="1" fill="hold">
                                          <p:stCondLst>
                                            <p:cond delay="0"/>
                                          </p:stCondLst>
                                        </p:cTn>
                                        <p:tgtEl>
                                          <p:spTgt spid="268">
                                            <p:txEl>
                                              <p:pRg st="7" end="7"/>
                                            </p:txEl>
                                          </p:spTgt>
                                        </p:tgtEl>
                                        <p:attrNameLst>
                                          <p:attrName>style.visibility</p:attrName>
                                        </p:attrNameLst>
                                      </p:cBhvr>
                                      <p:to>
                                        <p:strVal val="visible"/>
                                      </p:to>
                                    </p:set>
                                    <p:animEffect transition="in" filter="fade">
                                      <p:cBhvr>
                                        <p:cTn id="276" dur="500"/>
                                        <p:tgtEl>
                                          <p:spTgt spid="268">
                                            <p:txEl>
                                              <p:pRg st="7" end="7"/>
                                            </p:txEl>
                                          </p:spTgt>
                                        </p:tgtEl>
                                      </p:cBhvr>
                                    </p:animEffect>
                                  </p:childTnLst>
                                </p:cTn>
                              </p:par>
                            </p:childTnLst>
                          </p:cTn>
                        </p:par>
                        <p:par>
                          <p:cTn id="277" fill="hold">
                            <p:stCondLst>
                              <p:cond delay="27000"/>
                            </p:stCondLst>
                            <p:childTnLst>
                              <p:par>
                                <p:cTn id="278" presetID="10" presetClass="entr" presetSubtype="0" fill="hold" nodeType="afterEffect">
                                  <p:stCondLst>
                                    <p:cond delay="0"/>
                                  </p:stCondLst>
                                  <p:childTnLst>
                                    <p:set>
                                      <p:cBhvr>
                                        <p:cTn id="279" dur="1" fill="hold">
                                          <p:stCondLst>
                                            <p:cond delay="0"/>
                                          </p:stCondLst>
                                        </p:cTn>
                                        <p:tgtEl>
                                          <p:spTgt spid="268">
                                            <p:txEl>
                                              <p:pRg st="8" end="8"/>
                                            </p:txEl>
                                          </p:spTgt>
                                        </p:tgtEl>
                                        <p:attrNameLst>
                                          <p:attrName>style.visibility</p:attrName>
                                        </p:attrNameLst>
                                      </p:cBhvr>
                                      <p:to>
                                        <p:strVal val="visible"/>
                                      </p:to>
                                    </p:set>
                                    <p:animEffect transition="in" filter="fade">
                                      <p:cBhvr>
                                        <p:cTn id="280" dur="500"/>
                                        <p:tgtEl>
                                          <p:spTgt spid="2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 Column - Horizontal2">
  <p:cSld name="1 Column - Horizontal2">
    <p:spTree>
      <p:nvGrpSpPr>
        <p:cNvPr id="1" name="Shape 269"/>
        <p:cNvGrpSpPr/>
        <p:nvPr/>
      </p:nvGrpSpPr>
      <p:grpSpPr>
        <a:xfrm>
          <a:off x="0" y="0"/>
          <a:ext cx="0" cy="0"/>
          <a:chOff x="0" y="0"/>
          <a:chExt cx="0" cy="0"/>
        </a:xfrm>
      </p:grpSpPr>
      <p:sp>
        <p:nvSpPr>
          <p:cNvPr id="270" name="Google Shape;270;p45"/>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1" name="Google Shape;271;p45"/>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272" name="Google Shape;272;p45"/>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73" name="Google Shape;273;p45"/>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74" name="Google Shape;274;p45"/>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75" name="Google Shape;275;p45"/>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276" name="Google Shape;276;p45"/>
          <p:cNvSpPr txBox="1">
            <a:spLocks noGrp="1"/>
          </p:cNvSpPr>
          <p:nvPr>
            <p:ph type="subTitle" idx="1"/>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277" name="Google Shape;277;p45"/>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278" name="Google Shape;278;p45"/>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79" name="Google Shape;279;p45"/>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80" name="Google Shape;280;p45"/>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81" name="Google Shape;281;p45"/>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2" name="Google Shape;282;p45"/>
          <p:cNvSpPr txBox="1">
            <a:spLocks noGrp="1"/>
          </p:cNvSpPr>
          <p:nvPr>
            <p:ph type="body" idx="2"/>
          </p:nvPr>
        </p:nvSpPr>
        <p:spPr>
          <a:xfrm>
            <a:off x="2590478" y="6007596"/>
            <a:ext cx="12599218" cy="1080120"/>
          </a:xfrm>
          <a:prstGeom prst="rect">
            <a:avLst/>
          </a:prstGeom>
          <a:noFill/>
          <a:ln>
            <a:noFill/>
          </a:ln>
        </p:spPr>
        <p:txBody>
          <a:bodyPr spcFirstLastPara="1" wrap="square" lIns="163275" tIns="81625" rIns="163275" bIns="81625" anchor="ctr" anchorCtr="0">
            <a:normAutofit/>
          </a:bodyPr>
          <a:lstStyle>
            <a:lvl1pPr marL="457200" lvl="0" indent="-228600" algn="ctr">
              <a:spcBef>
                <a:spcPts val="880"/>
              </a:spcBef>
              <a:spcAft>
                <a:spcPts val="0"/>
              </a:spcAft>
              <a:buClr>
                <a:schemeClr val="dk1"/>
              </a:buClr>
              <a:buSzPts val="4400"/>
              <a:buFont typeface="Aleo"/>
              <a:buNone/>
              <a:defRPr sz="4400">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3" name="Google Shape;283;p45"/>
          <p:cNvSpPr txBox="1">
            <a:spLocks noGrp="1"/>
          </p:cNvSpPr>
          <p:nvPr>
            <p:ph type="body" idx="3"/>
          </p:nvPr>
        </p:nvSpPr>
        <p:spPr>
          <a:xfrm>
            <a:off x="2599842" y="7041252"/>
            <a:ext cx="12592036" cy="2782768"/>
          </a:xfrm>
          <a:prstGeom prst="rect">
            <a:avLst/>
          </a:prstGeom>
          <a:noFill/>
          <a:ln>
            <a:noFill/>
          </a:ln>
        </p:spPr>
        <p:txBody>
          <a:bodyPr spcFirstLastPara="1" wrap="square" lIns="163275" tIns="81625" rIns="163275" bIns="81625" anchor="t" anchorCtr="0">
            <a:normAutofit/>
          </a:bodyPr>
          <a:lstStyle>
            <a:lvl1pPr marL="457200" lvl="0" indent="-228600" algn="ctr">
              <a:spcBef>
                <a:spcPts val="640"/>
              </a:spcBef>
              <a:spcAft>
                <a:spcPts val="0"/>
              </a:spcAft>
              <a:buClr>
                <a:schemeClr val="dk1"/>
              </a:buClr>
              <a:buSzPts val="3200"/>
              <a:buFont typeface="Aleo Light"/>
              <a:buNone/>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4"/>
                                        </p:tgtEl>
                                        <p:attrNameLst>
                                          <p:attrName>style.visibility</p:attrName>
                                        </p:attrNameLst>
                                      </p:cBhvr>
                                      <p:to>
                                        <p:strVal val="visible"/>
                                      </p:to>
                                    </p:set>
                                    <p:anim calcmode="lin" valueType="num">
                                      <p:cBhvr additive="base">
                                        <p:cTn id="7" dur="500"/>
                                        <p:tgtEl>
                                          <p:spTgt spid="27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73"/>
                                        </p:tgtEl>
                                        <p:attrNameLst>
                                          <p:attrName>style.visibility</p:attrName>
                                        </p:attrNameLst>
                                      </p:cBhvr>
                                      <p:to>
                                        <p:strVal val="visible"/>
                                      </p:to>
                                    </p:set>
                                    <p:anim calcmode="lin" valueType="num">
                                      <p:cBhvr additive="base">
                                        <p:cTn id="10" dur="500"/>
                                        <p:tgtEl>
                                          <p:spTgt spid="273"/>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71"/>
                                        </p:tgtEl>
                                        <p:attrNameLst>
                                          <p:attrName>style.visibility</p:attrName>
                                        </p:attrNameLst>
                                      </p:cBhvr>
                                      <p:to>
                                        <p:strVal val="visible"/>
                                      </p:to>
                                    </p:set>
                                    <p:anim calcmode="lin" valueType="num">
                                      <p:cBhvr additive="base">
                                        <p:cTn id="13" dur="500"/>
                                        <p:tgtEl>
                                          <p:spTgt spid="271"/>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72"/>
                                        </p:tgtEl>
                                        <p:attrNameLst>
                                          <p:attrName>style.visibility</p:attrName>
                                        </p:attrNameLst>
                                      </p:cBhvr>
                                      <p:to>
                                        <p:strVal val="visible"/>
                                      </p:to>
                                    </p:set>
                                    <p:anim calcmode="lin" valueType="num">
                                      <p:cBhvr additive="base">
                                        <p:cTn id="16" dur="500"/>
                                        <p:tgtEl>
                                          <p:spTgt spid="272"/>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75"/>
                                        </p:tgtEl>
                                        <p:attrNameLst>
                                          <p:attrName>style.visibility</p:attrName>
                                        </p:attrNameLst>
                                      </p:cBhvr>
                                      <p:to>
                                        <p:strVal val="visible"/>
                                      </p:to>
                                    </p:set>
                                    <p:anim calcmode="lin" valueType="num">
                                      <p:cBhvr additive="base">
                                        <p:cTn id="19" dur="500"/>
                                        <p:tgtEl>
                                          <p:spTgt spid="275"/>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280"/>
                                        </p:tgtEl>
                                        <p:attrNameLst>
                                          <p:attrName>style.visibility</p:attrName>
                                        </p:attrNameLst>
                                      </p:cBhvr>
                                      <p:to>
                                        <p:strVal val="visible"/>
                                      </p:to>
                                    </p:set>
                                    <p:anim calcmode="lin" valueType="num">
                                      <p:cBhvr additive="base">
                                        <p:cTn id="22" dur="500"/>
                                        <p:tgtEl>
                                          <p:spTgt spid="280"/>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279"/>
                                        </p:tgtEl>
                                        <p:attrNameLst>
                                          <p:attrName>style.visibility</p:attrName>
                                        </p:attrNameLst>
                                      </p:cBhvr>
                                      <p:to>
                                        <p:strVal val="visible"/>
                                      </p:to>
                                    </p:set>
                                    <p:anim calcmode="lin" valueType="num">
                                      <p:cBhvr additive="base">
                                        <p:cTn id="25" dur="500"/>
                                        <p:tgtEl>
                                          <p:spTgt spid="279"/>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278"/>
                                        </p:tgtEl>
                                        <p:attrNameLst>
                                          <p:attrName>style.visibility</p:attrName>
                                        </p:attrNameLst>
                                      </p:cBhvr>
                                      <p:to>
                                        <p:strVal val="visible"/>
                                      </p:to>
                                    </p:set>
                                    <p:anim calcmode="lin" valueType="num">
                                      <p:cBhvr additive="base">
                                        <p:cTn id="28" dur="500"/>
                                        <p:tgtEl>
                                          <p:spTgt spid="278"/>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281"/>
                                        </p:tgtEl>
                                        <p:attrNameLst>
                                          <p:attrName>style.visibility</p:attrName>
                                        </p:attrNameLst>
                                      </p:cBhvr>
                                      <p:to>
                                        <p:strVal val="visible"/>
                                      </p:to>
                                    </p:set>
                                    <p:anim calcmode="lin" valueType="num">
                                      <p:cBhvr additive="base">
                                        <p:cTn id="31" dur="500"/>
                                        <p:tgtEl>
                                          <p:spTgt spid="281"/>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277"/>
                                        </p:tgtEl>
                                        <p:attrNameLst>
                                          <p:attrName>style.visibility</p:attrName>
                                        </p:attrNameLst>
                                      </p:cBhvr>
                                      <p:to>
                                        <p:strVal val="visible"/>
                                      </p:to>
                                    </p:set>
                                    <p:animEffect transition="in" filter="fade">
                                      <p:cBhvr>
                                        <p:cTn id="34" dur="500"/>
                                        <p:tgtEl>
                                          <p:spTgt spid="277"/>
                                        </p:tgtEl>
                                      </p:cBhvr>
                                    </p:animEffect>
                                  </p:childTnLst>
                                </p:cTn>
                              </p:par>
                              <p:par>
                                <p:cTn id="35" presetID="10" presetClass="entr" presetSubtype="0" fill="hold" nodeType="withEffect">
                                  <p:stCondLst>
                                    <p:cond delay="250"/>
                                  </p:stCondLst>
                                  <p:childTnLst>
                                    <p:set>
                                      <p:cBhvr>
                                        <p:cTn id="36" dur="1" fill="hold">
                                          <p:stCondLst>
                                            <p:cond delay="0"/>
                                          </p:stCondLst>
                                        </p:cTn>
                                        <p:tgtEl>
                                          <p:spTgt spid="276">
                                            <p:txEl>
                                              <p:pRg st="0" end="0"/>
                                            </p:txEl>
                                          </p:spTgt>
                                        </p:tgtEl>
                                        <p:attrNameLst>
                                          <p:attrName>style.visibility</p:attrName>
                                        </p:attrNameLst>
                                      </p:cBhvr>
                                      <p:to>
                                        <p:strVal val="visible"/>
                                      </p:to>
                                    </p:set>
                                    <p:animEffect transition="in" filter="fade">
                                      <p:cBhvr>
                                        <p:cTn id="37" dur="500"/>
                                        <p:tgtEl>
                                          <p:spTgt spid="276">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276">
                                            <p:txEl>
                                              <p:pRg st="1" end="1"/>
                                            </p:txEl>
                                          </p:spTgt>
                                        </p:tgtEl>
                                        <p:attrNameLst>
                                          <p:attrName>style.visibility</p:attrName>
                                        </p:attrNameLst>
                                      </p:cBhvr>
                                      <p:to>
                                        <p:strVal val="visible"/>
                                      </p:to>
                                    </p:set>
                                    <p:animEffect transition="in" filter="fade">
                                      <p:cBhvr>
                                        <p:cTn id="40" dur="500"/>
                                        <p:tgtEl>
                                          <p:spTgt spid="276">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276">
                                            <p:txEl>
                                              <p:pRg st="2" end="2"/>
                                            </p:txEl>
                                          </p:spTgt>
                                        </p:tgtEl>
                                        <p:attrNameLst>
                                          <p:attrName>style.visibility</p:attrName>
                                        </p:attrNameLst>
                                      </p:cBhvr>
                                      <p:to>
                                        <p:strVal val="visible"/>
                                      </p:to>
                                    </p:set>
                                    <p:animEffect transition="in" filter="fade">
                                      <p:cBhvr>
                                        <p:cTn id="43" dur="500"/>
                                        <p:tgtEl>
                                          <p:spTgt spid="276">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276">
                                            <p:txEl>
                                              <p:pRg st="3" end="3"/>
                                            </p:txEl>
                                          </p:spTgt>
                                        </p:tgtEl>
                                        <p:attrNameLst>
                                          <p:attrName>style.visibility</p:attrName>
                                        </p:attrNameLst>
                                      </p:cBhvr>
                                      <p:to>
                                        <p:strVal val="visible"/>
                                      </p:to>
                                    </p:set>
                                    <p:animEffect transition="in" filter="fade">
                                      <p:cBhvr>
                                        <p:cTn id="46" dur="500"/>
                                        <p:tgtEl>
                                          <p:spTgt spid="276">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276">
                                            <p:txEl>
                                              <p:pRg st="4" end="4"/>
                                            </p:txEl>
                                          </p:spTgt>
                                        </p:tgtEl>
                                        <p:attrNameLst>
                                          <p:attrName>style.visibility</p:attrName>
                                        </p:attrNameLst>
                                      </p:cBhvr>
                                      <p:to>
                                        <p:strVal val="visible"/>
                                      </p:to>
                                    </p:set>
                                    <p:animEffect transition="in" filter="fade">
                                      <p:cBhvr>
                                        <p:cTn id="49" dur="500"/>
                                        <p:tgtEl>
                                          <p:spTgt spid="276">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276">
                                            <p:txEl>
                                              <p:pRg st="5" end="5"/>
                                            </p:txEl>
                                          </p:spTgt>
                                        </p:tgtEl>
                                        <p:attrNameLst>
                                          <p:attrName>style.visibility</p:attrName>
                                        </p:attrNameLst>
                                      </p:cBhvr>
                                      <p:to>
                                        <p:strVal val="visible"/>
                                      </p:to>
                                    </p:set>
                                    <p:animEffect transition="in" filter="fade">
                                      <p:cBhvr>
                                        <p:cTn id="52" dur="500"/>
                                        <p:tgtEl>
                                          <p:spTgt spid="276">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276">
                                            <p:txEl>
                                              <p:pRg st="6" end="6"/>
                                            </p:txEl>
                                          </p:spTgt>
                                        </p:tgtEl>
                                        <p:attrNameLst>
                                          <p:attrName>style.visibility</p:attrName>
                                        </p:attrNameLst>
                                      </p:cBhvr>
                                      <p:to>
                                        <p:strVal val="visible"/>
                                      </p:to>
                                    </p:set>
                                    <p:animEffect transition="in" filter="fade">
                                      <p:cBhvr>
                                        <p:cTn id="55" dur="500"/>
                                        <p:tgtEl>
                                          <p:spTgt spid="276">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276">
                                            <p:txEl>
                                              <p:pRg st="7" end="7"/>
                                            </p:txEl>
                                          </p:spTgt>
                                        </p:tgtEl>
                                        <p:attrNameLst>
                                          <p:attrName>style.visibility</p:attrName>
                                        </p:attrNameLst>
                                      </p:cBhvr>
                                      <p:to>
                                        <p:strVal val="visible"/>
                                      </p:to>
                                    </p:set>
                                    <p:animEffect transition="in" filter="fade">
                                      <p:cBhvr>
                                        <p:cTn id="58" dur="500"/>
                                        <p:tgtEl>
                                          <p:spTgt spid="276">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276">
                                            <p:txEl>
                                              <p:pRg st="8" end="8"/>
                                            </p:txEl>
                                          </p:spTgt>
                                        </p:tgtEl>
                                        <p:attrNameLst>
                                          <p:attrName>style.visibility</p:attrName>
                                        </p:attrNameLst>
                                      </p:cBhvr>
                                      <p:to>
                                        <p:strVal val="visible"/>
                                      </p:to>
                                    </p:set>
                                    <p:animEffect transition="in" filter="fade">
                                      <p:cBhvr>
                                        <p:cTn id="61" dur="500"/>
                                        <p:tgtEl>
                                          <p:spTgt spid="276">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270"/>
                                        </p:tgtEl>
                                        <p:attrNameLst>
                                          <p:attrName>style.visibility</p:attrName>
                                        </p:attrNameLst>
                                      </p:cBhvr>
                                      <p:to>
                                        <p:strVal val="visible"/>
                                      </p:to>
                                    </p:set>
                                    <p:animEffect transition="in" filter="fade">
                                      <p:cBhvr>
                                        <p:cTn id="64" dur="500"/>
                                        <p:tgtEl>
                                          <p:spTgt spid="270"/>
                                        </p:tgtEl>
                                      </p:cBhvr>
                                    </p:animEffect>
                                  </p:childTnLst>
                                </p:cTn>
                              </p:par>
                              <p:par>
                                <p:cTn id="65" presetID="10" presetClass="entr" presetSubtype="0" fill="hold" nodeType="withEffect">
                                  <p:stCondLst>
                                    <p:cond delay="750"/>
                                  </p:stCondLst>
                                  <p:childTnLst>
                                    <p:set>
                                      <p:cBhvr>
                                        <p:cTn id="66" dur="1" fill="hold">
                                          <p:stCondLst>
                                            <p:cond delay="0"/>
                                          </p:stCondLst>
                                        </p:cTn>
                                        <p:tgtEl>
                                          <p:spTgt spid="282">
                                            <p:txEl>
                                              <p:pRg st="0" end="0"/>
                                            </p:txEl>
                                          </p:spTgt>
                                        </p:tgtEl>
                                        <p:attrNameLst>
                                          <p:attrName>style.visibility</p:attrName>
                                        </p:attrNameLst>
                                      </p:cBhvr>
                                      <p:to>
                                        <p:strVal val="visible"/>
                                      </p:to>
                                    </p:set>
                                    <p:animEffect transition="in" filter="fade">
                                      <p:cBhvr>
                                        <p:cTn id="67" dur="500"/>
                                        <p:tgtEl>
                                          <p:spTgt spid="282">
                                            <p:txEl>
                                              <p:pRg st="0" end="0"/>
                                            </p:txEl>
                                          </p:spTgt>
                                        </p:tgtEl>
                                      </p:cBhvr>
                                    </p:animEffect>
                                  </p:childTnLst>
                                </p:cTn>
                              </p:par>
                              <p:par>
                                <p:cTn id="68" presetID="10" presetClass="entr" presetSubtype="0" fill="hold" nodeType="withEffect">
                                  <p:stCondLst>
                                    <p:cond delay="750"/>
                                  </p:stCondLst>
                                  <p:childTnLst>
                                    <p:set>
                                      <p:cBhvr>
                                        <p:cTn id="69" dur="1" fill="hold">
                                          <p:stCondLst>
                                            <p:cond delay="0"/>
                                          </p:stCondLst>
                                        </p:cTn>
                                        <p:tgtEl>
                                          <p:spTgt spid="282">
                                            <p:txEl>
                                              <p:pRg st="1" end="1"/>
                                            </p:txEl>
                                          </p:spTgt>
                                        </p:tgtEl>
                                        <p:attrNameLst>
                                          <p:attrName>style.visibility</p:attrName>
                                        </p:attrNameLst>
                                      </p:cBhvr>
                                      <p:to>
                                        <p:strVal val="visible"/>
                                      </p:to>
                                    </p:set>
                                    <p:animEffect transition="in" filter="fade">
                                      <p:cBhvr>
                                        <p:cTn id="70" dur="500"/>
                                        <p:tgtEl>
                                          <p:spTgt spid="282">
                                            <p:txEl>
                                              <p:pRg st="1" end="1"/>
                                            </p:txEl>
                                          </p:spTgt>
                                        </p:tgtEl>
                                      </p:cBhvr>
                                    </p:animEffect>
                                  </p:childTnLst>
                                </p:cTn>
                              </p:par>
                              <p:par>
                                <p:cTn id="71" presetID="10" presetClass="entr" presetSubtype="0" fill="hold" nodeType="withEffect">
                                  <p:stCondLst>
                                    <p:cond delay="750"/>
                                  </p:stCondLst>
                                  <p:childTnLst>
                                    <p:set>
                                      <p:cBhvr>
                                        <p:cTn id="72" dur="1" fill="hold">
                                          <p:stCondLst>
                                            <p:cond delay="0"/>
                                          </p:stCondLst>
                                        </p:cTn>
                                        <p:tgtEl>
                                          <p:spTgt spid="282">
                                            <p:txEl>
                                              <p:pRg st="2" end="2"/>
                                            </p:txEl>
                                          </p:spTgt>
                                        </p:tgtEl>
                                        <p:attrNameLst>
                                          <p:attrName>style.visibility</p:attrName>
                                        </p:attrNameLst>
                                      </p:cBhvr>
                                      <p:to>
                                        <p:strVal val="visible"/>
                                      </p:to>
                                    </p:set>
                                    <p:animEffect transition="in" filter="fade">
                                      <p:cBhvr>
                                        <p:cTn id="73" dur="500"/>
                                        <p:tgtEl>
                                          <p:spTgt spid="282">
                                            <p:txEl>
                                              <p:pRg st="2" end="2"/>
                                            </p:txEl>
                                          </p:spTgt>
                                        </p:tgtEl>
                                      </p:cBhvr>
                                    </p:animEffect>
                                  </p:childTnLst>
                                </p:cTn>
                              </p:par>
                              <p:par>
                                <p:cTn id="74" presetID="10" presetClass="entr" presetSubtype="0" fill="hold" nodeType="withEffect">
                                  <p:stCondLst>
                                    <p:cond delay="750"/>
                                  </p:stCondLst>
                                  <p:childTnLst>
                                    <p:set>
                                      <p:cBhvr>
                                        <p:cTn id="75" dur="1" fill="hold">
                                          <p:stCondLst>
                                            <p:cond delay="0"/>
                                          </p:stCondLst>
                                        </p:cTn>
                                        <p:tgtEl>
                                          <p:spTgt spid="282">
                                            <p:txEl>
                                              <p:pRg st="3" end="3"/>
                                            </p:txEl>
                                          </p:spTgt>
                                        </p:tgtEl>
                                        <p:attrNameLst>
                                          <p:attrName>style.visibility</p:attrName>
                                        </p:attrNameLst>
                                      </p:cBhvr>
                                      <p:to>
                                        <p:strVal val="visible"/>
                                      </p:to>
                                    </p:set>
                                    <p:animEffect transition="in" filter="fade">
                                      <p:cBhvr>
                                        <p:cTn id="76" dur="500"/>
                                        <p:tgtEl>
                                          <p:spTgt spid="282">
                                            <p:txEl>
                                              <p:pRg st="3" end="3"/>
                                            </p:txEl>
                                          </p:spTgt>
                                        </p:tgtEl>
                                      </p:cBhvr>
                                    </p:animEffect>
                                  </p:childTnLst>
                                </p:cTn>
                              </p:par>
                              <p:par>
                                <p:cTn id="77" presetID="10" presetClass="entr" presetSubtype="0" fill="hold" nodeType="withEffect">
                                  <p:stCondLst>
                                    <p:cond delay="750"/>
                                  </p:stCondLst>
                                  <p:childTnLst>
                                    <p:set>
                                      <p:cBhvr>
                                        <p:cTn id="78" dur="1" fill="hold">
                                          <p:stCondLst>
                                            <p:cond delay="0"/>
                                          </p:stCondLst>
                                        </p:cTn>
                                        <p:tgtEl>
                                          <p:spTgt spid="282">
                                            <p:txEl>
                                              <p:pRg st="4" end="4"/>
                                            </p:txEl>
                                          </p:spTgt>
                                        </p:tgtEl>
                                        <p:attrNameLst>
                                          <p:attrName>style.visibility</p:attrName>
                                        </p:attrNameLst>
                                      </p:cBhvr>
                                      <p:to>
                                        <p:strVal val="visible"/>
                                      </p:to>
                                    </p:set>
                                    <p:animEffect transition="in" filter="fade">
                                      <p:cBhvr>
                                        <p:cTn id="79" dur="500"/>
                                        <p:tgtEl>
                                          <p:spTgt spid="282">
                                            <p:txEl>
                                              <p:pRg st="4" end="4"/>
                                            </p:txEl>
                                          </p:spTgt>
                                        </p:tgtEl>
                                      </p:cBhvr>
                                    </p:animEffect>
                                  </p:childTnLst>
                                </p:cTn>
                              </p:par>
                              <p:par>
                                <p:cTn id="80" presetID="10" presetClass="entr" presetSubtype="0" fill="hold" nodeType="withEffect">
                                  <p:stCondLst>
                                    <p:cond delay="750"/>
                                  </p:stCondLst>
                                  <p:childTnLst>
                                    <p:set>
                                      <p:cBhvr>
                                        <p:cTn id="81" dur="1" fill="hold">
                                          <p:stCondLst>
                                            <p:cond delay="0"/>
                                          </p:stCondLst>
                                        </p:cTn>
                                        <p:tgtEl>
                                          <p:spTgt spid="282">
                                            <p:txEl>
                                              <p:pRg st="5" end="5"/>
                                            </p:txEl>
                                          </p:spTgt>
                                        </p:tgtEl>
                                        <p:attrNameLst>
                                          <p:attrName>style.visibility</p:attrName>
                                        </p:attrNameLst>
                                      </p:cBhvr>
                                      <p:to>
                                        <p:strVal val="visible"/>
                                      </p:to>
                                    </p:set>
                                    <p:animEffect transition="in" filter="fade">
                                      <p:cBhvr>
                                        <p:cTn id="82" dur="500"/>
                                        <p:tgtEl>
                                          <p:spTgt spid="282">
                                            <p:txEl>
                                              <p:pRg st="5" end="5"/>
                                            </p:txEl>
                                          </p:spTgt>
                                        </p:tgtEl>
                                      </p:cBhvr>
                                    </p:animEffect>
                                  </p:childTnLst>
                                </p:cTn>
                              </p:par>
                              <p:par>
                                <p:cTn id="83" presetID="10" presetClass="entr" presetSubtype="0" fill="hold" nodeType="withEffect">
                                  <p:stCondLst>
                                    <p:cond delay="750"/>
                                  </p:stCondLst>
                                  <p:childTnLst>
                                    <p:set>
                                      <p:cBhvr>
                                        <p:cTn id="84" dur="1" fill="hold">
                                          <p:stCondLst>
                                            <p:cond delay="0"/>
                                          </p:stCondLst>
                                        </p:cTn>
                                        <p:tgtEl>
                                          <p:spTgt spid="282">
                                            <p:txEl>
                                              <p:pRg st="6" end="6"/>
                                            </p:txEl>
                                          </p:spTgt>
                                        </p:tgtEl>
                                        <p:attrNameLst>
                                          <p:attrName>style.visibility</p:attrName>
                                        </p:attrNameLst>
                                      </p:cBhvr>
                                      <p:to>
                                        <p:strVal val="visible"/>
                                      </p:to>
                                    </p:set>
                                    <p:animEffect transition="in" filter="fade">
                                      <p:cBhvr>
                                        <p:cTn id="85" dur="500"/>
                                        <p:tgtEl>
                                          <p:spTgt spid="282">
                                            <p:txEl>
                                              <p:pRg st="6" end="6"/>
                                            </p:txEl>
                                          </p:spTgt>
                                        </p:tgtEl>
                                      </p:cBhvr>
                                    </p:animEffect>
                                  </p:childTnLst>
                                </p:cTn>
                              </p:par>
                              <p:par>
                                <p:cTn id="86" presetID="10" presetClass="entr" presetSubtype="0" fill="hold" nodeType="withEffect">
                                  <p:stCondLst>
                                    <p:cond delay="750"/>
                                  </p:stCondLst>
                                  <p:childTnLst>
                                    <p:set>
                                      <p:cBhvr>
                                        <p:cTn id="87" dur="1" fill="hold">
                                          <p:stCondLst>
                                            <p:cond delay="0"/>
                                          </p:stCondLst>
                                        </p:cTn>
                                        <p:tgtEl>
                                          <p:spTgt spid="282">
                                            <p:txEl>
                                              <p:pRg st="7" end="7"/>
                                            </p:txEl>
                                          </p:spTgt>
                                        </p:tgtEl>
                                        <p:attrNameLst>
                                          <p:attrName>style.visibility</p:attrName>
                                        </p:attrNameLst>
                                      </p:cBhvr>
                                      <p:to>
                                        <p:strVal val="visible"/>
                                      </p:to>
                                    </p:set>
                                    <p:animEffect transition="in" filter="fade">
                                      <p:cBhvr>
                                        <p:cTn id="88" dur="500"/>
                                        <p:tgtEl>
                                          <p:spTgt spid="282">
                                            <p:txEl>
                                              <p:pRg st="7" end="7"/>
                                            </p:txEl>
                                          </p:spTgt>
                                        </p:tgtEl>
                                      </p:cBhvr>
                                    </p:animEffect>
                                  </p:childTnLst>
                                </p:cTn>
                              </p:par>
                              <p:par>
                                <p:cTn id="89" presetID="10" presetClass="entr" presetSubtype="0" fill="hold" nodeType="withEffect">
                                  <p:stCondLst>
                                    <p:cond delay="750"/>
                                  </p:stCondLst>
                                  <p:childTnLst>
                                    <p:set>
                                      <p:cBhvr>
                                        <p:cTn id="90" dur="1" fill="hold">
                                          <p:stCondLst>
                                            <p:cond delay="0"/>
                                          </p:stCondLst>
                                        </p:cTn>
                                        <p:tgtEl>
                                          <p:spTgt spid="282">
                                            <p:txEl>
                                              <p:pRg st="8" end="8"/>
                                            </p:txEl>
                                          </p:spTgt>
                                        </p:tgtEl>
                                        <p:attrNameLst>
                                          <p:attrName>style.visibility</p:attrName>
                                        </p:attrNameLst>
                                      </p:cBhvr>
                                      <p:to>
                                        <p:strVal val="visible"/>
                                      </p:to>
                                    </p:set>
                                    <p:animEffect transition="in" filter="fade">
                                      <p:cBhvr>
                                        <p:cTn id="91" dur="500"/>
                                        <p:tgtEl>
                                          <p:spTgt spid="282">
                                            <p:txEl>
                                              <p:pRg st="8" end="8"/>
                                            </p:txEl>
                                          </p:spTgt>
                                        </p:tgtEl>
                                      </p:cBhvr>
                                    </p:animEffect>
                                  </p:childTnLst>
                                </p:cTn>
                              </p:par>
                              <p:par>
                                <p:cTn id="92" presetID="10" presetClass="entr" presetSubtype="0" fill="hold" nodeType="withEffect">
                                  <p:stCondLst>
                                    <p:cond delay="750"/>
                                  </p:stCondLst>
                                  <p:childTnLst>
                                    <p:set>
                                      <p:cBhvr>
                                        <p:cTn id="93" dur="1" fill="hold">
                                          <p:stCondLst>
                                            <p:cond delay="0"/>
                                          </p:stCondLst>
                                        </p:cTn>
                                        <p:tgtEl>
                                          <p:spTgt spid="283">
                                            <p:txEl>
                                              <p:pRg st="0" end="0"/>
                                            </p:txEl>
                                          </p:spTgt>
                                        </p:tgtEl>
                                        <p:attrNameLst>
                                          <p:attrName>style.visibility</p:attrName>
                                        </p:attrNameLst>
                                      </p:cBhvr>
                                      <p:to>
                                        <p:strVal val="visible"/>
                                      </p:to>
                                    </p:set>
                                    <p:animEffect transition="in" filter="fade">
                                      <p:cBhvr>
                                        <p:cTn id="94" dur="500"/>
                                        <p:tgtEl>
                                          <p:spTgt spid="283">
                                            <p:txEl>
                                              <p:pRg st="0" end="0"/>
                                            </p:txEl>
                                          </p:spTgt>
                                        </p:tgtEl>
                                      </p:cBhvr>
                                    </p:animEffect>
                                  </p:childTnLst>
                                </p:cTn>
                              </p:par>
                              <p:par>
                                <p:cTn id="95" presetID="10" presetClass="entr" presetSubtype="0" fill="hold" nodeType="withEffect">
                                  <p:stCondLst>
                                    <p:cond delay="750"/>
                                  </p:stCondLst>
                                  <p:childTnLst>
                                    <p:set>
                                      <p:cBhvr>
                                        <p:cTn id="96" dur="1" fill="hold">
                                          <p:stCondLst>
                                            <p:cond delay="0"/>
                                          </p:stCondLst>
                                        </p:cTn>
                                        <p:tgtEl>
                                          <p:spTgt spid="283">
                                            <p:txEl>
                                              <p:pRg st="1" end="1"/>
                                            </p:txEl>
                                          </p:spTgt>
                                        </p:tgtEl>
                                        <p:attrNameLst>
                                          <p:attrName>style.visibility</p:attrName>
                                        </p:attrNameLst>
                                      </p:cBhvr>
                                      <p:to>
                                        <p:strVal val="visible"/>
                                      </p:to>
                                    </p:set>
                                    <p:animEffect transition="in" filter="fade">
                                      <p:cBhvr>
                                        <p:cTn id="97" dur="500"/>
                                        <p:tgtEl>
                                          <p:spTgt spid="283">
                                            <p:txEl>
                                              <p:pRg st="1" end="1"/>
                                            </p:txEl>
                                          </p:spTgt>
                                        </p:tgtEl>
                                      </p:cBhvr>
                                    </p:animEffect>
                                  </p:childTnLst>
                                </p:cTn>
                              </p:par>
                              <p:par>
                                <p:cTn id="98" presetID="10" presetClass="entr" presetSubtype="0" fill="hold" nodeType="withEffect">
                                  <p:stCondLst>
                                    <p:cond delay="750"/>
                                  </p:stCondLst>
                                  <p:childTnLst>
                                    <p:set>
                                      <p:cBhvr>
                                        <p:cTn id="99" dur="1" fill="hold">
                                          <p:stCondLst>
                                            <p:cond delay="0"/>
                                          </p:stCondLst>
                                        </p:cTn>
                                        <p:tgtEl>
                                          <p:spTgt spid="283">
                                            <p:txEl>
                                              <p:pRg st="2" end="2"/>
                                            </p:txEl>
                                          </p:spTgt>
                                        </p:tgtEl>
                                        <p:attrNameLst>
                                          <p:attrName>style.visibility</p:attrName>
                                        </p:attrNameLst>
                                      </p:cBhvr>
                                      <p:to>
                                        <p:strVal val="visible"/>
                                      </p:to>
                                    </p:set>
                                    <p:animEffect transition="in" filter="fade">
                                      <p:cBhvr>
                                        <p:cTn id="100" dur="500"/>
                                        <p:tgtEl>
                                          <p:spTgt spid="283">
                                            <p:txEl>
                                              <p:pRg st="2" end="2"/>
                                            </p:txEl>
                                          </p:spTgt>
                                        </p:tgtEl>
                                      </p:cBhvr>
                                    </p:animEffect>
                                  </p:childTnLst>
                                </p:cTn>
                              </p:par>
                              <p:par>
                                <p:cTn id="101" presetID="10" presetClass="entr" presetSubtype="0" fill="hold" nodeType="withEffect">
                                  <p:stCondLst>
                                    <p:cond delay="750"/>
                                  </p:stCondLst>
                                  <p:childTnLst>
                                    <p:set>
                                      <p:cBhvr>
                                        <p:cTn id="102" dur="1" fill="hold">
                                          <p:stCondLst>
                                            <p:cond delay="0"/>
                                          </p:stCondLst>
                                        </p:cTn>
                                        <p:tgtEl>
                                          <p:spTgt spid="283">
                                            <p:txEl>
                                              <p:pRg st="3" end="3"/>
                                            </p:txEl>
                                          </p:spTgt>
                                        </p:tgtEl>
                                        <p:attrNameLst>
                                          <p:attrName>style.visibility</p:attrName>
                                        </p:attrNameLst>
                                      </p:cBhvr>
                                      <p:to>
                                        <p:strVal val="visible"/>
                                      </p:to>
                                    </p:set>
                                    <p:animEffect transition="in" filter="fade">
                                      <p:cBhvr>
                                        <p:cTn id="103" dur="500"/>
                                        <p:tgtEl>
                                          <p:spTgt spid="283">
                                            <p:txEl>
                                              <p:pRg st="3" end="3"/>
                                            </p:txEl>
                                          </p:spTgt>
                                        </p:tgtEl>
                                      </p:cBhvr>
                                    </p:animEffect>
                                  </p:childTnLst>
                                </p:cTn>
                              </p:par>
                              <p:par>
                                <p:cTn id="104" presetID="10" presetClass="entr" presetSubtype="0" fill="hold" nodeType="withEffect">
                                  <p:stCondLst>
                                    <p:cond delay="750"/>
                                  </p:stCondLst>
                                  <p:childTnLst>
                                    <p:set>
                                      <p:cBhvr>
                                        <p:cTn id="105" dur="1" fill="hold">
                                          <p:stCondLst>
                                            <p:cond delay="0"/>
                                          </p:stCondLst>
                                        </p:cTn>
                                        <p:tgtEl>
                                          <p:spTgt spid="283">
                                            <p:txEl>
                                              <p:pRg st="4" end="4"/>
                                            </p:txEl>
                                          </p:spTgt>
                                        </p:tgtEl>
                                        <p:attrNameLst>
                                          <p:attrName>style.visibility</p:attrName>
                                        </p:attrNameLst>
                                      </p:cBhvr>
                                      <p:to>
                                        <p:strVal val="visible"/>
                                      </p:to>
                                    </p:set>
                                    <p:animEffect transition="in" filter="fade">
                                      <p:cBhvr>
                                        <p:cTn id="106" dur="500"/>
                                        <p:tgtEl>
                                          <p:spTgt spid="283">
                                            <p:txEl>
                                              <p:pRg st="4" end="4"/>
                                            </p:txEl>
                                          </p:spTgt>
                                        </p:tgtEl>
                                      </p:cBhvr>
                                    </p:animEffect>
                                  </p:childTnLst>
                                </p:cTn>
                              </p:par>
                              <p:par>
                                <p:cTn id="107" presetID="10" presetClass="entr" presetSubtype="0" fill="hold" nodeType="withEffect">
                                  <p:stCondLst>
                                    <p:cond delay="750"/>
                                  </p:stCondLst>
                                  <p:childTnLst>
                                    <p:set>
                                      <p:cBhvr>
                                        <p:cTn id="108" dur="1" fill="hold">
                                          <p:stCondLst>
                                            <p:cond delay="0"/>
                                          </p:stCondLst>
                                        </p:cTn>
                                        <p:tgtEl>
                                          <p:spTgt spid="283">
                                            <p:txEl>
                                              <p:pRg st="5" end="5"/>
                                            </p:txEl>
                                          </p:spTgt>
                                        </p:tgtEl>
                                        <p:attrNameLst>
                                          <p:attrName>style.visibility</p:attrName>
                                        </p:attrNameLst>
                                      </p:cBhvr>
                                      <p:to>
                                        <p:strVal val="visible"/>
                                      </p:to>
                                    </p:set>
                                    <p:animEffect transition="in" filter="fade">
                                      <p:cBhvr>
                                        <p:cTn id="109" dur="500"/>
                                        <p:tgtEl>
                                          <p:spTgt spid="283">
                                            <p:txEl>
                                              <p:pRg st="5" end="5"/>
                                            </p:txEl>
                                          </p:spTgt>
                                        </p:tgtEl>
                                      </p:cBhvr>
                                    </p:animEffect>
                                  </p:childTnLst>
                                </p:cTn>
                              </p:par>
                              <p:par>
                                <p:cTn id="110" presetID="10" presetClass="entr" presetSubtype="0" fill="hold" nodeType="withEffect">
                                  <p:stCondLst>
                                    <p:cond delay="750"/>
                                  </p:stCondLst>
                                  <p:childTnLst>
                                    <p:set>
                                      <p:cBhvr>
                                        <p:cTn id="111" dur="1" fill="hold">
                                          <p:stCondLst>
                                            <p:cond delay="0"/>
                                          </p:stCondLst>
                                        </p:cTn>
                                        <p:tgtEl>
                                          <p:spTgt spid="283">
                                            <p:txEl>
                                              <p:pRg st="6" end="6"/>
                                            </p:txEl>
                                          </p:spTgt>
                                        </p:tgtEl>
                                        <p:attrNameLst>
                                          <p:attrName>style.visibility</p:attrName>
                                        </p:attrNameLst>
                                      </p:cBhvr>
                                      <p:to>
                                        <p:strVal val="visible"/>
                                      </p:to>
                                    </p:set>
                                    <p:animEffect transition="in" filter="fade">
                                      <p:cBhvr>
                                        <p:cTn id="112" dur="500"/>
                                        <p:tgtEl>
                                          <p:spTgt spid="283">
                                            <p:txEl>
                                              <p:pRg st="6" end="6"/>
                                            </p:txEl>
                                          </p:spTgt>
                                        </p:tgtEl>
                                      </p:cBhvr>
                                    </p:animEffect>
                                  </p:childTnLst>
                                </p:cTn>
                              </p:par>
                              <p:par>
                                <p:cTn id="113" presetID="10" presetClass="entr" presetSubtype="0" fill="hold" nodeType="withEffect">
                                  <p:stCondLst>
                                    <p:cond delay="750"/>
                                  </p:stCondLst>
                                  <p:childTnLst>
                                    <p:set>
                                      <p:cBhvr>
                                        <p:cTn id="114" dur="1" fill="hold">
                                          <p:stCondLst>
                                            <p:cond delay="0"/>
                                          </p:stCondLst>
                                        </p:cTn>
                                        <p:tgtEl>
                                          <p:spTgt spid="283">
                                            <p:txEl>
                                              <p:pRg st="7" end="7"/>
                                            </p:txEl>
                                          </p:spTgt>
                                        </p:tgtEl>
                                        <p:attrNameLst>
                                          <p:attrName>style.visibility</p:attrName>
                                        </p:attrNameLst>
                                      </p:cBhvr>
                                      <p:to>
                                        <p:strVal val="visible"/>
                                      </p:to>
                                    </p:set>
                                    <p:animEffect transition="in" filter="fade">
                                      <p:cBhvr>
                                        <p:cTn id="115" dur="500"/>
                                        <p:tgtEl>
                                          <p:spTgt spid="283">
                                            <p:txEl>
                                              <p:pRg st="7" end="7"/>
                                            </p:txEl>
                                          </p:spTgt>
                                        </p:tgtEl>
                                      </p:cBhvr>
                                    </p:animEffect>
                                  </p:childTnLst>
                                </p:cTn>
                              </p:par>
                              <p:par>
                                <p:cTn id="116" presetID="10" presetClass="entr" presetSubtype="0" fill="hold" nodeType="withEffect">
                                  <p:stCondLst>
                                    <p:cond delay="750"/>
                                  </p:stCondLst>
                                  <p:childTnLst>
                                    <p:set>
                                      <p:cBhvr>
                                        <p:cTn id="117" dur="1" fill="hold">
                                          <p:stCondLst>
                                            <p:cond delay="0"/>
                                          </p:stCondLst>
                                        </p:cTn>
                                        <p:tgtEl>
                                          <p:spTgt spid="283">
                                            <p:txEl>
                                              <p:pRg st="8" end="8"/>
                                            </p:txEl>
                                          </p:spTgt>
                                        </p:tgtEl>
                                        <p:attrNameLst>
                                          <p:attrName>style.visibility</p:attrName>
                                        </p:attrNameLst>
                                      </p:cBhvr>
                                      <p:to>
                                        <p:strVal val="visible"/>
                                      </p:to>
                                    </p:set>
                                    <p:animEffect transition="in" filter="fade">
                                      <p:cBhvr>
                                        <p:cTn id="118" dur="500"/>
                                        <p:tgtEl>
                                          <p:spTgt spid="2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on Title">
  <p:cSld name="Secton Title">
    <p:spTree>
      <p:nvGrpSpPr>
        <p:cNvPr id="1" name="Shape 25"/>
        <p:cNvGrpSpPr/>
        <p:nvPr/>
      </p:nvGrpSpPr>
      <p:grpSpPr>
        <a:xfrm>
          <a:off x="0" y="0"/>
          <a:ext cx="0" cy="0"/>
          <a:chOff x="0" y="0"/>
          <a:chExt cx="0" cy="0"/>
        </a:xfrm>
      </p:grpSpPr>
      <p:sp>
        <p:nvSpPr>
          <p:cNvPr id="26" name="Google Shape;26;p36"/>
          <p:cNvSpPr txBox="1">
            <a:spLocks noGrp="1"/>
          </p:cNvSpPr>
          <p:nvPr>
            <p:ph type="ctrTitle"/>
          </p:nvPr>
        </p:nvSpPr>
        <p:spPr>
          <a:xfrm>
            <a:off x="6406902" y="6241394"/>
            <a:ext cx="10147990" cy="2430498"/>
          </a:xfrm>
          <a:prstGeom prst="rect">
            <a:avLst/>
          </a:prstGeom>
          <a:noFill/>
          <a:ln>
            <a:noFill/>
          </a:ln>
        </p:spPr>
        <p:txBody>
          <a:bodyPr spcFirstLastPara="1" wrap="square" lIns="163275" tIns="81625" rIns="163275" bIns="81625" anchor="b" anchorCtr="0">
            <a:noAutofit/>
          </a:bodyPr>
          <a:lstStyle>
            <a:lvl1pPr lvl="0" algn="l">
              <a:lnSpc>
                <a:spcPct val="100000"/>
              </a:lnSpc>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6"/>
          <p:cNvSpPr txBox="1">
            <a:spLocks noGrp="1"/>
          </p:cNvSpPr>
          <p:nvPr>
            <p:ph type="subTitle" idx="1"/>
          </p:nvPr>
        </p:nvSpPr>
        <p:spPr>
          <a:xfrm>
            <a:off x="6430134" y="8527876"/>
            <a:ext cx="10700822" cy="1224136"/>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28" name="Google Shape;28;p36"/>
          <p:cNvSpPr/>
          <p:nvPr/>
        </p:nvSpPr>
        <p:spPr>
          <a:xfrm rot="-3600000">
            <a:off x="-7203466" y="13938122"/>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29" name="Google Shape;29;p36"/>
          <p:cNvSpPr/>
          <p:nvPr/>
        </p:nvSpPr>
        <p:spPr>
          <a:xfrm rot="-3600000">
            <a:off x="-8778769" y="13470281"/>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0" name="Google Shape;30;p36"/>
          <p:cNvSpPr/>
          <p:nvPr/>
        </p:nvSpPr>
        <p:spPr>
          <a:xfrm rot="-3600000">
            <a:off x="-8645378" y="11609844"/>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1" name="Google Shape;31;p36"/>
          <p:cNvSpPr/>
          <p:nvPr/>
        </p:nvSpPr>
        <p:spPr>
          <a:xfrm rot="-3600000">
            <a:off x="-9911656" y="12282291"/>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2" name="Google Shape;32;p36"/>
          <p:cNvSpPr txBox="1">
            <a:spLocks noGrp="1"/>
          </p:cNvSpPr>
          <p:nvPr>
            <p:ph type="body" idx="2"/>
          </p:nvPr>
        </p:nvSpPr>
        <p:spPr>
          <a:xfrm rot="-3600000">
            <a:off x="1161546" y="8413309"/>
            <a:ext cx="5472608" cy="720080"/>
          </a:xfrm>
          <a:prstGeom prst="rect">
            <a:avLst/>
          </a:prstGeom>
          <a:noFill/>
          <a:ln>
            <a:noFill/>
          </a:ln>
        </p:spPr>
        <p:txBody>
          <a:bodyPr spcFirstLastPara="1" wrap="square" lIns="163275" tIns="81625" rIns="163275" bIns="81625" anchor="ctr" anchorCtr="0">
            <a:normAutofit/>
          </a:bodyPr>
          <a:lstStyle>
            <a:lvl1pPr marL="457200" lvl="0" indent="-228600" algn="r">
              <a:spcBef>
                <a:spcPts val="720"/>
              </a:spcBef>
              <a:spcAft>
                <a:spcPts val="0"/>
              </a:spcAft>
              <a:buClr>
                <a:srgbClr val="F2F2F2"/>
              </a:buClr>
              <a:buSzPts val="3600"/>
              <a:buFont typeface="Aleo Light"/>
              <a:buNone/>
              <a:defRPr sz="3600">
                <a:solidFill>
                  <a:srgbClr val="F2F2F2"/>
                </a:solidFill>
                <a:latin typeface="Aleo Light"/>
                <a:ea typeface="Aleo Light"/>
                <a:cs typeface="Aleo Light"/>
                <a:sym typeface="Aleo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 calcmode="lin" valueType="num">
                                      <p:cBhvr additive="base">
                                        <p:cTn id="10" dur="500"/>
                                        <p:tgtEl>
                                          <p:spTgt spid="30"/>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p:tgtEl>
                                          <p:spTgt spid="29"/>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p:tgtEl>
                                          <p:spTgt spid="28"/>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32">
                                            <p:txEl>
                                              <p:pRg st="0" end="0"/>
                                            </p:txEl>
                                          </p:spTgt>
                                        </p:tgtEl>
                                        <p:attrNameLst>
                                          <p:attrName>style.visibility</p:attrName>
                                        </p:attrNameLst>
                                      </p:cBhvr>
                                      <p:to>
                                        <p:strVal val="visible"/>
                                      </p:to>
                                    </p:set>
                                    <p:anim calcmode="lin" valueType="num">
                                      <p:cBhvr additive="base">
                                        <p:cTn id="19" dur="500"/>
                                        <p:tgtEl>
                                          <p:spTgt spid="32">
                                            <p:txEl>
                                              <p:pRg st="0" end="0"/>
                                            </p:txEl>
                                          </p:spTgt>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32">
                                            <p:txEl>
                                              <p:pRg st="1" end="1"/>
                                            </p:txEl>
                                          </p:spTgt>
                                        </p:tgtEl>
                                        <p:attrNameLst>
                                          <p:attrName>style.visibility</p:attrName>
                                        </p:attrNameLst>
                                      </p:cBhvr>
                                      <p:to>
                                        <p:strVal val="visible"/>
                                      </p:to>
                                    </p:set>
                                    <p:anim calcmode="lin" valueType="num">
                                      <p:cBhvr additive="base">
                                        <p:cTn id="22" dur="500"/>
                                        <p:tgtEl>
                                          <p:spTgt spid="32">
                                            <p:txEl>
                                              <p:pRg st="1" end="1"/>
                                            </p:txEl>
                                          </p:spTgt>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32">
                                            <p:txEl>
                                              <p:pRg st="2" end="2"/>
                                            </p:txEl>
                                          </p:spTgt>
                                        </p:tgtEl>
                                        <p:attrNameLst>
                                          <p:attrName>style.visibility</p:attrName>
                                        </p:attrNameLst>
                                      </p:cBhvr>
                                      <p:to>
                                        <p:strVal val="visible"/>
                                      </p:to>
                                    </p:set>
                                    <p:anim calcmode="lin" valueType="num">
                                      <p:cBhvr additive="base">
                                        <p:cTn id="25" dur="500"/>
                                        <p:tgtEl>
                                          <p:spTgt spid="32">
                                            <p:txEl>
                                              <p:pRg st="2" end="2"/>
                                            </p:txEl>
                                          </p:spTgt>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32">
                                            <p:txEl>
                                              <p:pRg st="3" end="3"/>
                                            </p:txEl>
                                          </p:spTgt>
                                        </p:tgtEl>
                                        <p:attrNameLst>
                                          <p:attrName>style.visibility</p:attrName>
                                        </p:attrNameLst>
                                      </p:cBhvr>
                                      <p:to>
                                        <p:strVal val="visible"/>
                                      </p:to>
                                    </p:set>
                                    <p:anim calcmode="lin" valueType="num">
                                      <p:cBhvr additive="base">
                                        <p:cTn id="28" dur="500"/>
                                        <p:tgtEl>
                                          <p:spTgt spid="32">
                                            <p:txEl>
                                              <p:pRg st="3" end="3"/>
                                            </p:txEl>
                                          </p:spTgt>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0"/>
                                  </p:stCondLst>
                                  <p:childTnLst>
                                    <p:set>
                                      <p:cBhvr>
                                        <p:cTn id="30" dur="1" fill="hold">
                                          <p:stCondLst>
                                            <p:cond delay="0"/>
                                          </p:stCondLst>
                                        </p:cTn>
                                        <p:tgtEl>
                                          <p:spTgt spid="32">
                                            <p:txEl>
                                              <p:pRg st="4" end="4"/>
                                            </p:txEl>
                                          </p:spTgt>
                                        </p:tgtEl>
                                        <p:attrNameLst>
                                          <p:attrName>style.visibility</p:attrName>
                                        </p:attrNameLst>
                                      </p:cBhvr>
                                      <p:to>
                                        <p:strVal val="visible"/>
                                      </p:to>
                                    </p:set>
                                    <p:anim calcmode="lin" valueType="num">
                                      <p:cBhvr additive="base">
                                        <p:cTn id="31" dur="500"/>
                                        <p:tgtEl>
                                          <p:spTgt spid="32">
                                            <p:txEl>
                                              <p:pRg st="4" end="4"/>
                                            </p:txEl>
                                          </p:spTgt>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0"/>
                                  </p:stCondLst>
                                  <p:childTnLst>
                                    <p:set>
                                      <p:cBhvr>
                                        <p:cTn id="33" dur="1" fill="hold">
                                          <p:stCondLst>
                                            <p:cond delay="0"/>
                                          </p:stCondLst>
                                        </p:cTn>
                                        <p:tgtEl>
                                          <p:spTgt spid="32">
                                            <p:txEl>
                                              <p:pRg st="5" end="5"/>
                                            </p:txEl>
                                          </p:spTgt>
                                        </p:tgtEl>
                                        <p:attrNameLst>
                                          <p:attrName>style.visibility</p:attrName>
                                        </p:attrNameLst>
                                      </p:cBhvr>
                                      <p:to>
                                        <p:strVal val="visible"/>
                                      </p:to>
                                    </p:set>
                                    <p:anim calcmode="lin" valueType="num">
                                      <p:cBhvr additive="base">
                                        <p:cTn id="34" dur="500"/>
                                        <p:tgtEl>
                                          <p:spTgt spid="32">
                                            <p:txEl>
                                              <p:pRg st="5" end="5"/>
                                            </p:txEl>
                                          </p:spTgt>
                                        </p:tgtEl>
                                        <p:attrNameLst>
                                          <p:attrName>ppt_x</p:attrName>
                                        </p:attrNameLst>
                                      </p:cBhvr>
                                      <p:tavLst>
                                        <p:tav tm="0">
                                          <p:val>
                                            <p:strVal val="#ppt_x-1"/>
                                          </p:val>
                                        </p:tav>
                                        <p:tav tm="100000">
                                          <p:val>
                                            <p:strVal val="#ppt_x"/>
                                          </p:val>
                                        </p:tav>
                                      </p:tavLst>
                                    </p:anim>
                                  </p:childTnLst>
                                </p:cTn>
                              </p:par>
                              <p:par>
                                <p:cTn id="35" presetID="2" presetClass="entr" presetSubtype="8" fill="hold" nodeType="withEffect">
                                  <p:stCondLst>
                                    <p:cond delay="0"/>
                                  </p:stCondLst>
                                  <p:childTnLst>
                                    <p:set>
                                      <p:cBhvr>
                                        <p:cTn id="36" dur="1" fill="hold">
                                          <p:stCondLst>
                                            <p:cond delay="0"/>
                                          </p:stCondLst>
                                        </p:cTn>
                                        <p:tgtEl>
                                          <p:spTgt spid="32">
                                            <p:txEl>
                                              <p:pRg st="6" end="6"/>
                                            </p:txEl>
                                          </p:spTgt>
                                        </p:tgtEl>
                                        <p:attrNameLst>
                                          <p:attrName>style.visibility</p:attrName>
                                        </p:attrNameLst>
                                      </p:cBhvr>
                                      <p:to>
                                        <p:strVal val="visible"/>
                                      </p:to>
                                    </p:set>
                                    <p:anim calcmode="lin" valueType="num">
                                      <p:cBhvr additive="base">
                                        <p:cTn id="37" dur="500"/>
                                        <p:tgtEl>
                                          <p:spTgt spid="32">
                                            <p:txEl>
                                              <p:pRg st="6" end="6"/>
                                            </p:txEl>
                                          </p:spTgt>
                                        </p:tgtEl>
                                        <p:attrNameLst>
                                          <p:attrName>ppt_x</p:attrName>
                                        </p:attrNameLst>
                                      </p:cBhvr>
                                      <p:tavLst>
                                        <p:tav tm="0">
                                          <p:val>
                                            <p:strVal val="#ppt_x-1"/>
                                          </p:val>
                                        </p:tav>
                                        <p:tav tm="100000">
                                          <p:val>
                                            <p:strVal val="#ppt_x"/>
                                          </p:val>
                                        </p:tav>
                                      </p:tavLst>
                                    </p:anim>
                                  </p:childTnLst>
                                </p:cTn>
                              </p:par>
                              <p:par>
                                <p:cTn id="38" presetID="2" presetClass="entr" presetSubtype="8" fill="hold" nodeType="withEffect">
                                  <p:stCondLst>
                                    <p:cond delay="0"/>
                                  </p:stCondLst>
                                  <p:childTnLst>
                                    <p:set>
                                      <p:cBhvr>
                                        <p:cTn id="39" dur="1" fill="hold">
                                          <p:stCondLst>
                                            <p:cond delay="0"/>
                                          </p:stCondLst>
                                        </p:cTn>
                                        <p:tgtEl>
                                          <p:spTgt spid="32">
                                            <p:txEl>
                                              <p:pRg st="7" end="7"/>
                                            </p:txEl>
                                          </p:spTgt>
                                        </p:tgtEl>
                                        <p:attrNameLst>
                                          <p:attrName>style.visibility</p:attrName>
                                        </p:attrNameLst>
                                      </p:cBhvr>
                                      <p:to>
                                        <p:strVal val="visible"/>
                                      </p:to>
                                    </p:set>
                                    <p:anim calcmode="lin" valueType="num">
                                      <p:cBhvr additive="base">
                                        <p:cTn id="40" dur="500"/>
                                        <p:tgtEl>
                                          <p:spTgt spid="32">
                                            <p:txEl>
                                              <p:pRg st="7" end="7"/>
                                            </p:txEl>
                                          </p:spTgt>
                                        </p:tgtEl>
                                        <p:attrNameLst>
                                          <p:attrName>ppt_x</p:attrName>
                                        </p:attrNameLst>
                                      </p:cBhvr>
                                      <p:tavLst>
                                        <p:tav tm="0">
                                          <p:val>
                                            <p:strVal val="#ppt_x-1"/>
                                          </p:val>
                                        </p:tav>
                                        <p:tav tm="100000">
                                          <p:val>
                                            <p:strVal val="#ppt_x"/>
                                          </p:val>
                                        </p:tav>
                                      </p:tavLst>
                                    </p:anim>
                                  </p:childTnLst>
                                </p:cTn>
                              </p:par>
                              <p:par>
                                <p:cTn id="41" presetID="2" presetClass="entr" presetSubtype="8" fill="hold" nodeType="withEffect">
                                  <p:stCondLst>
                                    <p:cond delay="0"/>
                                  </p:stCondLst>
                                  <p:childTnLst>
                                    <p:set>
                                      <p:cBhvr>
                                        <p:cTn id="42" dur="1" fill="hold">
                                          <p:stCondLst>
                                            <p:cond delay="0"/>
                                          </p:stCondLst>
                                        </p:cTn>
                                        <p:tgtEl>
                                          <p:spTgt spid="32">
                                            <p:txEl>
                                              <p:pRg st="8" end="8"/>
                                            </p:txEl>
                                          </p:spTgt>
                                        </p:tgtEl>
                                        <p:attrNameLst>
                                          <p:attrName>style.visibility</p:attrName>
                                        </p:attrNameLst>
                                      </p:cBhvr>
                                      <p:to>
                                        <p:strVal val="visible"/>
                                      </p:to>
                                    </p:set>
                                    <p:anim calcmode="lin" valueType="num">
                                      <p:cBhvr additive="base">
                                        <p:cTn id="43" dur="500"/>
                                        <p:tgtEl>
                                          <p:spTgt spid="32">
                                            <p:txEl>
                                              <p:pRg st="8" end="8"/>
                                            </p:txEl>
                                          </p:spTgt>
                                        </p:tgtEl>
                                        <p:attrNameLst>
                                          <p:attrName>ppt_x</p:attrName>
                                        </p:attrNameLst>
                                      </p:cBhvr>
                                      <p:tavLst>
                                        <p:tav tm="0">
                                          <p:val>
                                            <p:strVal val="#ppt_x-1"/>
                                          </p:val>
                                        </p:tav>
                                        <p:tav tm="100000">
                                          <p:val>
                                            <p:strVal val="#ppt_x"/>
                                          </p:val>
                                        </p:tav>
                                      </p:tavLst>
                                    </p:anim>
                                  </p:childTnLst>
                                </p:cTn>
                              </p:par>
                              <p:par>
                                <p:cTn id="44" presetID="23" presetClass="entr" presetSubtype="16" fill="hold" nodeType="withEffect">
                                  <p:stCondLst>
                                    <p:cond delay="250"/>
                                  </p:stCondLst>
                                  <p:childTnLst>
                                    <p:set>
                                      <p:cBhvr>
                                        <p:cTn id="45" dur="1" fill="hold">
                                          <p:stCondLst>
                                            <p:cond delay="0"/>
                                          </p:stCondLst>
                                        </p:cTn>
                                        <p:tgtEl>
                                          <p:spTgt spid="26"/>
                                        </p:tgtEl>
                                        <p:attrNameLst>
                                          <p:attrName>style.visibility</p:attrName>
                                        </p:attrNameLst>
                                      </p:cBhvr>
                                      <p:to>
                                        <p:strVal val="visible"/>
                                      </p:to>
                                    </p:set>
                                    <p:anim calcmode="lin" valueType="num">
                                      <p:cBhvr additive="base">
                                        <p:cTn id="46" dur="500"/>
                                        <p:tgtEl>
                                          <p:spTgt spid="26"/>
                                        </p:tgtEl>
                                        <p:attrNameLst>
                                          <p:attrName>ppt_w</p:attrName>
                                        </p:attrNameLst>
                                      </p:cBhvr>
                                      <p:tavLst>
                                        <p:tav tm="0">
                                          <p:val>
                                            <p:strVal val="0"/>
                                          </p:val>
                                        </p:tav>
                                        <p:tav tm="100000">
                                          <p:val>
                                            <p:strVal val="#ppt_w"/>
                                          </p:val>
                                        </p:tav>
                                      </p:tavLst>
                                    </p:anim>
                                    <p:anim calcmode="lin" valueType="num">
                                      <p:cBhvr additive="base">
                                        <p:cTn id="47" dur="500"/>
                                        <p:tgtEl>
                                          <p:spTgt spid="26"/>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50"/>
                                  </p:stCondLst>
                                  <p:childTnLst>
                                    <p:set>
                                      <p:cBhvr>
                                        <p:cTn id="49" dur="1" fill="hold">
                                          <p:stCondLst>
                                            <p:cond delay="0"/>
                                          </p:stCondLst>
                                        </p:cTn>
                                        <p:tgtEl>
                                          <p:spTgt spid="27">
                                            <p:txEl>
                                              <p:pRg st="0" end="0"/>
                                            </p:txEl>
                                          </p:spTgt>
                                        </p:tgtEl>
                                        <p:attrNameLst>
                                          <p:attrName>style.visibility</p:attrName>
                                        </p:attrNameLst>
                                      </p:cBhvr>
                                      <p:to>
                                        <p:strVal val="visible"/>
                                      </p:to>
                                    </p:set>
                                    <p:anim calcmode="lin" valueType="num">
                                      <p:cBhvr additive="base">
                                        <p:cTn id="50" dur="500"/>
                                        <p:tgtEl>
                                          <p:spTgt spid="27">
                                            <p:txEl>
                                              <p:pRg st="0" end="0"/>
                                            </p:txEl>
                                          </p:spTgt>
                                        </p:tgtEl>
                                        <p:attrNameLst>
                                          <p:attrName>ppt_w</p:attrName>
                                        </p:attrNameLst>
                                      </p:cBhvr>
                                      <p:tavLst>
                                        <p:tav tm="0">
                                          <p:val>
                                            <p:strVal val="0"/>
                                          </p:val>
                                        </p:tav>
                                        <p:tav tm="100000">
                                          <p:val>
                                            <p:strVal val="#ppt_w"/>
                                          </p:val>
                                        </p:tav>
                                      </p:tavLst>
                                    </p:anim>
                                    <p:anim calcmode="lin" valueType="num">
                                      <p:cBhvr additive="base">
                                        <p:cTn id="51" dur="500"/>
                                        <p:tgtEl>
                                          <p:spTgt spid="27">
                                            <p:txEl>
                                              <p:pRg st="0" end="0"/>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50"/>
                                  </p:stCondLst>
                                  <p:childTnLst>
                                    <p:set>
                                      <p:cBhvr>
                                        <p:cTn id="53" dur="1" fill="hold">
                                          <p:stCondLst>
                                            <p:cond delay="0"/>
                                          </p:stCondLst>
                                        </p:cTn>
                                        <p:tgtEl>
                                          <p:spTgt spid="27">
                                            <p:txEl>
                                              <p:pRg st="1" end="1"/>
                                            </p:txEl>
                                          </p:spTgt>
                                        </p:tgtEl>
                                        <p:attrNameLst>
                                          <p:attrName>style.visibility</p:attrName>
                                        </p:attrNameLst>
                                      </p:cBhvr>
                                      <p:to>
                                        <p:strVal val="visible"/>
                                      </p:to>
                                    </p:set>
                                    <p:anim calcmode="lin" valueType="num">
                                      <p:cBhvr additive="base">
                                        <p:cTn id="54" dur="500"/>
                                        <p:tgtEl>
                                          <p:spTgt spid="27">
                                            <p:txEl>
                                              <p:pRg st="1" end="1"/>
                                            </p:txEl>
                                          </p:spTgt>
                                        </p:tgtEl>
                                        <p:attrNameLst>
                                          <p:attrName>ppt_w</p:attrName>
                                        </p:attrNameLst>
                                      </p:cBhvr>
                                      <p:tavLst>
                                        <p:tav tm="0">
                                          <p:val>
                                            <p:strVal val="0"/>
                                          </p:val>
                                        </p:tav>
                                        <p:tav tm="100000">
                                          <p:val>
                                            <p:strVal val="#ppt_w"/>
                                          </p:val>
                                        </p:tav>
                                      </p:tavLst>
                                    </p:anim>
                                    <p:anim calcmode="lin" valueType="num">
                                      <p:cBhvr additive="base">
                                        <p:cTn id="55" dur="500"/>
                                        <p:tgtEl>
                                          <p:spTgt spid="27">
                                            <p:txEl>
                                              <p:pRg st="1" end="1"/>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50"/>
                                  </p:stCondLst>
                                  <p:childTnLst>
                                    <p:set>
                                      <p:cBhvr>
                                        <p:cTn id="57" dur="1" fill="hold">
                                          <p:stCondLst>
                                            <p:cond delay="0"/>
                                          </p:stCondLst>
                                        </p:cTn>
                                        <p:tgtEl>
                                          <p:spTgt spid="27">
                                            <p:txEl>
                                              <p:pRg st="2" end="2"/>
                                            </p:txEl>
                                          </p:spTgt>
                                        </p:tgtEl>
                                        <p:attrNameLst>
                                          <p:attrName>style.visibility</p:attrName>
                                        </p:attrNameLst>
                                      </p:cBhvr>
                                      <p:to>
                                        <p:strVal val="visible"/>
                                      </p:to>
                                    </p:set>
                                    <p:anim calcmode="lin" valueType="num">
                                      <p:cBhvr additive="base">
                                        <p:cTn id="58" dur="500"/>
                                        <p:tgtEl>
                                          <p:spTgt spid="27">
                                            <p:txEl>
                                              <p:pRg st="2" end="2"/>
                                            </p:txEl>
                                          </p:spTgt>
                                        </p:tgtEl>
                                        <p:attrNameLst>
                                          <p:attrName>ppt_w</p:attrName>
                                        </p:attrNameLst>
                                      </p:cBhvr>
                                      <p:tavLst>
                                        <p:tav tm="0">
                                          <p:val>
                                            <p:strVal val="0"/>
                                          </p:val>
                                        </p:tav>
                                        <p:tav tm="100000">
                                          <p:val>
                                            <p:strVal val="#ppt_w"/>
                                          </p:val>
                                        </p:tav>
                                      </p:tavLst>
                                    </p:anim>
                                    <p:anim calcmode="lin" valueType="num">
                                      <p:cBhvr additive="base">
                                        <p:cTn id="59" dur="500"/>
                                        <p:tgtEl>
                                          <p:spTgt spid="27">
                                            <p:txEl>
                                              <p:pRg st="2" end="2"/>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50"/>
                                  </p:stCondLst>
                                  <p:childTnLst>
                                    <p:set>
                                      <p:cBhvr>
                                        <p:cTn id="61" dur="1" fill="hold">
                                          <p:stCondLst>
                                            <p:cond delay="0"/>
                                          </p:stCondLst>
                                        </p:cTn>
                                        <p:tgtEl>
                                          <p:spTgt spid="27">
                                            <p:txEl>
                                              <p:pRg st="3" end="3"/>
                                            </p:txEl>
                                          </p:spTgt>
                                        </p:tgtEl>
                                        <p:attrNameLst>
                                          <p:attrName>style.visibility</p:attrName>
                                        </p:attrNameLst>
                                      </p:cBhvr>
                                      <p:to>
                                        <p:strVal val="visible"/>
                                      </p:to>
                                    </p:set>
                                    <p:anim calcmode="lin" valueType="num">
                                      <p:cBhvr additive="base">
                                        <p:cTn id="62" dur="500"/>
                                        <p:tgtEl>
                                          <p:spTgt spid="27">
                                            <p:txEl>
                                              <p:pRg st="3" end="3"/>
                                            </p:txEl>
                                          </p:spTgt>
                                        </p:tgtEl>
                                        <p:attrNameLst>
                                          <p:attrName>ppt_w</p:attrName>
                                        </p:attrNameLst>
                                      </p:cBhvr>
                                      <p:tavLst>
                                        <p:tav tm="0">
                                          <p:val>
                                            <p:strVal val="0"/>
                                          </p:val>
                                        </p:tav>
                                        <p:tav tm="100000">
                                          <p:val>
                                            <p:strVal val="#ppt_w"/>
                                          </p:val>
                                        </p:tav>
                                      </p:tavLst>
                                    </p:anim>
                                    <p:anim calcmode="lin" valueType="num">
                                      <p:cBhvr additive="base">
                                        <p:cTn id="63" dur="500"/>
                                        <p:tgtEl>
                                          <p:spTgt spid="27">
                                            <p:txEl>
                                              <p:pRg st="3" end="3"/>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50"/>
                                  </p:stCondLst>
                                  <p:childTnLst>
                                    <p:set>
                                      <p:cBhvr>
                                        <p:cTn id="65" dur="1" fill="hold">
                                          <p:stCondLst>
                                            <p:cond delay="0"/>
                                          </p:stCondLst>
                                        </p:cTn>
                                        <p:tgtEl>
                                          <p:spTgt spid="27">
                                            <p:txEl>
                                              <p:pRg st="4" end="4"/>
                                            </p:txEl>
                                          </p:spTgt>
                                        </p:tgtEl>
                                        <p:attrNameLst>
                                          <p:attrName>style.visibility</p:attrName>
                                        </p:attrNameLst>
                                      </p:cBhvr>
                                      <p:to>
                                        <p:strVal val="visible"/>
                                      </p:to>
                                    </p:set>
                                    <p:anim calcmode="lin" valueType="num">
                                      <p:cBhvr additive="base">
                                        <p:cTn id="66" dur="500"/>
                                        <p:tgtEl>
                                          <p:spTgt spid="27">
                                            <p:txEl>
                                              <p:pRg st="4" end="4"/>
                                            </p:txEl>
                                          </p:spTgt>
                                        </p:tgtEl>
                                        <p:attrNameLst>
                                          <p:attrName>ppt_w</p:attrName>
                                        </p:attrNameLst>
                                      </p:cBhvr>
                                      <p:tavLst>
                                        <p:tav tm="0">
                                          <p:val>
                                            <p:strVal val="0"/>
                                          </p:val>
                                        </p:tav>
                                        <p:tav tm="100000">
                                          <p:val>
                                            <p:strVal val="#ppt_w"/>
                                          </p:val>
                                        </p:tav>
                                      </p:tavLst>
                                    </p:anim>
                                    <p:anim calcmode="lin" valueType="num">
                                      <p:cBhvr additive="base">
                                        <p:cTn id="67" dur="500"/>
                                        <p:tgtEl>
                                          <p:spTgt spid="27">
                                            <p:txEl>
                                              <p:pRg st="4" end="4"/>
                                            </p:txEl>
                                          </p:spTgt>
                                        </p:tgtEl>
                                        <p:attrNameLst>
                                          <p:attrName>ppt_h</p:attrName>
                                        </p:attrNameLst>
                                      </p:cBhvr>
                                      <p:tavLst>
                                        <p:tav tm="0">
                                          <p:val>
                                            <p:strVal val="0"/>
                                          </p:val>
                                        </p:tav>
                                        <p:tav tm="100000">
                                          <p:val>
                                            <p:strVal val="#ppt_h"/>
                                          </p:val>
                                        </p:tav>
                                      </p:tavLst>
                                    </p:anim>
                                  </p:childTnLst>
                                </p:cTn>
                              </p:par>
                              <p:par>
                                <p:cTn id="68" presetID="23" presetClass="entr" presetSubtype="16" fill="hold" nodeType="withEffect">
                                  <p:stCondLst>
                                    <p:cond delay="250"/>
                                  </p:stCondLst>
                                  <p:childTnLst>
                                    <p:set>
                                      <p:cBhvr>
                                        <p:cTn id="69" dur="1" fill="hold">
                                          <p:stCondLst>
                                            <p:cond delay="0"/>
                                          </p:stCondLst>
                                        </p:cTn>
                                        <p:tgtEl>
                                          <p:spTgt spid="27">
                                            <p:txEl>
                                              <p:pRg st="5" end="5"/>
                                            </p:txEl>
                                          </p:spTgt>
                                        </p:tgtEl>
                                        <p:attrNameLst>
                                          <p:attrName>style.visibility</p:attrName>
                                        </p:attrNameLst>
                                      </p:cBhvr>
                                      <p:to>
                                        <p:strVal val="visible"/>
                                      </p:to>
                                    </p:set>
                                    <p:anim calcmode="lin" valueType="num">
                                      <p:cBhvr additive="base">
                                        <p:cTn id="70" dur="500"/>
                                        <p:tgtEl>
                                          <p:spTgt spid="27">
                                            <p:txEl>
                                              <p:pRg st="5" end="5"/>
                                            </p:txEl>
                                          </p:spTgt>
                                        </p:tgtEl>
                                        <p:attrNameLst>
                                          <p:attrName>ppt_w</p:attrName>
                                        </p:attrNameLst>
                                      </p:cBhvr>
                                      <p:tavLst>
                                        <p:tav tm="0">
                                          <p:val>
                                            <p:strVal val="0"/>
                                          </p:val>
                                        </p:tav>
                                        <p:tav tm="100000">
                                          <p:val>
                                            <p:strVal val="#ppt_w"/>
                                          </p:val>
                                        </p:tav>
                                      </p:tavLst>
                                    </p:anim>
                                    <p:anim calcmode="lin" valueType="num">
                                      <p:cBhvr additive="base">
                                        <p:cTn id="71" dur="500"/>
                                        <p:tgtEl>
                                          <p:spTgt spid="27">
                                            <p:txEl>
                                              <p:pRg st="5" end="5"/>
                                            </p:txEl>
                                          </p:spTgt>
                                        </p:tgtEl>
                                        <p:attrNameLst>
                                          <p:attrName>ppt_h</p:attrName>
                                        </p:attrNameLst>
                                      </p:cBhvr>
                                      <p:tavLst>
                                        <p:tav tm="0">
                                          <p:val>
                                            <p:strVal val="0"/>
                                          </p:val>
                                        </p:tav>
                                        <p:tav tm="100000">
                                          <p:val>
                                            <p:strVal val="#ppt_h"/>
                                          </p:val>
                                        </p:tav>
                                      </p:tavLst>
                                    </p:anim>
                                  </p:childTnLst>
                                </p:cTn>
                              </p:par>
                              <p:par>
                                <p:cTn id="72" presetID="23" presetClass="entr" presetSubtype="16" fill="hold" nodeType="withEffect">
                                  <p:stCondLst>
                                    <p:cond delay="250"/>
                                  </p:stCondLst>
                                  <p:childTnLst>
                                    <p:set>
                                      <p:cBhvr>
                                        <p:cTn id="73" dur="1" fill="hold">
                                          <p:stCondLst>
                                            <p:cond delay="0"/>
                                          </p:stCondLst>
                                        </p:cTn>
                                        <p:tgtEl>
                                          <p:spTgt spid="27">
                                            <p:txEl>
                                              <p:pRg st="6" end="6"/>
                                            </p:txEl>
                                          </p:spTgt>
                                        </p:tgtEl>
                                        <p:attrNameLst>
                                          <p:attrName>style.visibility</p:attrName>
                                        </p:attrNameLst>
                                      </p:cBhvr>
                                      <p:to>
                                        <p:strVal val="visible"/>
                                      </p:to>
                                    </p:set>
                                    <p:anim calcmode="lin" valueType="num">
                                      <p:cBhvr additive="base">
                                        <p:cTn id="74" dur="500"/>
                                        <p:tgtEl>
                                          <p:spTgt spid="27">
                                            <p:txEl>
                                              <p:pRg st="6" end="6"/>
                                            </p:txEl>
                                          </p:spTgt>
                                        </p:tgtEl>
                                        <p:attrNameLst>
                                          <p:attrName>ppt_w</p:attrName>
                                        </p:attrNameLst>
                                      </p:cBhvr>
                                      <p:tavLst>
                                        <p:tav tm="0">
                                          <p:val>
                                            <p:strVal val="0"/>
                                          </p:val>
                                        </p:tav>
                                        <p:tav tm="100000">
                                          <p:val>
                                            <p:strVal val="#ppt_w"/>
                                          </p:val>
                                        </p:tav>
                                      </p:tavLst>
                                    </p:anim>
                                    <p:anim calcmode="lin" valueType="num">
                                      <p:cBhvr additive="base">
                                        <p:cTn id="75" dur="500"/>
                                        <p:tgtEl>
                                          <p:spTgt spid="27">
                                            <p:txEl>
                                              <p:pRg st="6" end="6"/>
                                            </p:txEl>
                                          </p:spTgt>
                                        </p:tgtEl>
                                        <p:attrNameLst>
                                          <p:attrName>ppt_h</p:attrName>
                                        </p:attrNameLst>
                                      </p:cBhvr>
                                      <p:tavLst>
                                        <p:tav tm="0">
                                          <p:val>
                                            <p:strVal val="0"/>
                                          </p:val>
                                        </p:tav>
                                        <p:tav tm="100000">
                                          <p:val>
                                            <p:strVal val="#ppt_h"/>
                                          </p:val>
                                        </p:tav>
                                      </p:tavLst>
                                    </p:anim>
                                  </p:childTnLst>
                                </p:cTn>
                              </p:par>
                              <p:par>
                                <p:cTn id="76" presetID="23" presetClass="entr" presetSubtype="16" fill="hold" nodeType="withEffect">
                                  <p:stCondLst>
                                    <p:cond delay="250"/>
                                  </p:stCondLst>
                                  <p:childTnLst>
                                    <p:set>
                                      <p:cBhvr>
                                        <p:cTn id="77" dur="1" fill="hold">
                                          <p:stCondLst>
                                            <p:cond delay="0"/>
                                          </p:stCondLst>
                                        </p:cTn>
                                        <p:tgtEl>
                                          <p:spTgt spid="27">
                                            <p:txEl>
                                              <p:pRg st="7" end="7"/>
                                            </p:txEl>
                                          </p:spTgt>
                                        </p:tgtEl>
                                        <p:attrNameLst>
                                          <p:attrName>style.visibility</p:attrName>
                                        </p:attrNameLst>
                                      </p:cBhvr>
                                      <p:to>
                                        <p:strVal val="visible"/>
                                      </p:to>
                                    </p:set>
                                    <p:anim calcmode="lin" valueType="num">
                                      <p:cBhvr additive="base">
                                        <p:cTn id="78" dur="500"/>
                                        <p:tgtEl>
                                          <p:spTgt spid="27">
                                            <p:txEl>
                                              <p:pRg st="7" end="7"/>
                                            </p:txEl>
                                          </p:spTgt>
                                        </p:tgtEl>
                                        <p:attrNameLst>
                                          <p:attrName>ppt_w</p:attrName>
                                        </p:attrNameLst>
                                      </p:cBhvr>
                                      <p:tavLst>
                                        <p:tav tm="0">
                                          <p:val>
                                            <p:strVal val="0"/>
                                          </p:val>
                                        </p:tav>
                                        <p:tav tm="100000">
                                          <p:val>
                                            <p:strVal val="#ppt_w"/>
                                          </p:val>
                                        </p:tav>
                                      </p:tavLst>
                                    </p:anim>
                                    <p:anim calcmode="lin" valueType="num">
                                      <p:cBhvr additive="base">
                                        <p:cTn id="79" dur="500"/>
                                        <p:tgtEl>
                                          <p:spTgt spid="27">
                                            <p:txEl>
                                              <p:pRg st="7" end="7"/>
                                            </p:txEl>
                                          </p:spTgt>
                                        </p:tgtEl>
                                        <p:attrNameLst>
                                          <p:attrName>ppt_h</p:attrName>
                                        </p:attrNameLst>
                                      </p:cBhvr>
                                      <p:tavLst>
                                        <p:tav tm="0">
                                          <p:val>
                                            <p:strVal val="0"/>
                                          </p:val>
                                        </p:tav>
                                        <p:tav tm="100000">
                                          <p:val>
                                            <p:strVal val="#ppt_h"/>
                                          </p:val>
                                        </p:tav>
                                      </p:tavLst>
                                    </p:anim>
                                  </p:childTnLst>
                                </p:cTn>
                              </p:par>
                              <p:par>
                                <p:cTn id="80" presetID="23" presetClass="entr" presetSubtype="16" fill="hold" nodeType="withEffect">
                                  <p:stCondLst>
                                    <p:cond delay="250"/>
                                  </p:stCondLst>
                                  <p:childTnLst>
                                    <p:set>
                                      <p:cBhvr>
                                        <p:cTn id="81" dur="1" fill="hold">
                                          <p:stCondLst>
                                            <p:cond delay="0"/>
                                          </p:stCondLst>
                                        </p:cTn>
                                        <p:tgtEl>
                                          <p:spTgt spid="27">
                                            <p:txEl>
                                              <p:pRg st="8" end="8"/>
                                            </p:txEl>
                                          </p:spTgt>
                                        </p:tgtEl>
                                        <p:attrNameLst>
                                          <p:attrName>style.visibility</p:attrName>
                                        </p:attrNameLst>
                                      </p:cBhvr>
                                      <p:to>
                                        <p:strVal val="visible"/>
                                      </p:to>
                                    </p:set>
                                    <p:anim calcmode="lin" valueType="num">
                                      <p:cBhvr additive="base">
                                        <p:cTn id="82" dur="500"/>
                                        <p:tgtEl>
                                          <p:spTgt spid="27">
                                            <p:txEl>
                                              <p:pRg st="8" end="8"/>
                                            </p:txEl>
                                          </p:spTgt>
                                        </p:tgtEl>
                                        <p:attrNameLst>
                                          <p:attrName>ppt_w</p:attrName>
                                        </p:attrNameLst>
                                      </p:cBhvr>
                                      <p:tavLst>
                                        <p:tav tm="0">
                                          <p:val>
                                            <p:strVal val="0"/>
                                          </p:val>
                                        </p:tav>
                                        <p:tav tm="100000">
                                          <p:val>
                                            <p:strVal val="#ppt_w"/>
                                          </p:val>
                                        </p:tav>
                                      </p:tavLst>
                                    </p:anim>
                                    <p:anim calcmode="lin" valueType="num">
                                      <p:cBhvr additive="base">
                                        <p:cTn id="83" dur="500"/>
                                        <p:tgtEl>
                                          <p:spTgt spid="27">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 Images - 2 Texts">
  <p:cSld name="2 Images - 2 Texts">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6" name="Google Shape;286;p46"/>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287" name="Google Shape;287;p46"/>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88" name="Google Shape;288;p46"/>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89" name="Google Shape;289;p46"/>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90" name="Google Shape;290;p46"/>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291" name="Google Shape;291;p46"/>
          <p:cNvSpPr txBox="1">
            <a:spLocks noGrp="1"/>
          </p:cNvSpPr>
          <p:nvPr>
            <p:ph type="subTitle" idx="1"/>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292" name="Google Shape;292;p46"/>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293" name="Google Shape;293;p46"/>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94" name="Google Shape;294;p46"/>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95" name="Google Shape;295;p46"/>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296" name="Google Shape;296;p46"/>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46"/>
          <p:cNvSpPr>
            <a:spLocks noGrp="1"/>
          </p:cNvSpPr>
          <p:nvPr>
            <p:ph type="pic" idx="2"/>
          </p:nvPr>
        </p:nvSpPr>
        <p:spPr>
          <a:xfrm>
            <a:off x="2122487" y="2911252"/>
            <a:ext cx="6159409" cy="3374388"/>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rmAutofit/>
          </a:bodyPr>
          <a:lstStyle>
            <a:lvl1pPr marR="0" lvl="0" algn="l" rtl="0">
              <a:spcBef>
                <a:spcPts val="640"/>
              </a:spcBef>
              <a:spcAft>
                <a:spcPts val="0"/>
              </a:spcAft>
              <a:buClr>
                <a:srgbClr val="A5A5A5"/>
              </a:buClr>
              <a:buSzPts val="3200"/>
              <a:buFont typeface="Aleo Light"/>
              <a:buNone/>
              <a:defRPr sz="3200" b="0" i="0" u="none" strike="noStrike" cap="none">
                <a:solidFill>
                  <a:srgbClr val="A5A5A5"/>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298" name="Google Shape;298;p46"/>
          <p:cNvSpPr txBox="1">
            <a:spLocks noGrp="1"/>
          </p:cNvSpPr>
          <p:nvPr>
            <p:ph type="body" idx="3"/>
          </p:nvPr>
        </p:nvSpPr>
        <p:spPr>
          <a:xfrm rot="-311123">
            <a:off x="2599422" y="6131586"/>
            <a:ext cx="6168893" cy="607972"/>
          </a:xfrm>
          <a:prstGeom prst="rect">
            <a:avLst/>
          </a:prstGeom>
          <a:gradFill>
            <a:gsLst>
              <a:gs pos="0">
                <a:srgbClr val="EF005A">
                  <a:alpha val="0"/>
                </a:srgbClr>
              </a:gs>
              <a:gs pos="50000">
                <a:schemeClr val="accent1"/>
              </a:gs>
              <a:gs pos="100000">
                <a:schemeClr val="accent1"/>
              </a:gs>
            </a:gsLst>
            <a:lin ang="0" scaled="0"/>
          </a:gradFill>
          <a:ln>
            <a:noFill/>
          </a:ln>
          <a:effectLst>
            <a:outerShdw blurRad="76200" sy="23000" kx="-1200000" algn="bl" rotWithShape="0">
              <a:srgbClr val="000000">
                <a:alpha val="20000"/>
              </a:srgbClr>
            </a:outerShdw>
          </a:effectLst>
        </p:spPr>
        <p:txBody>
          <a:bodyPr spcFirstLastPara="1" wrap="square" lIns="163275" tIns="81625" rIns="163275" bIns="81625" anchor="t" anchorCtr="0">
            <a:normAutofit/>
          </a:bodyPr>
          <a:lstStyle>
            <a:lvl1pPr marL="457200" lvl="0" indent="-228600" algn="r">
              <a:spcBef>
                <a:spcPts val="560"/>
              </a:spcBef>
              <a:spcAft>
                <a:spcPts val="0"/>
              </a:spcAft>
              <a:buClr>
                <a:srgbClr val="D8D8D8"/>
              </a:buClr>
              <a:buSzPts val="2800"/>
              <a:buFont typeface="Aleo"/>
              <a:buNone/>
              <a:defRPr sz="2800">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9" name="Google Shape;299;p46"/>
          <p:cNvSpPr>
            <a:spLocks noGrp="1"/>
          </p:cNvSpPr>
          <p:nvPr>
            <p:ph type="pic" idx="4"/>
          </p:nvPr>
        </p:nvSpPr>
        <p:spPr>
          <a:xfrm>
            <a:off x="9827343" y="2911252"/>
            <a:ext cx="6159409" cy="3374388"/>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rmAutofit/>
          </a:bodyPr>
          <a:lstStyle>
            <a:lvl1pPr marR="0" lvl="0" algn="l" rtl="0">
              <a:spcBef>
                <a:spcPts val="640"/>
              </a:spcBef>
              <a:spcAft>
                <a:spcPts val="0"/>
              </a:spcAft>
              <a:buClr>
                <a:srgbClr val="A5A5A5"/>
              </a:buClr>
              <a:buSzPts val="3200"/>
              <a:buFont typeface="Aleo Light"/>
              <a:buNone/>
              <a:defRPr sz="3200" b="0" i="0" u="none" strike="noStrike" cap="none">
                <a:solidFill>
                  <a:srgbClr val="A5A5A5"/>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300" name="Google Shape;300;p46"/>
          <p:cNvSpPr txBox="1">
            <a:spLocks noGrp="1"/>
          </p:cNvSpPr>
          <p:nvPr>
            <p:ph type="body" idx="5"/>
          </p:nvPr>
        </p:nvSpPr>
        <p:spPr>
          <a:xfrm rot="-311123">
            <a:off x="10304278" y="6131586"/>
            <a:ext cx="6168893" cy="607972"/>
          </a:xfrm>
          <a:prstGeom prst="rect">
            <a:avLst/>
          </a:prstGeom>
          <a:gradFill>
            <a:gsLst>
              <a:gs pos="0">
                <a:srgbClr val="F00082">
                  <a:alpha val="0"/>
                </a:srgbClr>
              </a:gs>
              <a:gs pos="50000">
                <a:schemeClr val="accent2"/>
              </a:gs>
              <a:gs pos="100000">
                <a:schemeClr val="accent2"/>
              </a:gs>
            </a:gsLst>
            <a:lin ang="0" scaled="0"/>
          </a:gradFill>
          <a:ln>
            <a:noFill/>
          </a:ln>
          <a:effectLst>
            <a:outerShdw blurRad="76200" sy="23000" kx="-1200000" algn="bl" rotWithShape="0">
              <a:srgbClr val="000000">
                <a:alpha val="20000"/>
              </a:srgbClr>
            </a:outerShdw>
          </a:effectLst>
        </p:spPr>
        <p:txBody>
          <a:bodyPr spcFirstLastPara="1" wrap="square" lIns="163275" tIns="81625" rIns="163275" bIns="81625" anchor="t" anchorCtr="0">
            <a:normAutofit/>
          </a:bodyPr>
          <a:lstStyle>
            <a:lvl1pPr marL="457200" lvl="0" indent="-228600" algn="r">
              <a:spcBef>
                <a:spcPts val="560"/>
              </a:spcBef>
              <a:spcAft>
                <a:spcPts val="0"/>
              </a:spcAft>
              <a:buClr>
                <a:srgbClr val="D8D8D8"/>
              </a:buClr>
              <a:buSzPts val="2800"/>
              <a:buFont typeface="Aleo"/>
              <a:buNone/>
              <a:defRPr sz="2800">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1" name="Google Shape;301;p46"/>
          <p:cNvSpPr txBox="1">
            <a:spLocks noGrp="1"/>
          </p:cNvSpPr>
          <p:nvPr>
            <p:ph type="body" idx="6"/>
          </p:nvPr>
        </p:nvSpPr>
        <p:spPr>
          <a:xfrm>
            <a:off x="1970030" y="7150206"/>
            <a:ext cx="6309080" cy="2098096"/>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2" name="Google Shape;302;p46"/>
          <p:cNvSpPr txBox="1">
            <a:spLocks noGrp="1"/>
          </p:cNvSpPr>
          <p:nvPr>
            <p:ph type="body" idx="7"/>
          </p:nvPr>
        </p:nvSpPr>
        <p:spPr>
          <a:xfrm>
            <a:off x="9683330" y="7149860"/>
            <a:ext cx="6309080" cy="2098096"/>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9"/>
                                        </p:tgtEl>
                                        <p:attrNameLst>
                                          <p:attrName>style.visibility</p:attrName>
                                        </p:attrNameLst>
                                      </p:cBhvr>
                                      <p:to>
                                        <p:strVal val="visible"/>
                                      </p:to>
                                    </p:set>
                                    <p:anim calcmode="lin" valueType="num">
                                      <p:cBhvr additive="base">
                                        <p:cTn id="7" dur="500"/>
                                        <p:tgtEl>
                                          <p:spTgt spid="28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 calcmode="lin" valueType="num">
                                      <p:cBhvr additive="base">
                                        <p:cTn id="10" dur="500"/>
                                        <p:tgtEl>
                                          <p:spTgt spid="28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86"/>
                                        </p:tgtEl>
                                        <p:attrNameLst>
                                          <p:attrName>style.visibility</p:attrName>
                                        </p:attrNameLst>
                                      </p:cBhvr>
                                      <p:to>
                                        <p:strVal val="visible"/>
                                      </p:to>
                                    </p:set>
                                    <p:anim calcmode="lin" valueType="num">
                                      <p:cBhvr additive="base">
                                        <p:cTn id="13" dur="500"/>
                                        <p:tgtEl>
                                          <p:spTgt spid="286"/>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87"/>
                                        </p:tgtEl>
                                        <p:attrNameLst>
                                          <p:attrName>style.visibility</p:attrName>
                                        </p:attrNameLst>
                                      </p:cBhvr>
                                      <p:to>
                                        <p:strVal val="visible"/>
                                      </p:to>
                                    </p:set>
                                    <p:anim calcmode="lin" valueType="num">
                                      <p:cBhvr additive="base">
                                        <p:cTn id="16" dur="500"/>
                                        <p:tgtEl>
                                          <p:spTgt spid="287"/>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90"/>
                                        </p:tgtEl>
                                        <p:attrNameLst>
                                          <p:attrName>style.visibility</p:attrName>
                                        </p:attrNameLst>
                                      </p:cBhvr>
                                      <p:to>
                                        <p:strVal val="visible"/>
                                      </p:to>
                                    </p:set>
                                    <p:anim calcmode="lin" valueType="num">
                                      <p:cBhvr additive="base">
                                        <p:cTn id="19" dur="500"/>
                                        <p:tgtEl>
                                          <p:spTgt spid="290"/>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295"/>
                                        </p:tgtEl>
                                        <p:attrNameLst>
                                          <p:attrName>style.visibility</p:attrName>
                                        </p:attrNameLst>
                                      </p:cBhvr>
                                      <p:to>
                                        <p:strVal val="visible"/>
                                      </p:to>
                                    </p:set>
                                    <p:anim calcmode="lin" valueType="num">
                                      <p:cBhvr additive="base">
                                        <p:cTn id="22" dur="500"/>
                                        <p:tgtEl>
                                          <p:spTgt spid="295"/>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294"/>
                                        </p:tgtEl>
                                        <p:attrNameLst>
                                          <p:attrName>style.visibility</p:attrName>
                                        </p:attrNameLst>
                                      </p:cBhvr>
                                      <p:to>
                                        <p:strVal val="visible"/>
                                      </p:to>
                                    </p:set>
                                    <p:anim calcmode="lin" valueType="num">
                                      <p:cBhvr additive="base">
                                        <p:cTn id="25" dur="500"/>
                                        <p:tgtEl>
                                          <p:spTgt spid="294"/>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293"/>
                                        </p:tgtEl>
                                        <p:attrNameLst>
                                          <p:attrName>style.visibility</p:attrName>
                                        </p:attrNameLst>
                                      </p:cBhvr>
                                      <p:to>
                                        <p:strVal val="visible"/>
                                      </p:to>
                                    </p:set>
                                    <p:anim calcmode="lin" valueType="num">
                                      <p:cBhvr additive="base">
                                        <p:cTn id="28" dur="500"/>
                                        <p:tgtEl>
                                          <p:spTgt spid="293"/>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296"/>
                                        </p:tgtEl>
                                        <p:attrNameLst>
                                          <p:attrName>style.visibility</p:attrName>
                                        </p:attrNameLst>
                                      </p:cBhvr>
                                      <p:to>
                                        <p:strVal val="visible"/>
                                      </p:to>
                                    </p:set>
                                    <p:anim calcmode="lin" valueType="num">
                                      <p:cBhvr additive="base">
                                        <p:cTn id="31" dur="500"/>
                                        <p:tgtEl>
                                          <p:spTgt spid="296"/>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292"/>
                                        </p:tgtEl>
                                        <p:attrNameLst>
                                          <p:attrName>style.visibility</p:attrName>
                                        </p:attrNameLst>
                                      </p:cBhvr>
                                      <p:to>
                                        <p:strVal val="visible"/>
                                      </p:to>
                                    </p:set>
                                    <p:animEffect transition="in" filter="fade">
                                      <p:cBhvr>
                                        <p:cTn id="34" dur="500"/>
                                        <p:tgtEl>
                                          <p:spTgt spid="292"/>
                                        </p:tgtEl>
                                      </p:cBhvr>
                                    </p:animEffect>
                                  </p:childTnLst>
                                </p:cTn>
                              </p:par>
                              <p:par>
                                <p:cTn id="35" presetID="10" presetClass="entr" presetSubtype="0" fill="hold" nodeType="withEffect">
                                  <p:stCondLst>
                                    <p:cond delay="250"/>
                                  </p:stCondLst>
                                  <p:childTnLst>
                                    <p:set>
                                      <p:cBhvr>
                                        <p:cTn id="36" dur="1" fill="hold">
                                          <p:stCondLst>
                                            <p:cond delay="0"/>
                                          </p:stCondLst>
                                        </p:cTn>
                                        <p:tgtEl>
                                          <p:spTgt spid="291">
                                            <p:txEl>
                                              <p:pRg st="0" end="0"/>
                                            </p:txEl>
                                          </p:spTgt>
                                        </p:tgtEl>
                                        <p:attrNameLst>
                                          <p:attrName>style.visibility</p:attrName>
                                        </p:attrNameLst>
                                      </p:cBhvr>
                                      <p:to>
                                        <p:strVal val="visible"/>
                                      </p:to>
                                    </p:set>
                                    <p:animEffect transition="in" filter="fade">
                                      <p:cBhvr>
                                        <p:cTn id="37" dur="500"/>
                                        <p:tgtEl>
                                          <p:spTgt spid="291">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291">
                                            <p:txEl>
                                              <p:pRg st="1" end="1"/>
                                            </p:txEl>
                                          </p:spTgt>
                                        </p:tgtEl>
                                        <p:attrNameLst>
                                          <p:attrName>style.visibility</p:attrName>
                                        </p:attrNameLst>
                                      </p:cBhvr>
                                      <p:to>
                                        <p:strVal val="visible"/>
                                      </p:to>
                                    </p:set>
                                    <p:animEffect transition="in" filter="fade">
                                      <p:cBhvr>
                                        <p:cTn id="40" dur="500"/>
                                        <p:tgtEl>
                                          <p:spTgt spid="291">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291">
                                            <p:txEl>
                                              <p:pRg st="2" end="2"/>
                                            </p:txEl>
                                          </p:spTgt>
                                        </p:tgtEl>
                                        <p:attrNameLst>
                                          <p:attrName>style.visibility</p:attrName>
                                        </p:attrNameLst>
                                      </p:cBhvr>
                                      <p:to>
                                        <p:strVal val="visible"/>
                                      </p:to>
                                    </p:set>
                                    <p:animEffect transition="in" filter="fade">
                                      <p:cBhvr>
                                        <p:cTn id="43" dur="500"/>
                                        <p:tgtEl>
                                          <p:spTgt spid="291">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291">
                                            <p:txEl>
                                              <p:pRg st="3" end="3"/>
                                            </p:txEl>
                                          </p:spTgt>
                                        </p:tgtEl>
                                        <p:attrNameLst>
                                          <p:attrName>style.visibility</p:attrName>
                                        </p:attrNameLst>
                                      </p:cBhvr>
                                      <p:to>
                                        <p:strVal val="visible"/>
                                      </p:to>
                                    </p:set>
                                    <p:animEffect transition="in" filter="fade">
                                      <p:cBhvr>
                                        <p:cTn id="46" dur="500"/>
                                        <p:tgtEl>
                                          <p:spTgt spid="291">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291">
                                            <p:txEl>
                                              <p:pRg st="4" end="4"/>
                                            </p:txEl>
                                          </p:spTgt>
                                        </p:tgtEl>
                                        <p:attrNameLst>
                                          <p:attrName>style.visibility</p:attrName>
                                        </p:attrNameLst>
                                      </p:cBhvr>
                                      <p:to>
                                        <p:strVal val="visible"/>
                                      </p:to>
                                    </p:set>
                                    <p:animEffect transition="in" filter="fade">
                                      <p:cBhvr>
                                        <p:cTn id="49" dur="500"/>
                                        <p:tgtEl>
                                          <p:spTgt spid="291">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291">
                                            <p:txEl>
                                              <p:pRg st="5" end="5"/>
                                            </p:txEl>
                                          </p:spTgt>
                                        </p:tgtEl>
                                        <p:attrNameLst>
                                          <p:attrName>style.visibility</p:attrName>
                                        </p:attrNameLst>
                                      </p:cBhvr>
                                      <p:to>
                                        <p:strVal val="visible"/>
                                      </p:to>
                                    </p:set>
                                    <p:animEffect transition="in" filter="fade">
                                      <p:cBhvr>
                                        <p:cTn id="52" dur="500"/>
                                        <p:tgtEl>
                                          <p:spTgt spid="291">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291">
                                            <p:txEl>
                                              <p:pRg st="6" end="6"/>
                                            </p:txEl>
                                          </p:spTgt>
                                        </p:tgtEl>
                                        <p:attrNameLst>
                                          <p:attrName>style.visibility</p:attrName>
                                        </p:attrNameLst>
                                      </p:cBhvr>
                                      <p:to>
                                        <p:strVal val="visible"/>
                                      </p:to>
                                    </p:set>
                                    <p:animEffect transition="in" filter="fade">
                                      <p:cBhvr>
                                        <p:cTn id="55" dur="500"/>
                                        <p:tgtEl>
                                          <p:spTgt spid="291">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291">
                                            <p:txEl>
                                              <p:pRg st="7" end="7"/>
                                            </p:txEl>
                                          </p:spTgt>
                                        </p:tgtEl>
                                        <p:attrNameLst>
                                          <p:attrName>style.visibility</p:attrName>
                                        </p:attrNameLst>
                                      </p:cBhvr>
                                      <p:to>
                                        <p:strVal val="visible"/>
                                      </p:to>
                                    </p:set>
                                    <p:animEffect transition="in" filter="fade">
                                      <p:cBhvr>
                                        <p:cTn id="58" dur="500"/>
                                        <p:tgtEl>
                                          <p:spTgt spid="291">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291">
                                            <p:txEl>
                                              <p:pRg st="8" end="8"/>
                                            </p:txEl>
                                          </p:spTgt>
                                        </p:tgtEl>
                                        <p:attrNameLst>
                                          <p:attrName>style.visibility</p:attrName>
                                        </p:attrNameLst>
                                      </p:cBhvr>
                                      <p:to>
                                        <p:strVal val="visible"/>
                                      </p:to>
                                    </p:set>
                                    <p:animEffect transition="in" filter="fade">
                                      <p:cBhvr>
                                        <p:cTn id="61" dur="500"/>
                                        <p:tgtEl>
                                          <p:spTgt spid="291">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285"/>
                                        </p:tgtEl>
                                        <p:attrNameLst>
                                          <p:attrName>style.visibility</p:attrName>
                                        </p:attrNameLst>
                                      </p:cBhvr>
                                      <p:to>
                                        <p:strVal val="visible"/>
                                      </p:to>
                                    </p:set>
                                    <p:animEffect transition="in" filter="fade">
                                      <p:cBhvr>
                                        <p:cTn id="64" dur="500"/>
                                        <p:tgtEl>
                                          <p:spTgt spid="285"/>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297"/>
                                        </p:tgtEl>
                                        <p:attrNameLst>
                                          <p:attrName>style.visibility</p:attrName>
                                        </p:attrNameLst>
                                      </p:cBhvr>
                                      <p:to>
                                        <p:strVal val="visible"/>
                                      </p:to>
                                    </p:set>
                                    <p:animEffect transition="in" filter="fade">
                                      <p:cBhvr>
                                        <p:cTn id="68" dur="500"/>
                                        <p:tgtEl>
                                          <p:spTgt spid="297"/>
                                        </p:tgtEl>
                                      </p:cBhvr>
                                    </p:animEffect>
                                  </p:childTnLst>
                                </p:cTn>
                              </p:par>
                              <p:par>
                                <p:cTn id="69" presetID="10" presetClass="entr" presetSubtype="0" fill="hold" nodeType="withEffect">
                                  <p:stCondLst>
                                    <p:cond delay="0"/>
                                  </p:stCondLst>
                                  <p:childTnLst>
                                    <p:set>
                                      <p:cBhvr>
                                        <p:cTn id="70" dur="1" fill="hold">
                                          <p:stCondLst>
                                            <p:cond delay="0"/>
                                          </p:stCondLst>
                                        </p:cTn>
                                        <p:tgtEl>
                                          <p:spTgt spid="298">
                                            <p:txEl>
                                              <p:pRg st="0" end="0"/>
                                            </p:txEl>
                                          </p:spTgt>
                                        </p:tgtEl>
                                        <p:attrNameLst>
                                          <p:attrName>style.visibility</p:attrName>
                                        </p:attrNameLst>
                                      </p:cBhvr>
                                      <p:to>
                                        <p:strVal val="visible"/>
                                      </p:to>
                                    </p:set>
                                    <p:animEffect transition="in" filter="fade">
                                      <p:cBhvr>
                                        <p:cTn id="71" dur="500"/>
                                        <p:tgtEl>
                                          <p:spTgt spid="298">
                                            <p:txEl>
                                              <p:pRg st="0" end="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98">
                                            <p:txEl>
                                              <p:pRg st="1" end="1"/>
                                            </p:txEl>
                                          </p:spTgt>
                                        </p:tgtEl>
                                        <p:attrNameLst>
                                          <p:attrName>style.visibility</p:attrName>
                                        </p:attrNameLst>
                                      </p:cBhvr>
                                      <p:to>
                                        <p:strVal val="visible"/>
                                      </p:to>
                                    </p:set>
                                    <p:animEffect transition="in" filter="fade">
                                      <p:cBhvr>
                                        <p:cTn id="74" dur="500"/>
                                        <p:tgtEl>
                                          <p:spTgt spid="298">
                                            <p:txEl>
                                              <p:pRg st="1" end="1"/>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298">
                                            <p:txEl>
                                              <p:pRg st="2" end="2"/>
                                            </p:txEl>
                                          </p:spTgt>
                                        </p:tgtEl>
                                        <p:attrNameLst>
                                          <p:attrName>style.visibility</p:attrName>
                                        </p:attrNameLst>
                                      </p:cBhvr>
                                      <p:to>
                                        <p:strVal val="visible"/>
                                      </p:to>
                                    </p:set>
                                    <p:animEffect transition="in" filter="fade">
                                      <p:cBhvr>
                                        <p:cTn id="77" dur="500"/>
                                        <p:tgtEl>
                                          <p:spTgt spid="298">
                                            <p:txEl>
                                              <p:pRg st="2" end="2"/>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298">
                                            <p:txEl>
                                              <p:pRg st="3" end="3"/>
                                            </p:txEl>
                                          </p:spTgt>
                                        </p:tgtEl>
                                        <p:attrNameLst>
                                          <p:attrName>style.visibility</p:attrName>
                                        </p:attrNameLst>
                                      </p:cBhvr>
                                      <p:to>
                                        <p:strVal val="visible"/>
                                      </p:to>
                                    </p:set>
                                    <p:animEffect transition="in" filter="fade">
                                      <p:cBhvr>
                                        <p:cTn id="80" dur="500"/>
                                        <p:tgtEl>
                                          <p:spTgt spid="298">
                                            <p:txEl>
                                              <p:pRg st="3" end="3"/>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298">
                                            <p:txEl>
                                              <p:pRg st="4" end="4"/>
                                            </p:txEl>
                                          </p:spTgt>
                                        </p:tgtEl>
                                        <p:attrNameLst>
                                          <p:attrName>style.visibility</p:attrName>
                                        </p:attrNameLst>
                                      </p:cBhvr>
                                      <p:to>
                                        <p:strVal val="visible"/>
                                      </p:to>
                                    </p:set>
                                    <p:animEffect transition="in" filter="fade">
                                      <p:cBhvr>
                                        <p:cTn id="83" dur="500"/>
                                        <p:tgtEl>
                                          <p:spTgt spid="298">
                                            <p:txEl>
                                              <p:pRg st="4" end="4"/>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298">
                                            <p:txEl>
                                              <p:pRg st="5" end="5"/>
                                            </p:txEl>
                                          </p:spTgt>
                                        </p:tgtEl>
                                        <p:attrNameLst>
                                          <p:attrName>style.visibility</p:attrName>
                                        </p:attrNameLst>
                                      </p:cBhvr>
                                      <p:to>
                                        <p:strVal val="visible"/>
                                      </p:to>
                                    </p:set>
                                    <p:animEffect transition="in" filter="fade">
                                      <p:cBhvr>
                                        <p:cTn id="86" dur="500"/>
                                        <p:tgtEl>
                                          <p:spTgt spid="298">
                                            <p:txEl>
                                              <p:pRg st="5" end="5"/>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298">
                                            <p:txEl>
                                              <p:pRg st="6" end="6"/>
                                            </p:txEl>
                                          </p:spTgt>
                                        </p:tgtEl>
                                        <p:attrNameLst>
                                          <p:attrName>style.visibility</p:attrName>
                                        </p:attrNameLst>
                                      </p:cBhvr>
                                      <p:to>
                                        <p:strVal val="visible"/>
                                      </p:to>
                                    </p:set>
                                    <p:animEffect transition="in" filter="fade">
                                      <p:cBhvr>
                                        <p:cTn id="89" dur="500"/>
                                        <p:tgtEl>
                                          <p:spTgt spid="298">
                                            <p:txEl>
                                              <p:pRg st="6" end="6"/>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298">
                                            <p:txEl>
                                              <p:pRg st="7" end="7"/>
                                            </p:txEl>
                                          </p:spTgt>
                                        </p:tgtEl>
                                        <p:attrNameLst>
                                          <p:attrName>style.visibility</p:attrName>
                                        </p:attrNameLst>
                                      </p:cBhvr>
                                      <p:to>
                                        <p:strVal val="visible"/>
                                      </p:to>
                                    </p:set>
                                    <p:animEffect transition="in" filter="fade">
                                      <p:cBhvr>
                                        <p:cTn id="92" dur="500"/>
                                        <p:tgtEl>
                                          <p:spTgt spid="298">
                                            <p:txEl>
                                              <p:pRg st="7" end="7"/>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298">
                                            <p:txEl>
                                              <p:pRg st="8" end="8"/>
                                            </p:txEl>
                                          </p:spTgt>
                                        </p:tgtEl>
                                        <p:attrNameLst>
                                          <p:attrName>style.visibility</p:attrName>
                                        </p:attrNameLst>
                                      </p:cBhvr>
                                      <p:to>
                                        <p:strVal val="visible"/>
                                      </p:to>
                                    </p:set>
                                    <p:animEffect transition="in" filter="fade">
                                      <p:cBhvr>
                                        <p:cTn id="95" dur="500"/>
                                        <p:tgtEl>
                                          <p:spTgt spid="298">
                                            <p:txEl>
                                              <p:pRg st="8" end="8"/>
                                            </p:txEl>
                                          </p:spTgt>
                                        </p:tgtEl>
                                      </p:cBhvr>
                                    </p:animEffect>
                                  </p:childTnLst>
                                </p:cTn>
                              </p:par>
                            </p:childTnLst>
                          </p:cTn>
                        </p:par>
                        <p:par>
                          <p:cTn id="96" fill="hold">
                            <p:stCondLst>
                              <p:cond delay="1000"/>
                            </p:stCondLst>
                            <p:childTnLst>
                              <p:par>
                                <p:cTn id="97" presetID="10" presetClass="entr" presetSubtype="0" fill="hold" nodeType="afterEffect">
                                  <p:stCondLst>
                                    <p:cond delay="0"/>
                                  </p:stCondLst>
                                  <p:childTnLst>
                                    <p:set>
                                      <p:cBhvr>
                                        <p:cTn id="98" dur="1" fill="hold">
                                          <p:stCondLst>
                                            <p:cond delay="0"/>
                                          </p:stCondLst>
                                        </p:cTn>
                                        <p:tgtEl>
                                          <p:spTgt spid="299"/>
                                        </p:tgtEl>
                                        <p:attrNameLst>
                                          <p:attrName>style.visibility</p:attrName>
                                        </p:attrNameLst>
                                      </p:cBhvr>
                                      <p:to>
                                        <p:strVal val="visible"/>
                                      </p:to>
                                    </p:set>
                                    <p:animEffect transition="in" filter="fade">
                                      <p:cBhvr>
                                        <p:cTn id="99" dur="500"/>
                                        <p:tgtEl>
                                          <p:spTgt spid="299"/>
                                        </p:tgtEl>
                                      </p:cBhvr>
                                    </p:animEffect>
                                  </p:childTnLst>
                                </p:cTn>
                              </p:par>
                              <p:par>
                                <p:cTn id="100" presetID="10" presetClass="entr" presetSubtype="0" fill="hold" nodeType="withEffect">
                                  <p:stCondLst>
                                    <p:cond delay="0"/>
                                  </p:stCondLst>
                                  <p:childTnLst>
                                    <p:set>
                                      <p:cBhvr>
                                        <p:cTn id="101" dur="1" fill="hold">
                                          <p:stCondLst>
                                            <p:cond delay="0"/>
                                          </p:stCondLst>
                                        </p:cTn>
                                        <p:tgtEl>
                                          <p:spTgt spid="300">
                                            <p:txEl>
                                              <p:pRg st="0" end="0"/>
                                            </p:txEl>
                                          </p:spTgt>
                                        </p:tgtEl>
                                        <p:attrNameLst>
                                          <p:attrName>style.visibility</p:attrName>
                                        </p:attrNameLst>
                                      </p:cBhvr>
                                      <p:to>
                                        <p:strVal val="visible"/>
                                      </p:to>
                                    </p:set>
                                    <p:animEffect transition="in" filter="fade">
                                      <p:cBhvr>
                                        <p:cTn id="102" dur="500"/>
                                        <p:tgtEl>
                                          <p:spTgt spid="300">
                                            <p:txEl>
                                              <p:pRg st="0" end="0"/>
                                            </p:txEl>
                                          </p:spTgt>
                                        </p:tgtEl>
                                      </p:cBhvr>
                                    </p:animEffect>
                                  </p:childTnLst>
                                </p:cTn>
                              </p:par>
                              <p:par>
                                <p:cTn id="103" presetID="10" presetClass="entr" presetSubtype="0" fill="hold" nodeType="withEffect">
                                  <p:stCondLst>
                                    <p:cond delay="0"/>
                                  </p:stCondLst>
                                  <p:childTnLst>
                                    <p:set>
                                      <p:cBhvr>
                                        <p:cTn id="104" dur="1" fill="hold">
                                          <p:stCondLst>
                                            <p:cond delay="0"/>
                                          </p:stCondLst>
                                        </p:cTn>
                                        <p:tgtEl>
                                          <p:spTgt spid="300">
                                            <p:txEl>
                                              <p:pRg st="1" end="1"/>
                                            </p:txEl>
                                          </p:spTgt>
                                        </p:tgtEl>
                                        <p:attrNameLst>
                                          <p:attrName>style.visibility</p:attrName>
                                        </p:attrNameLst>
                                      </p:cBhvr>
                                      <p:to>
                                        <p:strVal val="visible"/>
                                      </p:to>
                                    </p:set>
                                    <p:animEffect transition="in" filter="fade">
                                      <p:cBhvr>
                                        <p:cTn id="105" dur="500"/>
                                        <p:tgtEl>
                                          <p:spTgt spid="300">
                                            <p:txEl>
                                              <p:pRg st="1" end="1"/>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300">
                                            <p:txEl>
                                              <p:pRg st="2" end="2"/>
                                            </p:txEl>
                                          </p:spTgt>
                                        </p:tgtEl>
                                        <p:attrNameLst>
                                          <p:attrName>style.visibility</p:attrName>
                                        </p:attrNameLst>
                                      </p:cBhvr>
                                      <p:to>
                                        <p:strVal val="visible"/>
                                      </p:to>
                                    </p:set>
                                    <p:animEffect transition="in" filter="fade">
                                      <p:cBhvr>
                                        <p:cTn id="108" dur="500"/>
                                        <p:tgtEl>
                                          <p:spTgt spid="300">
                                            <p:txEl>
                                              <p:pRg st="2" end="2"/>
                                            </p:txEl>
                                          </p:spTgt>
                                        </p:tgtEl>
                                      </p:cBhvr>
                                    </p:animEffect>
                                  </p:childTnLst>
                                </p:cTn>
                              </p:par>
                              <p:par>
                                <p:cTn id="109" presetID="10" presetClass="entr" presetSubtype="0" fill="hold" nodeType="withEffect">
                                  <p:stCondLst>
                                    <p:cond delay="0"/>
                                  </p:stCondLst>
                                  <p:childTnLst>
                                    <p:set>
                                      <p:cBhvr>
                                        <p:cTn id="110" dur="1" fill="hold">
                                          <p:stCondLst>
                                            <p:cond delay="0"/>
                                          </p:stCondLst>
                                        </p:cTn>
                                        <p:tgtEl>
                                          <p:spTgt spid="300">
                                            <p:txEl>
                                              <p:pRg st="3" end="3"/>
                                            </p:txEl>
                                          </p:spTgt>
                                        </p:tgtEl>
                                        <p:attrNameLst>
                                          <p:attrName>style.visibility</p:attrName>
                                        </p:attrNameLst>
                                      </p:cBhvr>
                                      <p:to>
                                        <p:strVal val="visible"/>
                                      </p:to>
                                    </p:set>
                                    <p:animEffect transition="in" filter="fade">
                                      <p:cBhvr>
                                        <p:cTn id="111" dur="500"/>
                                        <p:tgtEl>
                                          <p:spTgt spid="300">
                                            <p:txEl>
                                              <p:pRg st="3" end="3"/>
                                            </p:txEl>
                                          </p:spTgt>
                                        </p:tgtEl>
                                      </p:cBhvr>
                                    </p:animEffect>
                                  </p:childTnLst>
                                </p:cTn>
                              </p:par>
                              <p:par>
                                <p:cTn id="112" presetID="10" presetClass="entr" presetSubtype="0" fill="hold" nodeType="withEffect">
                                  <p:stCondLst>
                                    <p:cond delay="0"/>
                                  </p:stCondLst>
                                  <p:childTnLst>
                                    <p:set>
                                      <p:cBhvr>
                                        <p:cTn id="113" dur="1" fill="hold">
                                          <p:stCondLst>
                                            <p:cond delay="0"/>
                                          </p:stCondLst>
                                        </p:cTn>
                                        <p:tgtEl>
                                          <p:spTgt spid="300">
                                            <p:txEl>
                                              <p:pRg st="4" end="4"/>
                                            </p:txEl>
                                          </p:spTgt>
                                        </p:tgtEl>
                                        <p:attrNameLst>
                                          <p:attrName>style.visibility</p:attrName>
                                        </p:attrNameLst>
                                      </p:cBhvr>
                                      <p:to>
                                        <p:strVal val="visible"/>
                                      </p:to>
                                    </p:set>
                                    <p:animEffect transition="in" filter="fade">
                                      <p:cBhvr>
                                        <p:cTn id="114" dur="500"/>
                                        <p:tgtEl>
                                          <p:spTgt spid="300">
                                            <p:txEl>
                                              <p:pRg st="4" end="4"/>
                                            </p:txEl>
                                          </p:spTgt>
                                        </p:tgtEl>
                                      </p:cBhvr>
                                    </p:animEffect>
                                  </p:childTnLst>
                                </p:cTn>
                              </p:par>
                              <p:par>
                                <p:cTn id="115" presetID="10" presetClass="entr" presetSubtype="0" fill="hold" nodeType="withEffect">
                                  <p:stCondLst>
                                    <p:cond delay="0"/>
                                  </p:stCondLst>
                                  <p:childTnLst>
                                    <p:set>
                                      <p:cBhvr>
                                        <p:cTn id="116" dur="1" fill="hold">
                                          <p:stCondLst>
                                            <p:cond delay="0"/>
                                          </p:stCondLst>
                                        </p:cTn>
                                        <p:tgtEl>
                                          <p:spTgt spid="300">
                                            <p:txEl>
                                              <p:pRg st="5" end="5"/>
                                            </p:txEl>
                                          </p:spTgt>
                                        </p:tgtEl>
                                        <p:attrNameLst>
                                          <p:attrName>style.visibility</p:attrName>
                                        </p:attrNameLst>
                                      </p:cBhvr>
                                      <p:to>
                                        <p:strVal val="visible"/>
                                      </p:to>
                                    </p:set>
                                    <p:animEffect transition="in" filter="fade">
                                      <p:cBhvr>
                                        <p:cTn id="117" dur="500"/>
                                        <p:tgtEl>
                                          <p:spTgt spid="300">
                                            <p:txEl>
                                              <p:pRg st="5" end="5"/>
                                            </p:txEl>
                                          </p:spTgt>
                                        </p:tgtEl>
                                      </p:cBhvr>
                                    </p:animEffect>
                                  </p:childTnLst>
                                </p:cTn>
                              </p:par>
                              <p:par>
                                <p:cTn id="118" presetID="10" presetClass="entr" presetSubtype="0" fill="hold" nodeType="withEffect">
                                  <p:stCondLst>
                                    <p:cond delay="0"/>
                                  </p:stCondLst>
                                  <p:childTnLst>
                                    <p:set>
                                      <p:cBhvr>
                                        <p:cTn id="119" dur="1" fill="hold">
                                          <p:stCondLst>
                                            <p:cond delay="0"/>
                                          </p:stCondLst>
                                        </p:cTn>
                                        <p:tgtEl>
                                          <p:spTgt spid="300">
                                            <p:txEl>
                                              <p:pRg st="6" end="6"/>
                                            </p:txEl>
                                          </p:spTgt>
                                        </p:tgtEl>
                                        <p:attrNameLst>
                                          <p:attrName>style.visibility</p:attrName>
                                        </p:attrNameLst>
                                      </p:cBhvr>
                                      <p:to>
                                        <p:strVal val="visible"/>
                                      </p:to>
                                    </p:set>
                                    <p:animEffect transition="in" filter="fade">
                                      <p:cBhvr>
                                        <p:cTn id="120" dur="500"/>
                                        <p:tgtEl>
                                          <p:spTgt spid="300">
                                            <p:txEl>
                                              <p:pRg st="6" end="6"/>
                                            </p:txEl>
                                          </p:spTgt>
                                        </p:tgtEl>
                                      </p:cBhvr>
                                    </p:animEffect>
                                  </p:childTnLst>
                                </p:cTn>
                              </p:par>
                              <p:par>
                                <p:cTn id="121" presetID="10" presetClass="entr" presetSubtype="0" fill="hold" nodeType="withEffect">
                                  <p:stCondLst>
                                    <p:cond delay="0"/>
                                  </p:stCondLst>
                                  <p:childTnLst>
                                    <p:set>
                                      <p:cBhvr>
                                        <p:cTn id="122" dur="1" fill="hold">
                                          <p:stCondLst>
                                            <p:cond delay="0"/>
                                          </p:stCondLst>
                                        </p:cTn>
                                        <p:tgtEl>
                                          <p:spTgt spid="300">
                                            <p:txEl>
                                              <p:pRg st="7" end="7"/>
                                            </p:txEl>
                                          </p:spTgt>
                                        </p:tgtEl>
                                        <p:attrNameLst>
                                          <p:attrName>style.visibility</p:attrName>
                                        </p:attrNameLst>
                                      </p:cBhvr>
                                      <p:to>
                                        <p:strVal val="visible"/>
                                      </p:to>
                                    </p:set>
                                    <p:animEffect transition="in" filter="fade">
                                      <p:cBhvr>
                                        <p:cTn id="123" dur="500"/>
                                        <p:tgtEl>
                                          <p:spTgt spid="300">
                                            <p:txEl>
                                              <p:pRg st="7" end="7"/>
                                            </p:txEl>
                                          </p:spTgt>
                                        </p:tgtEl>
                                      </p:cBhvr>
                                    </p:animEffect>
                                  </p:childTnLst>
                                </p:cTn>
                              </p:par>
                              <p:par>
                                <p:cTn id="124" presetID="10" presetClass="entr" presetSubtype="0" fill="hold" nodeType="withEffect">
                                  <p:stCondLst>
                                    <p:cond delay="0"/>
                                  </p:stCondLst>
                                  <p:childTnLst>
                                    <p:set>
                                      <p:cBhvr>
                                        <p:cTn id="125" dur="1" fill="hold">
                                          <p:stCondLst>
                                            <p:cond delay="0"/>
                                          </p:stCondLst>
                                        </p:cTn>
                                        <p:tgtEl>
                                          <p:spTgt spid="300">
                                            <p:txEl>
                                              <p:pRg st="8" end="8"/>
                                            </p:txEl>
                                          </p:spTgt>
                                        </p:tgtEl>
                                        <p:attrNameLst>
                                          <p:attrName>style.visibility</p:attrName>
                                        </p:attrNameLst>
                                      </p:cBhvr>
                                      <p:to>
                                        <p:strVal val="visible"/>
                                      </p:to>
                                    </p:set>
                                    <p:animEffect transition="in" filter="fade">
                                      <p:cBhvr>
                                        <p:cTn id="126" dur="500"/>
                                        <p:tgtEl>
                                          <p:spTgt spid="300">
                                            <p:txEl>
                                              <p:pRg st="8" end="8"/>
                                            </p:txEl>
                                          </p:spTgt>
                                        </p:tgtEl>
                                      </p:cBhvr>
                                    </p:animEffect>
                                  </p:childTnLst>
                                </p:cTn>
                              </p:par>
                            </p:childTnLst>
                          </p:cTn>
                        </p:par>
                        <p:par>
                          <p:cTn id="127" fill="hold">
                            <p:stCondLst>
                              <p:cond delay="1500"/>
                            </p:stCondLst>
                            <p:childTnLst>
                              <p:par>
                                <p:cTn id="128" presetID="10" presetClass="entr" presetSubtype="0" fill="hold" nodeType="afterEffect">
                                  <p:stCondLst>
                                    <p:cond delay="0"/>
                                  </p:stCondLst>
                                  <p:childTnLst>
                                    <p:set>
                                      <p:cBhvr>
                                        <p:cTn id="129" dur="1" fill="hold">
                                          <p:stCondLst>
                                            <p:cond delay="0"/>
                                          </p:stCondLst>
                                        </p:cTn>
                                        <p:tgtEl>
                                          <p:spTgt spid="301">
                                            <p:txEl>
                                              <p:pRg st="0" end="0"/>
                                            </p:txEl>
                                          </p:spTgt>
                                        </p:tgtEl>
                                        <p:attrNameLst>
                                          <p:attrName>style.visibility</p:attrName>
                                        </p:attrNameLst>
                                      </p:cBhvr>
                                      <p:to>
                                        <p:strVal val="visible"/>
                                      </p:to>
                                    </p:set>
                                    <p:animEffect transition="in" filter="fade">
                                      <p:cBhvr>
                                        <p:cTn id="130" dur="500"/>
                                        <p:tgtEl>
                                          <p:spTgt spid="301">
                                            <p:txEl>
                                              <p:pRg st="0" end="0"/>
                                            </p:txEl>
                                          </p:spTgt>
                                        </p:tgtEl>
                                      </p:cBhvr>
                                    </p:animEffect>
                                  </p:childTnLst>
                                </p:cTn>
                              </p:par>
                            </p:childTnLst>
                          </p:cTn>
                        </p:par>
                        <p:par>
                          <p:cTn id="131" fill="hold">
                            <p:stCondLst>
                              <p:cond delay="2000"/>
                            </p:stCondLst>
                            <p:childTnLst>
                              <p:par>
                                <p:cTn id="132" presetID="10" presetClass="entr" presetSubtype="0" fill="hold" nodeType="afterEffect">
                                  <p:stCondLst>
                                    <p:cond delay="0"/>
                                  </p:stCondLst>
                                  <p:childTnLst>
                                    <p:set>
                                      <p:cBhvr>
                                        <p:cTn id="133" dur="1" fill="hold">
                                          <p:stCondLst>
                                            <p:cond delay="0"/>
                                          </p:stCondLst>
                                        </p:cTn>
                                        <p:tgtEl>
                                          <p:spTgt spid="301">
                                            <p:txEl>
                                              <p:pRg st="1" end="1"/>
                                            </p:txEl>
                                          </p:spTgt>
                                        </p:tgtEl>
                                        <p:attrNameLst>
                                          <p:attrName>style.visibility</p:attrName>
                                        </p:attrNameLst>
                                      </p:cBhvr>
                                      <p:to>
                                        <p:strVal val="visible"/>
                                      </p:to>
                                    </p:set>
                                    <p:animEffect transition="in" filter="fade">
                                      <p:cBhvr>
                                        <p:cTn id="134" dur="500"/>
                                        <p:tgtEl>
                                          <p:spTgt spid="301">
                                            <p:txEl>
                                              <p:pRg st="1" end="1"/>
                                            </p:txEl>
                                          </p:spTgt>
                                        </p:tgtEl>
                                      </p:cBhvr>
                                    </p:animEffect>
                                  </p:childTnLst>
                                </p:cTn>
                              </p:par>
                            </p:childTnLst>
                          </p:cTn>
                        </p:par>
                        <p:par>
                          <p:cTn id="135" fill="hold">
                            <p:stCondLst>
                              <p:cond delay="2500"/>
                            </p:stCondLst>
                            <p:childTnLst>
                              <p:par>
                                <p:cTn id="136" presetID="10" presetClass="entr" presetSubtype="0" fill="hold" nodeType="afterEffect">
                                  <p:stCondLst>
                                    <p:cond delay="0"/>
                                  </p:stCondLst>
                                  <p:childTnLst>
                                    <p:set>
                                      <p:cBhvr>
                                        <p:cTn id="137" dur="1" fill="hold">
                                          <p:stCondLst>
                                            <p:cond delay="0"/>
                                          </p:stCondLst>
                                        </p:cTn>
                                        <p:tgtEl>
                                          <p:spTgt spid="301">
                                            <p:txEl>
                                              <p:pRg st="2" end="2"/>
                                            </p:txEl>
                                          </p:spTgt>
                                        </p:tgtEl>
                                        <p:attrNameLst>
                                          <p:attrName>style.visibility</p:attrName>
                                        </p:attrNameLst>
                                      </p:cBhvr>
                                      <p:to>
                                        <p:strVal val="visible"/>
                                      </p:to>
                                    </p:set>
                                    <p:animEffect transition="in" filter="fade">
                                      <p:cBhvr>
                                        <p:cTn id="138" dur="500"/>
                                        <p:tgtEl>
                                          <p:spTgt spid="301">
                                            <p:txEl>
                                              <p:pRg st="2" end="2"/>
                                            </p:txEl>
                                          </p:spTgt>
                                        </p:tgtEl>
                                      </p:cBhvr>
                                    </p:animEffect>
                                  </p:childTnLst>
                                </p:cTn>
                              </p:par>
                            </p:childTnLst>
                          </p:cTn>
                        </p:par>
                        <p:par>
                          <p:cTn id="139" fill="hold">
                            <p:stCondLst>
                              <p:cond delay="3000"/>
                            </p:stCondLst>
                            <p:childTnLst>
                              <p:par>
                                <p:cTn id="140" presetID="10" presetClass="entr" presetSubtype="0" fill="hold" nodeType="afterEffect">
                                  <p:stCondLst>
                                    <p:cond delay="0"/>
                                  </p:stCondLst>
                                  <p:childTnLst>
                                    <p:set>
                                      <p:cBhvr>
                                        <p:cTn id="141" dur="1" fill="hold">
                                          <p:stCondLst>
                                            <p:cond delay="0"/>
                                          </p:stCondLst>
                                        </p:cTn>
                                        <p:tgtEl>
                                          <p:spTgt spid="301">
                                            <p:txEl>
                                              <p:pRg st="3" end="3"/>
                                            </p:txEl>
                                          </p:spTgt>
                                        </p:tgtEl>
                                        <p:attrNameLst>
                                          <p:attrName>style.visibility</p:attrName>
                                        </p:attrNameLst>
                                      </p:cBhvr>
                                      <p:to>
                                        <p:strVal val="visible"/>
                                      </p:to>
                                    </p:set>
                                    <p:animEffect transition="in" filter="fade">
                                      <p:cBhvr>
                                        <p:cTn id="142" dur="500"/>
                                        <p:tgtEl>
                                          <p:spTgt spid="301">
                                            <p:txEl>
                                              <p:pRg st="3" end="3"/>
                                            </p:txEl>
                                          </p:spTgt>
                                        </p:tgtEl>
                                      </p:cBhvr>
                                    </p:animEffect>
                                  </p:childTnLst>
                                </p:cTn>
                              </p:par>
                            </p:childTnLst>
                          </p:cTn>
                        </p:par>
                        <p:par>
                          <p:cTn id="143" fill="hold">
                            <p:stCondLst>
                              <p:cond delay="3500"/>
                            </p:stCondLst>
                            <p:childTnLst>
                              <p:par>
                                <p:cTn id="144" presetID="10" presetClass="entr" presetSubtype="0" fill="hold" nodeType="afterEffect">
                                  <p:stCondLst>
                                    <p:cond delay="0"/>
                                  </p:stCondLst>
                                  <p:childTnLst>
                                    <p:set>
                                      <p:cBhvr>
                                        <p:cTn id="145" dur="1" fill="hold">
                                          <p:stCondLst>
                                            <p:cond delay="0"/>
                                          </p:stCondLst>
                                        </p:cTn>
                                        <p:tgtEl>
                                          <p:spTgt spid="301">
                                            <p:txEl>
                                              <p:pRg st="4" end="4"/>
                                            </p:txEl>
                                          </p:spTgt>
                                        </p:tgtEl>
                                        <p:attrNameLst>
                                          <p:attrName>style.visibility</p:attrName>
                                        </p:attrNameLst>
                                      </p:cBhvr>
                                      <p:to>
                                        <p:strVal val="visible"/>
                                      </p:to>
                                    </p:set>
                                    <p:animEffect transition="in" filter="fade">
                                      <p:cBhvr>
                                        <p:cTn id="146" dur="500"/>
                                        <p:tgtEl>
                                          <p:spTgt spid="301">
                                            <p:txEl>
                                              <p:pRg st="4" end="4"/>
                                            </p:txEl>
                                          </p:spTgt>
                                        </p:tgtEl>
                                      </p:cBhvr>
                                    </p:animEffect>
                                  </p:childTnLst>
                                </p:cTn>
                              </p:par>
                            </p:childTnLst>
                          </p:cTn>
                        </p:par>
                        <p:par>
                          <p:cTn id="147" fill="hold">
                            <p:stCondLst>
                              <p:cond delay="4000"/>
                            </p:stCondLst>
                            <p:childTnLst>
                              <p:par>
                                <p:cTn id="148" presetID="10" presetClass="entr" presetSubtype="0" fill="hold" nodeType="afterEffect">
                                  <p:stCondLst>
                                    <p:cond delay="0"/>
                                  </p:stCondLst>
                                  <p:childTnLst>
                                    <p:set>
                                      <p:cBhvr>
                                        <p:cTn id="149" dur="1" fill="hold">
                                          <p:stCondLst>
                                            <p:cond delay="0"/>
                                          </p:stCondLst>
                                        </p:cTn>
                                        <p:tgtEl>
                                          <p:spTgt spid="301">
                                            <p:txEl>
                                              <p:pRg st="5" end="5"/>
                                            </p:txEl>
                                          </p:spTgt>
                                        </p:tgtEl>
                                        <p:attrNameLst>
                                          <p:attrName>style.visibility</p:attrName>
                                        </p:attrNameLst>
                                      </p:cBhvr>
                                      <p:to>
                                        <p:strVal val="visible"/>
                                      </p:to>
                                    </p:set>
                                    <p:animEffect transition="in" filter="fade">
                                      <p:cBhvr>
                                        <p:cTn id="150" dur="500"/>
                                        <p:tgtEl>
                                          <p:spTgt spid="301">
                                            <p:txEl>
                                              <p:pRg st="5" end="5"/>
                                            </p:txEl>
                                          </p:spTgt>
                                        </p:tgtEl>
                                      </p:cBhvr>
                                    </p:animEffect>
                                  </p:childTnLst>
                                </p:cTn>
                              </p:par>
                            </p:childTnLst>
                          </p:cTn>
                        </p:par>
                        <p:par>
                          <p:cTn id="151" fill="hold">
                            <p:stCondLst>
                              <p:cond delay="4500"/>
                            </p:stCondLst>
                            <p:childTnLst>
                              <p:par>
                                <p:cTn id="152" presetID="10" presetClass="entr" presetSubtype="0" fill="hold" nodeType="afterEffect">
                                  <p:stCondLst>
                                    <p:cond delay="0"/>
                                  </p:stCondLst>
                                  <p:childTnLst>
                                    <p:set>
                                      <p:cBhvr>
                                        <p:cTn id="153" dur="1" fill="hold">
                                          <p:stCondLst>
                                            <p:cond delay="0"/>
                                          </p:stCondLst>
                                        </p:cTn>
                                        <p:tgtEl>
                                          <p:spTgt spid="301">
                                            <p:txEl>
                                              <p:pRg st="6" end="6"/>
                                            </p:txEl>
                                          </p:spTgt>
                                        </p:tgtEl>
                                        <p:attrNameLst>
                                          <p:attrName>style.visibility</p:attrName>
                                        </p:attrNameLst>
                                      </p:cBhvr>
                                      <p:to>
                                        <p:strVal val="visible"/>
                                      </p:to>
                                    </p:set>
                                    <p:animEffect transition="in" filter="fade">
                                      <p:cBhvr>
                                        <p:cTn id="154" dur="500"/>
                                        <p:tgtEl>
                                          <p:spTgt spid="301">
                                            <p:txEl>
                                              <p:pRg st="6" end="6"/>
                                            </p:txEl>
                                          </p:spTgt>
                                        </p:tgtEl>
                                      </p:cBhvr>
                                    </p:animEffect>
                                  </p:childTnLst>
                                </p:cTn>
                              </p:par>
                            </p:childTnLst>
                          </p:cTn>
                        </p:par>
                        <p:par>
                          <p:cTn id="155" fill="hold">
                            <p:stCondLst>
                              <p:cond delay="5000"/>
                            </p:stCondLst>
                            <p:childTnLst>
                              <p:par>
                                <p:cTn id="156" presetID="10" presetClass="entr" presetSubtype="0" fill="hold" nodeType="afterEffect">
                                  <p:stCondLst>
                                    <p:cond delay="0"/>
                                  </p:stCondLst>
                                  <p:childTnLst>
                                    <p:set>
                                      <p:cBhvr>
                                        <p:cTn id="157" dur="1" fill="hold">
                                          <p:stCondLst>
                                            <p:cond delay="0"/>
                                          </p:stCondLst>
                                        </p:cTn>
                                        <p:tgtEl>
                                          <p:spTgt spid="301">
                                            <p:txEl>
                                              <p:pRg st="7" end="7"/>
                                            </p:txEl>
                                          </p:spTgt>
                                        </p:tgtEl>
                                        <p:attrNameLst>
                                          <p:attrName>style.visibility</p:attrName>
                                        </p:attrNameLst>
                                      </p:cBhvr>
                                      <p:to>
                                        <p:strVal val="visible"/>
                                      </p:to>
                                    </p:set>
                                    <p:animEffect transition="in" filter="fade">
                                      <p:cBhvr>
                                        <p:cTn id="158" dur="500"/>
                                        <p:tgtEl>
                                          <p:spTgt spid="301">
                                            <p:txEl>
                                              <p:pRg st="7" end="7"/>
                                            </p:txEl>
                                          </p:spTgt>
                                        </p:tgtEl>
                                      </p:cBhvr>
                                    </p:animEffect>
                                  </p:childTnLst>
                                </p:cTn>
                              </p:par>
                            </p:childTnLst>
                          </p:cTn>
                        </p:par>
                        <p:par>
                          <p:cTn id="159" fill="hold">
                            <p:stCondLst>
                              <p:cond delay="5500"/>
                            </p:stCondLst>
                            <p:childTnLst>
                              <p:par>
                                <p:cTn id="160" presetID="10" presetClass="entr" presetSubtype="0" fill="hold" nodeType="afterEffect">
                                  <p:stCondLst>
                                    <p:cond delay="0"/>
                                  </p:stCondLst>
                                  <p:childTnLst>
                                    <p:set>
                                      <p:cBhvr>
                                        <p:cTn id="161" dur="1" fill="hold">
                                          <p:stCondLst>
                                            <p:cond delay="0"/>
                                          </p:stCondLst>
                                        </p:cTn>
                                        <p:tgtEl>
                                          <p:spTgt spid="301">
                                            <p:txEl>
                                              <p:pRg st="8" end="8"/>
                                            </p:txEl>
                                          </p:spTgt>
                                        </p:tgtEl>
                                        <p:attrNameLst>
                                          <p:attrName>style.visibility</p:attrName>
                                        </p:attrNameLst>
                                      </p:cBhvr>
                                      <p:to>
                                        <p:strVal val="visible"/>
                                      </p:to>
                                    </p:set>
                                    <p:animEffect transition="in" filter="fade">
                                      <p:cBhvr>
                                        <p:cTn id="162" dur="500"/>
                                        <p:tgtEl>
                                          <p:spTgt spid="301">
                                            <p:txEl>
                                              <p:pRg st="8" end="8"/>
                                            </p:txEl>
                                          </p:spTgt>
                                        </p:tgtEl>
                                      </p:cBhvr>
                                    </p:animEffect>
                                  </p:childTnLst>
                                </p:cTn>
                              </p:par>
                            </p:childTnLst>
                          </p:cTn>
                        </p:par>
                        <p:par>
                          <p:cTn id="163" fill="hold">
                            <p:stCondLst>
                              <p:cond delay="6000"/>
                            </p:stCondLst>
                            <p:childTnLst>
                              <p:par>
                                <p:cTn id="164" presetID="10" presetClass="entr" presetSubtype="0" fill="hold" nodeType="afterEffect">
                                  <p:stCondLst>
                                    <p:cond delay="0"/>
                                  </p:stCondLst>
                                  <p:childTnLst>
                                    <p:set>
                                      <p:cBhvr>
                                        <p:cTn id="165" dur="1" fill="hold">
                                          <p:stCondLst>
                                            <p:cond delay="0"/>
                                          </p:stCondLst>
                                        </p:cTn>
                                        <p:tgtEl>
                                          <p:spTgt spid="302">
                                            <p:txEl>
                                              <p:pRg st="0" end="0"/>
                                            </p:txEl>
                                          </p:spTgt>
                                        </p:tgtEl>
                                        <p:attrNameLst>
                                          <p:attrName>style.visibility</p:attrName>
                                        </p:attrNameLst>
                                      </p:cBhvr>
                                      <p:to>
                                        <p:strVal val="visible"/>
                                      </p:to>
                                    </p:set>
                                    <p:animEffect transition="in" filter="fade">
                                      <p:cBhvr>
                                        <p:cTn id="166" dur="500"/>
                                        <p:tgtEl>
                                          <p:spTgt spid="302">
                                            <p:txEl>
                                              <p:pRg st="0" end="0"/>
                                            </p:txEl>
                                          </p:spTgt>
                                        </p:tgtEl>
                                      </p:cBhvr>
                                    </p:animEffect>
                                  </p:childTnLst>
                                </p:cTn>
                              </p:par>
                            </p:childTnLst>
                          </p:cTn>
                        </p:par>
                        <p:par>
                          <p:cTn id="167" fill="hold">
                            <p:stCondLst>
                              <p:cond delay="6500"/>
                            </p:stCondLst>
                            <p:childTnLst>
                              <p:par>
                                <p:cTn id="168" presetID="10" presetClass="entr" presetSubtype="0" fill="hold" nodeType="afterEffect">
                                  <p:stCondLst>
                                    <p:cond delay="0"/>
                                  </p:stCondLst>
                                  <p:childTnLst>
                                    <p:set>
                                      <p:cBhvr>
                                        <p:cTn id="169" dur="1" fill="hold">
                                          <p:stCondLst>
                                            <p:cond delay="0"/>
                                          </p:stCondLst>
                                        </p:cTn>
                                        <p:tgtEl>
                                          <p:spTgt spid="302">
                                            <p:txEl>
                                              <p:pRg st="1" end="1"/>
                                            </p:txEl>
                                          </p:spTgt>
                                        </p:tgtEl>
                                        <p:attrNameLst>
                                          <p:attrName>style.visibility</p:attrName>
                                        </p:attrNameLst>
                                      </p:cBhvr>
                                      <p:to>
                                        <p:strVal val="visible"/>
                                      </p:to>
                                    </p:set>
                                    <p:animEffect transition="in" filter="fade">
                                      <p:cBhvr>
                                        <p:cTn id="170" dur="500"/>
                                        <p:tgtEl>
                                          <p:spTgt spid="302">
                                            <p:txEl>
                                              <p:pRg st="1" end="1"/>
                                            </p:txEl>
                                          </p:spTgt>
                                        </p:tgtEl>
                                      </p:cBhvr>
                                    </p:animEffect>
                                  </p:childTnLst>
                                </p:cTn>
                              </p:par>
                            </p:childTnLst>
                          </p:cTn>
                        </p:par>
                        <p:par>
                          <p:cTn id="171" fill="hold">
                            <p:stCondLst>
                              <p:cond delay="7000"/>
                            </p:stCondLst>
                            <p:childTnLst>
                              <p:par>
                                <p:cTn id="172" presetID="10" presetClass="entr" presetSubtype="0" fill="hold" nodeType="afterEffect">
                                  <p:stCondLst>
                                    <p:cond delay="0"/>
                                  </p:stCondLst>
                                  <p:childTnLst>
                                    <p:set>
                                      <p:cBhvr>
                                        <p:cTn id="173" dur="1" fill="hold">
                                          <p:stCondLst>
                                            <p:cond delay="0"/>
                                          </p:stCondLst>
                                        </p:cTn>
                                        <p:tgtEl>
                                          <p:spTgt spid="302">
                                            <p:txEl>
                                              <p:pRg st="2" end="2"/>
                                            </p:txEl>
                                          </p:spTgt>
                                        </p:tgtEl>
                                        <p:attrNameLst>
                                          <p:attrName>style.visibility</p:attrName>
                                        </p:attrNameLst>
                                      </p:cBhvr>
                                      <p:to>
                                        <p:strVal val="visible"/>
                                      </p:to>
                                    </p:set>
                                    <p:animEffect transition="in" filter="fade">
                                      <p:cBhvr>
                                        <p:cTn id="174" dur="500"/>
                                        <p:tgtEl>
                                          <p:spTgt spid="302">
                                            <p:txEl>
                                              <p:pRg st="2" end="2"/>
                                            </p:txEl>
                                          </p:spTgt>
                                        </p:tgtEl>
                                      </p:cBhvr>
                                    </p:animEffect>
                                  </p:childTnLst>
                                </p:cTn>
                              </p:par>
                            </p:childTnLst>
                          </p:cTn>
                        </p:par>
                        <p:par>
                          <p:cTn id="175" fill="hold">
                            <p:stCondLst>
                              <p:cond delay="7500"/>
                            </p:stCondLst>
                            <p:childTnLst>
                              <p:par>
                                <p:cTn id="176" presetID="10" presetClass="entr" presetSubtype="0" fill="hold" nodeType="afterEffect">
                                  <p:stCondLst>
                                    <p:cond delay="0"/>
                                  </p:stCondLst>
                                  <p:childTnLst>
                                    <p:set>
                                      <p:cBhvr>
                                        <p:cTn id="177" dur="1" fill="hold">
                                          <p:stCondLst>
                                            <p:cond delay="0"/>
                                          </p:stCondLst>
                                        </p:cTn>
                                        <p:tgtEl>
                                          <p:spTgt spid="302">
                                            <p:txEl>
                                              <p:pRg st="3" end="3"/>
                                            </p:txEl>
                                          </p:spTgt>
                                        </p:tgtEl>
                                        <p:attrNameLst>
                                          <p:attrName>style.visibility</p:attrName>
                                        </p:attrNameLst>
                                      </p:cBhvr>
                                      <p:to>
                                        <p:strVal val="visible"/>
                                      </p:to>
                                    </p:set>
                                    <p:animEffect transition="in" filter="fade">
                                      <p:cBhvr>
                                        <p:cTn id="178" dur="500"/>
                                        <p:tgtEl>
                                          <p:spTgt spid="302">
                                            <p:txEl>
                                              <p:pRg st="3" end="3"/>
                                            </p:txEl>
                                          </p:spTgt>
                                        </p:tgtEl>
                                      </p:cBhvr>
                                    </p:animEffect>
                                  </p:childTnLst>
                                </p:cTn>
                              </p:par>
                            </p:childTnLst>
                          </p:cTn>
                        </p:par>
                        <p:par>
                          <p:cTn id="179" fill="hold">
                            <p:stCondLst>
                              <p:cond delay="8000"/>
                            </p:stCondLst>
                            <p:childTnLst>
                              <p:par>
                                <p:cTn id="180" presetID="10" presetClass="entr" presetSubtype="0" fill="hold" nodeType="afterEffect">
                                  <p:stCondLst>
                                    <p:cond delay="0"/>
                                  </p:stCondLst>
                                  <p:childTnLst>
                                    <p:set>
                                      <p:cBhvr>
                                        <p:cTn id="181" dur="1" fill="hold">
                                          <p:stCondLst>
                                            <p:cond delay="0"/>
                                          </p:stCondLst>
                                        </p:cTn>
                                        <p:tgtEl>
                                          <p:spTgt spid="302">
                                            <p:txEl>
                                              <p:pRg st="4" end="4"/>
                                            </p:txEl>
                                          </p:spTgt>
                                        </p:tgtEl>
                                        <p:attrNameLst>
                                          <p:attrName>style.visibility</p:attrName>
                                        </p:attrNameLst>
                                      </p:cBhvr>
                                      <p:to>
                                        <p:strVal val="visible"/>
                                      </p:to>
                                    </p:set>
                                    <p:animEffect transition="in" filter="fade">
                                      <p:cBhvr>
                                        <p:cTn id="182" dur="500"/>
                                        <p:tgtEl>
                                          <p:spTgt spid="302">
                                            <p:txEl>
                                              <p:pRg st="4" end="4"/>
                                            </p:txEl>
                                          </p:spTgt>
                                        </p:tgtEl>
                                      </p:cBhvr>
                                    </p:animEffect>
                                  </p:childTnLst>
                                </p:cTn>
                              </p:par>
                            </p:childTnLst>
                          </p:cTn>
                        </p:par>
                        <p:par>
                          <p:cTn id="183" fill="hold">
                            <p:stCondLst>
                              <p:cond delay="8500"/>
                            </p:stCondLst>
                            <p:childTnLst>
                              <p:par>
                                <p:cTn id="184" presetID="10" presetClass="entr" presetSubtype="0" fill="hold" nodeType="afterEffect">
                                  <p:stCondLst>
                                    <p:cond delay="0"/>
                                  </p:stCondLst>
                                  <p:childTnLst>
                                    <p:set>
                                      <p:cBhvr>
                                        <p:cTn id="185" dur="1" fill="hold">
                                          <p:stCondLst>
                                            <p:cond delay="0"/>
                                          </p:stCondLst>
                                        </p:cTn>
                                        <p:tgtEl>
                                          <p:spTgt spid="302">
                                            <p:txEl>
                                              <p:pRg st="5" end="5"/>
                                            </p:txEl>
                                          </p:spTgt>
                                        </p:tgtEl>
                                        <p:attrNameLst>
                                          <p:attrName>style.visibility</p:attrName>
                                        </p:attrNameLst>
                                      </p:cBhvr>
                                      <p:to>
                                        <p:strVal val="visible"/>
                                      </p:to>
                                    </p:set>
                                    <p:animEffect transition="in" filter="fade">
                                      <p:cBhvr>
                                        <p:cTn id="186" dur="500"/>
                                        <p:tgtEl>
                                          <p:spTgt spid="302">
                                            <p:txEl>
                                              <p:pRg st="5" end="5"/>
                                            </p:txEl>
                                          </p:spTgt>
                                        </p:tgtEl>
                                      </p:cBhvr>
                                    </p:animEffect>
                                  </p:childTnLst>
                                </p:cTn>
                              </p:par>
                            </p:childTnLst>
                          </p:cTn>
                        </p:par>
                        <p:par>
                          <p:cTn id="187" fill="hold">
                            <p:stCondLst>
                              <p:cond delay="9000"/>
                            </p:stCondLst>
                            <p:childTnLst>
                              <p:par>
                                <p:cTn id="188" presetID="10" presetClass="entr" presetSubtype="0" fill="hold" nodeType="afterEffect">
                                  <p:stCondLst>
                                    <p:cond delay="0"/>
                                  </p:stCondLst>
                                  <p:childTnLst>
                                    <p:set>
                                      <p:cBhvr>
                                        <p:cTn id="189" dur="1" fill="hold">
                                          <p:stCondLst>
                                            <p:cond delay="0"/>
                                          </p:stCondLst>
                                        </p:cTn>
                                        <p:tgtEl>
                                          <p:spTgt spid="302">
                                            <p:txEl>
                                              <p:pRg st="6" end="6"/>
                                            </p:txEl>
                                          </p:spTgt>
                                        </p:tgtEl>
                                        <p:attrNameLst>
                                          <p:attrName>style.visibility</p:attrName>
                                        </p:attrNameLst>
                                      </p:cBhvr>
                                      <p:to>
                                        <p:strVal val="visible"/>
                                      </p:to>
                                    </p:set>
                                    <p:animEffect transition="in" filter="fade">
                                      <p:cBhvr>
                                        <p:cTn id="190" dur="500"/>
                                        <p:tgtEl>
                                          <p:spTgt spid="302">
                                            <p:txEl>
                                              <p:pRg st="6" end="6"/>
                                            </p:txEl>
                                          </p:spTgt>
                                        </p:tgtEl>
                                      </p:cBhvr>
                                    </p:animEffect>
                                  </p:childTnLst>
                                </p:cTn>
                              </p:par>
                            </p:childTnLst>
                          </p:cTn>
                        </p:par>
                        <p:par>
                          <p:cTn id="191" fill="hold">
                            <p:stCondLst>
                              <p:cond delay="9500"/>
                            </p:stCondLst>
                            <p:childTnLst>
                              <p:par>
                                <p:cTn id="192" presetID="10" presetClass="entr" presetSubtype="0" fill="hold" nodeType="afterEffect">
                                  <p:stCondLst>
                                    <p:cond delay="0"/>
                                  </p:stCondLst>
                                  <p:childTnLst>
                                    <p:set>
                                      <p:cBhvr>
                                        <p:cTn id="193" dur="1" fill="hold">
                                          <p:stCondLst>
                                            <p:cond delay="0"/>
                                          </p:stCondLst>
                                        </p:cTn>
                                        <p:tgtEl>
                                          <p:spTgt spid="302">
                                            <p:txEl>
                                              <p:pRg st="7" end="7"/>
                                            </p:txEl>
                                          </p:spTgt>
                                        </p:tgtEl>
                                        <p:attrNameLst>
                                          <p:attrName>style.visibility</p:attrName>
                                        </p:attrNameLst>
                                      </p:cBhvr>
                                      <p:to>
                                        <p:strVal val="visible"/>
                                      </p:to>
                                    </p:set>
                                    <p:animEffect transition="in" filter="fade">
                                      <p:cBhvr>
                                        <p:cTn id="194" dur="500"/>
                                        <p:tgtEl>
                                          <p:spTgt spid="302">
                                            <p:txEl>
                                              <p:pRg st="7" end="7"/>
                                            </p:txEl>
                                          </p:spTgt>
                                        </p:tgtEl>
                                      </p:cBhvr>
                                    </p:animEffect>
                                  </p:childTnLst>
                                </p:cTn>
                              </p:par>
                            </p:childTnLst>
                          </p:cTn>
                        </p:par>
                        <p:par>
                          <p:cTn id="195" fill="hold">
                            <p:stCondLst>
                              <p:cond delay="10000"/>
                            </p:stCondLst>
                            <p:childTnLst>
                              <p:par>
                                <p:cTn id="196" presetID="10" presetClass="entr" presetSubtype="0" fill="hold" nodeType="afterEffect">
                                  <p:stCondLst>
                                    <p:cond delay="0"/>
                                  </p:stCondLst>
                                  <p:childTnLst>
                                    <p:set>
                                      <p:cBhvr>
                                        <p:cTn id="197" dur="1" fill="hold">
                                          <p:stCondLst>
                                            <p:cond delay="0"/>
                                          </p:stCondLst>
                                        </p:cTn>
                                        <p:tgtEl>
                                          <p:spTgt spid="302">
                                            <p:txEl>
                                              <p:pRg st="8" end="8"/>
                                            </p:txEl>
                                          </p:spTgt>
                                        </p:tgtEl>
                                        <p:attrNameLst>
                                          <p:attrName>style.visibility</p:attrName>
                                        </p:attrNameLst>
                                      </p:cBhvr>
                                      <p:to>
                                        <p:strVal val="visible"/>
                                      </p:to>
                                    </p:set>
                                    <p:animEffect transition="in" filter="fade">
                                      <p:cBhvr>
                                        <p:cTn id="198" dur="500"/>
                                        <p:tgtEl>
                                          <p:spTgt spid="3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1 Image - 1 Column -Horizontal">
  <p:cSld name="1_1 Image - 1 Column -Horizontal">
    <p:spTree>
      <p:nvGrpSpPr>
        <p:cNvPr id="1" name="Shape 303"/>
        <p:cNvGrpSpPr/>
        <p:nvPr/>
      </p:nvGrpSpPr>
      <p:grpSpPr>
        <a:xfrm>
          <a:off x="0" y="0"/>
          <a:ext cx="0" cy="0"/>
          <a:chOff x="0" y="0"/>
          <a:chExt cx="0" cy="0"/>
        </a:xfrm>
      </p:grpSpPr>
      <p:sp>
        <p:nvSpPr>
          <p:cNvPr id="304" name="Google Shape;304;p47"/>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305" name="Google Shape;305;p47"/>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06" name="Google Shape;306;p47"/>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07" name="Google Shape;307;p47"/>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08" name="Google Shape;308;p47"/>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309" name="Google Shape;309;p47"/>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10" name="Google Shape;310;p47"/>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11" name="Google Shape;311;p47"/>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12" name="Google Shape;312;p47"/>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47"/>
          <p:cNvSpPr txBox="1">
            <a:spLocks noGrp="1"/>
          </p:cNvSpPr>
          <p:nvPr>
            <p:ph type="body" idx="1"/>
          </p:nvPr>
        </p:nvSpPr>
        <p:spPr>
          <a:xfrm>
            <a:off x="1255937" y="7807796"/>
            <a:ext cx="6764774" cy="721683"/>
          </a:xfrm>
          <a:prstGeom prst="rect">
            <a:avLst/>
          </a:prstGeom>
          <a:solidFill>
            <a:schemeClr val="accent1"/>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4" name="Google Shape;314;p47"/>
          <p:cNvSpPr txBox="1">
            <a:spLocks noGrp="1"/>
          </p:cNvSpPr>
          <p:nvPr>
            <p:ph type="body" idx="2"/>
          </p:nvPr>
        </p:nvSpPr>
        <p:spPr>
          <a:xfrm>
            <a:off x="1251956" y="8527876"/>
            <a:ext cx="15265697" cy="1017193"/>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5" name="Google Shape;315;p47"/>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6" name="Google Shape;316;p47"/>
          <p:cNvSpPr txBox="1">
            <a:spLocks noGrp="1"/>
          </p:cNvSpPr>
          <p:nvPr>
            <p:ph type="subTitle" idx="3"/>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317" name="Google Shape;317;p47"/>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7"/>
                                        </p:tgtEl>
                                        <p:attrNameLst>
                                          <p:attrName>style.visibility</p:attrName>
                                        </p:attrNameLst>
                                      </p:cBhvr>
                                      <p:to>
                                        <p:strVal val="visible"/>
                                      </p:to>
                                    </p:set>
                                    <p:anim calcmode="lin" valueType="num">
                                      <p:cBhvr additive="base">
                                        <p:cTn id="7" dur="500"/>
                                        <p:tgtEl>
                                          <p:spTgt spid="3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6"/>
                                        </p:tgtEl>
                                        <p:attrNameLst>
                                          <p:attrName>style.visibility</p:attrName>
                                        </p:attrNameLst>
                                      </p:cBhvr>
                                      <p:to>
                                        <p:strVal val="visible"/>
                                      </p:to>
                                    </p:set>
                                    <p:anim calcmode="lin" valueType="num">
                                      <p:cBhvr additive="base">
                                        <p:cTn id="10" dur="500"/>
                                        <p:tgtEl>
                                          <p:spTgt spid="30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304"/>
                                        </p:tgtEl>
                                        <p:attrNameLst>
                                          <p:attrName>style.visibility</p:attrName>
                                        </p:attrNameLst>
                                      </p:cBhvr>
                                      <p:to>
                                        <p:strVal val="visible"/>
                                      </p:to>
                                    </p:set>
                                    <p:anim calcmode="lin" valueType="num">
                                      <p:cBhvr additive="base">
                                        <p:cTn id="13" dur="500"/>
                                        <p:tgtEl>
                                          <p:spTgt spid="304"/>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05"/>
                                        </p:tgtEl>
                                        <p:attrNameLst>
                                          <p:attrName>style.visibility</p:attrName>
                                        </p:attrNameLst>
                                      </p:cBhvr>
                                      <p:to>
                                        <p:strVal val="visible"/>
                                      </p:to>
                                    </p:set>
                                    <p:anim calcmode="lin" valueType="num">
                                      <p:cBhvr additive="base">
                                        <p:cTn id="16" dur="500"/>
                                        <p:tgtEl>
                                          <p:spTgt spid="305"/>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308"/>
                                        </p:tgtEl>
                                        <p:attrNameLst>
                                          <p:attrName>style.visibility</p:attrName>
                                        </p:attrNameLst>
                                      </p:cBhvr>
                                      <p:to>
                                        <p:strVal val="visible"/>
                                      </p:to>
                                    </p:set>
                                    <p:anim calcmode="lin" valueType="num">
                                      <p:cBhvr additive="base">
                                        <p:cTn id="19" dur="500"/>
                                        <p:tgtEl>
                                          <p:spTgt spid="308"/>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311"/>
                                        </p:tgtEl>
                                        <p:attrNameLst>
                                          <p:attrName>style.visibility</p:attrName>
                                        </p:attrNameLst>
                                      </p:cBhvr>
                                      <p:to>
                                        <p:strVal val="visible"/>
                                      </p:to>
                                    </p:set>
                                    <p:anim calcmode="lin" valueType="num">
                                      <p:cBhvr additive="base">
                                        <p:cTn id="22" dur="500"/>
                                        <p:tgtEl>
                                          <p:spTgt spid="311"/>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310"/>
                                        </p:tgtEl>
                                        <p:attrNameLst>
                                          <p:attrName>style.visibility</p:attrName>
                                        </p:attrNameLst>
                                      </p:cBhvr>
                                      <p:to>
                                        <p:strVal val="visible"/>
                                      </p:to>
                                    </p:set>
                                    <p:anim calcmode="lin" valueType="num">
                                      <p:cBhvr additive="base">
                                        <p:cTn id="25" dur="500"/>
                                        <p:tgtEl>
                                          <p:spTgt spid="310"/>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309"/>
                                        </p:tgtEl>
                                        <p:attrNameLst>
                                          <p:attrName>style.visibility</p:attrName>
                                        </p:attrNameLst>
                                      </p:cBhvr>
                                      <p:to>
                                        <p:strVal val="visible"/>
                                      </p:to>
                                    </p:set>
                                    <p:anim calcmode="lin" valueType="num">
                                      <p:cBhvr additive="base">
                                        <p:cTn id="28" dur="500"/>
                                        <p:tgtEl>
                                          <p:spTgt spid="309"/>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312"/>
                                        </p:tgtEl>
                                        <p:attrNameLst>
                                          <p:attrName>style.visibility</p:attrName>
                                        </p:attrNameLst>
                                      </p:cBhvr>
                                      <p:to>
                                        <p:strVal val="visible"/>
                                      </p:to>
                                    </p:set>
                                    <p:anim calcmode="lin" valueType="num">
                                      <p:cBhvr additive="base">
                                        <p:cTn id="31" dur="500"/>
                                        <p:tgtEl>
                                          <p:spTgt spid="312"/>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317"/>
                                        </p:tgtEl>
                                        <p:attrNameLst>
                                          <p:attrName>style.visibility</p:attrName>
                                        </p:attrNameLst>
                                      </p:cBhvr>
                                      <p:to>
                                        <p:strVal val="visible"/>
                                      </p:to>
                                    </p:set>
                                    <p:animEffect transition="in" filter="fade">
                                      <p:cBhvr>
                                        <p:cTn id="34" dur="500"/>
                                        <p:tgtEl>
                                          <p:spTgt spid="317"/>
                                        </p:tgtEl>
                                      </p:cBhvr>
                                    </p:animEffect>
                                  </p:childTnLst>
                                </p:cTn>
                              </p:par>
                              <p:par>
                                <p:cTn id="35" presetID="10" presetClass="entr" presetSubtype="0" fill="hold" nodeType="withEffect">
                                  <p:stCondLst>
                                    <p:cond delay="250"/>
                                  </p:stCondLst>
                                  <p:childTnLst>
                                    <p:set>
                                      <p:cBhvr>
                                        <p:cTn id="36" dur="1" fill="hold">
                                          <p:stCondLst>
                                            <p:cond delay="0"/>
                                          </p:stCondLst>
                                        </p:cTn>
                                        <p:tgtEl>
                                          <p:spTgt spid="316">
                                            <p:txEl>
                                              <p:pRg st="0" end="0"/>
                                            </p:txEl>
                                          </p:spTgt>
                                        </p:tgtEl>
                                        <p:attrNameLst>
                                          <p:attrName>style.visibility</p:attrName>
                                        </p:attrNameLst>
                                      </p:cBhvr>
                                      <p:to>
                                        <p:strVal val="visible"/>
                                      </p:to>
                                    </p:set>
                                    <p:animEffect transition="in" filter="fade">
                                      <p:cBhvr>
                                        <p:cTn id="37" dur="500"/>
                                        <p:tgtEl>
                                          <p:spTgt spid="316">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316">
                                            <p:txEl>
                                              <p:pRg st="1" end="1"/>
                                            </p:txEl>
                                          </p:spTgt>
                                        </p:tgtEl>
                                        <p:attrNameLst>
                                          <p:attrName>style.visibility</p:attrName>
                                        </p:attrNameLst>
                                      </p:cBhvr>
                                      <p:to>
                                        <p:strVal val="visible"/>
                                      </p:to>
                                    </p:set>
                                    <p:animEffect transition="in" filter="fade">
                                      <p:cBhvr>
                                        <p:cTn id="40" dur="500"/>
                                        <p:tgtEl>
                                          <p:spTgt spid="316">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316">
                                            <p:txEl>
                                              <p:pRg st="2" end="2"/>
                                            </p:txEl>
                                          </p:spTgt>
                                        </p:tgtEl>
                                        <p:attrNameLst>
                                          <p:attrName>style.visibility</p:attrName>
                                        </p:attrNameLst>
                                      </p:cBhvr>
                                      <p:to>
                                        <p:strVal val="visible"/>
                                      </p:to>
                                    </p:set>
                                    <p:animEffect transition="in" filter="fade">
                                      <p:cBhvr>
                                        <p:cTn id="43" dur="500"/>
                                        <p:tgtEl>
                                          <p:spTgt spid="316">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316">
                                            <p:txEl>
                                              <p:pRg st="3" end="3"/>
                                            </p:txEl>
                                          </p:spTgt>
                                        </p:tgtEl>
                                        <p:attrNameLst>
                                          <p:attrName>style.visibility</p:attrName>
                                        </p:attrNameLst>
                                      </p:cBhvr>
                                      <p:to>
                                        <p:strVal val="visible"/>
                                      </p:to>
                                    </p:set>
                                    <p:animEffect transition="in" filter="fade">
                                      <p:cBhvr>
                                        <p:cTn id="46" dur="500"/>
                                        <p:tgtEl>
                                          <p:spTgt spid="316">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316">
                                            <p:txEl>
                                              <p:pRg st="4" end="4"/>
                                            </p:txEl>
                                          </p:spTgt>
                                        </p:tgtEl>
                                        <p:attrNameLst>
                                          <p:attrName>style.visibility</p:attrName>
                                        </p:attrNameLst>
                                      </p:cBhvr>
                                      <p:to>
                                        <p:strVal val="visible"/>
                                      </p:to>
                                    </p:set>
                                    <p:animEffect transition="in" filter="fade">
                                      <p:cBhvr>
                                        <p:cTn id="49" dur="500"/>
                                        <p:tgtEl>
                                          <p:spTgt spid="316">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316">
                                            <p:txEl>
                                              <p:pRg st="5" end="5"/>
                                            </p:txEl>
                                          </p:spTgt>
                                        </p:tgtEl>
                                        <p:attrNameLst>
                                          <p:attrName>style.visibility</p:attrName>
                                        </p:attrNameLst>
                                      </p:cBhvr>
                                      <p:to>
                                        <p:strVal val="visible"/>
                                      </p:to>
                                    </p:set>
                                    <p:animEffect transition="in" filter="fade">
                                      <p:cBhvr>
                                        <p:cTn id="52" dur="500"/>
                                        <p:tgtEl>
                                          <p:spTgt spid="316">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316">
                                            <p:txEl>
                                              <p:pRg st="6" end="6"/>
                                            </p:txEl>
                                          </p:spTgt>
                                        </p:tgtEl>
                                        <p:attrNameLst>
                                          <p:attrName>style.visibility</p:attrName>
                                        </p:attrNameLst>
                                      </p:cBhvr>
                                      <p:to>
                                        <p:strVal val="visible"/>
                                      </p:to>
                                    </p:set>
                                    <p:animEffect transition="in" filter="fade">
                                      <p:cBhvr>
                                        <p:cTn id="55" dur="500"/>
                                        <p:tgtEl>
                                          <p:spTgt spid="316">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316">
                                            <p:txEl>
                                              <p:pRg st="7" end="7"/>
                                            </p:txEl>
                                          </p:spTgt>
                                        </p:tgtEl>
                                        <p:attrNameLst>
                                          <p:attrName>style.visibility</p:attrName>
                                        </p:attrNameLst>
                                      </p:cBhvr>
                                      <p:to>
                                        <p:strVal val="visible"/>
                                      </p:to>
                                    </p:set>
                                    <p:animEffect transition="in" filter="fade">
                                      <p:cBhvr>
                                        <p:cTn id="58" dur="500"/>
                                        <p:tgtEl>
                                          <p:spTgt spid="316">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316">
                                            <p:txEl>
                                              <p:pRg st="8" end="8"/>
                                            </p:txEl>
                                          </p:spTgt>
                                        </p:tgtEl>
                                        <p:attrNameLst>
                                          <p:attrName>style.visibility</p:attrName>
                                        </p:attrNameLst>
                                      </p:cBhvr>
                                      <p:to>
                                        <p:strVal val="visible"/>
                                      </p:to>
                                    </p:set>
                                    <p:animEffect transition="in" filter="fade">
                                      <p:cBhvr>
                                        <p:cTn id="61" dur="500"/>
                                        <p:tgtEl>
                                          <p:spTgt spid="316">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315"/>
                                        </p:tgtEl>
                                        <p:attrNameLst>
                                          <p:attrName>style.visibility</p:attrName>
                                        </p:attrNameLst>
                                      </p:cBhvr>
                                      <p:to>
                                        <p:strVal val="visible"/>
                                      </p:to>
                                    </p:set>
                                    <p:animEffect transition="in" filter="fade">
                                      <p:cBhvr>
                                        <p:cTn id="64" dur="5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 Graphs - Text">
  <p:cSld name="4 Graphs - Text">
    <p:spTree>
      <p:nvGrpSpPr>
        <p:cNvPr id="1" name="Shape 326"/>
        <p:cNvGrpSpPr/>
        <p:nvPr/>
      </p:nvGrpSpPr>
      <p:grpSpPr>
        <a:xfrm>
          <a:off x="0" y="0"/>
          <a:ext cx="0" cy="0"/>
          <a:chOff x="0" y="0"/>
          <a:chExt cx="0" cy="0"/>
        </a:xfrm>
      </p:grpSpPr>
      <p:sp>
        <p:nvSpPr>
          <p:cNvPr id="327" name="Google Shape;327;p50"/>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50"/>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329" name="Google Shape;329;p50"/>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30" name="Google Shape;330;p50"/>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31" name="Google Shape;331;p50"/>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32" name="Google Shape;332;p50"/>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333" name="Google Shape;333;p50"/>
          <p:cNvSpPr txBox="1">
            <a:spLocks noGrp="1"/>
          </p:cNvSpPr>
          <p:nvPr>
            <p:ph type="subTitle" idx="1"/>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334" name="Google Shape;334;p50"/>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335" name="Google Shape;335;p50"/>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36" name="Google Shape;336;p50"/>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37" name="Google Shape;337;p50"/>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38" name="Google Shape;338;p50"/>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50"/>
          <p:cNvSpPr txBox="1">
            <a:spLocks noGrp="1"/>
          </p:cNvSpPr>
          <p:nvPr>
            <p:ph type="body" idx="2"/>
          </p:nvPr>
        </p:nvSpPr>
        <p:spPr>
          <a:xfrm>
            <a:off x="1366342" y="7231732"/>
            <a:ext cx="3600400" cy="2016224"/>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0" name="Google Shape;340;p50"/>
          <p:cNvSpPr txBox="1">
            <a:spLocks noGrp="1"/>
          </p:cNvSpPr>
          <p:nvPr>
            <p:ph type="body" idx="3"/>
          </p:nvPr>
        </p:nvSpPr>
        <p:spPr>
          <a:xfrm>
            <a:off x="5182766" y="7231732"/>
            <a:ext cx="3600400" cy="2016224"/>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0"/>
          <p:cNvSpPr txBox="1">
            <a:spLocks noGrp="1"/>
          </p:cNvSpPr>
          <p:nvPr>
            <p:ph type="body" idx="4"/>
          </p:nvPr>
        </p:nvSpPr>
        <p:spPr>
          <a:xfrm>
            <a:off x="8999190" y="7231732"/>
            <a:ext cx="3600400" cy="2016224"/>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0"/>
          <p:cNvSpPr txBox="1">
            <a:spLocks noGrp="1"/>
          </p:cNvSpPr>
          <p:nvPr>
            <p:ph type="body" idx="5"/>
          </p:nvPr>
        </p:nvSpPr>
        <p:spPr>
          <a:xfrm>
            <a:off x="12815614" y="7231732"/>
            <a:ext cx="3600400" cy="2016224"/>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0"/>
          <p:cNvSpPr>
            <a:spLocks noGrp="1"/>
          </p:cNvSpPr>
          <p:nvPr>
            <p:ph type="chart" idx="6"/>
          </p:nvPr>
        </p:nvSpPr>
        <p:spPr>
          <a:xfrm>
            <a:off x="1510358" y="2906150"/>
            <a:ext cx="3463111" cy="3461486"/>
          </a:xfrm>
          <a:prstGeom prst="rect">
            <a:avLst/>
          </a:prstGeom>
          <a:noFill/>
          <a:ln>
            <a:noFill/>
          </a:ln>
        </p:spPr>
        <p:txBody>
          <a:bodyPr spcFirstLastPara="1" wrap="square" lIns="163275" tIns="81625" rIns="163275" bIns="81625" anchor="t" anchorCtr="0">
            <a:normAutofit/>
          </a:bodyPr>
          <a:lstStyle>
            <a:lvl1pPr marR="0" lvl="0" algn="l" rtl="0">
              <a:spcBef>
                <a:spcPts val="480"/>
              </a:spcBef>
              <a:spcAft>
                <a:spcPts val="0"/>
              </a:spcAft>
              <a:buClr>
                <a:srgbClr val="A5A5A5"/>
              </a:buClr>
              <a:buSzPts val="2400"/>
              <a:buFont typeface="Aleo Light"/>
              <a:buNone/>
              <a:defRPr sz="2400" b="0" i="0" u="none" strike="noStrike" cap="none">
                <a:solidFill>
                  <a:srgbClr val="A5A5A5"/>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344" name="Google Shape;344;p50"/>
          <p:cNvSpPr>
            <a:spLocks noGrp="1"/>
          </p:cNvSpPr>
          <p:nvPr>
            <p:ph type="chart" idx="7"/>
          </p:nvPr>
        </p:nvSpPr>
        <p:spPr>
          <a:xfrm>
            <a:off x="5302706" y="2905356"/>
            <a:ext cx="3463111" cy="3461486"/>
          </a:xfrm>
          <a:prstGeom prst="rect">
            <a:avLst/>
          </a:prstGeom>
          <a:noFill/>
          <a:ln>
            <a:noFill/>
          </a:ln>
        </p:spPr>
        <p:txBody>
          <a:bodyPr spcFirstLastPara="1" wrap="square" lIns="163275" tIns="81625" rIns="163275" bIns="81625" anchor="t" anchorCtr="0">
            <a:normAutofit/>
          </a:bodyPr>
          <a:lstStyle>
            <a:lvl1pPr marR="0" lvl="0" algn="l" rtl="0">
              <a:spcBef>
                <a:spcPts val="480"/>
              </a:spcBef>
              <a:spcAft>
                <a:spcPts val="0"/>
              </a:spcAft>
              <a:buClr>
                <a:srgbClr val="A5A5A5"/>
              </a:buClr>
              <a:buSzPts val="2400"/>
              <a:buFont typeface="Aleo Light"/>
              <a:buNone/>
              <a:defRPr sz="2400" b="0" i="0" u="none" strike="noStrike" cap="none">
                <a:solidFill>
                  <a:srgbClr val="A5A5A5"/>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345" name="Google Shape;345;p50"/>
          <p:cNvSpPr>
            <a:spLocks noGrp="1"/>
          </p:cNvSpPr>
          <p:nvPr>
            <p:ph type="chart" idx="8"/>
          </p:nvPr>
        </p:nvSpPr>
        <p:spPr>
          <a:xfrm>
            <a:off x="9129752" y="2905356"/>
            <a:ext cx="3463111" cy="3461486"/>
          </a:xfrm>
          <a:prstGeom prst="rect">
            <a:avLst/>
          </a:prstGeom>
          <a:noFill/>
          <a:ln>
            <a:noFill/>
          </a:ln>
        </p:spPr>
        <p:txBody>
          <a:bodyPr spcFirstLastPara="1" wrap="square" lIns="163275" tIns="81625" rIns="163275" bIns="81625" anchor="t" anchorCtr="0">
            <a:normAutofit/>
          </a:bodyPr>
          <a:lstStyle>
            <a:lvl1pPr marR="0" lvl="0" algn="l" rtl="0">
              <a:spcBef>
                <a:spcPts val="480"/>
              </a:spcBef>
              <a:spcAft>
                <a:spcPts val="0"/>
              </a:spcAft>
              <a:buClr>
                <a:srgbClr val="A5A5A5"/>
              </a:buClr>
              <a:buSzPts val="2400"/>
              <a:buFont typeface="Aleo Light"/>
              <a:buNone/>
              <a:defRPr sz="2400" b="0" i="0" u="none" strike="noStrike" cap="none">
                <a:solidFill>
                  <a:srgbClr val="A5A5A5"/>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346" name="Google Shape;346;p50"/>
          <p:cNvSpPr>
            <a:spLocks noGrp="1"/>
          </p:cNvSpPr>
          <p:nvPr>
            <p:ph type="chart" idx="9"/>
          </p:nvPr>
        </p:nvSpPr>
        <p:spPr>
          <a:xfrm>
            <a:off x="12952903" y="2900254"/>
            <a:ext cx="3463111" cy="3461486"/>
          </a:xfrm>
          <a:prstGeom prst="rect">
            <a:avLst/>
          </a:prstGeom>
          <a:noFill/>
          <a:ln>
            <a:noFill/>
          </a:ln>
        </p:spPr>
        <p:txBody>
          <a:bodyPr spcFirstLastPara="1" wrap="square" lIns="163275" tIns="81625" rIns="163275" bIns="81625" anchor="t" anchorCtr="0">
            <a:normAutofit/>
          </a:bodyPr>
          <a:lstStyle>
            <a:lvl1pPr marR="0" lvl="0" algn="l" rtl="0">
              <a:spcBef>
                <a:spcPts val="480"/>
              </a:spcBef>
              <a:spcAft>
                <a:spcPts val="0"/>
              </a:spcAft>
              <a:buClr>
                <a:srgbClr val="A5A5A5"/>
              </a:buClr>
              <a:buSzPts val="2400"/>
              <a:buFont typeface="Aleo Light"/>
              <a:buNone/>
              <a:defRPr sz="2400" b="0" i="0" u="none" strike="noStrike" cap="none">
                <a:solidFill>
                  <a:srgbClr val="A5A5A5"/>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347" name="Google Shape;347;p50"/>
          <p:cNvSpPr txBox="1">
            <a:spLocks noGrp="1"/>
          </p:cNvSpPr>
          <p:nvPr>
            <p:ph type="body" idx="13"/>
          </p:nvPr>
        </p:nvSpPr>
        <p:spPr>
          <a:xfrm>
            <a:off x="1518677" y="6727676"/>
            <a:ext cx="3448065" cy="505659"/>
          </a:xfrm>
          <a:prstGeom prst="rect">
            <a:avLst/>
          </a:prstGeom>
          <a:solidFill>
            <a:schemeClr val="accent1"/>
          </a:solidFill>
          <a:ln>
            <a:noFill/>
          </a:ln>
        </p:spPr>
        <p:txBody>
          <a:bodyPr spcFirstLastPara="1" wrap="square" lIns="163275" tIns="81625" rIns="163275" bIns="81625" anchor="ctr" anchorCtr="0">
            <a:normAutofit/>
          </a:bodyPr>
          <a:lstStyle>
            <a:lvl1pPr marL="457200" lvl="0" indent="-228600" algn="l">
              <a:spcBef>
                <a:spcPts val="480"/>
              </a:spcBef>
              <a:spcAft>
                <a:spcPts val="0"/>
              </a:spcAft>
              <a:buClr>
                <a:srgbClr val="D8D8D8"/>
              </a:buClr>
              <a:buSzPts val="2400"/>
              <a:buFont typeface="Aleo"/>
              <a:buNone/>
              <a:defRPr sz="24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8" name="Google Shape;348;p50"/>
          <p:cNvSpPr txBox="1">
            <a:spLocks noGrp="1"/>
          </p:cNvSpPr>
          <p:nvPr>
            <p:ph type="body" idx="14"/>
          </p:nvPr>
        </p:nvSpPr>
        <p:spPr>
          <a:xfrm>
            <a:off x="5326782" y="6727676"/>
            <a:ext cx="3448065" cy="505659"/>
          </a:xfrm>
          <a:prstGeom prst="rect">
            <a:avLst/>
          </a:prstGeom>
          <a:solidFill>
            <a:schemeClr val="accent2"/>
          </a:solidFill>
          <a:ln>
            <a:noFill/>
          </a:ln>
        </p:spPr>
        <p:txBody>
          <a:bodyPr spcFirstLastPara="1" wrap="square" lIns="163275" tIns="81625" rIns="163275" bIns="81625" anchor="ctr" anchorCtr="0">
            <a:normAutofit/>
          </a:bodyPr>
          <a:lstStyle>
            <a:lvl1pPr marL="457200" lvl="0" indent="-228600" algn="l">
              <a:spcBef>
                <a:spcPts val="480"/>
              </a:spcBef>
              <a:spcAft>
                <a:spcPts val="0"/>
              </a:spcAft>
              <a:buClr>
                <a:srgbClr val="D8D8D8"/>
              </a:buClr>
              <a:buSzPts val="2400"/>
              <a:buFont typeface="Aleo"/>
              <a:buNone/>
              <a:defRPr sz="24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9" name="Google Shape;349;p50"/>
          <p:cNvSpPr txBox="1">
            <a:spLocks noGrp="1"/>
          </p:cNvSpPr>
          <p:nvPr>
            <p:ph type="body" idx="15"/>
          </p:nvPr>
        </p:nvSpPr>
        <p:spPr>
          <a:xfrm>
            <a:off x="9143206" y="6727676"/>
            <a:ext cx="3448065" cy="505659"/>
          </a:xfrm>
          <a:prstGeom prst="rect">
            <a:avLst/>
          </a:prstGeom>
          <a:solidFill>
            <a:schemeClr val="accent3"/>
          </a:solidFill>
          <a:ln>
            <a:noFill/>
          </a:ln>
        </p:spPr>
        <p:txBody>
          <a:bodyPr spcFirstLastPara="1" wrap="square" lIns="163275" tIns="81625" rIns="163275" bIns="81625" anchor="ctr" anchorCtr="0">
            <a:normAutofit/>
          </a:bodyPr>
          <a:lstStyle>
            <a:lvl1pPr marL="457200" lvl="0" indent="-228600" algn="l">
              <a:spcBef>
                <a:spcPts val="480"/>
              </a:spcBef>
              <a:spcAft>
                <a:spcPts val="0"/>
              </a:spcAft>
              <a:buClr>
                <a:srgbClr val="D8D8D8"/>
              </a:buClr>
              <a:buSzPts val="2400"/>
              <a:buFont typeface="Aleo"/>
              <a:buNone/>
              <a:defRPr sz="24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0" name="Google Shape;350;p50"/>
          <p:cNvSpPr txBox="1">
            <a:spLocks noGrp="1"/>
          </p:cNvSpPr>
          <p:nvPr>
            <p:ph type="body" idx="16"/>
          </p:nvPr>
        </p:nvSpPr>
        <p:spPr>
          <a:xfrm>
            <a:off x="12959630" y="6727676"/>
            <a:ext cx="3448065" cy="505659"/>
          </a:xfrm>
          <a:prstGeom prst="rect">
            <a:avLst/>
          </a:prstGeom>
          <a:solidFill>
            <a:schemeClr val="accent4"/>
          </a:solidFill>
          <a:ln>
            <a:noFill/>
          </a:ln>
        </p:spPr>
        <p:txBody>
          <a:bodyPr spcFirstLastPara="1" wrap="square" lIns="163275" tIns="81625" rIns="163275" bIns="81625" anchor="ctr" anchorCtr="0">
            <a:normAutofit/>
          </a:bodyPr>
          <a:lstStyle>
            <a:lvl1pPr marL="457200" lvl="0" indent="-228600" algn="l">
              <a:spcBef>
                <a:spcPts val="480"/>
              </a:spcBef>
              <a:spcAft>
                <a:spcPts val="0"/>
              </a:spcAft>
              <a:buClr>
                <a:srgbClr val="D8D8D8"/>
              </a:buClr>
              <a:buSzPts val="2400"/>
              <a:buFont typeface="Aleo"/>
              <a:buNone/>
              <a:defRPr sz="24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1"/>
                                        </p:tgtEl>
                                        <p:attrNameLst>
                                          <p:attrName>style.visibility</p:attrName>
                                        </p:attrNameLst>
                                      </p:cBhvr>
                                      <p:to>
                                        <p:strVal val="visible"/>
                                      </p:to>
                                    </p:set>
                                    <p:anim calcmode="lin" valueType="num">
                                      <p:cBhvr additive="base">
                                        <p:cTn id="7" dur="500"/>
                                        <p:tgtEl>
                                          <p:spTgt spid="33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30"/>
                                        </p:tgtEl>
                                        <p:attrNameLst>
                                          <p:attrName>style.visibility</p:attrName>
                                        </p:attrNameLst>
                                      </p:cBhvr>
                                      <p:to>
                                        <p:strVal val="visible"/>
                                      </p:to>
                                    </p:set>
                                    <p:anim calcmode="lin" valueType="num">
                                      <p:cBhvr additive="base">
                                        <p:cTn id="10" dur="500"/>
                                        <p:tgtEl>
                                          <p:spTgt spid="330"/>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328"/>
                                        </p:tgtEl>
                                        <p:attrNameLst>
                                          <p:attrName>style.visibility</p:attrName>
                                        </p:attrNameLst>
                                      </p:cBhvr>
                                      <p:to>
                                        <p:strVal val="visible"/>
                                      </p:to>
                                    </p:set>
                                    <p:anim calcmode="lin" valueType="num">
                                      <p:cBhvr additive="base">
                                        <p:cTn id="13" dur="500"/>
                                        <p:tgtEl>
                                          <p:spTgt spid="328"/>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29"/>
                                        </p:tgtEl>
                                        <p:attrNameLst>
                                          <p:attrName>style.visibility</p:attrName>
                                        </p:attrNameLst>
                                      </p:cBhvr>
                                      <p:to>
                                        <p:strVal val="visible"/>
                                      </p:to>
                                    </p:set>
                                    <p:anim calcmode="lin" valueType="num">
                                      <p:cBhvr additive="base">
                                        <p:cTn id="16" dur="500"/>
                                        <p:tgtEl>
                                          <p:spTgt spid="329"/>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332"/>
                                        </p:tgtEl>
                                        <p:attrNameLst>
                                          <p:attrName>style.visibility</p:attrName>
                                        </p:attrNameLst>
                                      </p:cBhvr>
                                      <p:to>
                                        <p:strVal val="visible"/>
                                      </p:to>
                                    </p:set>
                                    <p:anim calcmode="lin" valueType="num">
                                      <p:cBhvr additive="base">
                                        <p:cTn id="19" dur="500"/>
                                        <p:tgtEl>
                                          <p:spTgt spid="332"/>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337"/>
                                        </p:tgtEl>
                                        <p:attrNameLst>
                                          <p:attrName>style.visibility</p:attrName>
                                        </p:attrNameLst>
                                      </p:cBhvr>
                                      <p:to>
                                        <p:strVal val="visible"/>
                                      </p:to>
                                    </p:set>
                                    <p:anim calcmode="lin" valueType="num">
                                      <p:cBhvr additive="base">
                                        <p:cTn id="22" dur="500"/>
                                        <p:tgtEl>
                                          <p:spTgt spid="337"/>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336"/>
                                        </p:tgtEl>
                                        <p:attrNameLst>
                                          <p:attrName>style.visibility</p:attrName>
                                        </p:attrNameLst>
                                      </p:cBhvr>
                                      <p:to>
                                        <p:strVal val="visible"/>
                                      </p:to>
                                    </p:set>
                                    <p:anim calcmode="lin" valueType="num">
                                      <p:cBhvr additive="base">
                                        <p:cTn id="25" dur="500"/>
                                        <p:tgtEl>
                                          <p:spTgt spid="336"/>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335"/>
                                        </p:tgtEl>
                                        <p:attrNameLst>
                                          <p:attrName>style.visibility</p:attrName>
                                        </p:attrNameLst>
                                      </p:cBhvr>
                                      <p:to>
                                        <p:strVal val="visible"/>
                                      </p:to>
                                    </p:set>
                                    <p:anim calcmode="lin" valueType="num">
                                      <p:cBhvr additive="base">
                                        <p:cTn id="28" dur="500"/>
                                        <p:tgtEl>
                                          <p:spTgt spid="335"/>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338"/>
                                        </p:tgtEl>
                                        <p:attrNameLst>
                                          <p:attrName>style.visibility</p:attrName>
                                        </p:attrNameLst>
                                      </p:cBhvr>
                                      <p:to>
                                        <p:strVal val="visible"/>
                                      </p:to>
                                    </p:set>
                                    <p:anim calcmode="lin" valueType="num">
                                      <p:cBhvr additive="base">
                                        <p:cTn id="31" dur="500"/>
                                        <p:tgtEl>
                                          <p:spTgt spid="338"/>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334"/>
                                        </p:tgtEl>
                                        <p:attrNameLst>
                                          <p:attrName>style.visibility</p:attrName>
                                        </p:attrNameLst>
                                      </p:cBhvr>
                                      <p:to>
                                        <p:strVal val="visible"/>
                                      </p:to>
                                    </p:set>
                                    <p:animEffect transition="in" filter="fade">
                                      <p:cBhvr>
                                        <p:cTn id="34" dur="500"/>
                                        <p:tgtEl>
                                          <p:spTgt spid="334"/>
                                        </p:tgtEl>
                                      </p:cBhvr>
                                    </p:animEffect>
                                  </p:childTnLst>
                                </p:cTn>
                              </p:par>
                              <p:par>
                                <p:cTn id="35" presetID="10" presetClass="entr" presetSubtype="0" fill="hold" nodeType="withEffect">
                                  <p:stCondLst>
                                    <p:cond delay="250"/>
                                  </p:stCondLst>
                                  <p:childTnLst>
                                    <p:set>
                                      <p:cBhvr>
                                        <p:cTn id="36" dur="1" fill="hold">
                                          <p:stCondLst>
                                            <p:cond delay="0"/>
                                          </p:stCondLst>
                                        </p:cTn>
                                        <p:tgtEl>
                                          <p:spTgt spid="333">
                                            <p:txEl>
                                              <p:pRg st="0" end="0"/>
                                            </p:txEl>
                                          </p:spTgt>
                                        </p:tgtEl>
                                        <p:attrNameLst>
                                          <p:attrName>style.visibility</p:attrName>
                                        </p:attrNameLst>
                                      </p:cBhvr>
                                      <p:to>
                                        <p:strVal val="visible"/>
                                      </p:to>
                                    </p:set>
                                    <p:animEffect transition="in" filter="fade">
                                      <p:cBhvr>
                                        <p:cTn id="37" dur="500"/>
                                        <p:tgtEl>
                                          <p:spTgt spid="333">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333">
                                            <p:txEl>
                                              <p:pRg st="1" end="1"/>
                                            </p:txEl>
                                          </p:spTgt>
                                        </p:tgtEl>
                                        <p:attrNameLst>
                                          <p:attrName>style.visibility</p:attrName>
                                        </p:attrNameLst>
                                      </p:cBhvr>
                                      <p:to>
                                        <p:strVal val="visible"/>
                                      </p:to>
                                    </p:set>
                                    <p:animEffect transition="in" filter="fade">
                                      <p:cBhvr>
                                        <p:cTn id="40" dur="500"/>
                                        <p:tgtEl>
                                          <p:spTgt spid="333">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333">
                                            <p:txEl>
                                              <p:pRg st="2" end="2"/>
                                            </p:txEl>
                                          </p:spTgt>
                                        </p:tgtEl>
                                        <p:attrNameLst>
                                          <p:attrName>style.visibility</p:attrName>
                                        </p:attrNameLst>
                                      </p:cBhvr>
                                      <p:to>
                                        <p:strVal val="visible"/>
                                      </p:to>
                                    </p:set>
                                    <p:animEffect transition="in" filter="fade">
                                      <p:cBhvr>
                                        <p:cTn id="43" dur="500"/>
                                        <p:tgtEl>
                                          <p:spTgt spid="333">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333">
                                            <p:txEl>
                                              <p:pRg st="3" end="3"/>
                                            </p:txEl>
                                          </p:spTgt>
                                        </p:tgtEl>
                                        <p:attrNameLst>
                                          <p:attrName>style.visibility</p:attrName>
                                        </p:attrNameLst>
                                      </p:cBhvr>
                                      <p:to>
                                        <p:strVal val="visible"/>
                                      </p:to>
                                    </p:set>
                                    <p:animEffect transition="in" filter="fade">
                                      <p:cBhvr>
                                        <p:cTn id="46" dur="500"/>
                                        <p:tgtEl>
                                          <p:spTgt spid="333">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333">
                                            <p:txEl>
                                              <p:pRg st="4" end="4"/>
                                            </p:txEl>
                                          </p:spTgt>
                                        </p:tgtEl>
                                        <p:attrNameLst>
                                          <p:attrName>style.visibility</p:attrName>
                                        </p:attrNameLst>
                                      </p:cBhvr>
                                      <p:to>
                                        <p:strVal val="visible"/>
                                      </p:to>
                                    </p:set>
                                    <p:animEffect transition="in" filter="fade">
                                      <p:cBhvr>
                                        <p:cTn id="49" dur="500"/>
                                        <p:tgtEl>
                                          <p:spTgt spid="333">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333">
                                            <p:txEl>
                                              <p:pRg st="5" end="5"/>
                                            </p:txEl>
                                          </p:spTgt>
                                        </p:tgtEl>
                                        <p:attrNameLst>
                                          <p:attrName>style.visibility</p:attrName>
                                        </p:attrNameLst>
                                      </p:cBhvr>
                                      <p:to>
                                        <p:strVal val="visible"/>
                                      </p:to>
                                    </p:set>
                                    <p:animEffect transition="in" filter="fade">
                                      <p:cBhvr>
                                        <p:cTn id="52" dur="500"/>
                                        <p:tgtEl>
                                          <p:spTgt spid="333">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333">
                                            <p:txEl>
                                              <p:pRg st="6" end="6"/>
                                            </p:txEl>
                                          </p:spTgt>
                                        </p:tgtEl>
                                        <p:attrNameLst>
                                          <p:attrName>style.visibility</p:attrName>
                                        </p:attrNameLst>
                                      </p:cBhvr>
                                      <p:to>
                                        <p:strVal val="visible"/>
                                      </p:to>
                                    </p:set>
                                    <p:animEffect transition="in" filter="fade">
                                      <p:cBhvr>
                                        <p:cTn id="55" dur="500"/>
                                        <p:tgtEl>
                                          <p:spTgt spid="333">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333">
                                            <p:txEl>
                                              <p:pRg st="7" end="7"/>
                                            </p:txEl>
                                          </p:spTgt>
                                        </p:tgtEl>
                                        <p:attrNameLst>
                                          <p:attrName>style.visibility</p:attrName>
                                        </p:attrNameLst>
                                      </p:cBhvr>
                                      <p:to>
                                        <p:strVal val="visible"/>
                                      </p:to>
                                    </p:set>
                                    <p:animEffect transition="in" filter="fade">
                                      <p:cBhvr>
                                        <p:cTn id="58" dur="500"/>
                                        <p:tgtEl>
                                          <p:spTgt spid="333">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333">
                                            <p:txEl>
                                              <p:pRg st="8" end="8"/>
                                            </p:txEl>
                                          </p:spTgt>
                                        </p:tgtEl>
                                        <p:attrNameLst>
                                          <p:attrName>style.visibility</p:attrName>
                                        </p:attrNameLst>
                                      </p:cBhvr>
                                      <p:to>
                                        <p:strVal val="visible"/>
                                      </p:to>
                                    </p:set>
                                    <p:animEffect transition="in" filter="fade">
                                      <p:cBhvr>
                                        <p:cTn id="61" dur="500"/>
                                        <p:tgtEl>
                                          <p:spTgt spid="333">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327"/>
                                        </p:tgtEl>
                                        <p:attrNameLst>
                                          <p:attrName>style.visibility</p:attrName>
                                        </p:attrNameLst>
                                      </p:cBhvr>
                                      <p:to>
                                        <p:strVal val="visible"/>
                                      </p:to>
                                    </p:set>
                                    <p:animEffect transition="in" filter="fade">
                                      <p:cBhvr>
                                        <p:cTn id="64" dur="5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 Graph - 1 Text">
  <p:cSld name="1 Graph - 1 Text">
    <p:spTree>
      <p:nvGrpSpPr>
        <p:cNvPr id="1" name="Shape 351"/>
        <p:cNvGrpSpPr/>
        <p:nvPr/>
      </p:nvGrpSpPr>
      <p:grpSpPr>
        <a:xfrm>
          <a:off x="0" y="0"/>
          <a:ext cx="0" cy="0"/>
          <a:chOff x="0" y="0"/>
          <a:chExt cx="0" cy="0"/>
        </a:xfrm>
      </p:grpSpPr>
      <p:sp>
        <p:nvSpPr>
          <p:cNvPr id="352" name="Google Shape;352;p52"/>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3" name="Google Shape;353;p52"/>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354" name="Google Shape;354;p52"/>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55" name="Google Shape;355;p52"/>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56" name="Google Shape;356;p52"/>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57" name="Google Shape;357;p52"/>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358" name="Google Shape;358;p52"/>
          <p:cNvSpPr txBox="1">
            <a:spLocks noGrp="1"/>
          </p:cNvSpPr>
          <p:nvPr>
            <p:ph type="subTitle" idx="1"/>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359" name="Google Shape;359;p52"/>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360" name="Google Shape;360;p52"/>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61" name="Google Shape;361;p52"/>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62" name="Google Shape;362;p52"/>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63" name="Google Shape;363;p52"/>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4" name="Google Shape;364;p52"/>
          <p:cNvSpPr>
            <a:spLocks noGrp="1"/>
          </p:cNvSpPr>
          <p:nvPr>
            <p:ph type="chart" idx="2"/>
          </p:nvPr>
        </p:nvSpPr>
        <p:spPr>
          <a:xfrm>
            <a:off x="1510356" y="2767236"/>
            <a:ext cx="7920881" cy="6264696"/>
          </a:xfrm>
          <a:prstGeom prst="rect">
            <a:avLst/>
          </a:prstGeom>
          <a:noFill/>
          <a:ln>
            <a:noFill/>
          </a:ln>
        </p:spPr>
        <p:txBody>
          <a:bodyPr spcFirstLastPara="1" wrap="square" lIns="163275" tIns="81625" rIns="163275" bIns="81625" anchor="t" anchorCtr="0">
            <a:normAutofit/>
          </a:bodyPr>
          <a:lstStyle>
            <a:lvl1pPr marR="0" lvl="0" algn="l" rtl="0">
              <a:spcBef>
                <a:spcPts val="480"/>
              </a:spcBef>
              <a:spcAft>
                <a:spcPts val="0"/>
              </a:spcAft>
              <a:buClr>
                <a:srgbClr val="A5A5A5"/>
              </a:buClr>
              <a:buSzPts val="2400"/>
              <a:buFont typeface="Aleo Light"/>
              <a:buNone/>
              <a:defRPr sz="2400" b="0" i="0" u="none" strike="noStrike" cap="none">
                <a:solidFill>
                  <a:srgbClr val="A5A5A5"/>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365" name="Google Shape;365;p52"/>
          <p:cNvSpPr txBox="1">
            <a:spLocks noGrp="1"/>
          </p:cNvSpPr>
          <p:nvPr>
            <p:ph type="body" idx="3"/>
          </p:nvPr>
        </p:nvSpPr>
        <p:spPr>
          <a:xfrm>
            <a:off x="9563271" y="5863580"/>
            <a:ext cx="6748737" cy="721683"/>
          </a:xfrm>
          <a:prstGeom prst="rect">
            <a:avLst/>
          </a:prstGeom>
          <a:solidFill>
            <a:schemeClr val="accent1"/>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6" name="Google Shape;366;p52"/>
          <p:cNvSpPr txBox="1">
            <a:spLocks noGrp="1"/>
          </p:cNvSpPr>
          <p:nvPr>
            <p:ph type="body" idx="4"/>
          </p:nvPr>
        </p:nvSpPr>
        <p:spPr>
          <a:xfrm>
            <a:off x="9543258" y="6655668"/>
            <a:ext cx="6696744" cy="2449876"/>
          </a:xfrm>
          <a:prstGeom prst="rect">
            <a:avLst/>
          </a:prstGeom>
          <a:noFill/>
          <a:ln>
            <a:noFill/>
          </a:ln>
        </p:spPr>
        <p:txBody>
          <a:bodyPr spcFirstLastPara="1" wrap="square" lIns="163275" tIns="81625" rIns="163275" bIns="81625" anchor="t" anchorCtr="0">
            <a:normAutofit/>
          </a:bodyPr>
          <a:lstStyle>
            <a:lvl1pPr marL="457200" lvl="0" indent="-228600" algn="l">
              <a:spcBef>
                <a:spcPts val="480"/>
              </a:spcBef>
              <a:spcAft>
                <a:spcPts val="0"/>
              </a:spcAft>
              <a:buClr>
                <a:schemeClr val="dk1"/>
              </a:buClr>
              <a:buSzPts val="2400"/>
              <a:buFont typeface="Aleo Light"/>
              <a:buNone/>
              <a:defRPr sz="24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6"/>
                                        </p:tgtEl>
                                        <p:attrNameLst>
                                          <p:attrName>style.visibility</p:attrName>
                                        </p:attrNameLst>
                                      </p:cBhvr>
                                      <p:to>
                                        <p:strVal val="visible"/>
                                      </p:to>
                                    </p:set>
                                    <p:anim calcmode="lin" valueType="num">
                                      <p:cBhvr additive="base">
                                        <p:cTn id="7" dur="500"/>
                                        <p:tgtEl>
                                          <p:spTgt spid="35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55"/>
                                        </p:tgtEl>
                                        <p:attrNameLst>
                                          <p:attrName>style.visibility</p:attrName>
                                        </p:attrNameLst>
                                      </p:cBhvr>
                                      <p:to>
                                        <p:strVal val="visible"/>
                                      </p:to>
                                    </p:set>
                                    <p:anim calcmode="lin" valueType="num">
                                      <p:cBhvr additive="base">
                                        <p:cTn id="10" dur="500"/>
                                        <p:tgtEl>
                                          <p:spTgt spid="355"/>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353"/>
                                        </p:tgtEl>
                                        <p:attrNameLst>
                                          <p:attrName>style.visibility</p:attrName>
                                        </p:attrNameLst>
                                      </p:cBhvr>
                                      <p:to>
                                        <p:strVal val="visible"/>
                                      </p:to>
                                    </p:set>
                                    <p:anim calcmode="lin" valueType="num">
                                      <p:cBhvr additive="base">
                                        <p:cTn id="13" dur="500"/>
                                        <p:tgtEl>
                                          <p:spTgt spid="35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54"/>
                                        </p:tgtEl>
                                        <p:attrNameLst>
                                          <p:attrName>style.visibility</p:attrName>
                                        </p:attrNameLst>
                                      </p:cBhvr>
                                      <p:to>
                                        <p:strVal val="visible"/>
                                      </p:to>
                                    </p:set>
                                    <p:anim calcmode="lin" valueType="num">
                                      <p:cBhvr additive="base">
                                        <p:cTn id="16" dur="500"/>
                                        <p:tgtEl>
                                          <p:spTgt spid="354"/>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357"/>
                                        </p:tgtEl>
                                        <p:attrNameLst>
                                          <p:attrName>style.visibility</p:attrName>
                                        </p:attrNameLst>
                                      </p:cBhvr>
                                      <p:to>
                                        <p:strVal val="visible"/>
                                      </p:to>
                                    </p:set>
                                    <p:anim calcmode="lin" valueType="num">
                                      <p:cBhvr additive="base">
                                        <p:cTn id="19" dur="500"/>
                                        <p:tgtEl>
                                          <p:spTgt spid="357"/>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362"/>
                                        </p:tgtEl>
                                        <p:attrNameLst>
                                          <p:attrName>style.visibility</p:attrName>
                                        </p:attrNameLst>
                                      </p:cBhvr>
                                      <p:to>
                                        <p:strVal val="visible"/>
                                      </p:to>
                                    </p:set>
                                    <p:anim calcmode="lin" valueType="num">
                                      <p:cBhvr additive="base">
                                        <p:cTn id="22" dur="500"/>
                                        <p:tgtEl>
                                          <p:spTgt spid="362"/>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361"/>
                                        </p:tgtEl>
                                        <p:attrNameLst>
                                          <p:attrName>style.visibility</p:attrName>
                                        </p:attrNameLst>
                                      </p:cBhvr>
                                      <p:to>
                                        <p:strVal val="visible"/>
                                      </p:to>
                                    </p:set>
                                    <p:anim calcmode="lin" valueType="num">
                                      <p:cBhvr additive="base">
                                        <p:cTn id="25" dur="500"/>
                                        <p:tgtEl>
                                          <p:spTgt spid="361"/>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360"/>
                                        </p:tgtEl>
                                        <p:attrNameLst>
                                          <p:attrName>style.visibility</p:attrName>
                                        </p:attrNameLst>
                                      </p:cBhvr>
                                      <p:to>
                                        <p:strVal val="visible"/>
                                      </p:to>
                                    </p:set>
                                    <p:anim calcmode="lin" valueType="num">
                                      <p:cBhvr additive="base">
                                        <p:cTn id="28" dur="500"/>
                                        <p:tgtEl>
                                          <p:spTgt spid="360"/>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363"/>
                                        </p:tgtEl>
                                        <p:attrNameLst>
                                          <p:attrName>style.visibility</p:attrName>
                                        </p:attrNameLst>
                                      </p:cBhvr>
                                      <p:to>
                                        <p:strVal val="visible"/>
                                      </p:to>
                                    </p:set>
                                    <p:anim calcmode="lin" valueType="num">
                                      <p:cBhvr additive="base">
                                        <p:cTn id="31" dur="500"/>
                                        <p:tgtEl>
                                          <p:spTgt spid="363"/>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359"/>
                                        </p:tgtEl>
                                        <p:attrNameLst>
                                          <p:attrName>style.visibility</p:attrName>
                                        </p:attrNameLst>
                                      </p:cBhvr>
                                      <p:to>
                                        <p:strVal val="visible"/>
                                      </p:to>
                                    </p:set>
                                    <p:animEffect transition="in" filter="fade">
                                      <p:cBhvr>
                                        <p:cTn id="34" dur="500"/>
                                        <p:tgtEl>
                                          <p:spTgt spid="359"/>
                                        </p:tgtEl>
                                      </p:cBhvr>
                                    </p:animEffect>
                                  </p:childTnLst>
                                </p:cTn>
                              </p:par>
                              <p:par>
                                <p:cTn id="35" presetID="10" presetClass="entr" presetSubtype="0" fill="hold" nodeType="withEffect">
                                  <p:stCondLst>
                                    <p:cond delay="250"/>
                                  </p:stCondLst>
                                  <p:childTnLst>
                                    <p:set>
                                      <p:cBhvr>
                                        <p:cTn id="36" dur="1" fill="hold">
                                          <p:stCondLst>
                                            <p:cond delay="0"/>
                                          </p:stCondLst>
                                        </p:cTn>
                                        <p:tgtEl>
                                          <p:spTgt spid="358">
                                            <p:txEl>
                                              <p:pRg st="0" end="0"/>
                                            </p:txEl>
                                          </p:spTgt>
                                        </p:tgtEl>
                                        <p:attrNameLst>
                                          <p:attrName>style.visibility</p:attrName>
                                        </p:attrNameLst>
                                      </p:cBhvr>
                                      <p:to>
                                        <p:strVal val="visible"/>
                                      </p:to>
                                    </p:set>
                                    <p:animEffect transition="in" filter="fade">
                                      <p:cBhvr>
                                        <p:cTn id="37" dur="500"/>
                                        <p:tgtEl>
                                          <p:spTgt spid="358">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358">
                                            <p:txEl>
                                              <p:pRg st="1" end="1"/>
                                            </p:txEl>
                                          </p:spTgt>
                                        </p:tgtEl>
                                        <p:attrNameLst>
                                          <p:attrName>style.visibility</p:attrName>
                                        </p:attrNameLst>
                                      </p:cBhvr>
                                      <p:to>
                                        <p:strVal val="visible"/>
                                      </p:to>
                                    </p:set>
                                    <p:animEffect transition="in" filter="fade">
                                      <p:cBhvr>
                                        <p:cTn id="40" dur="500"/>
                                        <p:tgtEl>
                                          <p:spTgt spid="358">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358">
                                            <p:txEl>
                                              <p:pRg st="2" end="2"/>
                                            </p:txEl>
                                          </p:spTgt>
                                        </p:tgtEl>
                                        <p:attrNameLst>
                                          <p:attrName>style.visibility</p:attrName>
                                        </p:attrNameLst>
                                      </p:cBhvr>
                                      <p:to>
                                        <p:strVal val="visible"/>
                                      </p:to>
                                    </p:set>
                                    <p:animEffect transition="in" filter="fade">
                                      <p:cBhvr>
                                        <p:cTn id="43" dur="500"/>
                                        <p:tgtEl>
                                          <p:spTgt spid="358">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358">
                                            <p:txEl>
                                              <p:pRg st="3" end="3"/>
                                            </p:txEl>
                                          </p:spTgt>
                                        </p:tgtEl>
                                        <p:attrNameLst>
                                          <p:attrName>style.visibility</p:attrName>
                                        </p:attrNameLst>
                                      </p:cBhvr>
                                      <p:to>
                                        <p:strVal val="visible"/>
                                      </p:to>
                                    </p:set>
                                    <p:animEffect transition="in" filter="fade">
                                      <p:cBhvr>
                                        <p:cTn id="46" dur="500"/>
                                        <p:tgtEl>
                                          <p:spTgt spid="358">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358">
                                            <p:txEl>
                                              <p:pRg st="4" end="4"/>
                                            </p:txEl>
                                          </p:spTgt>
                                        </p:tgtEl>
                                        <p:attrNameLst>
                                          <p:attrName>style.visibility</p:attrName>
                                        </p:attrNameLst>
                                      </p:cBhvr>
                                      <p:to>
                                        <p:strVal val="visible"/>
                                      </p:to>
                                    </p:set>
                                    <p:animEffect transition="in" filter="fade">
                                      <p:cBhvr>
                                        <p:cTn id="49" dur="500"/>
                                        <p:tgtEl>
                                          <p:spTgt spid="358">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358">
                                            <p:txEl>
                                              <p:pRg st="5" end="5"/>
                                            </p:txEl>
                                          </p:spTgt>
                                        </p:tgtEl>
                                        <p:attrNameLst>
                                          <p:attrName>style.visibility</p:attrName>
                                        </p:attrNameLst>
                                      </p:cBhvr>
                                      <p:to>
                                        <p:strVal val="visible"/>
                                      </p:to>
                                    </p:set>
                                    <p:animEffect transition="in" filter="fade">
                                      <p:cBhvr>
                                        <p:cTn id="52" dur="500"/>
                                        <p:tgtEl>
                                          <p:spTgt spid="358">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358">
                                            <p:txEl>
                                              <p:pRg st="6" end="6"/>
                                            </p:txEl>
                                          </p:spTgt>
                                        </p:tgtEl>
                                        <p:attrNameLst>
                                          <p:attrName>style.visibility</p:attrName>
                                        </p:attrNameLst>
                                      </p:cBhvr>
                                      <p:to>
                                        <p:strVal val="visible"/>
                                      </p:to>
                                    </p:set>
                                    <p:animEffect transition="in" filter="fade">
                                      <p:cBhvr>
                                        <p:cTn id="55" dur="500"/>
                                        <p:tgtEl>
                                          <p:spTgt spid="358">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358">
                                            <p:txEl>
                                              <p:pRg st="7" end="7"/>
                                            </p:txEl>
                                          </p:spTgt>
                                        </p:tgtEl>
                                        <p:attrNameLst>
                                          <p:attrName>style.visibility</p:attrName>
                                        </p:attrNameLst>
                                      </p:cBhvr>
                                      <p:to>
                                        <p:strVal val="visible"/>
                                      </p:to>
                                    </p:set>
                                    <p:animEffect transition="in" filter="fade">
                                      <p:cBhvr>
                                        <p:cTn id="58" dur="500"/>
                                        <p:tgtEl>
                                          <p:spTgt spid="358">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358">
                                            <p:txEl>
                                              <p:pRg st="8" end="8"/>
                                            </p:txEl>
                                          </p:spTgt>
                                        </p:tgtEl>
                                        <p:attrNameLst>
                                          <p:attrName>style.visibility</p:attrName>
                                        </p:attrNameLst>
                                      </p:cBhvr>
                                      <p:to>
                                        <p:strVal val="visible"/>
                                      </p:to>
                                    </p:set>
                                    <p:animEffect transition="in" filter="fade">
                                      <p:cBhvr>
                                        <p:cTn id="61" dur="500"/>
                                        <p:tgtEl>
                                          <p:spTgt spid="358">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352"/>
                                        </p:tgtEl>
                                        <p:attrNameLst>
                                          <p:attrName>style.visibility</p:attrName>
                                        </p:attrNameLst>
                                      </p:cBhvr>
                                      <p:to>
                                        <p:strVal val="visible"/>
                                      </p:to>
                                    </p:set>
                                    <p:animEffect transition="in" filter="fade">
                                      <p:cBhvr>
                                        <p:cTn id="64" dur="500"/>
                                        <p:tgtEl>
                                          <p:spTgt spid="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 Tables">
  <p:cSld name="3 Tables">
    <p:spTree>
      <p:nvGrpSpPr>
        <p:cNvPr id="1" name="Shape 367"/>
        <p:cNvGrpSpPr/>
        <p:nvPr/>
      </p:nvGrpSpPr>
      <p:grpSpPr>
        <a:xfrm>
          <a:off x="0" y="0"/>
          <a:ext cx="0" cy="0"/>
          <a:chOff x="0" y="0"/>
          <a:chExt cx="0" cy="0"/>
        </a:xfrm>
      </p:grpSpPr>
      <p:sp>
        <p:nvSpPr>
          <p:cNvPr id="368" name="Google Shape;368;p53"/>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9" name="Google Shape;369;p53"/>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370" name="Google Shape;370;p53"/>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71" name="Google Shape;371;p53"/>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72" name="Google Shape;372;p53"/>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73" name="Google Shape;373;p53"/>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374" name="Google Shape;374;p53"/>
          <p:cNvSpPr txBox="1">
            <a:spLocks noGrp="1"/>
          </p:cNvSpPr>
          <p:nvPr>
            <p:ph type="subTitle" idx="1"/>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375" name="Google Shape;375;p53"/>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376" name="Google Shape;376;p53"/>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77" name="Google Shape;377;p53"/>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78" name="Google Shape;378;p53"/>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79" name="Google Shape;379;p53"/>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0" name="Google Shape;380;p53"/>
          <p:cNvSpPr txBox="1">
            <a:spLocks noGrp="1"/>
          </p:cNvSpPr>
          <p:nvPr>
            <p:ph type="body" idx="2"/>
          </p:nvPr>
        </p:nvSpPr>
        <p:spPr>
          <a:xfrm>
            <a:off x="1255937" y="7807796"/>
            <a:ext cx="6764774" cy="721683"/>
          </a:xfrm>
          <a:prstGeom prst="rect">
            <a:avLst/>
          </a:prstGeom>
          <a:solidFill>
            <a:schemeClr val="accent1"/>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1" name="Google Shape;381;p53"/>
          <p:cNvSpPr txBox="1">
            <a:spLocks noGrp="1"/>
          </p:cNvSpPr>
          <p:nvPr>
            <p:ph type="body" idx="3"/>
          </p:nvPr>
        </p:nvSpPr>
        <p:spPr>
          <a:xfrm>
            <a:off x="1251956" y="8527876"/>
            <a:ext cx="15265697" cy="1440160"/>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72"/>
                                        </p:tgtEl>
                                        <p:attrNameLst>
                                          <p:attrName>style.visibility</p:attrName>
                                        </p:attrNameLst>
                                      </p:cBhvr>
                                      <p:to>
                                        <p:strVal val="visible"/>
                                      </p:to>
                                    </p:set>
                                    <p:anim calcmode="lin" valueType="num">
                                      <p:cBhvr additive="base">
                                        <p:cTn id="7" dur="500"/>
                                        <p:tgtEl>
                                          <p:spTgt spid="37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71"/>
                                        </p:tgtEl>
                                        <p:attrNameLst>
                                          <p:attrName>style.visibility</p:attrName>
                                        </p:attrNameLst>
                                      </p:cBhvr>
                                      <p:to>
                                        <p:strVal val="visible"/>
                                      </p:to>
                                    </p:set>
                                    <p:anim calcmode="lin" valueType="num">
                                      <p:cBhvr additive="base">
                                        <p:cTn id="10" dur="500"/>
                                        <p:tgtEl>
                                          <p:spTgt spid="371"/>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369"/>
                                        </p:tgtEl>
                                        <p:attrNameLst>
                                          <p:attrName>style.visibility</p:attrName>
                                        </p:attrNameLst>
                                      </p:cBhvr>
                                      <p:to>
                                        <p:strVal val="visible"/>
                                      </p:to>
                                    </p:set>
                                    <p:anim calcmode="lin" valueType="num">
                                      <p:cBhvr additive="base">
                                        <p:cTn id="13" dur="500"/>
                                        <p:tgtEl>
                                          <p:spTgt spid="369"/>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70"/>
                                        </p:tgtEl>
                                        <p:attrNameLst>
                                          <p:attrName>style.visibility</p:attrName>
                                        </p:attrNameLst>
                                      </p:cBhvr>
                                      <p:to>
                                        <p:strVal val="visible"/>
                                      </p:to>
                                    </p:set>
                                    <p:anim calcmode="lin" valueType="num">
                                      <p:cBhvr additive="base">
                                        <p:cTn id="16" dur="500"/>
                                        <p:tgtEl>
                                          <p:spTgt spid="370"/>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373"/>
                                        </p:tgtEl>
                                        <p:attrNameLst>
                                          <p:attrName>style.visibility</p:attrName>
                                        </p:attrNameLst>
                                      </p:cBhvr>
                                      <p:to>
                                        <p:strVal val="visible"/>
                                      </p:to>
                                    </p:set>
                                    <p:anim calcmode="lin" valueType="num">
                                      <p:cBhvr additive="base">
                                        <p:cTn id="19" dur="500"/>
                                        <p:tgtEl>
                                          <p:spTgt spid="373"/>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378"/>
                                        </p:tgtEl>
                                        <p:attrNameLst>
                                          <p:attrName>style.visibility</p:attrName>
                                        </p:attrNameLst>
                                      </p:cBhvr>
                                      <p:to>
                                        <p:strVal val="visible"/>
                                      </p:to>
                                    </p:set>
                                    <p:anim calcmode="lin" valueType="num">
                                      <p:cBhvr additive="base">
                                        <p:cTn id="22" dur="500"/>
                                        <p:tgtEl>
                                          <p:spTgt spid="378"/>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377"/>
                                        </p:tgtEl>
                                        <p:attrNameLst>
                                          <p:attrName>style.visibility</p:attrName>
                                        </p:attrNameLst>
                                      </p:cBhvr>
                                      <p:to>
                                        <p:strVal val="visible"/>
                                      </p:to>
                                    </p:set>
                                    <p:anim calcmode="lin" valueType="num">
                                      <p:cBhvr additive="base">
                                        <p:cTn id="25" dur="500"/>
                                        <p:tgtEl>
                                          <p:spTgt spid="377"/>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376"/>
                                        </p:tgtEl>
                                        <p:attrNameLst>
                                          <p:attrName>style.visibility</p:attrName>
                                        </p:attrNameLst>
                                      </p:cBhvr>
                                      <p:to>
                                        <p:strVal val="visible"/>
                                      </p:to>
                                    </p:set>
                                    <p:anim calcmode="lin" valueType="num">
                                      <p:cBhvr additive="base">
                                        <p:cTn id="28" dur="500"/>
                                        <p:tgtEl>
                                          <p:spTgt spid="376"/>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379"/>
                                        </p:tgtEl>
                                        <p:attrNameLst>
                                          <p:attrName>style.visibility</p:attrName>
                                        </p:attrNameLst>
                                      </p:cBhvr>
                                      <p:to>
                                        <p:strVal val="visible"/>
                                      </p:to>
                                    </p:set>
                                    <p:anim calcmode="lin" valueType="num">
                                      <p:cBhvr additive="base">
                                        <p:cTn id="31" dur="500"/>
                                        <p:tgtEl>
                                          <p:spTgt spid="379"/>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375"/>
                                        </p:tgtEl>
                                        <p:attrNameLst>
                                          <p:attrName>style.visibility</p:attrName>
                                        </p:attrNameLst>
                                      </p:cBhvr>
                                      <p:to>
                                        <p:strVal val="visible"/>
                                      </p:to>
                                    </p:set>
                                    <p:animEffect transition="in" filter="fade">
                                      <p:cBhvr>
                                        <p:cTn id="34" dur="500"/>
                                        <p:tgtEl>
                                          <p:spTgt spid="375"/>
                                        </p:tgtEl>
                                      </p:cBhvr>
                                    </p:animEffect>
                                  </p:childTnLst>
                                </p:cTn>
                              </p:par>
                              <p:par>
                                <p:cTn id="35" presetID="10" presetClass="entr" presetSubtype="0" fill="hold" nodeType="withEffect">
                                  <p:stCondLst>
                                    <p:cond delay="250"/>
                                  </p:stCondLst>
                                  <p:childTnLst>
                                    <p:set>
                                      <p:cBhvr>
                                        <p:cTn id="36" dur="1" fill="hold">
                                          <p:stCondLst>
                                            <p:cond delay="0"/>
                                          </p:stCondLst>
                                        </p:cTn>
                                        <p:tgtEl>
                                          <p:spTgt spid="374">
                                            <p:txEl>
                                              <p:pRg st="0" end="0"/>
                                            </p:txEl>
                                          </p:spTgt>
                                        </p:tgtEl>
                                        <p:attrNameLst>
                                          <p:attrName>style.visibility</p:attrName>
                                        </p:attrNameLst>
                                      </p:cBhvr>
                                      <p:to>
                                        <p:strVal val="visible"/>
                                      </p:to>
                                    </p:set>
                                    <p:animEffect transition="in" filter="fade">
                                      <p:cBhvr>
                                        <p:cTn id="37" dur="500"/>
                                        <p:tgtEl>
                                          <p:spTgt spid="374">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374">
                                            <p:txEl>
                                              <p:pRg st="1" end="1"/>
                                            </p:txEl>
                                          </p:spTgt>
                                        </p:tgtEl>
                                        <p:attrNameLst>
                                          <p:attrName>style.visibility</p:attrName>
                                        </p:attrNameLst>
                                      </p:cBhvr>
                                      <p:to>
                                        <p:strVal val="visible"/>
                                      </p:to>
                                    </p:set>
                                    <p:animEffect transition="in" filter="fade">
                                      <p:cBhvr>
                                        <p:cTn id="40" dur="500"/>
                                        <p:tgtEl>
                                          <p:spTgt spid="374">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374">
                                            <p:txEl>
                                              <p:pRg st="2" end="2"/>
                                            </p:txEl>
                                          </p:spTgt>
                                        </p:tgtEl>
                                        <p:attrNameLst>
                                          <p:attrName>style.visibility</p:attrName>
                                        </p:attrNameLst>
                                      </p:cBhvr>
                                      <p:to>
                                        <p:strVal val="visible"/>
                                      </p:to>
                                    </p:set>
                                    <p:animEffect transition="in" filter="fade">
                                      <p:cBhvr>
                                        <p:cTn id="43" dur="500"/>
                                        <p:tgtEl>
                                          <p:spTgt spid="374">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374">
                                            <p:txEl>
                                              <p:pRg st="3" end="3"/>
                                            </p:txEl>
                                          </p:spTgt>
                                        </p:tgtEl>
                                        <p:attrNameLst>
                                          <p:attrName>style.visibility</p:attrName>
                                        </p:attrNameLst>
                                      </p:cBhvr>
                                      <p:to>
                                        <p:strVal val="visible"/>
                                      </p:to>
                                    </p:set>
                                    <p:animEffect transition="in" filter="fade">
                                      <p:cBhvr>
                                        <p:cTn id="46" dur="500"/>
                                        <p:tgtEl>
                                          <p:spTgt spid="374">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374">
                                            <p:txEl>
                                              <p:pRg st="4" end="4"/>
                                            </p:txEl>
                                          </p:spTgt>
                                        </p:tgtEl>
                                        <p:attrNameLst>
                                          <p:attrName>style.visibility</p:attrName>
                                        </p:attrNameLst>
                                      </p:cBhvr>
                                      <p:to>
                                        <p:strVal val="visible"/>
                                      </p:to>
                                    </p:set>
                                    <p:animEffect transition="in" filter="fade">
                                      <p:cBhvr>
                                        <p:cTn id="49" dur="500"/>
                                        <p:tgtEl>
                                          <p:spTgt spid="374">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374">
                                            <p:txEl>
                                              <p:pRg st="5" end="5"/>
                                            </p:txEl>
                                          </p:spTgt>
                                        </p:tgtEl>
                                        <p:attrNameLst>
                                          <p:attrName>style.visibility</p:attrName>
                                        </p:attrNameLst>
                                      </p:cBhvr>
                                      <p:to>
                                        <p:strVal val="visible"/>
                                      </p:to>
                                    </p:set>
                                    <p:animEffect transition="in" filter="fade">
                                      <p:cBhvr>
                                        <p:cTn id="52" dur="500"/>
                                        <p:tgtEl>
                                          <p:spTgt spid="374">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374">
                                            <p:txEl>
                                              <p:pRg st="6" end="6"/>
                                            </p:txEl>
                                          </p:spTgt>
                                        </p:tgtEl>
                                        <p:attrNameLst>
                                          <p:attrName>style.visibility</p:attrName>
                                        </p:attrNameLst>
                                      </p:cBhvr>
                                      <p:to>
                                        <p:strVal val="visible"/>
                                      </p:to>
                                    </p:set>
                                    <p:animEffect transition="in" filter="fade">
                                      <p:cBhvr>
                                        <p:cTn id="55" dur="500"/>
                                        <p:tgtEl>
                                          <p:spTgt spid="374">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374">
                                            <p:txEl>
                                              <p:pRg st="7" end="7"/>
                                            </p:txEl>
                                          </p:spTgt>
                                        </p:tgtEl>
                                        <p:attrNameLst>
                                          <p:attrName>style.visibility</p:attrName>
                                        </p:attrNameLst>
                                      </p:cBhvr>
                                      <p:to>
                                        <p:strVal val="visible"/>
                                      </p:to>
                                    </p:set>
                                    <p:animEffect transition="in" filter="fade">
                                      <p:cBhvr>
                                        <p:cTn id="58" dur="500"/>
                                        <p:tgtEl>
                                          <p:spTgt spid="374">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374">
                                            <p:txEl>
                                              <p:pRg st="8" end="8"/>
                                            </p:txEl>
                                          </p:spTgt>
                                        </p:tgtEl>
                                        <p:attrNameLst>
                                          <p:attrName>style.visibility</p:attrName>
                                        </p:attrNameLst>
                                      </p:cBhvr>
                                      <p:to>
                                        <p:strVal val="visible"/>
                                      </p:to>
                                    </p:set>
                                    <p:animEffect transition="in" filter="fade">
                                      <p:cBhvr>
                                        <p:cTn id="61" dur="500"/>
                                        <p:tgtEl>
                                          <p:spTgt spid="374">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368"/>
                                        </p:tgtEl>
                                        <p:attrNameLst>
                                          <p:attrName>style.visibility</p:attrName>
                                        </p:attrNameLst>
                                      </p:cBhvr>
                                      <p:to>
                                        <p:strVal val="visible"/>
                                      </p:to>
                                    </p:set>
                                    <p:animEffect transition="in" filter="fade">
                                      <p:cBhvr>
                                        <p:cTn id="64" dur="5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 Graph - 1 Text - Horizontal">
  <p:cSld name="1 Graph - 1 Text - Horizontal">
    <p:spTree>
      <p:nvGrpSpPr>
        <p:cNvPr id="1" name="Shape 382"/>
        <p:cNvGrpSpPr/>
        <p:nvPr/>
      </p:nvGrpSpPr>
      <p:grpSpPr>
        <a:xfrm>
          <a:off x="0" y="0"/>
          <a:ext cx="0" cy="0"/>
          <a:chOff x="0" y="0"/>
          <a:chExt cx="0" cy="0"/>
        </a:xfrm>
      </p:grpSpPr>
      <p:sp>
        <p:nvSpPr>
          <p:cNvPr id="383" name="Google Shape;383;p54"/>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54"/>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385" name="Google Shape;385;p54"/>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86" name="Google Shape;386;p54"/>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87" name="Google Shape;387;p54"/>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88" name="Google Shape;388;p54"/>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389" name="Google Shape;389;p54"/>
          <p:cNvSpPr txBox="1">
            <a:spLocks noGrp="1"/>
          </p:cNvSpPr>
          <p:nvPr>
            <p:ph type="subTitle" idx="1"/>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390" name="Google Shape;390;p54"/>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391" name="Google Shape;391;p54"/>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92" name="Google Shape;392;p54"/>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93" name="Google Shape;393;p54"/>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394" name="Google Shape;394;p54"/>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4"/>
          <p:cNvSpPr>
            <a:spLocks noGrp="1"/>
          </p:cNvSpPr>
          <p:nvPr>
            <p:ph type="chart" idx="2"/>
          </p:nvPr>
        </p:nvSpPr>
        <p:spPr>
          <a:xfrm>
            <a:off x="1510356" y="2767236"/>
            <a:ext cx="14977665" cy="4680520"/>
          </a:xfrm>
          <a:prstGeom prst="rect">
            <a:avLst/>
          </a:prstGeom>
          <a:noFill/>
          <a:ln>
            <a:noFill/>
          </a:ln>
        </p:spPr>
        <p:txBody>
          <a:bodyPr spcFirstLastPara="1" wrap="square" lIns="163275" tIns="81625" rIns="163275" bIns="81625" anchor="t" anchorCtr="0">
            <a:normAutofit/>
          </a:bodyPr>
          <a:lstStyle>
            <a:lvl1pPr marR="0" lvl="0" algn="l" rtl="0">
              <a:spcBef>
                <a:spcPts val="480"/>
              </a:spcBef>
              <a:spcAft>
                <a:spcPts val="0"/>
              </a:spcAft>
              <a:buClr>
                <a:srgbClr val="A5A5A5"/>
              </a:buClr>
              <a:buSzPts val="2400"/>
              <a:buFont typeface="Aleo Light"/>
              <a:buNone/>
              <a:defRPr sz="2400" b="0" i="0" u="none" strike="noStrike" cap="none">
                <a:solidFill>
                  <a:srgbClr val="A5A5A5"/>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396" name="Google Shape;396;p54"/>
          <p:cNvSpPr txBox="1">
            <a:spLocks noGrp="1"/>
          </p:cNvSpPr>
          <p:nvPr>
            <p:ph type="body" idx="3"/>
          </p:nvPr>
        </p:nvSpPr>
        <p:spPr>
          <a:xfrm>
            <a:off x="1255937" y="7807796"/>
            <a:ext cx="6764774" cy="721683"/>
          </a:xfrm>
          <a:prstGeom prst="rect">
            <a:avLst/>
          </a:prstGeom>
          <a:solidFill>
            <a:schemeClr val="accent1"/>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7" name="Google Shape;397;p54"/>
          <p:cNvSpPr txBox="1">
            <a:spLocks noGrp="1"/>
          </p:cNvSpPr>
          <p:nvPr>
            <p:ph type="body" idx="4"/>
          </p:nvPr>
        </p:nvSpPr>
        <p:spPr>
          <a:xfrm>
            <a:off x="1251956" y="8527876"/>
            <a:ext cx="15265697" cy="1224136"/>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87"/>
                                        </p:tgtEl>
                                        <p:attrNameLst>
                                          <p:attrName>style.visibility</p:attrName>
                                        </p:attrNameLst>
                                      </p:cBhvr>
                                      <p:to>
                                        <p:strVal val="visible"/>
                                      </p:to>
                                    </p:set>
                                    <p:anim calcmode="lin" valueType="num">
                                      <p:cBhvr additive="base">
                                        <p:cTn id="7" dur="500"/>
                                        <p:tgtEl>
                                          <p:spTgt spid="38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86"/>
                                        </p:tgtEl>
                                        <p:attrNameLst>
                                          <p:attrName>style.visibility</p:attrName>
                                        </p:attrNameLst>
                                      </p:cBhvr>
                                      <p:to>
                                        <p:strVal val="visible"/>
                                      </p:to>
                                    </p:set>
                                    <p:anim calcmode="lin" valueType="num">
                                      <p:cBhvr additive="base">
                                        <p:cTn id="10" dur="500"/>
                                        <p:tgtEl>
                                          <p:spTgt spid="38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384"/>
                                        </p:tgtEl>
                                        <p:attrNameLst>
                                          <p:attrName>style.visibility</p:attrName>
                                        </p:attrNameLst>
                                      </p:cBhvr>
                                      <p:to>
                                        <p:strVal val="visible"/>
                                      </p:to>
                                    </p:set>
                                    <p:anim calcmode="lin" valueType="num">
                                      <p:cBhvr additive="base">
                                        <p:cTn id="13" dur="500"/>
                                        <p:tgtEl>
                                          <p:spTgt spid="384"/>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85"/>
                                        </p:tgtEl>
                                        <p:attrNameLst>
                                          <p:attrName>style.visibility</p:attrName>
                                        </p:attrNameLst>
                                      </p:cBhvr>
                                      <p:to>
                                        <p:strVal val="visible"/>
                                      </p:to>
                                    </p:set>
                                    <p:anim calcmode="lin" valueType="num">
                                      <p:cBhvr additive="base">
                                        <p:cTn id="16" dur="500"/>
                                        <p:tgtEl>
                                          <p:spTgt spid="385"/>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388"/>
                                        </p:tgtEl>
                                        <p:attrNameLst>
                                          <p:attrName>style.visibility</p:attrName>
                                        </p:attrNameLst>
                                      </p:cBhvr>
                                      <p:to>
                                        <p:strVal val="visible"/>
                                      </p:to>
                                    </p:set>
                                    <p:anim calcmode="lin" valueType="num">
                                      <p:cBhvr additive="base">
                                        <p:cTn id="19" dur="500"/>
                                        <p:tgtEl>
                                          <p:spTgt spid="388"/>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393"/>
                                        </p:tgtEl>
                                        <p:attrNameLst>
                                          <p:attrName>style.visibility</p:attrName>
                                        </p:attrNameLst>
                                      </p:cBhvr>
                                      <p:to>
                                        <p:strVal val="visible"/>
                                      </p:to>
                                    </p:set>
                                    <p:anim calcmode="lin" valueType="num">
                                      <p:cBhvr additive="base">
                                        <p:cTn id="22" dur="500"/>
                                        <p:tgtEl>
                                          <p:spTgt spid="393"/>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392"/>
                                        </p:tgtEl>
                                        <p:attrNameLst>
                                          <p:attrName>style.visibility</p:attrName>
                                        </p:attrNameLst>
                                      </p:cBhvr>
                                      <p:to>
                                        <p:strVal val="visible"/>
                                      </p:to>
                                    </p:set>
                                    <p:anim calcmode="lin" valueType="num">
                                      <p:cBhvr additive="base">
                                        <p:cTn id="25" dur="500"/>
                                        <p:tgtEl>
                                          <p:spTgt spid="392"/>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391"/>
                                        </p:tgtEl>
                                        <p:attrNameLst>
                                          <p:attrName>style.visibility</p:attrName>
                                        </p:attrNameLst>
                                      </p:cBhvr>
                                      <p:to>
                                        <p:strVal val="visible"/>
                                      </p:to>
                                    </p:set>
                                    <p:anim calcmode="lin" valueType="num">
                                      <p:cBhvr additive="base">
                                        <p:cTn id="28" dur="500"/>
                                        <p:tgtEl>
                                          <p:spTgt spid="391"/>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394"/>
                                        </p:tgtEl>
                                        <p:attrNameLst>
                                          <p:attrName>style.visibility</p:attrName>
                                        </p:attrNameLst>
                                      </p:cBhvr>
                                      <p:to>
                                        <p:strVal val="visible"/>
                                      </p:to>
                                    </p:set>
                                    <p:anim calcmode="lin" valueType="num">
                                      <p:cBhvr additive="base">
                                        <p:cTn id="31" dur="500"/>
                                        <p:tgtEl>
                                          <p:spTgt spid="394"/>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390"/>
                                        </p:tgtEl>
                                        <p:attrNameLst>
                                          <p:attrName>style.visibility</p:attrName>
                                        </p:attrNameLst>
                                      </p:cBhvr>
                                      <p:to>
                                        <p:strVal val="visible"/>
                                      </p:to>
                                    </p:set>
                                    <p:animEffect transition="in" filter="fade">
                                      <p:cBhvr>
                                        <p:cTn id="34" dur="500"/>
                                        <p:tgtEl>
                                          <p:spTgt spid="390"/>
                                        </p:tgtEl>
                                      </p:cBhvr>
                                    </p:animEffect>
                                  </p:childTnLst>
                                </p:cTn>
                              </p:par>
                              <p:par>
                                <p:cTn id="35" presetID="10" presetClass="entr" presetSubtype="0" fill="hold" nodeType="withEffect">
                                  <p:stCondLst>
                                    <p:cond delay="250"/>
                                  </p:stCondLst>
                                  <p:childTnLst>
                                    <p:set>
                                      <p:cBhvr>
                                        <p:cTn id="36" dur="1" fill="hold">
                                          <p:stCondLst>
                                            <p:cond delay="0"/>
                                          </p:stCondLst>
                                        </p:cTn>
                                        <p:tgtEl>
                                          <p:spTgt spid="389">
                                            <p:txEl>
                                              <p:pRg st="0" end="0"/>
                                            </p:txEl>
                                          </p:spTgt>
                                        </p:tgtEl>
                                        <p:attrNameLst>
                                          <p:attrName>style.visibility</p:attrName>
                                        </p:attrNameLst>
                                      </p:cBhvr>
                                      <p:to>
                                        <p:strVal val="visible"/>
                                      </p:to>
                                    </p:set>
                                    <p:animEffect transition="in" filter="fade">
                                      <p:cBhvr>
                                        <p:cTn id="37" dur="500"/>
                                        <p:tgtEl>
                                          <p:spTgt spid="389">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389">
                                            <p:txEl>
                                              <p:pRg st="1" end="1"/>
                                            </p:txEl>
                                          </p:spTgt>
                                        </p:tgtEl>
                                        <p:attrNameLst>
                                          <p:attrName>style.visibility</p:attrName>
                                        </p:attrNameLst>
                                      </p:cBhvr>
                                      <p:to>
                                        <p:strVal val="visible"/>
                                      </p:to>
                                    </p:set>
                                    <p:animEffect transition="in" filter="fade">
                                      <p:cBhvr>
                                        <p:cTn id="40" dur="500"/>
                                        <p:tgtEl>
                                          <p:spTgt spid="389">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389">
                                            <p:txEl>
                                              <p:pRg st="2" end="2"/>
                                            </p:txEl>
                                          </p:spTgt>
                                        </p:tgtEl>
                                        <p:attrNameLst>
                                          <p:attrName>style.visibility</p:attrName>
                                        </p:attrNameLst>
                                      </p:cBhvr>
                                      <p:to>
                                        <p:strVal val="visible"/>
                                      </p:to>
                                    </p:set>
                                    <p:animEffect transition="in" filter="fade">
                                      <p:cBhvr>
                                        <p:cTn id="43" dur="500"/>
                                        <p:tgtEl>
                                          <p:spTgt spid="389">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389">
                                            <p:txEl>
                                              <p:pRg st="3" end="3"/>
                                            </p:txEl>
                                          </p:spTgt>
                                        </p:tgtEl>
                                        <p:attrNameLst>
                                          <p:attrName>style.visibility</p:attrName>
                                        </p:attrNameLst>
                                      </p:cBhvr>
                                      <p:to>
                                        <p:strVal val="visible"/>
                                      </p:to>
                                    </p:set>
                                    <p:animEffect transition="in" filter="fade">
                                      <p:cBhvr>
                                        <p:cTn id="46" dur="500"/>
                                        <p:tgtEl>
                                          <p:spTgt spid="389">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389">
                                            <p:txEl>
                                              <p:pRg st="4" end="4"/>
                                            </p:txEl>
                                          </p:spTgt>
                                        </p:tgtEl>
                                        <p:attrNameLst>
                                          <p:attrName>style.visibility</p:attrName>
                                        </p:attrNameLst>
                                      </p:cBhvr>
                                      <p:to>
                                        <p:strVal val="visible"/>
                                      </p:to>
                                    </p:set>
                                    <p:animEffect transition="in" filter="fade">
                                      <p:cBhvr>
                                        <p:cTn id="49" dur="500"/>
                                        <p:tgtEl>
                                          <p:spTgt spid="389">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389">
                                            <p:txEl>
                                              <p:pRg st="5" end="5"/>
                                            </p:txEl>
                                          </p:spTgt>
                                        </p:tgtEl>
                                        <p:attrNameLst>
                                          <p:attrName>style.visibility</p:attrName>
                                        </p:attrNameLst>
                                      </p:cBhvr>
                                      <p:to>
                                        <p:strVal val="visible"/>
                                      </p:to>
                                    </p:set>
                                    <p:animEffect transition="in" filter="fade">
                                      <p:cBhvr>
                                        <p:cTn id="52" dur="500"/>
                                        <p:tgtEl>
                                          <p:spTgt spid="389">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389">
                                            <p:txEl>
                                              <p:pRg st="6" end="6"/>
                                            </p:txEl>
                                          </p:spTgt>
                                        </p:tgtEl>
                                        <p:attrNameLst>
                                          <p:attrName>style.visibility</p:attrName>
                                        </p:attrNameLst>
                                      </p:cBhvr>
                                      <p:to>
                                        <p:strVal val="visible"/>
                                      </p:to>
                                    </p:set>
                                    <p:animEffect transition="in" filter="fade">
                                      <p:cBhvr>
                                        <p:cTn id="55" dur="500"/>
                                        <p:tgtEl>
                                          <p:spTgt spid="389">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389">
                                            <p:txEl>
                                              <p:pRg st="7" end="7"/>
                                            </p:txEl>
                                          </p:spTgt>
                                        </p:tgtEl>
                                        <p:attrNameLst>
                                          <p:attrName>style.visibility</p:attrName>
                                        </p:attrNameLst>
                                      </p:cBhvr>
                                      <p:to>
                                        <p:strVal val="visible"/>
                                      </p:to>
                                    </p:set>
                                    <p:animEffect transition="in" filter="fade">
                                      <p:cBhvr>
                                        <p:cTn id="58" dur="500"/>
                                        <p:tgtEl>
                                          <p:spTgt spid="389">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389">
                                            <p:txEl>
                                              <p:pRg st="8" end="8"/>
                                            </p:txEl>
                                          </p:spTgt>
                                        </p:tgtEl>
                                        <p:attrNameLst>
                                          <p:attrName>style.visibility</p:attrName>
                                        </p:attrNameLst>
                                      </p:cBhvr>
                                      <p:to>
                                        <p:strVal val="visible"/>
                                      </p:to>
                                    </p:set>
                                    <p:animEffect transition="in" filter="fade">
                                      <p:cBhvr>
                                        <p:cTn id="61" dur="500"/>
                                        <p:tgtEl>
                                          <p:spTgt spid="389">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383"/>
                                        </p:tgtEl>
                                        <p:attrNameLst>
                                          <p:attrName>style.visibility</p:attrName>
                                        </p:attrNameLst>
                                      </p:cBhvr>
                                      <p:to>
                                        <p:strVal val="visible"/>
                                      </p:to>
                                    </p:set>
                                    <p:animEffect transition="in" filter="fade">
                                      <p:cBhvr>
                                        <p:cTn id="64" dur="500"/>
                                        <p:tgtEl>
                                          <p:spTgt spid="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Keys">
  <p:cSld name="Keys">
    <p:spTree>
      <p:nvGrpSpPr>
        <p:cNvPr id="1" name="Shape 398"/>
        <p:cNvGrpSpPr/>
        <p:nvPr/>
      </p:nvGrpSpPr>
      <p:grpSpPr>
        <a:xfrm>
          <a:off x="0" y="0"/>
          <a:ext cx="0" cy="0"/>
          <a:chOff x="0" y="0"/>
          <a:chExt cx="0" cy="0"/>
        </a:xfrm>
      </p:grpSpPr>
      <p:sp>
        <p:nvSpPr>
          <p:cNvPr id="399" name="Google Shape;399;p55"/>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400" name="Google Shape;400;p55"/>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01" name="Google Shape;401;p55"/>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02" name="Google Shape;402;p55"/>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03" name="Google Shape;403;p55"/>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404" name="Google Shape;404;p55"/>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05" name="Google Shape;405;p55"/>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06" name="Google Shape;406;p55"/>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07" name="Google Shape;407;p55"/>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8" name="Google Shape;408;p55"/>
          <p:cNvSpPr txBox="1">
            <a:spLocks noGrp="1"/>
          </p:cNvSpPr>
          <p:nvPr>
            <p:ph type="body" idx="1"/>
          </p:nvPr>
        </p:nvSpPr>
        <p:spPr>
          <a:xfrm>
            <a:off x="3212555" y="3508945"/>
            <a:ext cx="5832648" cy="1130499"/>
          </a:xfrm>
          <a:prstGeom prst="rect">
            <a:avLst/>
          </a:prstGeom>
          <a:noFill/>
          <a:ln>
            <a:noFill/>
          </a:ln>
        </p:spPr>
        <p:txBody>
          <a:bodyPr spcFirstLastPara="1" wrap="square" lIns="163275" tIns="81625" rIns="163275" bIns="81625" anchor="ctr" anchorCtr="0">
            <a:normAutofit/>
          </a:bodyPr>
          <a:lstStyle>
            <a:lvl1pPr marL="457200" lvl="0" indent="-228600" algn="l">
              <a:spcBef>
                <a:spcPts val="360"/>
              </a:spcBef>
              <a:spcAft>
                <a:spcPts val="0"/>
              </a:spcAft>
              <a:buClr>
                <a:schemeClr val="dk1"/>
              </a:buClr>
              <a:buSzPts val="1800"/>
              <a:buFont typeface="Aleo Light"/>
              <a:buNone/>
              <a:defRPr sz="18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9" name="Google Shape;409;p55"/>
          <p:cNvSpPr/>
          <p:nvPr/>
        </p:nvSpPr>
        <p:spPr>
          <a:xfrm>
            <a:off x="1654374" y="3081264"/>
            <a:ext cx="1435564" cy="1435564"/>
          </a:xfrm>
          <a:prstGeom prst="ellipse">
            <a:avLst/>
          </a:prstGeom>
          <a:solidFill>
            <a:srgbClr val="B3004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rgbClr val="F2F2F2"/>
                </a:solidFill>
                <a:latin typeface="Aleo Light"/>
                <a:ea typeface="Aleo Light"/>
                <a:cs typeface="Aleo Light"/>
                <a:sym typeface="Aleo Light"/>
              </a:rPr>
              <a:t>1</a:t>
            </a:r>
            <a:endParaRPr sz="4400">
              <a:solidFill>
                <a:srgbClr val="F2F2F2"/>
              </a:solidFill>
              <a:latin typeface="Aleo Light"/>
              <a:ea typeface="Aleo Light"/>
              <a:cs typeface="Aleo Light"/>
              <a:sym typeface="Aleo Light"/>
            </a:endParaRPr>
          </a:p>
        </p:txBody>
      </p:sp>
      <p:sp>
        <p:nvSpPr>
          <p:cNvPr id="410" name="Google Shape;410;p55"/>
          <p:cNvSpPr txBox="1">
            <a:spLocks noGrp="1"/>
          </p:cNvSpPr>
          <p:nvPr>
            <p:ph type="body" idx="2"/>
          </p:nvPr>
        </p:nvSpPr>
        <p:spPr>
          <a:xfrm>
            <a:off x="3212553" y="3073080"/>
            <a:ext cx="5832650" cy="558252"/>
          </a:xfrm>
          <a:prstGeom prst="rect">
            <a:avLst/>
          </a:prstGeom>
          <a:noFill/>
          <a:ln>
            <a:noFill/>
          </a:ln>
        </p:spPr>
        <p:txBody>
          <a:bodyPr spcFirstLastPara="1" wrap="square" lIns="163275" tIns="81625" rIns="163275" bIns="81625" anchor="b" anchorCtr="0">
            <a:noAutofit/>
          </a:bodyPr>
          <a:lstStyle>
            <a:lvl1pPr marL="457200" lvl="0" indent="-228600" algn="l">
              <a:spcBef>
                <a:spcPts val="480"/>
              </a:spcBef>
              <a:spcAft>
                <a:spcPts val="0"/>
              </a:spcAft>
              <a:buClr>
                <a:srgbClr val="B30043"/>
              </a:buClr>
              <a:buSzPts val="2400"/>
              <a:buFont typeface="Aleo"/>
              <a:buNone/>
              <a:defRPr sz="2400">
                <a:solidFill>
                  <a:srgbClr val="B30043"/>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1" name="Google Shape;411;p55"/>
          <p:cNvSpPr txBox="1">
            <a:spLocks noGrp="1"/>
          </p:cNvSpPr>
          <p:nvPr>
            <p:ph type="body" idx="3"/>
          </p:nvPr>
        </p:nvSpPr>
        <p:spPr>
          <a:xfrm>
            <a:off x="3212555" y="5588993"/>
            <a:ext cx="5832648" cy="1130499"/>
          </a:xfrm>
          <a:prstGeom prst="rect">
            <a:avLst/>
          </a:prstGeom>
          <a:noFill/>
          <a:ln>
            <a:noFill/>
          </a:ln>
        </p:spPr>
        <p:txBody>
          <a:bodyPr spcFirstLastPara="1" wrap="square" lIns="163275" tIns="81625" rIns="163275" bIns="81625" anchor="ctr" anchorCtr="0">
            <a:normAutofit/>
          </a:bodyPr>
          <a:lstStyle>
            <a:lvl1pPr marL="457200" lvl="0" indent="-228600" algn="l">
              <a:spcBef>
                <a:spcPts val="360"/>
              </a:spcBef>
              <a:spcAft>
                <a:spcPts val="0"/>
              </a:spcAft>
              <a:buClr>
                <a:schemeClr val="dk1"/>
              </a:buClr>
              <a:buSzPts val="1800"/>
              <a:buFont typeface="Aleo Light"/>
              <a:buNone/>
              <a:defRPr sz="18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2" name="Google Shape;412;p55"/>
          <p:cNvSpPr/>
          <p:nvPr/>
        </p:nvSpPr>
        <p:spPr>
          <a:xfrm>
            <a:off x="1654374" y="5161312"/>
            <a:ext cx="1435564" cy="1435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rgbClr val="F2F2F2"/>
                </a:solidFill>
                <a:latin typeface="Aleo Light"/>
                <a:ea typeface="Aleo Light"/>
                <a:cs typeface="Aleo Light"/>
                <a:sym typeface="Aleo Light"/>
              </a:rPr>
              <a:t>2</a:t>
            </a:r>
            <a:endParaRPr sz="4400">
              <a:solidFill>
                <a:srgbClr val="F2F2F2"/>
              </a:solidFill>
              <a:latin typeface="Aleo Light"/>
              <a:ea typeface="Aleo Light"/>
              <a:cs typeface="Aleo Light"/>
              <a:sym typeface="Aleo Light"/>
            </a:endParaRPr>
          </a:p>
        </p:txBody>
      </p:sp>
      <p:sp>
        <p:nvSpPr>
          <p:cNvPr id="413" name="Google Shape;413;p55"/>
          <p:cNvSpPr txBox="1">
            <a:spLocks noGrp="1"/>
          </p:cNvSpPr>
          <p:nvPr>
            <p:ph type="body" idx="4"/>
          </p:nvPr>
        </p:nvSpPr>
        <p:spPr>
          <a:xfrm>
            <a:off x="3212553" y="5153128"/>
            <a:ext cx="5832650" cy="558252"/>
          </a:xfrm>
          <a:prstGeom prst="rect">
            <a:avLst/>
          </a:prstGeom>
          <a:noFill/>
          <a:ln>
            <a:noFill/>
          </a:ln>
        </p:spPr>
        <p:txBody>
          <a:bodyPr spcFirstLastPara="1" wrap="square" lIns="163275" tIns="81625" rIns="163275" bIns="81625" anchor="b" anchorCtr="0">
            <a:noAutofit/>
          </a:bodyPr>
          <a:lstStyle>
            <a:lvl1pPr marL="457200" lvl="0" indent="-228600" algn="l">
              <a:spcBef>
                <a:spcPts val="480"/>
              </a:spcBef>
              <a:spcAft>
                <a:spcPts val="0"/>
              </a:spcAft>
              <a:buClr>
                <a:schemeClr val="accent1"/>
              </a:buClr>
              <a:buSzPts val="2400"/>
              <a:buFont typeface="Aleo"/>
              <a:buNone/>
              <a:defRPr sz="2400">
                <a:solidFill>
                  <a:schemeClr val="accent1"/>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4" name="Google Shape;414;p55"/>
          <p:cNvSpPr txBox="1">
            <a:spLocks noGrp="1"/>
          </p:cNvSpPr>
          <p:nvPr>
            <p:ph type="body" idx="5"/>
          </p:nvPr>
        </p:nvSpPr>
        <p:spPr>
          <a:xfrm>
            <a:off x="3212555" y="7685409"/>
            <a:ext cx="5832648" cy="1130499"/>
          </a:xfrm>
          <a:prstGeom prst="rect">
            <a:avLst/>
          </a:prstGeom>
          <a:noFill/>
          <a:ln>
            <a:noFill/>
          </a:ln>
        </p:spPr>
        <p:txBody>
          <a:bodyPr spcFirstLastPara="1" wrap="square" lIns="163275" tIns="81625" rIns="163275" bIns="81625" anchor="ctr" anchorCtr="0">
            <a:normAutofit/>
          </a:bodyPr>
          <a:lstStyle>
            <a:lvl1pPr marL="457200" lvl="0" indent="-228600" algn="l">
              <a:spcBef>
                <a:spcPts val="360"/>
              </a:spcBef>
              <a:spcAft>
                <a:spcPts val="0"/>
              </a:spcAft>
              <a:buClr>
                <a:schemeClr val="dk1"/>
              </a:buClr>
              <a:buSzPts val="1800"/>
              <a:buFont typeface="Aleo Light"/>
              <a:buNone/>
              <a:defRPr sz="18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5" name="Google Shape;415;p55"/>
          <p:cNvSpPr/>
          <p:nvPr/>
        </p:nvSpPr>
        <p:spPr>
          <a:xfrm>
            <a:off x="1654374" y="7257728"/>
            <a:ext cx="1435564" cy="143556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rgbClr val="F2F2F2"/>
                </a:solidFill>
                <a:latin typeface="Aleo Light"/>
                <a:ea typeface="Aleo Light"/>
                <a:cs typeface="Aleo Light"/>
                <a:sym typeface="Aleo Light"/>
              </a:rPr>
              <a:t>3</a:t>
            </a:r>
            <a:endParaRPr sz="4400">
              <a:solidFill>
                <a:srgbClr val="F2F2F2"/>
              </a:solidFill>
              <a:latin typeface="Aleo Light"/>
              <a:ea typeface="Aleo Light"/>
              <a:cs typeface="Aleo Light"/>
              <a:sym typeface="Aleo Light"/>
            </a:endParaRPr>
          </a:p>
        </p:txBody>
      </p:sp>
      <p:sp>
        <p:nvSpPr>
          <p:cNvPr id="416" name="Google Shape;416;p55"/>
          <p:cNvSpPr txBox="1">
            <a:spLocks noGrp="1"/>
          </p:cNvSpPr>
          <p:nvPr>
            <p:ph type="body" idx="6"/>
          </p:nvPr>
        </p:nvSpPr>
        <p:spPr>
          <a:xfrm>
            <a:off x="3212553" y="7249544"/>
            <a:ext cx="5832650" cy="558252"/>
          </a:xfrm>
          <a:prstGeom prst="rect">
            <a:avLst/>
          </a:prstGeom>
          <a:noFill/>
          <a:ln>
            <a:noFill/>
          </a:ln>
        </p:spPr>
        <p:txBody>
          <a:bodyPr spcFirstLastPara="1" wrap="square" lIns="163275" tIns="81625" rIns="163275" bIns="81625" anchor="b" anchorCtr="0">
            <a:noAutofit/>
          </a:bodyPr>
          <a:lstStyle>
            <a:lvl1pPr marL="457200" lvl="0" indent="-228600" algn="l">
              <a:spcBef>
                <a:spcPts val="480"/>
              </a:spcBef>
              <a:spcAft>
                <a:spcPts val="0"/>
              </a:spcAft>
              <a:buClr>
                <a:schemeClr val="accent2"/>
              </a:buClr>
              <a:buSzPts val="2400"/>
              <a:buFont typeface="Aleo"/>
              <a:buNone/>
              <a:defRPr sz="2400">
                <a:solidFill>
                  <a:schemeClr val="accent2"/>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7" name="Google Shape;417;p55"/>
          <p:cNvSpPr txBox="1">
            <a:spLocks noGrp="1"/>
          </p:cNvSpPr>
          <p:nvPr>
            <p:ph type="body" idx="7"/>
          </p:nvPr>
        </p:nvSpPr>
        <p:spPr>
          <a:xfrm>
            <a:off x="10989419" y="3508945"/>
            <a:ext cx="5832648" cy="1130499"/>
          </a:xfrm>
          <a:prstGeom prst="rect">
            <a:avLst/>
          </a:prstGeom>
          <a:noFill/>
          <a:ln>
            <a:noFill/>
          </a:ln>
        </p:spPr>
        <p:txBody>
          <a:bodyPr spcFirstLastPara="1" wrap="square" lIns="163275" tIns="81625" rIns="163275" bIns="81625" anchor="ctr" anchorCtr="0">
            <a:normAutofit/>
          </a:bodyPr>
          <a:lstStyle>
            <a:lvl1pPr marL="457200" lvl="0" indent="-228600" algn="l">
              <a:spcBef>
                <a:spcPts val="360"/>
              </a:spcBef>
              <a:spcAft>
                <a:spcPts val="0"/>
              </a:spcAft>
              <a:buClr>
                <a:schemeClr val="dk1"/>
              </a:buClr>
              <a:buSzPts val="1800"/>
              <a:buFont typeface="Aleo Light"/>
              <a:buNone/>
              <a:defRPr sz="18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8" name="Google Shape;418;p55"/>
          <p:cNvSpPr/>
          <p:nvPr/>
        </p:nvSpPr>
        <p:spPr>
          <a:xfrm>
            <a:off x="9431238" y="3081264"/>
            <a:ext cx="1435564" cy="1435564"/>
          </a:xfrm>
          <a:prstGeom prst="ellipse">
            <a:avLst/>
          </a:prstGeom>
          <a:solidFill>
            <a:srgbClr val="FF5D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rgbClr val="F2F2F2"/>
                </a:solidFill>
                <a:latin typeface="Aleo Light"/>
                <a:ea typeface="Aleo Light"/>
                <a:cs typeface="Aleo Light"/>
                <a:sym typeface="Aleo Light"/>
              </a:rPr>
              <a:t>4</a:t>
            </a:r>
            <a:endParaRPr sz="4400">
              <a:solidFill>
                <a:srgbClr val="F2F2F2"/>
              </a:solidFill>
              <a:latin typeface="Aleo Light"/>
              <a:ea typeface="Aleo Light"/>
              <a:cs typeface="Aleo Light"/>
              <a:sym typeface="Aleo Light"/>
            </a:endParaRPr>
          </a:p>
        </p:txBody>
      </p:sp>
      <p:sp>
        <p:nvSpPr>
          <p:cNvPr id="419" name="Google Shape;419;p55"/>
          <p:cNvSpPr txBox="1">
            <a:spLocks noGrp="1"/>
          </p:cNvSpPr>
          <p:nvPr>
            <p:ph type="body" idx="8"/>
          </p:nvPr>
        </p:nvSpPr>
        <p:spPr>
          <a:xfrm>
            <a:off x="10989417" y="3073080"/>
            <a:ext cx="5832650" cy="558252"/>
          </a:xfrm>
          <a:prstGeom prst="rect">
            <a:avLst/>
          </a:prstGeom>
          <a:noFill/>
          <a:ln>
            <a:noFill/>
          </a:ln>
        </p:spPr>
        <p:txBody>
          <a:bodyPr spcFirstLastPara="1" wrap="square" lIns="163275" tIns="81625" rIns="163275" bIns="81625" anchor="b" anchorCtr="0">
            <a:noAutofit/>
          </a:bodyPr>
          <a:lstStyle>
            <a:lvl1pPr marL="457200" lvl="0" indent="-228600" algn="l">
              <a:spcBef>
                <a:spcPts val="480"/>
              </a:spcBef>
              <a:spcAft>
                <a:spcPts val="0"/>
              </a:spcAft>
              <a:buClr>
                <a:srgbClr val="FF5DB3"/>
              </a:buClr>
              <a:buSzPts val="2400"/>
              <a:buFont typeface="Aleo"/>
              <a:buNone/>
              <a:defRPr sz="2400">
                <a:solidFill>
                  <a:srgbClr val="FF5DB3"/>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0" name="Google Shape;420;p55"/>
          <p:cNvSpPr txBox="1">
            <a:spLocks noGrp="1"/>
          </p:cNvSpPr>
          <p:nvPr>
            <p:ph type="body" idx="9"/>
          </p:nvPr>
        </p:nvSpPr>
        <p:spPr>
          <a:xfrm>
            <a:off x="10989419" y="5588993"/>
            <a:ext cx="5832648" cy="1130499"/>
          </a:xfrm>
          <a:prstGeom prst="rect">
            <a:avLst/>
          </a:prstGeom>
          <a:noFill/>
          <a:ln>
            <a:noFill/>
          </a:ln>
        </p:spPr>
        <p:txBody>
          <a:bodyPr spcFirstLastPara="1" wrap="square" lIns="163275" tIns="81625" rIns="163275" bIns="81625" anchor="ctr" anchorCtr="0">
            <a:normAutofit/>
          </a:bodyPr>
          <a:lstStyle>
            <a:lvl1pPr marL="457200" lvl="0" indent="-228600" algn="l">
              <a:spcBef>
                <a:spcPts val="360"/>
              </a:spcBef>
              <a:spcAft>
                <a:spcPts val="0"/>
              </a:spcAft>
              <a:buClr>
                <a:schemeClr val="dk1"/>
              </a:buClr>
              <a:buSzPts val="1800"/>
              <a:buFont typeface="Aleo Light"/>
              <a:buNone/>
              <a:defRPr sz="18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1" name="Google Shape;421;p55"/>
          <p:cNvSpPr/>
          <p:nvPr/>
        </p:nvSpPr>
        <p:spPr>
          <a:xfrm>
            <a:off x="9431238" y="5161312"/>
            <a:ext cx="1435564" cy="1435564"/>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rgbClr val="F2F2F2"/>
                </a:solidFill>
                <a:latin typeface="Aleo Light"/>
                <a:ea typeface="Aleo Light"/>
                <a:cs typeface="Aleo Light"/>
                <a:sym typeface="Aleo Light"/>
              </a:rPr>
              <a:t>5</a:t>
            </a:r>
            <a:endParaRPr sz="4400">
              <a:solidFill>
                <a:srgbClr val="F2F2F2"/>
              </a:solidFill>
              <a:latin typeface="Aleo Light"/>
              <a:ea typeface="Aleo Light"/>
              <a:cs typeface="Aleo Light"/>
              <a:sym typeface="Aleo Light"/>
            </a:endParaRPr>
          </a:p>
        </p:txBody>
      </p:sp>
      <p:sp>
        <p:nvSpPr>
          <p:cNvPr id="422" name="Google Shape;422;p55"/>
          <p:cNvSpPr txBox="1">
            <a:spLocks noGrp="1"/>
          </p:cNvSpPr>
          <p:nvPr>
            <p:ph type="body" idx="13"/>
          </p:nvPr>
        </p:nvSpPr>
        <p:spPr>
          <a:xfrm>
            <a:off x="10989417" y="5153128"/>
            <a:ext cx="5832650" cy="558252"/>
          </a:xfrm>
          <a:prstGeom prst="rect">
            <a:avLst/>
          </a:prstGeom>
          <a:noFill/>
          <a:ln>
            <a:noFill/>
          </a:ln>
        </p:spPr>
        <p:txBody>
          <a:bodyPr spcFirstLastPara="1" wrap="square" lIns="163275" tIns="81625" rIns="163275" bIns="81625" anchor="b" anchorCtr="0">
            <a:noAutofit/>
          </a:bodyPr>
          <a:lstStyle>
            <a:lvl1pPr marL="457200" lvl="0" indent="-228600" algn="l">
              <a:spcBef>
                <a:spcPts val="480"/>
              </a:spcBef>
              <a:spcAft>
                <a:spcPts val="0"/>
              </a:spcAft>
              <a:buClr>
                <a:schemeClr val="accent3"/>
              </a:buClr>
              <a:buSzPts val="2400"/>
              <a:buFont typeface="Aleo"/>
              <a:buNone/>
              <a:defRPr sz="2400">
                <a:solidFill>
                  <a:schemeClr val="accent3"/>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3" name="Google Shape;423;p55"/>
          <p:cNvSpPr txBox="1">
            <a:spLocks noGrp="1"/>
          </p:cNvSpPr>
          <p:nvPr>
            <p:ph type="body" idx="14"/>
          </p:nvPr>
        </p:nvSpPr>
        <p:spPr>
          <a:xfrm>
            <a:off x="10989419" y="7685409"/>
            <a:ext cx="5832648" cy="1130499"/>
          </a:xfrm>
          <a:prstGeom prst="rect">
            <a:avLst/>
          </a:prstGeom>
          <a:noFill/>
          <a:ln>
            <a:noFill/>
          </a:ln>
        </p:spPr>
        <p:txBody>
          <a:bodyPr spcFirstLastPara="1" wrap="square" lIns="163275" tIns="81625" rIns="163275" bIns="81625" anchor="ctr" anchorCtr="0">
            <a:normAutofit/>
          </a:bodyPr>
          <a:lstStyle>
            <a:lvl1pPr marL="457200" lvl="0" indent="-228600" algn="l">
              <a:spcBef>
                <a:spcPts val="360"/>
              </a:spcBef>
              <a:spcAft>
                <a:spcPts val="0"/>
              </a:spcAft>
              <a:buClr>
                <a:schemeClr val="dk1"/>
              </a:buClr>
              <a:buSzPts val="1800"/>
              <a:buFont typeface="Aleo Light"/>
              <a:buNone/>
              <a:defRPr sz="18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4" name="Google Shape;424;p55"/>
          <p:cNvSpPr/>
          <p:nvPr/>
        </p:nvSpPr>
        <p:spPr>
          <a:xfrm>
            <a:off x="9431238" y="7257728"/>
            <a:ext cx="1435564" cy="1435564"/>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rgbClr val="F2F2F2"/>
                </a:solidFill>
                <a:latin typeface="Aleo Light"/>
                <a:ea typeface="Aleo Light"/>
                <a:cs typeface="Aleo Light"/>
                <a:sym typeface="Aleo Light"/>
              </a:rPr>
              <a:t>6</a:t>
            </a:r>
            <a:endParaRPr sz="4400">
              <a:solidFill>
                <a:srgbClr val="F2F2F2"/>
              </a:solidFill>
              <a:latin typeface="Aleo Light"/>
              <a:ea typeface="Aleo Light"/>
              <a:cs typeface="Aleo Light"/>
              <a:sym typeface="Aleo Light"/>
            </a:endParaRPr>
          </a:p>
        </p:txBody>
      </p:sp>
      <p:sp>
        <p:nvSpPr>
          <p:cNvPr id="425" name="Google Shape;425;p55"/>
          <p:cNvSpPr txBox="1">
            <a:spLocks noGrp="1"/>
          </p:cNvSpPr>
          <p:nvPr>
            <p:ph type="body" idx="15"/>
          </p:nvPr>
        </p:nvSpPr>
        <p:spPr>
          <a:xfrm>
            <a:off x="10989417" y="7249544"/>
            <a:ext cx="5832650" cy="558252"/>
          </a:xfrm>
          <a:prstGeom prst="rect">
            <a:avLst/>
          </a:prstGeom>
          <a:noFill/>
          <a:ln>
            <a:noFill/>
          </a:ln>
        </p:spPr>
        <p:txBody>
          <a:bodyPr spcFirstLastPara="1" wrap="square" lIns="163275" tIns="81625" rIns="163275" bIns="81625" anchor="b" anchorCtr="0">
            <a:noAutofit/>
          </a:bodyPr>
          <a:lstStyle>
            <a:lvl1pPr marL="457200" lvl="0" indent="-228600" algn="l">
              <a:spcBef>
                <a:spcPts val="480"/>
              </a:spcBef>
              <a:spcAft>
                <a:spcPts val="0"/>
              </a:spcAft>
              <a:buClr>
                <a:schemeClr val="accent4"/>
              </a:buClr>
              <a:buSzPts val="2400"/>
              <a:buFont typeface="Aleo"/>
              <a:buNone/>
              <a:defRPr sz="2400">
                <a:solidFill>
                  <a:schemeClr val="accent4"/>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6" name="Google Shape;426;p55"/>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7" name="Google Shape;427;p55"/>
          <p:cNvSpPr txBox="1">
            <a:spLocks noGrp="1"/>
          </p:cNvSpPr>
          <p:nvPr>
            <p:ph type="subTitle" idx="16"/>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428" name="Google Shape;428;p55"/>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02"/>
                                        </p:tgtEl>
                                        <p:attrNameLst>
                                          <p:attrName>style.visibility</p:attrName>
                                        </p:attrNameLst>
                                      </p:cBhvr>
                                      <p:to>
                                        <p:strVal val="visible"/>
                                      </p:to>
                                    </p:set>
                                    <p:anim calcmode="lin" valueType="num">
                                      <p:cBhvr additive="base">
                                        <p:cTn id="7" dur="500"/>
                                        <p:tgtEl>
                                          <p:spTgt spid="40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401"/>
                                        </p:tgtEl>
                                        <p:attrNameLst>
                                          <p:attrName>style.visibility</p:attrName>
                                        </p:attrNameLst>
                                      </p:cBhvr>
                                      <p:to>
                                        <p:strVal val="visible"/>
                                      </p:to>
                                    </p:set>
                                    <p:anim calcmode="lin" valueType="num">
                                      <p:cBhvr additive="base">
                                        <p:cTn id="10" dur="500"/>
                                        <p:tgtEl>
                                          <p:spTgt spid="401"/>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399"/>
                                        </p:tgtEl>
                                        <p:attrNameLst>
                                          <p:attrName>style.visibility</p:attrName>
                                        </p:attrNameLst>
                                      </p:cBhvr>
                                      <p:to>
                                        <p:strVal val="visible"/>
                                      </p:to>
                                    </p:set>
                                    <p:anim calcmode="lin" valueType="num">
                                      <p:cBhvr additive="base">
                                        <p:cTn id="13" dur="500"/>
                                        <p:tgtEl>
                                          <p:spTgt spid="399"/>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400"/>
                                        </p:tgtEl>
                                        <p:attrNameLst>
                                          <p:attrName>style.visibility</p:attrName>
                                        </p:attrNameLst>
                                      </p:cBhvr>
                                      <p:to>
                                        <p:strVal val="visible"/>
                                      </p:to>
                                    </p:set>
                                    <p:anim calcmode="lin" valueType="num">
                                      <p:cBhvr additive="base">
                                        <p:cTn id="16" dur="500"/>
                                        <p:tgtEl>
                                          <p:spTgt spid="400"/>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403"/>
                                        </p:tgtEl>
                                        <p:attrNameLst>
                                          <p:attrName>style.visibility</p:attrName>
                                        </p:attrNameLst>
                                      </p:cBhvr>
                                      <p:to>
                                        <p:strVal val="visible"/>
                                      </p:to>
                                    </p:set>
                                    <p:anim calcmode="lin" valueType="num">
                                      <p:cBhvr additive="base">
                                        <p:cTn id="19" dur="500"/>
                                        <p:tgtEl>
                                          <p:spTgt spid="403"/>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406"/>
                                        </p:tgtEl>
                                        <p:attrNameLst>
                                          <p:attrName>style.visibility</p:attrName>
                                        </p:attrNameLst>
                                      </p:cBhvr>
                                      <p:to>
                                        <p:strVal val="visible"/>
                                      </p:to>
                                    </p:set>
                                    <p:anim calcmode="lin" valueType="num">
                                      <p:cBhvr additive="base">
                                        <p:cTn id="22" dur="500"/>
                                        <p:tgtEl>
                                          <p:spTgt spid="406"/>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405"/>
                                        </p:tgtEl>
                                        <p:attrNameLst>
                                          <p:attrName>style.visibility</p:attrName>
                                        </p:attrNameLst>
                                      </p:cBhvr>
                                      <p:to>
                                        <p:strVal val="visible"/>
                                      </p:to>
                                    </p:set>
                                    <p:anim calcmode="lin" valueType="num">
                                      <p:cBhvr additive="base">
                                        <p:cTn id="25" dur="500"/>
                                        <p:tgtEl>
                                          <p:spTgt spid="405"/>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404"/>
                                        </p:tgtEl>
                                        <p:attrNameLst>
                                          <p:attrName>style.visibility</p:attrName>
                                        </p:attrNameLst>
                                      </p:cBhvr>
                                      <p:to>
                                        <p:strVal val="visible"/>
                                      </p:to>
                                    </p:set>
                                    <p:anim calcmode="lin" valueType="num">
                                      <p:cBhvr additive="base">
                                        <p:cTn id="28" dur="500"/>
                                        <p:tgtEl>
                                          <p:spTgt spid="404"/>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407"/>
                                        </p:tgtEl>
                                        <p:attrNameLst>
                                          <p:attrName>style.visibility</p:attrName>
                                        </p:attrNameLst>
                                      </p:cBhvr>
                                      <p:to>
                                        <p:strVal val="visible"/>
                                      </p:to>
                                    </p:set>
                                    <p:anim calcmode="lin" valueType="num">
                                      <p:cBhvr additive="base">
                                        <p:cTn id="31" dur="500"/>
                                        <p:tgtEl>
                                          <p:spTgt spid="407"/>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428"/>
                                        </p:tgtEl>
                                        <p:attrNameLst>
                                          <p:attrName>style.visibility</p:attrName>
                                        </p:attrNameLst>
                                      </p:cBhvr>
                                      <p:to>
                                        <p:strVal val="visible"/>
                                      </p:to>
                                    </p:set>
                                    <p:animEffect transition="in" filter="fade">
                                      <p:cBhvr>
                                        <p:cTn id="34" dur="500"/>
                                        <p:tgtEl>
                                          <p:spTgt spid="428"/>
                                        </p:tgtEl>
                                      </p:cBhvr>
                                    </p:animEffect>
                                  </p:childTnLst>
                                </p:cTn>
                              </p:par>
                              <p:par>
                                <p:cTn id="35" presetID="10" presetClass="entr" presetSubtype="0" fill="hold" nodeType="withEffect">
                                  <p:stCondLst>
                                    <p:cond delay="250"/>
                                  </p:stCondLst>
                                  <p:childTnLst>
                                    <p:set>
                                      <p:cBhvr>
                                        <p:cTn id="36" dur="1" fill="hold">
                                          <p:stCondLst>
                                            <p:cond delay="0"/>
                                          </p:stCondLst>
                                        </p:cTn>
                                        <p:tgtEl>
                                          <p:spTgt spid="427">
                                            <p:txEl>
                                              <p:pRg st="0" end="0"/>
                                            </p:txEl>
                                          </p:spTgt>
                                        </p:tgtEl>
                                        <p:attrNameLst>
                                          <p:attrName>style.visibility</p:attrName>
                                        </p:attrNameLst>
                                      </p:cBhvr>
                                      <p:to>
                                        <p:strVal val="visible"/>
                                      </p:to>
                                    </p:set>
                                    <p:animEffect transition="in" filter="fade">
                                      <p:cBhvr>
                                        <p:cTn id="37" dur="500"/>
                                        <p:tgtEl>
                                          <p:spTgt spid="427">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427">
                                            <p:txEl>
                                              <p:pRg st="1" end="1"/>
                                            </p:txEl>
                                          </p:spTgt>
                                        </p:tgtEl>
                                        <p:attrNameLst>
                                          <p:attrName>style.visibility</p:attrName>
                                        </p:attrNameLst>
                                      </p:cBhvr>
                                      <p:to>
                                        <p:strVal val="visible"/>
                                      </p:to>
                                    </p:set>
                                    <p:animEffect transition="in" filter="fade">
                                      <p:cBhvr>
                                        <p:cTn id="40" dur="500"/>
                                        <p:tgtEl>
                                          <p:spTgt spid="427">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427">
                                            <p:txEl>
                                              <p:pRg st="2" end="2"/>
                                            </p:txEl>
                                          </p:spTgt>
                                        </p:tgtEl>
                                        <p:attrNameLst>
                                          <p:attrName>style.visibility</p:attrName>
                                        </p:attrNameLst>
                                      </p:cBhvr>
                                      <p:to>
                                        <p:strVal val="visible"/>
                                      </p:to>
                                    </p:set>
                                    <p:animEffect transition="in" filter="fade">
                                      <p:cBhvr>
                                        <p:cTn id="43" dur="500"/>
                                        <p:tgtEl>
                                          <p:spTgt spid="427">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427">
                                            <p:txEl>
                                              <p:pRg st="3" end="3"/>
                                            </p:txEl>
                                          </p:spTgt>
                                        </p:tgtEl>
                                        <p:attrNameLst>
                                          <p:attrName>style.visibility</p:attrName>
                                        </p:attrNameLst>
                                      </p:cBhvr>
                                      <p:to>
                                        <p:strVal val="visible"/>
                                      </p:to>
                                    </p:set>
                                    <p:animEffect transition="in" filter="fade">
                                      <p:cBhvr>
                                        <p:cTn id="46" dur="500"/>
                                        <p:tgtEl>
                                          <p:spTgt spid="427">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427">
                                            <p:txEl>
                                              <p:pRg st="4" end="4"/>
                                            </p:txEl>
                                          </p:spTgt>
                                        </p:tgtEl>
                                        <p:attrNameLst>
                                          <p:attrName>style.visibility</p:attrName>
                                        </p:attrNameLst>
                                      </p:cBhvr>
                                      <p:to>
                                        <p:strVal val="visible"/>
                                      </p:to>
                                    </p:set>
                                    <p:animEffect transition="in" filter="fade">
                                      <p:cBhvr>
                                        <p:cTn id="49" dur="500"/>
                                        <p:tgtEl>
                                          <p:spTgt spid="427">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427">
                                            <p:txEl>
                                              <p:pRg st="5" end="5"/>
                                            </p:txEl>
                                          </p:spTgt>
                                        </p:tgtEl>
                                        <p:attrNameLst>
                                          <p:attrName>style.visibility</p:attrName>
                                        </p:attrNameLst>
                                      </p:cBhvr>
                                      <p:to>
                                        <p:strVal val="visible"/>
                                      </p:to>
                                    </p:set>
                                    <p:animEffect transition="in" filter="fade">
                                      <p:cBhvr>
                                        <p:cTn id="52" dur="500"/>
                                        <p:tgtEl>
                                          <p:spTgt spid="427">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427">
                                            <p:txEl>
                                              <p:pRg st="6" end="6"/>
                                            </p:txEl>
                                          </p:spTgt>
                                        </p:tgtEl>
                                        <p:attrNameLst>
                                          <p:attrName>style.visibility</p:attrName>
                                        </p:attrNameLst>
                                      </p:cBhvr>
                                      <p:to>
                                        <p:strVal val="visible"/>
                                      </p:to>
                                    </p:set>
                                    <p:animEffect transition="in" filter="fade">
                                      <p:cBhvr>
                                        <p:cTn id="55" dur="500"/>
                                        <p:tgtEl>
                                          <p:spTgt spid="427">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427">
                                            <p:txEl>
                                              <p:pRg st="7" end="7"/>
                                            </p:txEl>
                                          </p:spTgt>
                                        </p:tgtEl>
                                        <p:attrNameLst>
                                          <p:attrName>style.visibility</p:attrName>
                                        </p:attrNameLst>
                                      </p:cBhvr>
                                      <p:to>
                                        <p:strVal val="visible"/>
                                      </p:to>
                                    </p:set>
                                    <p:animEffect transition="in" filter="fade">
                                      <p:cBhvr>
                                        <p:cTn id="58" dur="500"/>
                                        <p:tgtEl>
                                          <p:spTgt spid="427">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427">
                                            <p:txEl>
                                              <p:pRg st="8" end="8"/>
                                            </p:txEl>
                                          </p:spTgt>
                                        </p:tgtEl>
                                        <p:attrNameLst>
                                          <p:attrName>style.visibility</p:attrName>
                                        </p:attrNameLst>
                                      </p:cBhvr>
                                      <p:to>
                                        <p:strVal val="visible"/>
                                      </p:to>
                                    </p:set>
                                    <p:animEffect transition="in" filter="fade">
                                      <p:cBhvr>
                                        <p:cTn id="61" dur="500"/>
                                        <p:tgtEl>
                                          <p:spTgt spid="427">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426"/>
                                        </p:tgtEl>
                                        <p:attrNameLst>
                                          <p:attrName>style.visibility</p:attrName>
                                        </p:attrNameLst>
                                      </p:cBhvr>
                                      <p:to>
                                        <p:strVal val="visible"/>
                                      </p:to>
                                    </p:set>
                                    <p:animEffect transition="in" filter="fade">
                                      <p:cBhvr>
                                        <p:cTn id="64" dur="500"/>
                                        <p:tgtEl>
                                          <p:spTgt spid="426"/>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409"/>
                                        </p:tgtEl>
                                        <p:attrNameLst>
                                          <p:attrName>style.visibility</p:attrName>
                                        </p:attrNameLst>
                                      </p:cBhvr>
                                      <p:to>
                                        <p:strVal val="visible"/>
                                      </p:to>
                                    </p:set>
                                    <p:animEffect transition="in" filter="fade">
                                      <p:cBhvr>
                                        <p:cTn id="68" dur="500"/>
                                        <p:tgtEl>
                                          <p:spTgt spid="409"/>
                                        </p:tgtEl>
                                      </p:cBhvr>
                                    </p:animEffect>
                                  </p:childTnLst>
                                </p:cTn>
                              </p:par>
                            </p:childTnLst>
                          </p:cTn>
                        </p:par>
                        <p:par>
                          <p:cTn id="69" fill="hold">
                            <p:stCondLst>
                              <p:cond delay="1000"/>
                            </p:stCondLst>
                            <p:childTnLst>
                              <p:par>
                                <p:cTn id="70" presetID="10" presetClass="entr" presetSubtype="0" fill="hold" nodeType="afterEffect">
                                  <p:stCondLst>
                                    <p:cond delay="0"/>
                                  </p:stCondLst>
                                  <p:childTnLst>
                                    <p:set>
                                      <p:cBhvr>
                                        <p:cTn id="71" dur="1" fill="hold">
                                          <p:stCondLst>
                                            <p:cond delay="0"/>
                                          </p:stCondLst>
                                        </p:cTn>
                                        <p:tgtEl>
                                          <p:spTgt spid="410">
                                            <p:txEl>
                                              <p:pRg st="0" end="0"/>
                                            </p:txEl>
                                          </p:spTgt>
                                        </p:tgtEl>
                                        <p:attrNameLst>
                                          <p:attrName>style.visibility</p:attrName>
                                        </p:attrNameLst>
                                      </p:cBhvr>
                                      <p:to>
                                        <p:strVal val="visible"/>
                                      </p:to>
                                    </p:set>
                                    <p:animEffect transition="in" filter="fade">
                                      <p:cBhvr>
                                        <p:cTn id="72" dur="500"/>
                                        <p:tgtEl>
                                          <p:spTgt spid="410">
                                            <p:txEl>
                                              <p:pRg st="0" end="0"/>
                                            </p:txEl>
                                          </p:spTgt>
                                        </p:tgtEl>
                                      </p:cBhvr>
                                    </p:animEffect>
                                  </p:childTnLst>
                                </p:cTn>
                              </p:par>
                            </p:childTnLst>
                          </p:cTn>
                        </p:par>
                        <p:par>
                          <p:cTn id="73" fill="hold">
                            <p:stCondLst>
                              <p:cond delay="1500"/>
                            </p:stCondLst>
                            <p:childTnLst>
                              <p:par>
                                <p:cTn id="74" presetID="10" presetClass="entr" presetSubtype="0" fill="hold" nodeType="afterEffect">
                                  <p:stCondLst>
                                    <p:cond delay="0"/>
                                  </p:stCondLst>
                                  <p:childTnLst>
                                    <p:set>
                                      <p:cBhvr>
                                        <p:cTn id="75" dur="1" fill="hold">
                                          <p:stCondLst>
                                            <p:cond delay="0"/>
                                          </p:stCondLst>
                                        </p:cTn>
                                        <p:tgtEl>
                                          <p:spTgt spid="410">
                                            <p:txEl>
                                              <p:pRg st="1" end="1"/>
                                            </p:txEl>
                                          </p:spTgt>
                                        </p:tgtEl>
                                        <p:attrNameLst>
                                          <p:attrName>style.visibility</p:attrName>
                                        </p:attrNameLst>
                                      </p:cBhvr>
                                      <p:to>
                                        <p:strVal val="visible"/>
                                      </p:to>
                                    </p:set>
                                    <p:animEffect transition="in" filter="fade">
                                      <p:cBhvr>
                                        <p:cTn id="76" dur="500"/>
                                        <p:tgtEl>
                                          <p:spTgt spid="410">
                                            <p:txEl>
                                              <p:pRg st="1" end="1"/>
                                            </p:txEl>
                                          </p:spTgt>
                                        </p:tgtEl>
                                      </p:cBhvr>
                                    </p:animEffect>
                                  </p:childTnLst>
                                </p:cTn>
                              </p:par>
                            </p:childTnLst>
                          </p:cTn>
                        </p:par>
                        <p:par>
                          <p:cTn id="77" fill="hold">
                            <p:stCondLst>
                              <p:cond delay="2000"/>
                            </p:stCondLst>
                            <p:childTnLst>
                              <p:par>
                                <p:cTn id="78" presetID="10" presetClass="entr" presetSubtype="0" fill="hold" nodeType="afterEffect">
                                  <p:stCondLst>
                                    <p:cond delay="0"/>
                                  </p:stCondLst>
                                  <p:childTnLst>
                                    <p:set>
                                      <p:cBhvr>
                                        <p:cTn id="79" dur="1" fill="hold">
                                          <p:stCondLst>
                                            <p:cond delay="0"/>
                                          </p:stCondLst>
                                        </p:cTn>
                                        <p:tgtEl>
                                          <p:spTgt spid="410">
                                            <p:txEl>
                                              <p:pRg st="2" end="2"/>
                                            </p:txEl>
                                          </p:spTgt>
                                        </p:tgtEl>
                                        <p:attrNameLst>
                                          <p:attrName>style.visibility</p:attrName>
                                        </p:attrNameLst>
                                      </p:cBhvr>
                                      <p:to>
                                        <p:strVal val="visible"/>
                                      </p:to>
                                    </p:set>
                                    <p:animEffect transition="in" filter="fade">
                                      <p:cBhvr>
                                        <p:cTn id="80" dur="500"/>
                                        <p:tgtEl>
                                          <p:spTgt spid="410">
                                            <p:txEl>
                                              <p:pRg st="2" end="2"/>
                                            </p:txEl>
                                          </p:spTgt>
                                        </p:tgtEl>
                                      </p:cBhvr>
                                    </p:animEffect>
                                  </p:childTnLst>
                                </p:cTn>
                              </p:par>
                            </p:childTnLst>
                          </p:cTn>
                        </p:par>
                        <p:par>
                          <p:cTn id="81" fill="hold">
                            <p:stCondLst>
                              <p:cond delay="2500"/>
                            </p:stCondLst>
                            <p:childTnLst>
                              <p:par>
                                <p:cTn id="82" presetID="10" presetClass="entr" presetSubtype="0" fill="hold" nodeType="afterEffect">
                                  <p:stCondLst>
                                    <p:cond delay="0"/>
                                  </p:stCondLst>
                                  <p:childTnLst>
                                    <p:set>
                                      <p:cBhvr>
                                        <p:cTn id="83" dur="1" fill="hold">
                                          <p:stCondLst>
                                            <p:cond delay="0"/>
                                          </p:stCondLst>
                                        </p:cTn>
                                        <p:tgtEl>
                                          <p:spTgt spid="410">
                                            <p:txEl>
                                              <p:pRg st="3" end="3"/>
                                            </p:txEl>
                                          </p:spTgt>
                                        </p:tgtEl>
                                        <p:attrNameLst>
                                          <p:attrName>style.visibility</p:attrName>
                                        </p:attrNameLst>
                                      </p:cBhvr>
                                      <p:to>
                                        <p:strVal val="visible"/>
                                      </p:to>
                                    </p:set>
                                    <p:animEffect transition="in" filter="fade">
                                      <p:cBhvr>
                                        <p:cTn id="84" dur="500"/>
                                        <p:tgtEl>
                                          <p:spTgt spid="410">
                                            <p:txEl>
                                              <p:pRg st="3" end="3"/>
                                            </p:txEl>
                                          </p:spTgt>
                                        </p:tgtEl>
                                      </p:cBhvr>
                                    </p:animEffect>
                                  </p:childTnLst>
                                </p:cTn>
                              </p:par>
                            </p:childTnLst>
                          </p:cTn>
                        </p:par>
                        <p:par>
                          <p:cTn id="85" fill="hold">
                            <p:stCondLst>
                              <p:cond delay="3000"/>
                            </p:stCondLst>
                            <p:childTnLst>
                              <p:par>
                                <p:cTn id="86" presetID="10" presetClass="entr" presetSubtype="0" fill="hold" nodeType="afterEffect">
                                  <p:stCondLst>
                                    <p:cond delay="0"/>
                                  </p:stCondLst>
                                  <p:childTnLst>
                                    <p:set>
                                      <p:cBhvr>
                                        <p:cTn id="87" dur="1" fill="hold">
                                          <p:stCondLst>
                                            <p:cond delay="0"/>
                                          </p:stCondLst>
                                        </p:cTn>
                                        <p:tgtEl>
                                          <p:spTgt spid="410">
                                            <p:txEl>
                                              <p:pRg st="4" end="4"/>
                                            </p:txEl>
                                          </p:spTgt>
                                        </p:tgtEl>
                                        <p:attrNameLst>
                                          <p:attrName>style.visibility</p:attrName>
                                        </p:attrNameLst>
                                      </p:cBhvr>
                                      <p:to>
                                        <p:strVal val="visible"/>
                                      </p:to>
                                    </p:set>
                                    <p:animEffect transition="in" filter="fade">
                                      <p:cBhvr>
                                        <p:cTn id="88" dur="500"/>
                                        <p:tgtEl>
                                          <p:spTgt spid="410">
                                            <p:txEl>
                                              <p:pRg st="4" end="4"/>
                                            </p:txEl>
                                          </p:spTgt>
                                        </p:tgtEl>
                                      </p:cBhvr>
                                    </p:animEffect>
                                  </p:childTnLst>
                                </p:cTn>
                              </p:par>
                            </p:childTnLst>
                          </p:cTn>
                        </p:par>
                        <p:par>
                          <p:cTn id="89" fill="hold">
                            <p:stCondLst>
                              <p:cond delay="3500"/>
                            </p:stCondLst>
                            <p:childTnLst>
                              <p:par>
                                <p:cTn id="90" presetID="10" presetClass="entr" presetSubtype="0" fill="hold" nodeType="afterEffect">
                                  <p:stCondLst>
                                    <p:cond delay="0"/>
                                  </p:stCondLst>
                                  <p:childTnLst>
                                    <p:set>
                                      <p:cBhvr>
                                        <p:cTn id="91" dur="1" fill="hold">
                                          <p:stCondLst>
                                            <p:cond delay="0"/>
                                          </p:stCondLst>
                                        </p:cTn>
                                        <p:tgtEl>
                                          <p:spTgt spid="410">
                                            <p:txEl>
                                              <p:pRg st="5" end="5"/>
                                            </p:txEl>
                                          </p:spTgt>
                                        </p:tgtEl>
                                        <p:attrNameLst>
                                          <p:attrName>style.visibility</p:attrName>
                                        </p:attrNameLst>
                                      </p:cBhvr>
                                      <p:to>
                                        <p:strVal val="visible"/>
                                      </p:to>
                                    </p:set>
                                    <p:animEffect transition="in" filter="fade">
                                      <p:cBhvr>
                                        <p:cTn id="92" dur="500"/>
                                        <p:tgtEl>
                                          <p:spTgt spid="410">
                                            <p:txEl>
                                              <p:pRg st="5" end="5"/>
                                            </p:txEl>
                                          </p:spTgt>
                                        </p:tgtEl>
                                      </p:cBhvr>
                                    </p:animEffect>
                                  </p:childTnLst>
                                </p:cTn>
                              </p:par>
                            </p:childTnLst>
                          </p:cTn>
                        </p:par>
                        <p:par>
                          <p:cTn id="93" fill="hold">
                            <p:stCondLst>
                              <p:cond delay="4000"/>
                            </p:stCondLst>
                            <p:childTnLst>
                              <p:par>
                                <p:cTn id="94" presetID="10" presetClass="entr" presetSubtype="0" fill="hold" nodeType="afterEffect">
                                  <p:stCondLst>
                                    <p:cond delay="0"/>
                                  </p:stCondLst>
                                  <p:childTnLst>
                                    <p:set>
                                      <p:cBhvr>
                                        <p:cTn id="95" dur="1" fill="hold">
                                          <p:stCondLst>
                                            <p:cond delay="0"/>
                                          </p:stCondLst>
                                        </p:cTn>
                                        <p:tgtEl>
                                          <p:spTgt spid="410">
                                            <p:txEl>
                                              <p:pRg st="6" end="6"/>
                                            </p:txEl>
                                          </p:spTgt>
                                        </p:tgtEl>
                                        <p:attrNameLst>
                                          <p:attrName>style.visibility</p:attrName>
                                        </p:attrNameLst>
                                      </p:cBhvr>
                                      <p:to>
                                        <p:strVal val="visible"/>
                                      </p:to>
                                    </p:set>
                                    <p:animEffect transition="in" filter="fade">
                                      <p:cBhvr>
                                        <p:cTn id="96" dur="500"/>
                                        <p:tgtEl>
                                          <p:spTgt spid="410">
                                            <p:txEl>
                                              <p:pRg st="6" end="6"/>
                                            </p:txEl>
                                          </p:spTgt>
                                        </p:tgtEl>
                                      </p:cBhvr>
                                    </p:animEffect>
                                  </p:childTnLst>
                                </p:cTn>
                              </p:par>
                            </p:childTnLst>
                          </p:cTn>
                        </p:par>
                        <p:par>
                          <p:cTn id="97" fill="hold">
                            <p:stCondLst>
                              <p:cond delay="4500"/>
                            </p:stCondLst>
                            <p:childTnLst>
                              <p:par>
                                <p:cTn id="98" presetID="10" presetClass="entr" presetSubtype="0" fill="hold" nodeType="afterEffect">
                                  <p:stCondLst>
                                    <p:cond delay="0"/>
                                  </p:stCondLst>
                                  <p:childTnLst>
                                    <p:set>
                                      <p:cBhvr>
                                        <p:cTn id="99" dur="1" fill="hold">
                                          <p:stCondLst>
                                            <p:cond delay="0"/>
                                          </p:stCondLst>
                                        </p:cTn>
                                        <p:tgtEl>
                                          <p:spTgt spid="410">
                                            <p:txEl>
                                              <p:pRg st="7" end="7"/>
                                            </p:txEl>
                                          </p:spTgt>
                                        </p:tgtEl>
                                        <p:attrNameLst>
                                          <p:attrName>style.visibility</p:attrName>
                                        </p:attrNameLst>
                                      </p:cBhvr>
                                      <p:to>
                                        <p:strVal val="visible"/>
                                      </p:to>
                                    </p:set>
                                    <p:animEffect transition="in" filter="fade">
                                      <p:cBhvr>
                                        <p:cTn id="100" dur="500"/>
                                        <p:tgtEl>
                                          <p:spTgt spid="410">
                                            <p:txEl>
                                              <p:pRg st="7" end="7"/>
                                            </p:txEl>
                                          </p:spTgt>
                                        </p:tgtEl>
                                      </p:cBhvr>
                                    </p:animEffect>
                                  </p:childTnLst>
                                </p:cTn>
                              </p:par>
                            </p:childTnLst>
                          </p:cTn>
                        </p:par>
                        <p:par>
                          <p:cTn id="101" fill="hold">
                            <p:stCondLst>
                              <p:cond delay="5000"/>
                            </p:stCondLst>
                            <p:childTnLst>
                              <p:par>
                                <p:cTn id="102" presetID="10" presetClass="entr" presetSubtype="0" fill="hold" nodeType="afterEffect">
                                  <p:stCondLst>
                                    <p:cond delay="0"/>
                                  </p:stCondLst>
                                  <p:childTnLst>
                                    <p:set>
                                      <p:cBhvr>
                                        <p:cTn id="103" dur="1" fill="hold">
                                          <p:stCondLst>
                                            <p:cond delay="0"/>
                                          </p:stCondLst>
                                        </p:cTn>
                                        <p:tgtEl>
                                          <p:spTgt spid="410">
                                            <p:txEl>
                                              <p:pRg st="8" end="8"/>
                                            </p:txEl>
                                          </p:spTgt>
                                        </p:tgtEl>
                                        <p:attrNameLst>
                                          <p:attrName>style.visibility</p:attrName>
                                        </p:attrNameLst>
                                      </p:cBhvr>
                                      <p:to>
                                        <p:strVal val="visible"/>
                                      </p:to>
                                    </p:set>
                                    <p:animEffect transition="in" filter="fade">
                                      <p:cBhvr>
                                        <p:cTn id="104" dur="500"/>
                                        <p:tgtEl>
                                          <p:spTgt spid="410">
                                            <p:txEl>
                                              <p:pRg st="8" end="8"/>
                                            </p:txEl>
                                          </p:spTgt>
                                        </p:tgtEl>
                                      </p:cBhvr>
                                    </p:animEffect>
                                  </p:childTnLst>
                                </p:cTn>
                              </p:par>
                              <p:par>
                                <p:cTn id="105" presetID="10" presetClass="entr" presetSubtype="0" fill="hold" nodeType="withEffect">
                                  <p:stCondLst>
                                    <p:cond delay="0"/>
                                  </p:stCondLst>
                                  <p:childTnLst>
                                    <p:set>
                                      <p:cBhvr>
                                        <p:cTn id="106" dur="1" fill="hold">
                                          <p:stCondLst>
                                            <p:cond delay="0"/>
                                          </p:stCondLst>
                                        </p:cTn>
                                        <p:tgtEl>
                                          <p:spTgt spid="408">
                                            <p:txEl>
                                              <p:pRg st="0" end="0"/>
                                            </p:txEl>
                                          </p:spTgt>
                                        </p:tgtEl>
                                        <p:attrNameLst>
                                          <p:attrName>style.visibility</p:attrName>
                                        </p:attrNameLst>
                                      </p:cBhvr>
                                      <p:to>
                                        <p:strVal val="visible"/>
                                      </p:to>
                                    </p:set>
                                    <p:animEffect transition="in" filter="fade">
                                      <p:cBhvr>
                                        <p:cTn id="107" dur="500"/>
                                        <p:tgtEl>
                                          <p:spTgt spid="408">
                                            <p:txEl>
                                              <p:pRg st="0" end="0"/>
                                            </p:txEl>
                                          </p:spTgt>
                                        </p:tgtEl>
                                      </p:cBhvr>
                                    </p:animEffect>
                                  </p:childTnLst>
                                </p:cTn>
                              </p:par>
                              <p:par>
                                <p:cTn id="108" presetID="10" presetClass="entr" presetSubtype="0" fill="hold" nodeType="withEffect">
                                  <p:stCondLst>
                                    <p:cond delay="0"/>
                                  </p:stCondLst>
                                  <p:childTnLst>
                                    <p:set>
                                      <p:cBhvr>
                                        <p:cTn id="109" dur="1" fill="hold">
                                          <p:stCondLst>
                                            <p:cond delay="0"/>
                                          </p:stCondLst>
                                        </p:cTn>
                                        <p:tgtEl>
                                          <p:spTgt spid="408">
                                            <p:txEl>
                                              <p:pRg st="1" end="1"/>
                                            </p:txEl>
                                          </p:spTgt>
                                        </p:tgtEl>
                                        <p:attrNameLst>
                                          <p:attrName>style.visibility</p:attrName>
                                        </p:attrNameLst>
                                      </p:cBhvr>
                                      <p:to>
                                        <p:strVal val="visible"/>
                                      </p:to>
                                    </p:set>
                                    <p:animEffect transition="in" filter="fade">
                                      <p:cBhvr>
                                        <p:cTn id="110" dur="500"/>
                                        <p:tgtEl>
                                          <p:spTgt spid="408">
                                            <p:txEl>
                                              <p:pRg st="1" end="1"/>
                                            </p:txEl>
                                          </p:spTgt>
                                        </p:tgtEl>
                                      </p:cBhvr>
                                    </p:animEffect>
                                  </p:childTnLst>
                                </p:cTn>
                              </p:par>
                              <p:par>
                                <p:cTn id="111" presetID="10" presetClass="entr" presetSubtype="0" fill="hold" nodeType="withEffect">
                                  <p:stCondLst>
                                    <p:cond delay="0"/>
                                  </p:stCondLst>
                                  <p:childTnLst>
                                    <p:set>
                                      <p:cBhvr>
                                        <p:cTn id="112" dur="1" fill="hold">
                                          <p:stCondLst>
                                            <p:cond delay="0"/>
                                          </p:stCondLst>
                                        </p:cTn>
                                        <p:tgtEl>
                                          <p:spTgt spid="408">
                                            <p:txEl>
                                              <p:pRg st="2" end="2"/>
                                            </p:txEl>
                                          </p:spTgt>
                                        </p:tgtEl>
                                        <p:attrNameLst>
                                          <p:attrName>style.visibility</p:attrName>
                                        </p:attrNameLst>
                                      </p:cBhvr>
                                      <p:to>
                                        <p:strVal val="visible"/>
                                      </p:to>
                                    </p:set>
                                    <p:animEffect transition="in" filter="fade">
                                      <p:cBhvr>
                                        <p:cTn id="113" dur="500"/>
                                        <p:tgtEl>
                                          <p:spTgt spid="408">
                                            <p:txEl>
                                              <p:pRg st="2" end="2"/>
                                            </p:txEl>
                                          </p:spTgt>
                                        </p:tgtEl>
                                      </p:cBhvr>
                                    </p:animEffect>
                                  </p:childTnLst>
                                </p:cTn>
                              </p:par>
                              <p:par>
                                <p:cTn id="114" presetID="10" presetClass="entr" presetSubtype="0" fill="hold" nodeType="withEffect">
                                  <p:stCondLst>
                                    <p:cond delay="0"/>
                                  </p:stCondLst>
                                  <p:childTnLst>
                                    <p:set>
                                      <p:cBhvr>
                                        <p:cTn id="115" dur="1" fill="hold">
                                          <p:stCondLst>
                                            <p:cond delay="0"/>
                                          </p:stCondLst>
                                        </p:cTn>
                                        <p:tgtEl>
                                          <p:spTgt spid="408">
                                            <p:txEl>
                                              <p:pRg st="3" end="3"/>
                                            </p:txEl>
                                          </p:spTgt>
                                        </p:tgtEl>
                                        <p:attrNameLst>
                                          <p:attrName>style.visibility</p:attrName>
                                        </p:attrNameLst>
                                      </p:cBhvr>
                                      <p:to>
                                        <p:strVal val="visible"/>
                                      </p:to>
                                    </p:set>
                                    <p:animEffect transition="in" filter="fade">
                                      <p:cBhvr>
                                        <p:cTn id="116" dur="500"/>
                                        <p:tgtEl>
                                          <p:spTgt spid="408">
                                            <p:txEl>
                                              <p:pRg st="3" end="3"/>
                                            </p:txEl>
                                          </p:spTgt>
                                        </p:tgtEl>
                                      </p:cBhvr>
                                    </p:animEffect>
                                  </p:childTnLst>
                                </p:cTn>
                              </p:par>
                              <p:par>
                                <p:cTn id="117" presetID="10" presetClass="entr" presetSubtype="0" fill="hold" nodeType="withEffect">
                                  <p:stCondLst>
                                    <p:cond delay="0"/>
                                  </p:stCondLst>
                                  <p:childTnLst>
                                    <p:set>
                                      <p:cBhvr>
                                        <p:cTn id="118" dur="1" fill="hold">
                                          <p:stCondLst>
                                            <p:cond delay="0"/>
                                          </p:stCondLst>
                                        </p:cTn>
                                        <p:tgtEl>
                                          <p:spTgt spid="408">
                                            <p:txEl>
                                              <p:pRg st="4" end="4"/>
                                            </p:txEl>
                                          </p:spTgt>
                                        </p:tgtEl>
                                        <p:attrNameLst>
                                          <p:attrName>style.visibility</p:attrName>
                                        </p:attrNameLst>
                                      </p:cBhvr>
                                      <p:to>
                                        <p:strVal val="visible"/>
                                      </p:to>
                                    </p:set>
                                    <p:animEffect transition="in" filter="fade">
                                      <p:cBhvr>
                                        <p:cTn id="119" dur="500"/>
                                        <p:tgtEl>
                                          <p:spTgt spid="408">
                                            <p:txEl>
                                              <p:pRg st="4" end="4"/>
                                            </p:txEl>
                                          </p:spTgt>
                                        </p:tgtEl>
                                      </p:cBhvr>
                                    </p:animEffect>
                                  </p:childTnLst>
                                </p:cTn>
                              </p:par>
                              <p:par>
                                <p:cTn id="120" presetID="10" presetClass="entr" presetSubtype="0" fill="hold" nodeType="withEffect">
                                  <p:stCondLst>
                                    <p:cond delay="0"/>
                                  </p:stCondLst>
                                  <p:childTnLst>
                                    <p:set>
                                      <p:cBhvr>
                                        <p:cTn id="121" dur="1" fill="hold">
                                          <p:stCondLst>
                                            <p:cond delay="0"/>
                                          </p:stCondLst>
                                        </p:cTn>
                                        <p:tgtEl>
                                          <p:spTgt spid="408">
                                            <p:txEl>
                                              <p:pRg st="5" end="5"/>
                                            </p:txEl>
                                          </p:spTgt>
                                        </p:tgtEl>
                                        <p:attrNameLst>
                                          <p:attrName>style.visibility</p:attrName>
                                        </p:attrNameLst>
                                      </p:cBhvr>
                                      <p:to>
                                        <p:strVal val="visible"/>
                                      </p:to>
                                    </p:set>
                                    <p:animEffect transition="in" filter="fade">
                                      <p:cBhvr>
                                        <p:cTn id="122" dur="500"/>
                                        <p:tgtEl>
                                          <p:spTgt spid="408">
                                            <p:txEl>
                                              <p:pRg st="5" end="5"/>
                                            </p:txEl>
                                          </p:spTgt>
                                        </p:tgtEl>
                                      </p:cBhvr>
                                    </p:animEffect>
                                  </p:childTnLst>
                                </p:cTn>
                              </p:par>
                              <p:par>
                                <p:cTn id="123" presetID="10" presetClass="entr" presetSubtype="0" fill="hold" nodeType="withEffect">
                                  <p:stCondLst>
                                    <p:cond delay="0"/>
                                  </p:stCondLst>
                                  <p:childTnLst>
                                    <p:set>
                                      <p:cBhvr>
                                        <p:cTn id="124" dur="1" fill="hold">
                                          <p:stCondLst>
                                            <p:cond delay="0"/>
                                          </p:stCondLst>
                                        </p:cTn>
                                        <p:tgtEl>
                                          <p:spTgt spid="408">
                                            <p:txEl>
                                              <p:pRg st="6" end="6"/>
                                            </p:txEl>
                                          </p:spTgt>
                                        </p:tgtEl>
                                        <p:attrNameLst>
                                          <p:attrName>style.visibility</p:attrName>
                                        </p:attrNameLst>
                                      </p:cBhvr>
                                      <p:to>
                                        <p:strVal val="visible"/>
                                      </p:to>
                                    </p:set>
                                    <p:animEffect transition="in" filter="fade">
                                      <p:cBhvr>
                                        <p:cTn id="125" dur="500"/>
                                        <p:tgtEl>
                                          <p:spTgt spid="408">
                                            <p:txEl>
                                              <p:pRg st="6" end="6"/>
                                            </p:txEl>
                                          </p:spTgt>
                                        </p:tgtEl>
                                      </p:cBhvr>
                                    </p:animEffect>
                                  </p:childTnLst>
                                </p:cTn>
                              </p:par>
                              <p:par>
                                <p:cTn id="126" presetID="10" presetClass="entr" presetSubtype="0" fill="hold" nodeType="withEffect">
                                  <p:stCondLst>
                                    <p:cond delay="0"/>
                                  </p:stCondLst>
                                  <p:childTnLst>
                                    <p:set>
                                      <p:cBhvr>
                                        <p:cTn id="127" dur="1" fill="hold">
                                          <p:stCondLst>
                                            <p:cond delay="0"/>
                                          </p:stCondLst>
                                        </p:cTn>
                                        <p:tgtEl>
                                          <p:spTgt spid="408">
                                            <p:txEl>
                                              <p:pRg st="7" end="7"/>
                                            </p:txEl>
                                          </p:spTgt>
                                        </p:tgtEl>
                                        <p:attrNameLst>
                                          <p:attrName>style.visibility</p:attrName>
                                        </p:attrNameLst>
                                      </p:cBhvr>
                                      <p:to>
                                        <p:strVal val="visible"/>
                                      </p:to>
                                    </p:set>
                                    <p:animEffect transition="in" filter="fade">
                                      <p:cBhvr>
                                        <p:cTn id="128" dur="500"/>
                                        <p:tgtEl>
                                          <p:spTgt spid="408">
                                            <p:txEl>
                                              <p:pRg st="7" end="7"/>
                                            </p:txEl>
                                          </p:spTgt>
                                        </p:tgtEl>
                                      </p:cBhvr>
                                    </p:animEffect>
                                  </p:childTnLst>
                                </p:cTn>
                              </p:par>
                              <p:par>
                                <p:cTn id="129" presetID="10" presetClass="entr" presetSubtype="0" fill="hold" nodeType="withEffect">
                                  <p:stCondLst>
                                    <p:cond delay="0"/>
                                  </p:stCondLst>
                                  <p:childTnLst>
                                    <p:set>
                                      <p:cBhvr>
                                        <p:cTn id="130" dur="1" fill="hold">
                                          <p:stCondLst>
                                            <p:cond delay="0"/>
                                          </p:stCondLst>
                                        </p:cTn>
                                        <p:tgtEl>
                                          <p:spTgt spid="408">
                                            <p:txEl>
                                              <p:pRg st="8" end="8"/>
                                            </p:txEl>
                                          </p:spTgt>
                                        </p:tgtEl>
                                        <p:attrNameLst>
                                          <p:attrName>style.visibility</p:attrName>
                                        </p:attrNameLst>
                                      </p:cBhvr>
                                      <p:to>
                                        <p:strVal val="visible"/>
                                      </p:to>
                                    </p:set>
                                    <p:animEffect transition="in" filter="fade">
                                      <p:cBhvr>
                                        <p:cTn id="131" dur="500"/>
                                        <p:tgtEl>
                                          <p:spTgt spid="408">
                                            <p:txEl>
                                              <p:pRg st="8" end="8"/>
                                            </p:txEl>
                                          </p:spTgt>
                                        </p:tgtEl>
                                      </p:cBhvr>
                                    </p:animEffect>
                                  </p:childTnLst>
                                </p:cTn>
                              </p:par>
                            </p:childTnLst>
                          </p:cTn>
                        </p:par>
                        <p:par>
                          <p:cTn id="132" fill="hold">
                            <p:stCondLst>
                              <p:cond delay="5500"/>
                            </p:stCondLst>
                            <p:childTnLst>
                              <p:par>
                                <p:cTn id="133" presetID="10" presetClass="entr" presetSubtype="0" fill="hold" nodeType="afterEffect">
                                  <p:stCondLst>
                                    <p:cond delay="0"/>
                                  </p:stCondLst>
                                  <p:childTnLst>
                                    <p:set>
                                      <p:cBhvr>
                                        <p:cTn id="134" dur="1" fill="hold">
                                          <p:stCondLst>
                                            <p:cond delay="0"/>
                                          </p:stCondLst>
                                        </p:cTn>
                                        <p:tgtEl>
                                          <p:spTgt spid="412"/>
                                        </p:tgtEl>
                                        <p:attrNameLst>
                                          <p:attrName>style.visibility</p:attrName>
                                        </p:attrNameLst>
                                      </p:cBhvr>
                                      <p:to>
                                        <p:strVal val="visible"/>
                                      </p:to>
                                    </p:set>
                                    <p:animEffect transition="in" filter="fade">
                                      <p:cBhvr>
                                        <p:cTn id="135" dur="500"/>
                                        <p:tgtEl>
                                          <p:spTgt spid="412"/>
                                        </p:tgtEl>
                                      </p:cBhvr>
                                    </p:animEffect>
                                  </p:childTnLst>
                                </p:cTn>
                              </p:par>
                            </p:childTnLst>
                          </p:cTn>
                        </p:par>
                        <p:par>
                          <p:cTn id="136" fill="hold">
                            <p:stCondLst>
                              <p:cond delay="6000"/>
                            </p:stCondLst>
                            <p:childTnLst>
                              <p:par>
                                <p:cTn id="137" presetID="10" presetClass="entr" presetSubtype="0" fill="hold" nodeType="afterEffect">
                                  <p:stCondLst>
                                    <p:cond delay="0"/>
                                  </p:stCondLst>
                                  <p:childTnLst>
                                    <p:set>
                                      <p:cBhvr>
                                        <p:cTn id="138" dur="1" fill="hold">
                                          <p:stCondLst>
                                            <p:cond delay="0"/>
                                          </p:stCondLst>
                                        </p:cTn>
                                        <p:tgtEl>
                                          <p:spTgt spid="413">
                                            <p:txEl>
                                              <p:pRg st="0" end="0"/>
                                            </p:txEl>
                                          </p:spTgt>
                                        </p:tgtEl>
                                        <p:attrNameLst>
                                          <p:attrName>style.visibility</p:attrName>
                                        </p:attrNameLst>
                                      </p:cBhvr>
                                      <p:to>
                                        <p:strVal val="visible"/>
                                      </p:to>
                                    </p:set>
                                    <p:animEffect transition="in" filter="fade">
                                      <p:cBhvr>
                                        <p:cTn id="139" dur="500"/>
                                        <p:tgtEl>
                                          <p:spTgt spid="413">
                                            <p:txEl>
                                              <p:pRg st="0" end="0"/>
                                            </p:txEl>
                                          </p:spTgt>
                                        </p:tgtEl>
                                      </p:cBhvr>
                                    </p:animEffect>
                                  </p:childTnLst>
                                </p:cTn>
                              </p:par>
                            </p:childTnLst>
                          </p:cTn>
                        </p:par>
                        <p:par>
                          <p:cTn id="140" fill="hold">
                            <p:stCondLst>
                              <p:cond delay="6500"/>
                            </p:stCondLst>
                            <p:childTnLst>
                              <p:par>
                                <p:cTn id="141" presetID="10" presetClass="entr" presetSubtype="0" fill="hold" nodeType="afterEffect">
                                  <p:stCondLst>
                                    <p:cond delay="0"/>
                                  </p:stCondLst>
                                  <p:childTnLst>
                                    <p:set>
                                      <p:cBhvr>
                                        <p:cTn id="142" dur="1" fill="hold">
                                          <p:stCondLst>
                                            <p:cond delay="0"/>
                                          </p:stCondLst>
                                        </p:cTn>
                                        <p:tgtEl>
                                          <p:spTgt spid="413">
                                            <p:txEl>
                                              <p:pRg st="1" end="1"/>
                                            </p:txEl>
                                          </p:spTgt>
                                        </p:tgtEl>
                                        <p:attrNameLst>
                                          <p:attrName>style.visibility</p:attrName>
                                        </p:attrNameLst>
                                      </p:cBhvr>
                                      <p:to>
                                        <p:strVal val="visible"/>
                                      </p:to>
                                    </p:set>
                                    <p:animEffect transition="in" filter="fade">
                                      <p:cBhvr>
                                        <p:cTn id="143" dur="500"/>
                                        <p:tgtEl>
                                          <p:spTgt spid="413">
                                            <p:txEl>
                                              <p:pRg st="1" end="1"/>
                                            </p:txEl>
                                          </p:spTgt>
                                        </p:tgtEl>
                                      </p:cBhvr>
                                    </p:animEffect>
                                  </p:childTnLst>
                                </p:cTn>
                              </p:par>
                            </p:childTnLst>
                          </p:cTn>
                        </p:par>
                        <p:par>
                          <p:cTn id="144" fill="hold">
                            <p:stCondLst>
                              <p:cond delay="7000"/>
                            </p:stCondLst>
                            <p:childTnLst>
                              <p:par>
                                <p:cTn id="145" presetID="10" presetClass="entr" presetSubtype="0" fill="hold" nodeType="afterEffect">
                                  <p:stCondLst>
                                    <p:cond delay="0"/>
                                  </p:stCondLst>
                                  <p:childTnLst>
                                    <p:set>
                                      <p:cBhvr>
                                        <p:cTn id="146" dur="1" fill="hold">
                                          <p:stCondLst>
                                            <p:cond delay="0"/>
                                          </p:stCondLst>
                                        </p:cTn>
                                        <p:tgtEl>
                                          <p:spTgt spid="413">
                                            <p:txEl>
                                              <p:pRg st="2" end="2"/>
                                            </p:txEl>
                                          </p:spTgt>
                                        </p:tgtEl>
                                        <p:attrNameLst>
                                          <p:attrName>style.visibility</p:attrName>
                                        </p:attrNameLst>
                                      </p:cBhvr>
                                      <p:to>
                                        <p:strVal val="visible"/>
                                      </p:to>
                                    </p:set>
                                    <p:animEffect transition="in" filter="fade">
                                      <p:cBhvr>
                                        <p:cTn id="147" dur="500"/>
                                        <p:tgtEl>
                                          <p:spTgt spid="413">
                                            <p:txEl>
                                              <p:pRg st="2" end="2"/>
                                            </p:txEl>
                                          </p:spTgt>
                                        </p:tgtEl>
                                      </p:cBhvr>
                                    </p:animEffect>
                                  </p:childTnLst>
                                </p:cTn>
                              </p:par>
                            </p:childTnLst>
                          </p:cTn>
                        </p:par>
                        <p:par>
                          <p:cTn id="148" fill="hold">
                            <p:stCondLst>
                              <p:cond delay="7500"/>
                            </p:stCondLst>
                            <p:childTnLst>
                              <p:par>
                                <p:cTn id="149" presetID="10" presetClass="entr" presetSubtype="0" fill="hold" nodeType="afterEffect">
                                  <p:stCondLst>
                                    <p:cond delay="0"/>
                                  </p:stCondLst>
                                  <p:childTnLst>
                                    <p:set>
                                      <p:cBhvr>
                                        <p:cTn id="150" dur="1" fill="hold">
                                          <p:stCondLst>
                                            <p:cond delay="0"/>
                                          </p:stCondLst>
                                        </p:cTn>
                                        <p:tgtEl>
                                          <p:spTgt spid="413">
                                            <p:txEl>
                                              <p:pRg st="3" end="3"/>
                                            </p:txEl>
                                          </p:spTgt>
                                        </p:tgtEl>
                                        <p:attrNameLst>
                                          <p:attrName>style.visibility</p:attrName>
                                        </p:attrNameLst>
                                      </p:cBhvr>
                                      <p:to>
                                        <p:strVal val="visible"/>
                                      </p:to>
                                    </p:set>
                                    <p:animEffect transition="in" filter="fade">
                                      <p:cBhvr>
                                        <p:cTn id="151" dur="500"/>
                                        <p:tgtEl>
                                          <p:spTgt spid="413">
                                            <p:txEl>
                                              <p:pRg st="3" end="3"/>
                                            </p:txEl>
                                          </p:spTgt>
                                        </p:tgtEl>
                                      </p:cBhvr>
                                    </p:animEffect>
                                  </p:childTnLst>
                                </p:cTn>
                              </p:par>
                            </p:childTnLst>
                          </p:cTn>
                        </p:par>
                        <p:par>
                          <p:cTn id="152" fill="hold">
                            <p:stCondLst>
                              <p:cond delay="8000"/>
                            </p:stCondLst>
                            <p:childTnLst>
                              <p:par>
                                <p:cTn id="153" presetID="10" presetClass="entr" presetSubtype="0" fill="hold" nodeType="afterEffect">
                                  <p:stCondLst>
                                    <p:cond delay="0"/>
                                  </p:stCondLst>
                                  <p:childTnLst>
                                    <p:set>
                                      <p:cBhvr>
                                        <p:cTn id="154" dur="1" fill="hold">
                                          <p:stCondLst>
                                            <p:cond delay="0"/>
                                          </p:stCondLst>
                                        </p:cTn>
                                        <p:tgtEl>
                                          <p:spTgt spid="413">
                                            <p:txEl>
                                              <p:pRg st="4" end="4"/>
                                            </p:txEl>
                                          </p:spTgt>
                                        </p:tgtEl>
                                        <p:attrNameLst>
                                          <p:attrName>style.visibility</p:attrName>
                                        </p:attrNameLst>
                                      </p:cBhvr>
                                      <p:to>
                                        <p:strVal val="visible"/>
                                      </p:to>
                                    </p:set>
                                    <p:animEffect transition="in" filter="fade">
                                      <p:cBhvr>
                                        <p:cTn id="155" dur="500"/>
                                        <p:tgtEl>
                                          <p:spTgt spid="413">
                                            <p:txEl>
                                              <p:pRg st="4" end="4"/>
                                            </p:txEl>
                                          </p:spTgt>
                                        </p:tgtEl>
                                      </p:cBhvr>
                                    </p:animEffect>
                                  </p:childTnLst>
                                </p:cTn>
                              </p:par>
                            </p:childTnLst>
                          </p:cTn>
                        </p:par>
                        <p:par>
                          <p:cTn id="156" fill="hold">
                            <p:stCondLst>
                              <p:cond delay="8500"/>
                            </p:stCondLst>
                            <p:childTnLst>
                              <p:par>
                                <p:cTn id="157" presetID="10" presetClass="entr" presetSubtype="0" fill="hold" nodeType="afterEffect">
                                  <p:stCondLst>
                                    <p:cond delay="0"/>
                                  </p:stCondLst>
                                  <p:childTnLst>
                                    <p:set>
                                      <p:cBhvr>
                                        <p:cTn id="158" dur="1" fill="hold">
                                          <p:stCondLst>
                                            <p:cond delay="0"/>
                                          </p:stCondLst>
                                        </p:cTn>
                                        <p:tgtEl>
                                          <p:spTgt spid="413">
                                            <p:txEl>
                                              <p:pRg st="5" end="5"/>
                                            </p:txEl>
                                          </p:spTgt>
                                        </p:tgtEl>
                                        <p:attrNameLst>
                                          <p:attrName>style.visibility</p:attrName>
                                        </p:attrNameLst>
                                      </p:cBhvr>
                                      <p:to>
                                        <p:strVal val="visible"/>
                                      </p:to>
                                    </p:set>
                                    <p:animEffect transition="in" filter="fade">
                                      <p:cBhvr>
                                        <p:cTn id="159" dur="500"/>
                                        <p:tgtEl>
                                          <p:spTgt spid="413">
                                            <p:txEl>
                                              <p:pRg st="5" end="5"/>
                                            </p:txEl>
                                          </p:spTgt>
                                        </p:tgtEl>
                                      </p:cBhvr>
                                    </p:animEffect>
                                  </p:childTnLst>
                                </p:cTn>
                              </p:par>
                            </p:childTnLst>
                          </p:cTn>
                        </p:par>
                        <p:par>
                          <p:cTn id="160" fill="hold">
                            <p:stCondLst>
                              <p:cond delay="9000"/>
                            </p:stCondLst>
                            <p:childTnLst>
                              <p:par>
                                <p:cTn id="161" presetID="10" presetClass="entr" presetSubtype="0" fill="hold" nodeType="afterEffect">
                                  <p:stCondLst>
                                    <p:cond delay="0"/>
                                  </p:stCondLst>
                                  <p:childTnLst>
                                    <p:set>
                                      <p:cBhvr>
                                        <p:cTn id="162" dur="1" fill="hold">
                                          <p:stCondLst>
                                            <p:cond delay="0"/>
                                          </p:stCondLst>
                                        </p:cTn>
                                        <p:tgtEl>
                                          <p:spTgt spid="413">
                                            <p:txEl>
                                              <p:pRg st="6" end="6"/>
                                            </p:txEl>
                                          </p:spTgt>
                                        </p:tgtEl>
                                        <p:attrNameLst>
                                          <p:attrName>style.visibility</p:attrName>
                                        </p:attrNameLst>
                                      </p:cBhvr>
                                      <p:to>
                                        <p:strVal val="visible"/>
                                      </p:to>
                                    </p:set>
                                    <p:animEffect transition="in" filter="fade">
                                      <p:cBhvr>
                                        <p:cTn id="163" dur="500"/>
                                        <p:tgtEl>
                                          <p:spTgt spid="413">
                                            <p:txEl>
                                              <p:pRg st="6" end="6"/>
                                            </p:txEl>
                                          </p:spTgt>
                                        </p:tgtEl>
                                      </p:cBhvr>
                                    </p:animEffect>
                                  </p:childTnLst>
                                </p:cTn>
                              </p:par>
                            </p:childTnLst>
                          </p:cTn>
                        </p:par>
                        <p:par>
                          <p:cTn id="164" fill="hold">
                            <p:stCondLst>
                              <p:cond delay="9500"/>
                            </p:stCondLst>
                            <p:childTnLst>
                              <p:par>
                                <p:cTn id="165" presetID="10" presetClass="entr" presetSubtype="0" fill="hold" nodeType="afterEffect">
                                  <p:stCondLst>
                                    <p:cond delay="0"/>
                                  </p:stCondLst>
                                  <p:childTnLst>
                                    <p:set>
                                      <p:cBhvr>
                                        <p:cTn id="166" dur="1" fill="hold">
                                          <p:stCondLst>
                                            <p:cond delay="0"/>
                                          </p:stCondLst>
                                        </p:cTn>
                                        <p:tgtEl>
                                          <p:spTgt spid="413">
                                            <p:txEl>
                                              <p:pRg st="7" end="7"/>
                                            </p:txEl>
                                          </p:spTgt>
                                        </p:tgtEl>
                                        <p:attrNameLst>
                                          <p:attrName>style.visibility</p:attrName>
                                        </p:attrNameLst>
                                      </p:cBhvr>
                                      <p:to>
                                        <p:strVal val="visible"/>
                                      </p:to>
                                    </p:set>
                                    <p:animEffect transition="in" filter="fade">
                                      <p:cBhvr>
                                        <p:cTn id="167" dur="500"/>
                                        <p:tgtEl>
                                          <p:spTgt spid="413">
                                            <p:txEl>
                                              <p:pRg st="7" end="7"/>
                                            </p:txEl>
                                          </p:spTgt>
                                        </p:tgtEl>
                                      </p:cBhvr>
                                    </p:animEffect>
                                  </p:childTnLst>
                                </p:cTn>
                              </p:par>
                            </p:childTnLst>
                          </p:cTn>
                        </p:par>
                        <p:par>
                          <p:cTn id="168" fill="hold">
                            <p:stCondLst>
                              <p:cond delay="10000"/>
                            </p:stCondLst>
                            <p:childTnLst>
                              <p:par>
                                <p:cTn id="169" presetID="10" presetClass="entr" presetSubtype="0" fill="hold" nodeType="afterEffect">
                                  <p:stCondLst>
                                    <p:cond delay="0"/>
                                  </p:stCondLst>
                                  <p:childTnLst>
                                    <p:set>
                                      <p:cBhvr>
                                        <p:cTn id="170" dur="1" fill="hold">
                                          <p:stCondLst>
                                            <p:cond delay="0"/>
                                          </p:stCondLst>
                                        </p:cTn>
                                        <p:tgtEl>
                                          <p:spTgt spid="413">
                                            <p:txEl>
                                              <p:pRg st="8" end="8"/>
                                            </p:txEl>
                                          </p:spTgt>
                                        </p:tgtEl>
                                        <p:attrNameLst>
                                          <p:attrName>style.visibility</p:attrName>
                                        </p:attrNameLst>
                                      </p:cBhvr>
                                      <p:to>
                                        <p:strVal val="visible"/>
                                      </p:to>
                                    </p:set>
                                    <p:animEffect transition="in" filter="fade">
                                      <p:cBhvr>
                                        <p:cTn id="171" dur="500"/>
                                        <p:tgtEl>
                                          <p:spTgt spid="413">
                                            <p:txEl>
                                              <p:pRg st="8" end="8"/>
                                            </p:txEl>
                                          </p:spTgt>
                                        </p:tgtEl>
                                      </p:cBhvr>
                                    </p:animEffect>
                                  </p:childTnLst>
                                </p:cTn>
                              </p:par>
                              <p:par>
                                <p:cTn id="172" presetID="10" presetClass="entr" presetSubtype="0" fill="hold" nodeType="withEffect">
                                  <p:stCondLst>
                                    <p:cond delay="0"/>
                                  </p:stCondLst>
                                  <p:childTnLst>
                                    <p:set>
                                      <p:cBhvr>
                                        <p:cTn id="173" dur="1" fill="hold">
                                          <p:stCondLst>
                                            <p:cond delay="0"/>
                                          </p:stCondLst>
                                        </p:cTn>
                                        <p:tgtEl>
                                          <p:spTgt spid="411">
                                            <p:txEl>
                                              <p:pRg st="0" end="0"/>
                                            </p:txEl>
                                          </p:spTgt>
                                        </p:tgtEl>
                                        <p:attrNameLst>
                                          <p:attrName>style.visibility</p:attrName>
                                        </p:attrNameLst>
                                      </p:cBhvr>
                                      <p:to>
                                        <p:strVal val="visible"/>
                                      </p:to>
                                    </p:set>
                                    <p:animEffect transition="in" filter="fade">
                                      <p:cBhvr>
                                        <p:cTn id="174" dur="500"/>
                                        <p:tgtEl>
                                          <p:spTgt spid="411">
                                            <p:txEl>
                                              <p:pRg st="0" end="0"/>
                                            </p:txEl>
                                          </p:spTgt>
                                        </p:tgtEl>
                                      </p:cBhvr>
                                    </p:animEffect>
                                  </p:childTnLst>
                                </p:cTn>
                              </p:par>
                              <p:par>
                                <p:cTn id="175" presetID="10" presetClass="entr" presetSubtype="0" fill="hold" nodeType="withEffect">
                                  <p:stCondLst>
                                    <p:cond delay="0"/>
                                  </p:stCondLst>
                                  <p:childTnLst>
                                    <p:set>
                                      <p:cBhvr>
                                        <p:cTn id="176" dur="1" fill="hold">
                                          <p:stCondLst>
                                            <p:cond delay="0"/>
                                          </p:stCondLst>
                                        </p:cTn>
                                        <p:tgtEl>
                                          <p:spTgt spid="411">
                                            <p:txEl>
                                              <p:pRg st="1" end="1"/>
                                            </p:txEl>
                                          </p:spTgt>
                                        </p:tgtEl>
                                        <p:attrNameLst>
                                          <p:attrName>style.visibility</p:attrName>
                                        </p:attrNameLst>
                                      </p:cBhvr>
                                      <p:to>
                                        <p:strVal val="visible"/>
                                      </p:to>
                                    </p:set>
                                    <p:animEffect transition="in" filter="fade">
                                      <p:cBhvr>
                                        <p:cTn id="177" dur="500"/>
                                        <p:tgtEl>
                                          <p:spTgt spid="411">
                                            <p:txEl>
                                              <p:pRg st="1" end="1"/>
                                            </p:txEl>
                                          </p:spTgt>
                                        </p:tgtEl>
                                      </p:cBhvr>
                                    </p:animEffect>
                                  </p:childTnLst>
                                </p:cTn>
                              </p:par>
                              <p:par>
                                <p:cTn id="178" presetID="10" presetClass="entr" presetSubtype="0" fill="hold" nodeType="withEffect">
                                  <p:stCondLst>
                                    <p:cond delay="0"/>
                                  </p:stCondLst>
                                  <p:childTnLst>
                                    <p:set>
                                      <p:cBhvr>
                                        <p:cTn id="179" dur="1" fill="hold">
                                          <p:stCondLst>
                                            <p:cond delay="0"/>
                                          </p:stCondLst>
                                        </p:cTn>
                                        <p:tgtEl>
                                          <p:spTgt spid="411">
                                            <p:txEl>
                                              <p:pRg st="2" end="2"/>
                                            </p:txEl>
                                          </p:spTgt>
                                        </p:tgtEl>
                                        <p:attrNameLst>
                                          <p:attrName>style.visibility</p:attrName>
                                        </p:attrNameLst>
                                      </p:cBhvr>
                                      <p:to>
                                        <p:strVal val="visible"/>
                                      </p:to>
                                    </p:set>
                                    <p:animEffect transition="in" filter="fade">
                                      <p:cBhvr>
                                        <p:cTn id="180" dur="500"/>
                                        <p:tgtEl>
                                          <p:spTgt spid="411">
                                            <p:txEl>
                                              <p:pRg st="2" end="2"/>
                                            </p:txEl>
                                          </p:spTgt>
                                        </p:tgtEl>
                                      </p:cBhvr>
                                    </p:animEffect>
                                  </p:childTnLst>
                                </p:cTn>
                              </p:par>
                              <p:par>
                                <p:cTn id="181" presetID="10" presetClass="entr" presetSubtype="0" fill="hold" nodeType="withEffect">
                                  <p:stCondLst>
                                    <p:cond delay="0"/>
                                  </p:stCondLst>
                                  <p:childTnLst>
                                    <p:set>
                                      <p:cBhvr>
                                        <p:cTn id="182" dur="1" fill="hold">
                                          <p:stCondLst>
                                            <p:cond delay="0"/>
                                          </p:stCondLst>
                                        </p:cTn>
                                        <p:tgtEl>
                                          <p:spTgt spid="411">
                                            <p:txEl>
                                              <p:pRg st="3" end="3"/>
                                            </p:txEl>
                                          </p:spTgt>
                                        </p:tgtEl>
                                        <p:attrNameLst>
                                          <p:attrName>style.visibility</p:attrName>
                                        </p:attrNameLst>
                                      </p:cBhvr>
                                      <p:to>
                                        <p:strVal val="visible"/>
                                      </p:to>
                                    </p:set>
                                    <p:animEffect transition="in" filter="fade">
                                      <p:cBhvr>
                                        <p:cTn id="183" dur="500"/>
                                        <p:tgtEl>
                                          <p:spTgt spid="411">
                                            <p:txEl>
                                              <p:pRg st="3" end="3"/>
                                            </p:txEl>
                                          </p:spTgt>
                                        </p:tgtEl>
                                      </p:cBhvr>
                                    </p:animEffect>
                                  </p:childTnLst>
                                </p:cTn>
                              </p:par>
                              <p:par>
                                <p:cTn id="184" presetID="10" presetClass="entr" presetSubtype="0" fill="hold" nodeType="withEffect">
                                  <p:stCondLst>
                                    <p:cond delay="0"/>
                                  </p:stCondLst>
                                  <p:childTnLst>
                                    <p:set>
                                      <p:cBhvr>
                                        <p:cTn id="185" dur="1" fill="hold">
                                          <p:stCondLst>
                                            <p:cond delay="0"/>
                                          </p:stCondLst>
                                        </p:cTn>
                                        <p:tgtEl>
                                          <p:spTgt spid="411">
                                            <p:txEl>
                                              <p:pRg st="4" end="4"/>
                                            </p:txEl>
                                          </p:spTgt>
                                        </p:tgtEl>
                                        <p:attrNameLst>
                                          <p:attrName>style.visibility</p:attrName>
                                        </p:attrNameLst>
                                      </p:cBhvr>
                                      <p:to>
                                        <p:strVal val="visible"/>
                                      </p:to>
                                    </p:set>
                                    <p:animEffect transition="in" filter="fade">
                                      <p:cBhvr>
                                        <p:cTn id="186" dur="500"/>
                                        <p:tgtEl>
                                          <p:spTgt spid="411">
                                            <p:txEl>
                                              <p:pRg st="4" end="4"/>
                                            </p:txEl>
                                          </p:spTgt>
                                        </p:tgtEl>
                                      </p:cBhvr>
                                    </p:animEffect>
                                  </p:childTnLst>
                                </p:cTn>
                              </p:par>
                              <p:par>
                                <p:cTn id="187" presetID="10" presetClass="entr" presetSubtype="0" fill="hold" nodeType="withEffect">
                                  <p:stCondLst>
                                    <p:cond delay="0"/>
                                  </p:stCondLst>
                                  <p:childTnLst>
                                    <p:set>
                                      <p:cBhvr>
                                        <p:cTn id="188" dur="1" fill="hold">
                                          <p:stCondLst>
                                            <p:cond delay="0"/>
                                          </p:stCondLst>
                                        </p:cTn>
                                        <p:tgtEl>
                                          <p:spTgt spid="411">
                                            <p:txEl>
                                              <p:pRg st="5" end="5"/>
                                            </p:txEl>
                                          </p:spTgt>
                                        </p:tgtEl>
                                        <p:attrNameLst>
                                          <p:attrName>style.visibility</p:attrName>
                                        </p:attrNameLst>
                                      </p:cBhvr>
                                      <p:to>
                                        <p:strVal val="visible"/>
                                      </p:to>
                                    </p:set>
                                    <p:animEffect transition="in" filter="fade">
                                      <p:cBhvr>
                                        <p:cTn id="189" dur="500"/>
                                        <p:tgtEl>
                                          <p:spTgt spid="411">
                                            <p:txEl>
                                              <p:pRg st="5" end="5"/>
                                            </p:txEl>
                                          </p:spTgt>
                                        </p:tgtEl>
                                      </p:cBhvr>
                                    </p:animEffect>
                                  </p:childTnLst>
                                </p:cTn>
                              </p:par>
                              <p:par>
                                <p:cTn id="190" presetID="10" presetClass="entr" presetSubtype="0" fill="hold" nodeType="withEffect">
                                  <p:stCondLst>
                                    <p:cond delay="0"/>
                                  </p:stCondLst>
                                  <p:childTnLst>
                                    <p:set>
                                      <p:cBhvr>
                                        <p:cTn id="191" dur="1" fill="hold">
                                          <p:stCondLst>
                                            <p:cond delay="0"/>
                                          </p:stCondLst>
                                        </p:cTn>
                                        <p:tgtEl>
                                          <p:spTgt spid="411">
                                            <p:txEl>
                                              <p:pRg st="6" end="6"/>
                                            </p:txEl>
                                          </p:spTgt>
                                        </p:tgtEl>
                                        <p:attrNameLst>
                                          <p:attrName>style.visibility</p:attrName>
                                        </p:attrNameLst>
                                      </p:cBhvr>
                                      <p:to>
                                        <p:strVal val="visible"/>
                                      </p:to>
                                    </p:set>
                                    <p:animEffect transition="in" filter="fade">
                                      <p:cBhvr>
                                        <p:cTn id="192" dur="500"/>
                                        <p:tgtEl>
                                          <p:spTgt spid="411">
                                            <p:txEl>
                                              <p:pRg st="6" end="6"/>
                                            </p:txEl>
                                          </p:spTgt>
                                        </p:tgtEl>
                                      </p:cBhvr>
                                    </p:animEffect>
                                  </p:childTnLst>
                                </p:cTn>
                              </p:par>
                              <p:par>
                                <p:cTn id="193" presetID="10" presetClass="entr" presetSubtype="0" fill="hold" nodeType="withEffect">
                                  <p:stCondLst>
                                    <p:cond delay="0"/>
                                  </p:stCondLst>
                                  <p:childTnLst>
                                    <p:set>
                                      <p:cBhvr>
                                        <p:cTn id="194" dur="1" fill="hold">
                                          <p:stCondLst>
                                            <p:cond delay="0"/>
                                          </p:stCondLst>
                                        </p:cTn>
                                        <p:tgtEl>
                                          <p:spTgt spid="411">
                                            <p:txEl>
                                              <p:pRg st="7" end="7"/>
                                            </p:txEl>
                                          </p:spTgt>
                                        </p:tgtEl>
                                        <p:attrNameLst>
                                          <p:attrName>style.visibility</p:attrName>
                                        </p:attrNameLst>
                                      </p:cBhvr>
                                      <p:to>
                                        <p:strVal val="visible"/>
                                      </p:to>
                                    </p:set>
                                    <p:animEffect transition="in" filter="fade">
                                      <p:cBhvr>
                                        <p:cTn id="195" dur="500"/>
                                        <p:tgtEl>
                                          <p:spTgt spid="411">
                                            <p:txEl>
                                              <p:pRg st="7" end="7"/>
                                            </p:txEl>
                                          </p:spTgt>
                                        </p:tgtEl>
                                      </p:cBhvr>
                                    </p:animEffect>
                                  </p:childTnLst>
                                </p:cTn>
                              </p:par>
                              <p:par>
                                <p:cTn id="196" presetID="10" presetClass="entr" presetSubtype="0" fill="hold" nodeType="withEffect">
                                  <p:stCondLst>
                                    <p:cond delay="0"/>
                                  </p:stCondLst>
                                  <p:childTnLst>
                                    <p:set>
                                      <p:cBhvr>
                                        <p:cTn id="197" dur="1" fill="hold">
                                          <p:stCondLst>
                                            <p:cond delay="0"/>
                                          </p:stCondLst>
                                        </p:cTn>
                                        <p:tgtEl>
                                          <p:spTgt spid="411">
                                            <p:txEl>
                                              <p:pRg st="8" end="8"/>
                                            </p:txEl>
                                          </p:spTgt>
                                        </p:tgtEl>
                                        <p:attrNameLst>
                                          <p:attrName>style.visibility</p:attrName>
                                        </p:attrNameLst>
                                      </p:cBhvr>
                                      <p:to>
                                        <p:strVal val="visible"/>
                                      </p:to>
                                    </p:set>
                                    <p:animEffect transition="in" filter="fade">
                                      <p:cBhvr>
                                        <p:cTn id="198" dur="500"/>
                                        <p:tgtEl>
                                          <p:spTgt spid="411">
                                            <p:txEl>
                                              <p:pRg st="8" end="8"/>
                                            </p:txEl>
                                          </p:spTgt>
                                        </p:tgtEl>
                                      </p:cBhvr>
                                    </p:animEffect>
                                  </p:childTnLst>
                                </p:cTn>
                              </p:par>
                            </p:childTnLst>
                          </p:cTn>
                        </p:par>
                        <p:par>
                          <p:cTn id="199" fill="hold">
                            <p:stCondLst>
                              <p:cond delay="10500"/>
                            </p:stCondLst>
                            <p:childTnLst>
                              <p:par>
                                <p:cTn id="200" presetID="10" presetClass="entr" presetSubtype="0" fill="hold" nodeType="afterEffect">
                                  <p:stCondLst>
                                    <p:cond delay="0"/>
                                  </p:stCondLst>
                                  <p:childTnLst>
                                    <p:set>
                                      <p:cBhvr>
                                        <p:cTn id="201" dur="1" fill="hold">
                                          <p:stCondLst>
                                            <p:cond delay="0"/>
                                          </p:stCondLst>
                                        </p:cTn>
                                        <p:tgtEl>
                                          <p:spTgt spid="415"/>
                                        </p:tgtEl>
                                        <p:attrNameLst>
                                          <p:attrName>style.visibility</p:attrName>
                                        </p:attrNameLst>
                                      </p:cBhvr>
                                      <p:to>
                                        <p:strVal val="visible"/>
                                      </p:to>
                                    </p:set>
                                    <p:animEffect transition="in" filter="fade">
                                      <p:cBhvr>
                                        <p:cTn id="202" dur="500"/>
                                        <p:tgtEl>
                                          <p:spTgt spid="415"/>
                                        </p:tgtEl>
                                      </p:cBhvr>
                                    </p:animEffect>
                                  </p:childTnLst>
                                </p:cTn>
                              </p:par>
                            </p:childTnLst>
                          </p:cTn>
                        </p:par>
                        <p:par>
                          <p:cTn id="203" fill="hold">
                            <p:stCondLst>
                              <p:cond delay="11000"/>
                            </p:stCondLst>
                            <p:childTnLst>
                              <p:par>
                                <p:cTn id="204" presetID="10" presetClass="entr" presetSubtype="0" fill="hold" nodeType="afterEffect">
                                  <p:stCondLst>
                                    <p:cond delay="0"/>
                                  </p:stCondLst>
                                  <p:childTnLst>
                                    <p:set>
                                      <p:cBhvr>
                                        <p:cTn id="205" dur="1" fill="hold">
                                          <p:stCondLst>
                                            <p:cond delay="0"/>
                                          </p:stCondLst>
                                        </p:cTn>
                                        <p:tgtEl>
                                          <p:spTgt spid="416">
                                            <p:txEl>
                                              <p:pRg st="0" end="0"/>
                                            </p:txEl>
                                          </p:spTgt>
                                        </p:tgtEl>
                                        <p:attrNameLst>
                                          <p:attrName>style.visibility</p:attrName>
                                        </p:attrNameLst>
                                      </p:cBhvr>
                                      <p:to>
                                        <p:strVal val="visible"/>
                                      </p:to>
                                    </p:set>
                                    <p:animEffect transition="in" filter="fade">
                                      <p:cBhvr>
                                        <p:cTn id="206" dur="500"/>
                                        <p:tgtEl>
                                          <p:spTgt spid="416">
                                            <p:txEl>
                                              <p:pRg st="0" end="0"/>
                                            </p:txEl>
                                          </p:spTgt>
                                        </p:tgtEl>
                                      </p:cBhvr>
                                    </p:animEffect>
                                  </p:childTnLst>
                                </p:cTn>
                              </p:par>
                            </p:childTnLst>
                          </p:cTn>
                        </p:par>
                        <p:par>
                          <p:cTn id="207" fill="hold">
                            <p:stCondLst>
                              <p:cond delay="11500"/>
                            </p:stCondLst>
                            <p:childTnLst>
                              <p:par>
                                <p:cTn id="208" presetID="10" presetClass="entr" presetSubtype="0" fill="hold" nodeType="afterEffect">
                                  <p:stCondLst>
                                    <p:cond delay="0"/>
                                  </p:stCondLst>
                                  <p:childTnLst>
                                    <p:set>
                                      <p:cBhvr>
                                        <p:cTn id="209" dur="1" fill="hold">
                                          <p:stCondLst>
                                            <p:cond delay="0"/>
                                          </p:stCondLst>
                                        </p:cTn>
                                        <p:tgtEl>
                                          <p:spTgt spid="416">
                                            <p:txEl>
                                              <p:pRg st="1" end="1"/>
                                            </p:txEl>
                                          </p:spTgt>
                                        </p:tgtEl>
                                        <p:attrNameLst>
                                          <p:attrName>style.visibility</p:attrName>
                                        </p:attrNameLst>
                                      </p:cBhvr>
                                      <p:to>
                                        <p:strVal val="visible"/>
                                      </p:to>
                                    </p:set>
                                    <p:animEffect transition="in" filter="fade">
                                      <p:cBhvr>
                                        <p:cTn id="210" dur="500"/>
                                        <p:tgtEl>
                                          <p:spTgt spid="416">
                                            <p:txEl>
                                              <p:pRg st="1" end="1"/>
                                            </p:txEl>
                                          </p:spTgt>
                                        </p:tgtEl>
                                      </p:cBhvr>
                                    </p:animEffect>
                                  </p:childTnLst>
                                </p:cTn>
                              </p:par>
                            </p:childTnLst>
                          </p:cTn>
                        </p:par>
                        <p:par>
                          <p:cTn id="211" fill="hold">
                            <p:stCondLst>
                              <p:cond delay="12000"/>
                            </p:stCondLst>
                            <p:childTnLst>
                              <p:par>
                                <p:cTn id="212" presetID="10" presetClass="entr" presetSubtype="0" fill="hold" nodeType="afterEffect">
                                  <p:stCondLst>
                                    <p:cond delay="0"/>
                                  </p:stCondLst>
                                  <p:childTnLst>
                                    <p:set>
                                      <p:cBhvr>
                                        <p:cTn id="213" dur="1" fill="hold">
                                          <p:stCondLst>
                                            <p:cond delay="0"/>
                                          </p:stCondLst>
                                        </p:cTn>
                                        <p:tgtEl>
                                          <p:spTgt spid="416">
                                            <p:txEl>
                                              <p:pRg st="2" end="2"/>
                                            </p:txEl>
                                          </p:spTgt>
                                        </p:tgtEl>
                                        <p:attrNameLst>
                                          <p:attrName>style.visibility</p:attrName>
                                        </p:attrNameLst>
                                      </p:cBhvr>
                                      <p:to>
                                        <p:strVal val="visible"/>
                                      </p:to>
                                    </p:set>
                                    <p:animEffect transition="in" filter="fade">
                                      <p:cBhvr>
                                        <p:cTn id="214" dur="500"/>
                                        <p:tgtEl>
                                          <p:spTgt spid="416">
                                            <p:txEl>
                                              <p:pRg st="2" end="2"/>
                                            </p:txEl>
                                          </p:spTgt>
                                        </p:tgtEl>
                                      </p:cBhvr>
                                    </p:animEffect>
                                  </p:childTnLst>
                                </p:cTn>
                              </p:par>
                            </p:childTnLst>
                          </p:cTn>
                        </p:par>
                        <p:par>
                          <p:cTn id="215" fill="hold">
                            <p:stCondLst>
                              <p:cond delay="12500"/>
                            </p:stCondLst>
                            <p:childTnLst>
                              <p:par>
                                <p:cTn id="216" presetID="10" presetClass="entr" presetSubtype="0" fill="hold" nodeType="afterEffect">
                                  <p:stCondLst>
                                    <p:cond delay="0"/>
                                  </p:stCondLst>
                                  <p:childTnLst>
                                    <p:set>
                                      <p:cBhvr>
                                        <p:cTn id="217" dur="1" fill="hold">
                                          <p:stCondLst>
                                            <p:cond delay="0"/>
                                          </p:stCondLst>
                                        </p:cTn>
                                        <p:tgtEl>
                                          <p:spTgt spid="416">
                                            <p:txEl>
                                              <p:pRg st="3" end="3"/>
                                            </p:txEl>
                                          </p:spTgt>
                                        </p:tgtEl>
                                        <p:attrNameLst>
                                          <p:attrName>style.visibility</p:attrName>
                                        </p:attrNameLst>
                                      </p:cBhvr>
                                      <p:to>
                                        <p:strVal val="visible"/>
                                      </p:to>
                                    </p:set>
                                    <p:animEffect transition="in" filter="fade">
                                      <p:cBhvr>
                                        <p:cTn id="218" dur="500"/>
                                        <p:tgtEl>
                                          <p:spTgt spid="416">
                                            <p:txEl>
                                              <p:pRg st="3" end="3"/>
                                            </p:txEl>
                                          </p:spTgt>
                                        </p:tgtEl>
                                      </p:cBhvr>
                                    </p:animEffect>
                                  </p:childTnLst>
                                </p:cTn>
                              </p:par>
                            </p:childTnLst>
                          </p:cTn>
                        </p:par>
                        <p:par>
                          <p:cTn id="219" fill="hold">
                            <p:stCondLst>
                              <p:cond delay="13000"/>
                            </p:stCondLst>
                            <p:childTnLst>
                              <p:par>
                                <p:cTn id="220" presetID="10" presetClass="entr" presetSubtype="0" fill="hold" nodeType="afterEffect">
                                  <p:stCondLst>
                                    <p:cond delay="0"/>
                                  </p:stCondLst>
                                  <p:childTnLst>
                                    <p:set>
                                      <p:cBhvr>
                                        <p:cTn id="221" dur="1" fill="hold">
                                          <p:stCondLst>
                                            <p:cond delay="0"/>
                                          </p:stCondLst>
                                        </p:cTn>
                                        <p:tgtEl>
                                          <p:spTgt spid="416">
                                            <p:txEl>
                                              <p:pRg st="4" end="4"/>
                                            </p:txEl>
                                          </p:spTgt>
                                        </p:tgtEl>
                                        <p:attrNameLst>
                                          <p:attrName>style.visibility</p:attrName>
                                        </p:attrNameLst>
                                      </p:cBhvr>
                                      <p:to>
                                        <p:strVal val="visible"/>
                                      </p:to>
                                    </p:set>
                                    <p:animEffect transition="in" filter="fade">
                                      <p:cBhvr>
                                        <p:cTn id="222" dur="500"/>
                                        <p:tgtEl>
                                          <p:spTgt spid="416">
                                            <p:txEl>
                                              <p:pRg st="4" end="4"/>
                                            </p:txEl>
                                          </p:spTgt>
                                        </p:tgtEl>
                                      </p:cBhvr>
                                    </p:animEffect>
                                  </p:childTnLst>
                                </p:cTn>
                              </p:par>
                            </p:childTnLst>
                          </p:cTn>
                        </p:par>
                        <p:par>
                          <p:cTn id="223" fill="hold">
                            <p:stCondLst>
                              <p:cond delay="13500"/>
                            </p:stCondLst>
                            <p:childTnLst>
                              <p:par>
                                <p:cTn id="224" presetID="10" presetClass="entr" presetSubtype="0" fill="hold" nodeType="afterEffect">
                                  <p:stCondLst>
                                    <p:cond delay="0"/>
                                  </p:stCondLst>
                                  <p:childTnLst>
                                    <p:set>
                                      <p:cBhvr>
                                        <p:cTn id="225" dur="1" fill="hold">
                                          <p:stCondLst>
                                            <p:cond delay="0"/>
                                          </p:stCondLst>
                                        </p:cTn>
                                        <p:tgtEl>
                                          <p:spTgt spid="416">
                                            <p:txEl>
                                              <p:pRg st="5" end="5"/>
                                            </p:txEl>
                                          </p:spTgt>
                                        </p:tgtEl>
                                        <p:attrNameLst>
                                          <p:attrName>style.visibility</p:attrName>
                                        </p:attrNameLst>
                                      </p:cBhvr>
                                      <p:to>
                                        <p:strVal val="visible"/>
                                      </p:to>
                                    </p:set>
                                    <p:animEffect transition="in" filter="fade">
                                      <p:cBhvr>
                                        <p:cTn id="226" dur="500"/>
                                        <p:tgtEl>
                                          <p:spTgt spid="416">
                                            <p:txEl>
                                              <p:pRg st="5" end="5"/>
                                            </p:txEl>
                                          </p:spTgt>
                                        </p:tgtEl>
                                      </p:cBhvr>
                                    </p:animEffect>
                                  </p:childTnLst>
                                </p:cTn>
                              </p:par>
                            </p:childTnLst>
                          </p:cTn>
                        </p:par>
                        <p:par>
                          <p:cTn id="227" fill="hold">
                            <p:stCondLst>
                              <p:cond delay="14000"/>
                            </p:stCondLst>
                            <p:childTnLst>
                              <p:par>
                                <p:cTn id="228" presetID="10" presetClass="entr" presetSubtype="0" fill="hold" nodeType="afterEffect">
                                  <p:stCondLst>
                                    <p:cond delay="0"/>
                                  </p:stCondLst>
                                  <p:childTnLst>
                                    <p:set>
                                      <p:cBhvr>
                                        <p:cTn id="229" dur="1" fill="hold">
                                          <p:stCondLst>
                                            <p:cond delay="0"/>
                                          </p:stCondLst>
                                        </p:cTn>
                                        <p:tgtEl>
                                          <p:spTgt spid="416">
                                            <p:txEl>
                                              <p:pRg st="6" end="6"/>
                                            </p:txEl>
                                          </p:spTgt>
                                        </p:tgtEl>
                                        <p:attrNameLst>
                                          <p:attrName>style.visibility</p:attrName>
                                        </p:attrNameLst>
                                      </p:cBhvr>
                                      <p:to>
                                        <p:strVal val="visible"/>
                                      </p:to>
                                    </p:set>
                                    <p:animEffect transition="in" filter="fade">
                                      <p:cBhvr>
                                        <p:cTn id="230" dur="500"/>
                                        <p:tgtEl>
                                          <p:spTgt spid="416">
                                            <p:txEl>
                                              <p:pRg st="6" end="6"/>
                                            </p:txEl>
                                          </p:spTgt>
                                        </p:tgtEl>
                                      </p:cBhvr>
                                    </p:animEffect>
                                  </p:childTnLst>
                                </p:cTn>
                              </p:par>
                            </p:childTnLst>
                          </p:cTn>
                        </p:par>
                        <p:par>
                          <p:cTn id="231" fill="hold">
                            <p:stCondLst>
                              <p:cond delay="14500"/>
                            </p:stCondLst>
                            <p:childTnLst>
                              <p:par>
                                <p:cTn id="232" presetID="10" presetClass="entr" presetSubtype="0" fill="hold" nodeType="afterEffect">
                                  <p:stCondLst>
                                    <p:cond delay="0"/>
                                  </p:stCondLst>
                                  <p:childTnLst>
                                    <p:set>
                                      <p:cBhvr>
                                        <p:cTn id="233" dur="1" fill="hold">
                                          <p:stCondLst>
                                            <p:cond delay="0"/>
                                          </p:stCondLst>
                                        </p:cTn>
                                        <p:tgtEl>
                                          <p:spTgt spid="416">
                                            <p:txEl>
                                              <p:pRg st="7" end="7"/>
                                            </p:txEl>
                                          </p:spTgt>
                                        </p:tgtEl>
                                        <p:attrNameLst>
                                          <p:attrName>style.visibility</p:attrName>
                                        </p:attrNameLst>
                                      </p:cBhvr>
                                      <p:to>
                                        <p:strVal val="visible"/>
                                      </p:to>
                                    </p:set>
                                    <p:animEffect transition="in" filter="fade">
                                      <p:cBhvr>
                                        <p:cTn id="234" dur="500"/>
                                        <p:tgtEl>
                                          <p:spTgt spid="416">
                                            <p:txEl>
                                              <p:pRg st="7" end="7"/>
                                            </p:txEl>
                                          </p:spTgt>
                                        </p:tgtEl>
                                      </p:cBhvr>
                                    </p:animEffect>
                                  </p:childTnLst>
                                </p:cTn>
                              </p:par>
                            </p:childTnLst>
                          </p:cTn>
                        </p:par>
                        <p:par>
                          <p:cTn id="235" fill="hold">
                            <p:stCondLst>
                              <p:cond delay="15000"/>
                            </p:stCondLst>
                            <p:childTnLst>
                              <p:par>
                                <p:cTn id="236" presetID="10" presetClass="entr" presetSubtype="0" fill="hold" nodeType="afterEffect">
                                  <p:stCondLst>
                                    <p:cond delay="0"/>
                                  </p:stCondLst>
                                  <p:childTnLst>
                                    <p:set>
                                      <p:cBhvr>
                                        <p:cTn id="237" dur="1" fill="hold">
                                          <p:stCondLst>
                                            <p:cond delay="0"/>
                                          </p:stCondLst>
                                        </p:cTn>
                                        <p:tgtEl>
                                          <p:spTgt spid="416">
                                            <p:txEl>
                                              <p:pRg st="8" end="8"/>
                                            </p:txEl>
                                          </p:spTgt>
                                        </p:tgtEl>
                                        <p:attrNameLst>
                                          <p:attrName>style.visibility</p:attrName>
                                        </p:attrNameLst>
                                      </p:cBhvr>
                                      <p:to>
                                        <p:strVal val="visible"/>
                                      </p:to>
                                    </p:set>
                                    <p:animEffect transition="in" filter="fade">
                                      <p:cBhvr>
                                        <p:cTn id="238" dur="500"/>
                                        <p:tgtEl>
                                          <p:spTgt spid="416">
                                            <p:txEl>
                                              <p:pRg st="8" end="8"/>
                                            </p:txEl>
                                          </p:spTgt>
                                        </p:tgtEl>
                                      </p:cBhvr>
                                    </p:animEffect>
                                  </p:childTnLst>
                                </p:cTn>
                              </p:par>
                              <p:par>
                                <p:cTn id="239" presetID="10" presetClass="entr" presetSubtype="0" fill="hold" nodeType="withEffect">
                                  <p:stCondLst>
                                    <p:cond delay="0"/>
                                  </p:stCondLst>
                                  <p:childTnLst>
                                    <p:set>
                                      <p:cBhvr>
                                        <p:cTn id="240" dur="1" fill="hold">
                                          <p:stCondLst>
                                            <p:cond delay="0"/>
                                          </p:stCondLst>
                                        </p:cTn>
                                        <p:tgtEl>
                                          <p:spTgt spid="414">
                                            <p:txEl>
                                              <p:pRg st="0" end="0"/>
                                            </p:txEl>
                                          </p:spTgt>
                                        </p:tgtEl>
                                        <p:attrNameLst>
                                          <p:attrName>style.visibility</p:attrName>
                                        </p:attrNameLst>
                                      </p:cBhvr>
                                      <p:to>
                                        <p:strVal val="visible"/>
                                      </p:to>
                                    </p:set>
                                    <p:animEffect transition="in" filter="fade">
                                      <p:cBhvr>
                                        <p:cTn id="241" dur="500"/>
                                        <p:tgtEl>
                                          <p:spTgt spid="414">
                                            <p:txEl>
                                              <p:pRg st="0" end="0"/>
                                            </p:txEl>
                                          </p:spTgt>
                                        </p:tgtEl>
                                      </p:cBhvr>
                                    </p:animEffect>
                                  </p:childTnLst>
                                </p:cTn>
                              </p:par>
                              <p:par>
                                <p:cTn id="242" presetID="10" presetClass="entr" presetSubtype="0" fill="hold" nodeType="withEffect">
                                  <p:stCondLst>
                                    <p:cond delay="0"/>
                                  </p:stCondLst>
                                  <p:childTnLst>
                                    <p:set>
                                      <p:cBhvr>
                                        <p:cTn id="243" dur="1" fill="hold">
                                          <p:stCondLst>
                                            <p:cond delay="0"/>
                                          </p:stCondLst>
                                        </p:cTn>
                                        <p:tgtEl>
                                          <p:spTgt spid="414">
                                            <p:txEl>
                                              <p:pRg st="1" end="1"/>
                                            </p:txEl>
                                          </p:spTgt>
                                        </p:tgtEl>
                                        <p:attrNameLst>
                                          <p:attrName>style.visibility</p:attrName>
                                        </p:attrNameLst>
                                      </p:cBhvr>
                                      <p:to>
                                        <p:strVal val="visible"/>
                                      </p:to>
                                    </p:set>
                                    <p:animEffect transition="in" filter="fade">
                                      <p:cBhvr>
                                        <p:cTn id="244" dur="500"/>
                                        <p:tgtEl>
                                          <p:spTgt spid="414">
                                            <p:txEl>
                                              <p:pRg st="1" end="1"/>
                                            </p:txEl>
                                          </p:spTgt>
                                        </p:tgtEl>
                                      </p:cBhvr>
                                    </p:animEffect>
                                  </p:childTnLst>
                                </p:cTn>
                              </p:par>
                              <p:par>
                                <p:cTn id="245" presetID="10" presetClass="entr" presetSubtype="0" fill="hold" nodeType="withEffect">
                                  <p:stCondLst>
                                    <p:cond delay="0"/>
                                  </p:stCondLst>
                                  <p:childTnLst>
                                    <p:set>
                                      <p:cBhvr>
                                        <p:cTn id="246" dur="1" fill="hold">
                                          <p:stCondLst>
                                            <p:cond delay="0"/>
                                          </p:stCondLst>
                                        </p:cTn>
                                        <p:tgtEl>
                                          <p:spTgt spid="414">
                                            <p:txEl>
                                              <p:pRg st="2" end="2"/>
                                            </p:txEl>
                                          </p:spTgt>
                                        </p:tgtEl>
                                        <p:attrNameLst>
                                          <p:attrName>style.visibility</p:attrName>
                                        </p:attrNameLst>
                                      </p:cBhvr>
                                      <p:to>
                                        <p:strVal val="visible"/>
                                      </p:to>
                                    </p:set>
                                    <p:animEffect transition="in" filter="fade">
                                      <p:cBhvr>
                                        <p:cTn id="247" dur="500"/>
                                        <p:tgtEl>
                                          <p:spTgt spid="414">
                                            <p:txEl>
                                              <p:pRg st="2" end="2"/>
                                            </p:txEl>
                                          </p:spTgt>
                                        </p:tgtEl>
                                      </p:cBhvr>
                                    </p:animEffect>
                                  </p:childTnLst>
                                </p:cTn>
                              </p:par>
                              <p:par>
                                <p:cTn id="248" presetID="10" presetClass="entr" presetSubtype="0" fill="hold" nodeType="withEffect">
                                  <p:stCondLst>
                                    <p:cond delay="0"/>
                                  </p:stCondLst>
                                  <p:childTnLst>
                                    <p:set>
                                      <p:cBhvr>
                                        <p:cTn id="249" dur="1" fill="hold">
                                          <p:stCondLst>
                                            <p:cond delay="0"/>
                                          </p:stCondLst>
                                        </p:cTn>
                                        <p:tgtEl>
                                          <p:spTgt spid="414">
                                            <p:txEl>
                                              <p:pRg st="3" end="3"/>
                                            </p:txEl>
                                          </p:spTgt>
                                        </p:tgtEl>
                                        <p:attrNameLst>
                                          <p:attrName>style.visibility</p:attrName>
                                        </p:attrNameLst>
                                      </p:cBhvr>
                                      <p:to>
                                        <p:strVal val="visible"/>
                                      </p:to>
                                    </p:set>
                                    <p:animEffect transition="in" filter="fade">
                                      <p:cBhvr>
                                        <p:cTn id="250" dur="500"/>
                                        <p:tgtEl>
                                          <p:spTgt spid="414">
                                            <p:txEl>
                                              <p:pRg st="3" end="3"/>
                                            </p:txEl>
                                          </p:spTgt>
                                        </p:tgtEl>
                                      </p:cBhvr>
                                    </p:animEffect>
                                  </p:childTnLst>
                                </p:cTn>
                              </p:par>
                              <p:par>
                                <p:cTn id="251" presetID="10" presetClass="entr" presetSubtype="0" fill="hold" nodeType="withEffect">
                                  <p:stCondLst>
                                    <p:cond delay="0"/>
                                  </p:stCondLst>
                                  <p:childTnLst>
                                    <p:set>
                                      <p:cBhvr>
                                        <p:cTn id="252" dur="1" fill="hold">
                                          <p:stCondLst>
                                            <p:cond delay="0"/>
                                          </p:stCondLst>
                                        </p:cTn>
                                        <p:tgtEl>
                                          <p:spTgt spid="414">
                                            <p:txEl>
                                              <p:pRg st="4" end="4"/>
                                            </p:txEl>
                                          </p:spTgt>
                                        </p:tgtEl>
                                        <p:attrNameLst>
                                          <p:attrName>style.visibility</p:attrName>
                                        </p:attrNameLst>
                                      </p:cBhvr>
                                      <p:to>
                                        <p:strVal val="visible"/>
                                      </p:to>
                                    </p:set>
                                    <p:animEffect transition="in" filter="fade">
                                      <p:cBhvr>
                                        <p:cTn id="253" dur="500"/>
                                        <p:tgtEl>
                                          <p:spTgt spid="414">
                                            <p:txEl>
                                              <p:pRg st="4" end="4"/>
                                            </p:txEl>
                                          </p:spTgt>
                                        </p:tgtEl>
                                      </p:cBhvr>
                                    </p:animEffect>
                                  </p:childTnLst>
                                </p:cTn>
                              </p:par>
                              <p:par>
                                <p:cTn id="254" presetID="10" presetClass="entr" presetSubtype="0" fill="hold" nodeType="withEffect">
                                  <p:stCondLst>
                                    <p:cond delay="0"/>
                                  </p:stCondLst>
                                  <p:childTnLst>
                                    <p:set>
                                      <p:cBhvr>
                                        <p:cTn id="255" dur="1" fill="hold">
                                          <p:stCondLst>
                                            <p:cond delay="0"/>
                                          </p:stCondLst>
                                        </p:cTn>
                                        <p:tgtEl>
                                          <p:spTgt spid="414">
                                            <p:txEl>
                                              <p:pRg st="5" end="5"/>
                                            </p:txEl>
                                          </p:spTgt>
                                        </p:tgtEl>
                                        <p:attrNameLst>
                                          <p:attrName>style.visibility</p:attrName>
                                        </p:attrNameLst>
                                      </p:cBhvr>
                                      <p:to>
                                        <p:strVal val="visible"/>
                                      </p:to>
                                    </p:set>
                                    <p:animEffect transition="in" filter="fade">
                                      <p:cBhvr>
                                        <p:cTn id="256" dur="500"/>
                                        <p:tgtEl>
                                          <p:spTgt spid="414">
                                            <p:txEl>
                                              <p:pRg st="5" end="5"/>
                                            </p:txEl>
                                          </p:spTgt>
                                        </p:tgtEl>
                                      </p:cBhvr>
                                    </p:animEffect>
                                  </p:childTnLst>
                                </p:cTn>
                              </p:par>
                              <p:par>
                                <p:cTn id="257" presetID="10" presetClass="entr" presetSubtype="0" fill="hold" nodeType="withEffect">
                                  <p:stCondLst>
                                    <p:cond delay="0"/>
                                  </p:stCondLst>
                                  <p:childTnLst>
                                    <p:set>
                                      <p:cBhvr>
                                        <p:cTn id="258" dur="1" fill="hold">
                                          <p:stCondLst>
                                            <p:cond delay="0"/>
                                          </p:stCondLst>
                                        </p:cTn>
                                        <p:tgtEl>
                                          <p:spTgt spid="414">
                                            <p:txEl>
                                              <p:pRg st="6" end="6"/>
                                            </p:txEl>
                                          </p:spTgt>
                                        </p:tgtEl>
                                        <p:attrNameLst>
                                          <p:attrName>style.visibility</p:attrName>
                                        </p:attrNameLst>
                                      </p:cBhvr>
                                      <p:to>
                                        <p:strVal val="visible"/>
                                      </p:to>
                                    </p:set>
                                    <p:animEffect transition="in" filter="fade">
                                      <p:cBhvr>
                                        <p:cTn id="259" dur="500"/>
                                        <p:tgtEl>
                                          <p:spTgt spid="414">
                                            <p:txEl>
                                              <p:pRg st="6" end="6"/>
                                            </p:txEl>
                                          </p:spTgt>
                                        </p:tgtEl>
                                      </p:cBhvr>
                                    </p:animEffect>
                                  </p:childTnLst>
                                </p:cTn>
                              </p:par>
                              <p:par>
                                <p:cTn id="260" presetID="10" presetClass="entr" presetSubtype="0" fill="hold" nodeType="withEffect">
                                  <p:stCondLst>
                                    <p:cond delay="0"/>
                                  </p:stCondLst>
                                  <p:childTnLst>
                                    <p:set>
                                      <p:cBhvr>
                                        <p:cTn id="261" dur="1" fill="hold">
                                          <p:stCondLst>
                                            <p:cond delay="0"/>
                                          </p:stCondLst>
                                        </p:cTn>
                                        <p:tgtEl>
                                          <p:spTgt spid="414">
                                            <p:txEl>
                                              <p:pRg st="7" end="7"/>
                                            </p:txEl>
                                          </p:spTgt>
                                        </p:tgtEl>
                                        <p:attrNameLst>
                                          <p:attrName>style.visibility</p:attrName>
                                        </p:attrNameLst>
                                      </p:cBhvr>
                                      <p:to>
                                        <p:strVal val="visible"/>
                                      </p:to>
                                    </p:set>
                                    <p:animEffect transition="in" filter="fade">
                                      <p:cBhvr>
                                        <p:cTn id="262" dur="500"/>
                                        <p:tgtEl>
                                          <p:spTgt spid="414">
                                            <p:txEl>
                                              <p:pRg st="7" end="7"/>
                                            </p:txEl>
                                          </p:spTgt>
                                        </p:tgtEl>
                                      </p:cBhvr>
                                    </p:animEffect>
                                  </p:childTnLst>
                                </p:cTn>
                              </p:par>
                              <p:par>
                                <p:cTn id="263" presetID="10" presetClass="entr" presetSubtype="0" fill="hold" nodeType="withEffect">
                                  <p:stCondLst>
                                    <p:cond delay="0"/>
                                  </p:stCondLst>
                                  <p:childTnLst>
                                    <p:set>
                                      <p:cBhvr>
                                        <p:cTn id="264" dur="1" fill="hold">
                                          <p:stCondLst>
                                            <p:cond delay="0"/>
                                          </p:stCondLst>
                                        </p:cTn>
                                        <p:tgtEl>
                                          <p:spTgt spid="414">
                                            <p:txEl>
                                              <p:pRg st="8" end="8"/>
                                            </p:txEl>
                                          </p:spTgt>
                                        </p:tgtEl>
                                        <p:attrNameLst>
                                          <p:attrName>style.visibility</p:attrName>
                                        </p:attrNameLst>
                                      </p:cBhvr>
                                      <p:to>
                                        <p:strVal val="visible"/>
                                      </p:to>
                                    </p:set>
                                    <p:animEffect transition="in" filter="fade">
                                      <p:cBhvr>
                                        <p:cTn id="265" dur="500"/>
                                        <p:tgtEl>
                                          <p:spTgt spid="414">
                                            <p:txEl>
                                              <p:pRg st="8" end="8"/>
                                            </p:txEl>
                                          </p:spTgt>
                                        </p:tgtEl>
                                      </p:cBhvr>
                                    </p:animEffect>
                                  </p:childTnLst>
                                </p:cTn>
                              </p:par>
                            </p:childTnLst>
                          </p:cTn>
                        </p:par>
                        <p:par>
                          <p:cTn id="266" fill="hold">
                            <p:stCondLst>
                              <p:cond delay="15500"/>
                            </p:stCondLst>
                            <p:childTnLst>
                              <p:par>
                                <p:cTn id="267" presetID="10" presetClass="entr" presetSubtype="0" fill="hold" nodeType="afterEffect">
                                  <p:stCondLst>
                                    <p:cond delay="0"/>
                                  </p:stCondLst>
                                  <p:childTnLst>
                                    <p:set>
                                      <p:cBhvr>
                                        <p:cTn id="268" dur="1" fill="hold">
                                          <p:stCondLst>
                                            <p:cond delay="0"/>
                                          </p:stCondLst>
                                        </p:cTn>
                                        <p:tgtEl>
                                          <p:spTgt spid="418"/>
                                        </p:tgtEl>
                                        <p:attrNameLst>
                                          <p:attrName>style.visibility</p:attrName>
                                        </p:attrNameLst>
                                      </p:cBhvr>
                                      <p:to>
                                        <p:strVal val="visible"/>
                                      </p:to>
                                    </p:set>
                                    <p:animEffect transition="in" filter="fade">
                                      <p:cBhvr>
                                        <p:cTn id="269" dur="500"/>
                                        <p:tgtEl>
                                          <p:spTgt spid="418"/>
                                        </p:tgtEl>
                                      </p:cBhvr>
                                    </p:animEffect>
                                  </p:childTnLst>
                                </p:cTn>
                              </p:par>
                            </p:childTnLst>
                          </p:cTn>
                        </p:par>
                        <p:par>
                          <p:cTn id="270" fill="hold">
                            <p:stCondLst>
                              <p:cond delay="16000"/>
                            </p:stCondLst>
                            <p:childTnLst>
                              <p:par>
                                <p:cTn id="271" presetID="10" presetClass="entr" presetSubtype="0" fill="hold" nodeType="afterEffect">
                                  <p:stCondLst>
                                    <p:cond delay="0"/>
                                  </p:stCondLst>
                                  <p:childTnLst>
                                    <p:set>
                                      <p:cBhvr>
                                        <p:cTn id="272" dur="1" fill="hold">
                                          <p:stCondLst>
                                            <p:cond delay="0"/>
                                          </p:stCondLst>
                                        </p:cTn>
                                        <p:tgtEl>
                                          <p:spTgt spid="419">
                                            <p:txEl>
                                              <p:pRg st="0" end="0"/>
                                            </p:txEl>
                                          </p:spTgt>
                                        </p:tgtEl>
                                        <p:attrNameLst>
                                          <p:attrName>style.visibility</p:attrName>
                                        </p:attrNameLst>
                                      </p:cBhvr>
                                      <p:to>
                                        <p:strVal val="visible"/>
                                      </p:to>
                                    </p:set>
                                    <p:animEffect transition="in" filter="fade">
                                      <p:cBhvr>
                                        <p:cTn id="273" dur="500"/>
                                        <p:tgtEl>
                                          <p:spTgt spid="419">
                                            <p:txEl>
                                              <p:pRg st="0" end="0"/>
                                            </p:txEl>
                                          </p:spTgt>
                                        </p:tgtEl>
                                      </p:cBhvr>
                                    </p:animEffect>
                                  </p:childTnLst>
                                </p:cTn>
                              </p:par>
                            </p:childTnLst>
                          </p:cTn>
                        </p:par>
                        <p:par>
                          <p:cTn id="274" fill="hold">
                            <p:stCondLst>
                              <p:cond delay="16500"/>
                            </p:stCondLst>
                            <p:childTnLst>
                              <p:par>
                                <p:cTn id="275" presetID="10" presetClass="entr" presetSubtype="0" fill="hold" nodeType="afterEffect">
                                  <p:stCondLst>
                                    <p:cond delay="0"/>
                                  </p:stCondLst>
                                  <p:childTnLst>
                                    <p:set>
                                      <p:cBhvr>
                                        <p:cTn id="276" dur="1" fill="hold">
                                          <p:stCondLst>
                                            <p:cond delay="0"/>
                                          </p:stCondLst>
                                        </p:cTn>
                                        <p:tgtEl>
                                          <p:spTgt spid="419">
                                            <p:txEl>
                                              <p:pRg st="1" end="1"/>
                                            </p:txEl>
                                          </p:spTgt>
                                        </p:tgtEl>
                                        <p:attrNameLst>
                                          <p:attrName>style.visibility</p:attrName>
                                        </p:attrNameLst>
                                      </p:cBhvr>
                                      <p:to>
                                        <p:strVal val="visible"/>
                                      </p:to>
                                    </p:set>
                                    <p:animEffect transition="in" filter="fade">
                                      <p:cBhvr>
                                        <p:cTn id="277" dur="500"/>
                                        <p:tgtEl>
                                          <p:spTgt spid="419">
                                            <p:txEl>
                                              <p:pRg st="1" end="1"/>
                                            </p:txEl>
                                          </p:spTgt>
                                        </p:tgtEl>
                                      </p:cBhvr>
                                    </p:animEffect>
                                  </p:childTnLst>
                                </p:cTn>
                              </p:par>
                            </p:childTnLst>
                          </p:cTn>
                        </p:par>
                        <p:par>
                          <p:cTn id="278" fill="hold">
                            <p:stCondLst>
                              <p:cond delay="17000"/>
                            </p:stCondLst>
                            <p:childTnLst>
                              <p:par>
                                <p:cTn id="279" presetID="10" presetClass="entr" presetSubtype="0" fill="hold" nodeType="afterEffect">
                                  <p:stCondLst>
                                    <p:cond delay="0"/>
                                  </p:stCondLst>
                                  <p:childTnLst>
                                    <p:set>
                                      <p:cBhvr>
                                        <p:cTn id="280" dur="1" fill="hold">
                                          <p:stCondLst>
                                            <p:cond delay="0"/>
                                          </p:stCondLst>
                                        </p:cTn>
                                        <p:tgtEl>
                                          <p:spTgt spid="419">
                                            <p:txEl>
                                              <p:pRg st="2" end="2"/>
                                            </p:txEl>
                                          </p:spTgt>
                                        </p:tgtEl>
                                        <p:attrNameLst>
                                          <p:attrName>style.visibility</p:attrName>
                                        </p:attrNameLst>
                                      </p:cBhvr>
                                      <p:to>
                                        <p:strVal val="visible"/>
                                      </p:to>
                                    </p:set>
                                    <p:animEffect transition="in" filter="fade">
                                      <p:cBhvr>
                                        <p:cTn id="281" dur="500"/>
                                        <p:tgtEl>
                                          <p:spTgt spid="419">
                                            <p:txEl>
                                              <p:pRg st="2" end="2"/>
                                            </p:txEl>
                                          </p:spTgt>
                                        </p:tgtEl>
                                      </p:cBhvr>
                                    </p:animEffect>
                                  </p:childTnLst>
                                </p:cTn>
                              </p:par>
                            </p:childTnLst>
                          </p:cTn>
                        </p:par>
                        <p:par>
                          <p:cTn id="282" fill="hold">
                            <p:stCondLst>
                              <p:cond delay="17500"/>
                            </p:stCondLst>
                            <p:childTnLst>
                              <p:par>
                                <p:cTn id="283" presetID="10" presetClass="entr" presetSubtype="0" fill="hold" nodeType="afterEffect">
                                  <p:stCondLst>
                                    <p:cond delay="0"/>
                                  </p:stCondLst>
                                  <p:childTnLst>
                                    <p:set>
                                      <p:cBhvr>
                                        <p:cTn id="284" dur="1" fill="hold">
                                          <p:stCondLst>
                                            <p:cond delay="0"/>
                                          </p:stCondLst>
                                        </p:cTn>
                                        <p:tgtEl>
                                          <p:spTgt spid="419">
                                            <p:txEl>
                                              <p:pRg st="3" end="3"/>
                                            </p:txEl>
                                          </p:spTgt>
                                        </p:tgtEl>
                                        <p:attrNameLst>
                                          <p:attrName>style.visibility</p:attrName>
                                        </p:attrNameLst>
                                      </p:cBhvr>
                                      <p:to>
                                        <p:strVal val="visible"/>
                                      </p:to>
                                    </p:set>
                                    <p:animEffect transition="in" filter="fade">
                                      <p:cBhvr>
                                        <p:cTn id="285" dur="500"/>
                                        <p:tgtEl>
                                          <p:spTgt spid="419">
                                            <p:txEl>
                                              <p:pRg st="3" end="3"/>
                                            </p:txEl>
                                          </p:spTgt>
                                        </p:tgtEl>
                                      </p:cBhvr>
                                    </p:animEffect>
                                  </p:childTnLst>
                                </p:cTn>
                              </p:par>
                            </p:childTnLst>
                          </p:cTn>
                        </p:par>
                        <p:par>
                          <p:cTn id="286" fill="hold">
                            <p:stCondLst>
                              <p:cond delay="18000"/>
                            </p:stCondLst>
                            <p:childTnLst>
                              <p:par>
                                <p:cTn id="287" presetID="10" presetClass="entr" presetSubtype="0" fill="hold" nodeType="afterEffect">
                                  <p:stCondLst>
                                    <p:cond delay="0"/>
                                  </p:stCondLst>
                                  <p:childTnLst>
                                    <p:set>
                                      <p:cBhvr>
                                        <p:cTn id="288" dur="1" fill="hold">
                                          <p:stCondLst>
                                            <p:cond delay="0"/>
                                          </p:stCondLst>
                                        </p:cTn>
                                        <p:tgtEl>
                                          <p:spTgt spid="419">
                                            <p:txEl>
                                              <p:pRg st="4" end="4"/>
                                            </p:txEl>
                                          </p:spTgt>
                                        </p:tgtEl>
                                        <p:attrNameLst>
                                          <p:attrName>style.visibility</p:attrName>
                                        </p:attrNameLst>
                                      </p:cBhvr>
                                      <p:to>
                                        <p:strVal val="visible"/>
                                      </p:to>
                                    </p:set>
                                    <p:animEffect transition="in" filter="fade">
                                      <p:cBhvr>
                                        <p:cTn id="289" dur="500"/>
                                        <p:tgtEl>
                                          <p:spTgt spid="419">
                                            <p:txEl>
                                              <p:pRg st="4" end="4"/>
                                            </p:txEl>
                                          </p:spTgt>
                                        </p:tgtEl>
                                      </p:cBhvr>
                                    </p:animEffect>
                                  </p:childTnLst>
                                </p:cTn>
                              </p:par>
                            </p:childTnLst>
                          </p:cTn>
                        </p:par>
                        <p:par>
                          <p:cTn id="290" fill="hold">
                            <p:stCondLst>
                              <p:cond delay="18500"/>
                            </p:stCondLst>
                            <p:childTnLst>
                              <p:par>
                                <p:cTn id="291" presetID="10" presetClass="entr" presetSubtype="0" fill="hold" nodeType="afterEffect">
                                  <p:stCondLst>
                                    <p:cond delay="0"/>
                                  </p:stCondLst>
                                  <p:childTnLst>
                                    <p:set>
                                      <p:cBhvr>
                                        <p:cTn id="292" dur="1" fill="hold">
                                          <p:stCondLst>
                                            <p:cond delay="0"/>
                                          </p:stCondLst>
                                        </p:cTn>
                                        <p:tgtEl>
                                          <p:spTgt spid="419">
                                            <p:txEl>
                                              <p:pRg st="5" end="5"/>
                                            </p:txEl>
                                          </p:spTgt>
                                        </p:tgtEl>
                                        <p:attrNameLst>
                                          <p:attrName>style.visibility</p:attrName>
                                        </p:attrNameLst>
                                      </p:cBhvr>
                                      <p:to>
                                        <p:strVal val="visible"/>
                                      </p:to>
                                    </p:set>
                                    <p:animEffect transition="in" filter="fade">
                                      <p:cBhvr>
                                        <p:cTn id="293" dur="500"/>
                                        <p:tgtEl>
                                          <p:spTgt spid="419">
                                            <p:txEl>
                                              <p:pRg st="5" end="5"/>
                                            </p:txEl>
                                          </p:spTgt>
                                        </p:tgtEl>
                                      </p:cBhvr>
                                    </p:animEffect>
                                  </p:childTnLst>
                                </p:cTn>
                              </p:par>
                            </p:childTnLst>
                          </p:cTn>
                        </p:par>
                        <p:par>
                          <p:cTn id="294" fill="hold">
                            <p:stCondLst>
                              <p:cond delay="19000"/>
                            </p:stCondLst>
                            <p:childTnLst>
                              <p:par>
                                <p:cTn id="295" presetID="10" presetClass="entr" presetSubtype="0" fill="hold" nodeType="afterEffect">
                                  <p:stCondLst>
                                    <p:cond delay="0"/>
                                  </p:stCondLst>
                                  <p:childTnLst>
                                    <p:set>
                                      <p:cBhvr>
                                        <p:cTn id="296" dur="1" fill="hold">
                                          <p:stCondLst>
                                            <p:cond delay="0"/>
                                          </p:stCondLst>
                                        </p:cTn>
                                        <p:tgtEl>
                                          <p:spTgt spid="419">
                                            <p:txEl>
                                              <p:pRg st="6" end="6"/>
                                            </p:txEl>
                                          </p:spTgt>
                                        </p:tgtEl>
                                        <p:attrNameLst>
                                          <p:attrName>style.visibility</p:attrName>
                                        </p:attrNameLst>
                                      </p:cBhvr>
                                      <p:to>
                                        <p:strVal val="visible"/>
                                      </p:to>
                                    </p:set>
                                    <p:animEffect transition="in" filter="fade">
                                      <p:cBhvr>
                                        <p:cTn id="297" dur="500"/>
                                        <p:tgtEl>
                                          <p:spTgt spid="419">
                                            <p:txEl>
                                              <p:pRg st="6" end="6"/>
                                            </p:txEl>
                                          </p:spTgt>
                                        </p:tgtEl>
                                      </p:cBhvr>
                                    </p:animEffect>
                                  </p:childTnLst>
                                </p:cTn>
                              </p:par>
                            </p:childTnLst>
                          </p:cTn>
                        </p:par>
                        <p:par>
                          <p:cTn id="298" fill="hold">
                            <p:stCondLst>
                              <p:cond delay="19500"/>
                            </p:stCondLst>
                            <p:childTnLst>
                              <p:par>
                                <p:cTn id="299" presetID="10" presetClass="entr" presetSubtype="0" fill="hold" nodeType="afterEffect">
                                  <p:stCondLst>
                                    <p:cond delay="0"/>
                                  </p:stCondLst>
                                  <p:childTnLst>
                                    <p:set>
                                      <p:cBhvr>
                                        <p:cTn id="300" dur="1" fill="hold">
                                          <p:stCondLst>
                                            <p:cond delay="0"/>
                                          </p:stCondLst>
                                        </p:cTn>
                                        <p:tgtEl>
                                          <p:spTgt spid="419">
                                            <p:txEl>
                                              <p:pRg st="7" end="7"/>
                                            </p:txEl>
                                          </p:spTgt>
                                        </p:tgtEl>
                                        <p:attrNameLst>
                                          <p:attrName>style.visibility</p:attrName>
                                        </p:attrNameLst>
                                      </p:cBhvr>
                                      <p:to>
                                        <p:strVal val="visible"/>
                                      </p:to>
                                    </p:set>
                                    <p:animEffect transition="in" filter="fade">
                                      <p:cBhvr>
                                        <p:cTn id="301" dur="500"/>
                                        <p:tgtEl>
                                          <p:spTgt spid="419">
                                            <p:txEl>
                                              <p:pRg st="7" end="7"/>
                                            </p:txEl>
                                          </p:spTgt>
                                        </p:tgtEl>
                                      </p:cBhvr>
                                    </p:animEffect>
                                  </p:childTnLst>
                                </p:cTn>
                              </p:par>
                            </p:childTnLst>
                          </p:cTn>
                        </p:par>
                        <p:par>
                          <p:cTn id="302" fill="hold">
                            <p:stCondLst>
                              <p:cond delay="20000"/>
                            </p:stCondLst>
                            <p:childTnLst>
                              <p:par>
                                <p:cTn id="303" presetID="10" presetClass="entr" presetSubtype="0" fill="hold" nodeType="afterEffect">
                                  <p:stCondLst>
                                    <p:cond delay="0"/>
                                  </p:stCondLst>
                                  <p:childTnLst>
                                    <p:set>
                                      <p:cBhvr>
                                        <p:cTn id="304" dur="1" fill="hold">
                                          <p:stCondLst>
                                            <p:cond delay="0"/>
                                          </p:stCondLst>
                                        </p:cTn>
                                        <p:tgtEl>
                                          <p:spTgt spid="419">
                                            <p:txEl>
                                              <p:pRg st="8" end="8"/>
                                            </p:txEl>
                                          </p:spTgt>
                                        </p:tgtEl>
                                        <p:attrNameLst>
                                          <p:attrName>style.visibility</p:attrName>
                                        </p:attrNameLst>
                                      </p:cBhvr>
                                      <p:to>
                                        <p:strVal val="visible"/>
                                      </p:to>
                                    </p:set>
                                    <p:animEffect transition="in" filter="fade">
                                      <p:cBhvr>
                                        <p:cTn id="305" dur="500"/>
                                        <p:tgtEl>
                                          <p:spTgt spid="419">
                                            <p:txEl>
                                              <p:pRg st="8" end="8"/>
                                            </p:txEl>
                                          </p:spTgt>
                                        </p:tgtEl>
                                      </p:cBhvr>
                                    </p:animEffect>
                                  </p:childTnLst>
                                </p:cTn>
                              </p:par>
                              <p:par>
                                <p:cTn id="306" presetID="10" presetClass="entr" presetSubtype="0" fill="hold" nodeType="withEffect">
                                  <p:stCondLst>
                                    <p:cond delay="0"/>
                                  </p:stCondLst>
                                  <p:childTnLst>
                                    <p:set>
                                      <p:cBhvr>
                                        <p:cTn id="307" dur="1" fill="hold">
                                          <p:stCondLst>
                                            <p:cond delay="0"/>
                                          </p:stCondLst>
                                        </p:cTn>
                                        <p:tgtEl>
                                          <p:spTgt spid="417">
                                            <p:txEl>
                                              <p:pRg st="0" end="0"/>
                                            </p:txEl>
                                          </p:spTgt>
                                        </p:tgtEl>
                                        <p:attrNameLst>
                                          <p:attrName>style.visibility</p:attrName>
                                        </p:attrNameLst>
                                      </p:cBhvr>
                                      <p:to>
                                        <p:strVal val="visible"/>
                                      </p:to>
                                    </p:set>
                                    <p:animEffect transition="in" filter="fade">
                                      <p:cBhvr>
                                        <p:cTn id="308" dur="500"/>
                                        <p:tgtEl>
                                          <p:spTgt spid="417">
                                            <p:txEl>
                                              <p:pRg st="0" end="0"/>
                                            </p:txEl>
                                          </p:spTgt>
                                        </p:tgtEl>
                                      </p:cBhvr>
                                    </p:animEffect>
                                  </p:childTnLst>
                                </p:cTn>
                              </p:par>
                              <p:par>
                                <p:cTn id="309" presetID="10" presetClass="entr" presetSubtype="0" fill="hold" nodeType="withEffect">
                                  <p:stCondLst>
                                    <p:cond delay="0"/>
                                  </p:stCondLst>
                                  <p:childTnLst>
                                    <p:set>
                                      <p:cBhvr>
                                        <p:cTn id="310" dur="1" fill="hold">
                                          <p:stCondLst>
                                            <p:cond delay="0"/>
                                          </p:stCondLst>
                                        </p:cTn>
                                        <p:tgtEl>
                                          <p:spTgt spid="417">
                                            <p:txEl>
                                              <p:pRg st="1" end="1"/>
                                            </p:txEl>
                                          </p:spTgt>
                                        </p:tgtEl>
                                        <p:attrNameLst>
                                          <p:attrName>style.visibility</p:attrName>
                                        </p:attrNameLst>
                                      </p:cBhvr>
                                      <p:to>
                                        <p:strVal val="visible"/>
                                      </p:to>
                                    </p:set>
                                    <p:animEffect transition="in" filter="fade">
                                      <p:cBhvr>
                                        <p:cTn id="311" dur="500"/>
                                        <p:tgtEl>
                                          <p:spTgt spid="417">
                                            <p:txEl>
                                              <p:pRg st="1" end="1"/>
                                            </p:txEl>
                                          </p:spTgt>
                                        </p:tgtEl>
                                      </p:cBhvr>
                                    </p:animEffect>
                                  </p:childTnLst>
                                </p:cTn>
                              </p:par>
                              <p:par>
                                <p:cTn id="312" presetID="10" presetClass="entr" presetSubtype="0" fill="hold" nodeType="withEffect">
                                  <p:stCondLst>
                                    <p:cond delay="0"/>
                                  </p:stCondLst>
                                  <p:childTnLst>
                                    <p:set>
                                      <p:cBhvr>
                                        <p:cTn id="313" dur="1" fill="hold">
                                          <p:stCondLst>
                                            <p:cond delay="0"/>
                                          </p:stCondLst>
                                        </p:cTn>
                                        <p:tgtEl>
                                          <p:spTgt spid="417">
                                            <p:txEl>
                                              <p:pRg st="2" end="2"/>
                                            </p:txEl>
                                          </p:spTgt>
                                        </p:tgtEl>
                                        <p:attrNameLst>
                                          <p:attrName>style.visibility</p:attrName>
                                        </p:attrNameLst>
                                      </p:cBhvr>
                                      <p:to>
                                        <p:strVal val="visible"/>
                                      </p:to>
                                    </p:set>
                                    <p:animEffect transition="in" filter="fade">
                                      <p:cBhvr>
                                        <p:cTn id="314" dur="500"/>
                                        <p:tgtEl>
                                          <p:spTgt spid="417">
                                            <p:txEl>
                                              <p:pRg st="2" end="2"/>
                                            </p:txEl>
                                          </p:spTgt>
                                        </p:tgtEl>
                                      </p:cBhvr>
                                    </p:animEffect>
                                  </p:childTnLst>
                                </p:cTn>
                              </p:par>
                              <p:par>
                                <p:cTn id="315" presetID="10" presetClass="entr" presetSubtype="0" fill="hold" nodeType="withEffect">
                                  <p:stCondLst>
                                    <p:cond delay="0"/>
                                  </p:stCondLst>
                                  <p:childTnLst>
                                    <p:set>
                                      <p:cBhvr>
                                        <p:cTn id="316" dur="1" fill="hold">
                                          <p:stCondLst>
                                            <p:cond delay="0"/>
                                          </p:stCondLst>
                                        </p:cTn>
                                        <p:tgtEl>
                                          <p:spTgt spid="417">
                                            <p:txEl>
                                              <p:pRg st="3" end="3"/>
                                            </p:txEl>
                                          </p:spTgt>
                                        </p:tgtEl>
                                        <p:attrNameLst>
                                          <p:attrName>style.visibility</p:attrName>
                                        </p:attrNameLst>
                                      </p:cBhvr>
                                      <p:to>
                                        <p:strVal val="visible"/>
                                      </p:to>
                                    </p:set>
                                    <p:animEffect transition="in" filter="fade">
                                      <p:cBhvr>
                                        <p:cTn id="317" dur="500"/>
                                        <p:tgtEl>
                                          <p:spTgt spid="417">
                                            <p:txEl>
                                              <p:pRg st="3" end="3"/>
                                            </p:txEl>
                                          </p:spTgt>
                                        </p:tgtEl>
                                      </p:cBhvr>
                                    </p:animEffect>
                                  </p:childTnLst>
                                </p:cTn>
                              </p:par>
                              <p:par>
                                <p:cTn id="318" presetID="10" presetClass="entr" presetSubtype="0" fill="hold" nodeType="withEffect">
                                  <p:stCondLst>
                                    <p:cond delay="0"/>
                                  </p:stCondLst>
                                  <p:childTnLst>
                                    <p:set>
                                      <p:cBhvr>
                                        <p:cTn id="319" dur="1" fill="hold">
                                          <p:stCondLst>
                                            <p:cond delay="0"/>
                                          </p:stCondLst>
                                        </p:cTn>
                                        <p:tgtEl>
                                          <p:spTgt spid="417">
                                            <p:txEl>
                                              <p:pRg st="4" end="4"/>
                                            </p:txEl>
                                          </p:spTgt>
                                        </p:tgtEl>
                                        <p:attrNameLst>
                                          <p:attrName>style.visibility</p:attrName>
                                        </p:attrNameLst>
                                      </p:cBhvr>
                                      <p:to>
                                        <p:strVal val="visible"/>
                                      </p:to>
                                    </p:set>
                                    <p:animEffect transition="in" filter="fade">
                                      <p:cBhvr>
                                        <p:cTn id="320" dur="500"/>
                                        <p:tgtEl>
                                          <p:spTgt spid="417">
                                            <p:txEl>
                                              <p:pRg st="4" end="4"/>
                                            </p:txEl>
                                          </p:spTgt>
                                        </p:tgtEl>
                                      </p:cBhvr>
                                    </p:animEffect>
                                  </p:childTnLst>
                                </p:cTn>
                              </p:par>
                              <p:par>
                                <p:cTn id="321" presetID="10" presetClass="entr" presetSubtype="0" fill="hold" nodeType="withEffect">
                                  <p:stCondLst>
                                    <p:cond delay="0"/>
                                  </p:stCondLst>
                                  <p:childTnLst>
                                    <p:set>
                                      <p:cBhvr>
                                        <p:cTn id="322" dur="1" fill="hold">
                                          <p:stCondLst>
                                            <p:cond delay="0"/>
                                          </p:stCondLst>
                                        </p:cTn>
                                        <p:tgtEl>
                                          <p:spTgt spid="417">
                                            <p:txEl>
                                              <p:pRg st="5" end="5"/>
                                            </p:txEl>
                                          </p:spTgt>
                                        </p:tgtEl>
                                        <p:attrNameLst>
                                          <p:attrName>style.visibility</p:attrName>
                                        </p:attrNameLst>
                                      </p:cBhvr>
                                      <p:to>
                                        <p:strVal val="visible"/>
                                      </p:to>
                                    </p:set>
                                    <p:animEffect transition="in" filter="fade">
                                      <p:cBhvr>
                                        <p:cTn id="323" dur="500"/>
                                        <p:tgtEl>
                                          <p:spTgt spid="417">
                                            <p:txEl>
                                              <p:pRg st="5" end="5"/>
                                            </p:txEl>
                                          </p:spTgt>
                                        </p:tgtEl>
                                      </p:cBhvr>
                                    </p:animEffect>
                                  </p:childTnLst>
                                </p:cTn>
                              </p:par>
                              <p:par>
                                <p:cTn id="324" presetID="10" presetClass="entr" presetSubtype="0" fill="hold" nodeType="withEffect">
                                  <p:stCondLst>
                                    <p:cond delay="0"/>
                                  </p:stCondLst>
                                  <p:childTnLst>
                                    <p:set>
                                      <p:cBhvr>
                                        <p:cTn id="325" dur="1" fill="hold">
                                          <p:stCondLst>
                                            <p:cond delay="0"/>
                                          </p:stCondLst>
                                        </p:cTn>
                                        <p:tgtEl>
                                          <p:spTgt spid="417">
                                            <p:txEl>
                                              <p:pRg st="6" end="6"/>
                                            </p:txEl>
                                          </p:spTgt>
                                        </p:tgtEl>
                                        <p:attrNameLst>
                                          <p:attrName>style.visibility</p:attrName>
                                        </p:attrNameLst>
                                      </p:cBhvr>
                                      <p:to>
                                        <p:strVal val="visible"/>
                                      </p:to>
                                    </p:set>
                                    <p:animEffect transition="in" filter="fade">
                                      <p:cBhvr>
                                        <p:cTn id="326" dur="500"/>
                                        <p:tgtEl>
                                          <p:spTgt spid="417">
                                            <p:txEl>
                                              <p:pRg st="6" end="6"/>
                                            </p:txEl>
                                          </p:spTgt>
                                        </p:tgtEl>
                                      </p:cBhvr>
                                    </p:animEffect>
                                  </p:childTnLst>
                                </p:cTn>
                              </p:par>
                              <p:par>
                                <p:cTn id="327" presetID="10" presetClass="entr" presetSubtype="0" fill="hold" nodeType="withEffect">
                                  <p:stCondLst>
                                    <p:cond delay="0"/>
                                  </p:stCondLst>
                                  <p:childTnLst>
                                    <p:set>
                                      <p:cBhvr>
                                        <p:cTn id="328" dur="1" fill="hold">
                                          <p:stCondLst>
                                            <p:cond delay="0"/>
                                          </p:stCondLst>
                                        </p:cTn>
                                        <p:tgtEl>
                                          <p:spTgt spid="417">
                                            <p:txEl>
                                              <p:pRg st="7" end="7"/>
                                            </p:txEl>
                                          </p:spTgt>
                                        </p:tgtEl>
                                        <p:attrNameLst>
                                          <p:attrName>style.visibility</p:attrName>
                                        </p:attrNameLst>
                                      </p:cBhvr>
                                      <p:to>
                                        <p:strVal val="visible"/>
                                      </p:to>
                                    </p:set>
                                    <p:animEffect transition="in" filter="fade">
                                      <p:cBhvr>
                                        <p:cTn id="329" dur="500"/>
                                        <p:tgtEl>
                                          <p:spTgt spid="417">
                                            <p:txEl>
                                              <p:pRg st="7" end="7"/>
                                            </p:txEl>
                                          </p:spTgt>
                                        </p:tgtEl>
                                      </p:cBhvr>
                                    </p:animEffect>
                                  </p:childTnLst>
                                </p:cTn>
                              </p:par>
                              <p:par>
                                <p:cTn id="330" presetID="10" presetClass="entr" presetSubtype="0" fill="hold" nodeType="withEffect">
                                  <p:stCondLst>
                                    <p:cond delay="0"/>
                                  </p:stCondLst>
                                  <p:childTnLst>
                                    <p:set>
                                      <p:cBhvr>
                                        <p:cTn id="331" dur="1" fill="hold">
                                          <p:stCondLst>
                                            <p:cond delay="0"/>
                                          </p:stCondLst>
                                        </p:cTn>
                                        <p:tgtEl>
                                          <p:spTgt spid="417">
                                            <p:txEl>
                                              <p:pRg st="8" end="8"/>
                                            </p:txEl>
                                          </p:spTgt>
                                        </p:tgtEl>
                                        <p:attrNameLst>
                                          <p:attrName>style.visibility</p:attrName>
                                        </p:attrNameLst>
                                      </p:cBhvr>
                                      <p:to>
                                        <p:strVal val="visible"/>
                                      </p:to>
                                    </p:set>
                                    <p:animEffect transition="in" filter="fade">
                                      <p:cBhvr>
                                        <p:cTn id="332" dur="500"/>
                                        <p:tgtEl>
                                          <p:spTgt spid="417">
                                            <p:txEl>
                                              <p:pRg st="8" end="8"/>
                                            </p:txEl>
                                          </p:spTgt>
                                        </p:tgtEl>
                                      </p:cBhvr>
                                    </p:animEffect>
                                  </p:childTnLst>
                                </p:cTn>
                              </p:par>
                            </p:childTnLst>
                          </p:cTn>
                        </p:par>
                        <p:par>
                          <p:cTn id="333" fill="hold">
                            <p:stCondLst>
                              <p:cond delay="20500"/>
                            </p:stCondLst>
                            <p:childTnLst>
                              <p:par>
                                <p:cTn id="334" presetID="10" presetClass="entr" presetSubtype="0" fill="hold" nodeType="afterEffect">
                                  <p:stCondLst>
                                    <p:cond delay="0"/>
                                  </p:stCondLst>
                                  <p:childTnLst>
                                    <p:set>
                                      <p:cBhvr>
                                        <p:cTn id="335" dur="1" fill="hold">
                                          <p:stCondLst>
                                            <p:cond delay="0"/>
                                          </p:stCondLst>
                                        </p:cTn>
                                        <p:tgtEl>
                                          <p:spTgt spid="421"/>
                                        </p:tgtEl>
                                        <p:attrNameLst>
                                          <p:attrName>style.visibility</p:attrName>
                                        </p:attrNameLst>
                                      </p:cBhvr>
                                      <p:to>
                                        <p:strVal val="visible"/>
                                      </p:to>
                                    </p:set>
                                    <p:animEffect transition="in" filter="fade">
                                      <p:cBhvr>
                                        <p:cTn id="336" dur="500"/>
                                        <p:tgtEl>
                                          <p:spTgt spid="421"/>
                                        </p:tgtEl>
                                      </p:cBhvr>
                                    </p:animEffect>
                                  </p:childTnLst>
                                </p:cTn>
                              </p:par>
                            </p:childTnLst>
                          </p:cTn>
                        </p:par>
                        <p:par>
                          <p:cTn id="337" fill="hold">
                            <p:stCondLst>
                              <p:cond delay="21000"/>
                            </p:stCondLst>
                            <p:childTnLst>
                              <p:par>
                                <p:cTn id="338" presetID="10" presetClass="entr" presetSubtype="0" fill="hold" nodeType="afterEffect">
                                  <p:stCondLst>
                                    <p:cond delay="0"/>
                                  </p:stCondLst>
                                  <p:childTnLst>
                                    <p:set>
                                      <p:cBhvr>
                                        <p:cTn id="339" dur="1" fill="hold">
                                          <p:stCondLst>
                                            <p:cond delay="0"/>
                                          </p:stCondLst>
                                        </p:cTn>
                                        <p:tgtEl>
                                          <p:spTgt spid="422">
                                            <p:txEl>
                                              <p:pRg st="0" end="0"/>
                                            </p:txEl>
                                          </p:spTgt>
                                        </p:tgtEl>
                                        <p:attrNameLst>
                                          <p:attrName>style.visibility</p:attrName>
                                        </p:attrNameLst>
                                      </p:cBhvr>
                                      <p:to>
                                        <p:strVal val="visible"/>
                                      </p:to>
                                    </p:set>
                                    <p:animEffect transition="in" filter="fade">
                                      <p:cBhvr>
                                        <p:cTn id="340" dur="500"/>
                                        <p:tgtEl>
                                          <p:spTgt spid="422">
                                            <p:txEl>
                                              <p:pRg st="0" end="0"/>
                                            </p:txEl>
                                          </p:spTgt>
                                        </p:tgtEl>
                                      </p:cBhvr>
                                    </p:animEffect>
                                  </p:childTnLst>
                                </p:cTn>
                              </p:par>
                            </p:childTnLst>
                          </p:cTn>
                        </p:par>
                        <p:par>
                          <p:cTn id="341" fill="hold">
                            <p:stCondLst>
                              <p:cond delay="21500"/>
                            </p:stCondLst>
                            <p:childTnLst>
                              <p:par>
                                <p:cTn id="342" presetID="10" presetClass="entr" presetSubtype="0" fill="hold" nodeType="afterEffect">
                                  <p:stCondLst>
                                    <p:cond delay="0"/>
                                  </p:stCondLst>
                                  <p:childTnLst>
                                    <p:set>
                                      <p:cBhvr>
                                        <p:cTn id="343" dur="1" fill="hold">
                                          <p:stCondLst>
                                            <p:cond delay="0"/>
                                          </p:stCondLst>
                                        </p:cTn>
                                        <p:tgtEl>
                                          <p:spTgt spid="422">
                                            <p:txEl>
                                              <p:pRg st="1" end="1"/>
                                            </p:txEl>
                                          </p:spTgt>
                                        </p:tgtEl>
                                        <p:attrNameLst>
                                          <p:attrName>style.visibility</p:attrName>
                                        </p:attrNameLst>
                                      </p:cBhvr>
                                      <p:to>
                                        <p:strVal val="visible"/>
                                      </p:to>
                                    </p:set>
                                    <p:animEffect transition="in" filter="fade">
                                      <p:cBhvr>
                                        <p:cTn id="344" dur="500"/>
                                        <p:tgtEl>
                                          <p:spTgt spid="422">
                                            <p:txEl>
                                              <p:pRg st="1" end="1"/>
                                            </p:txEl>
                                          </p:spTgt>
                                        </p:tgtEl>
                                      </p:cBhvr>
                                    </p:animEffect>
                                  </p:childTnLst>
                                </p:cTn>
                              </p:par>
                            </p:childTnLst>
                          </p:cTn>
                        </p:par>
                        <p:par>
                          <p:cTn id="345" fill="hold">
                            <p:stCondLst>
                              <p:cond delay="22000"/>
                            </p:stCondLst>
                            <p:childTnLst>
                              <p:par>
                                <p:cTn id="346" presetID="10" presetClass="entr" presetSubtype="0" fill="hold" nodeType="afterEffect">
                                  <p:stCondLst>
                                    <p:cond delay="0"/>
                                  </p:stCondLst>
                                  <p:childTnLst>
                                    <p:set>
                                      <p:cBhvr>
                                        <p:cTn id="347" dur="1" fill="hold">
                                          <p:stCondLst>
                                            <p:cond delay="0"/>
                                          </p:stCondLst>
                                        </p:cTn>
                                        <p:tgtEl>
                                          <p:spTgt spid="422">
                                            <p:txEl>
                                              <p:pRg st="2" end="2"/>
                                            </p:txEl>
                                          </p:spTgt>
                                        </p:tgtEl>
                                        <p:attrNameLst>
                                          <p:attrName>style.visibility</p:attrName>
                                        </p:attrNameLst>
                                      </p:cBhvr>
                                      <p:to>
                                        <p:strVal val="visible"/>
                                      </p:to>
                                    </p:set>
                                    <p:animEffect transition="in" filter="fade">
                                      <p:cBhvr>
                                        <p:cTn id="348" dur="500"/>
                                        <p:tgtEl>
                                          <p:spTgt spid="422">
                                            <p:txEl>
                                              <p:pRg st="2" end="2"/>
                                            </p:txEl>
                                          </p:spTgt>
                                        </p:tgtEl>
                                      </p:cBhvr>
                                    </p:animEffect>
                                  </p:childTnLst>
                                </p:cTn>
                              </p:par>
                            </p:childTnLst>
                          </p:cTn>
                        </p:par>
                        <p:par>
                          <p:cTn id="349" fill="hold">
                            <p:stCondLst>
                              <p:cond delay="22500"/>
                            </p:stCondLst>
                            <p:childTnLst>
                              <p:par>
                                <p:cTn id="350" presetID="10" presetClass="entr" presetSubtype="0" fill="hold" nodeType="afterEffect">
                                  <p:stCondLst>
                                    <p:cond delay="0"/>
                                  </p:stCondLst>
                                  <p:childTnLst>
                                    <p:set>
                                      <p:cBhvr>
                                        <p:cTn id="351" dur="1" fill="hold">
                                          <p:stCondLst>
                                            <p:cond delay="0"/>
                                          </p:stCondLst>
                                        </p:cTn>
                                        <p:tgtEl>
                                          <p:spTgt spid="422">
                                            <p:txEl>
                                              <p:pRg st="3" end="3"/>
                                            </p:txEl>
                                          </p:spTgt>
                                        </p:tgtEl>
                                        <p:attrNameLst>
                                          <p:attrName>style.visibility</p:attrName>
                                        </p:attrNameLst>
                                      </p:cBhvr>
                                      <p:to>
                                        <p:strVal val="visible"/>
                                      </p:to>
                                    </p:set>
                                    <p:animEffect transition="in" filter="fade">
                                      <p:cBhvr>
                                        <p:cTn id="352" dur="500"/>
                                        <p:tgtEl>
                                          <p:spTgt spid="422">
                                            <p:txEl>
                                              <p:pRg st="3" end="3"/>
                                            </p:txEl>
                                          </p:spTgt>
                                        </p:tgtEl>
                                      </p:cBhvr>
                                    </p:animEffect>
                                  </p:childTnLst>
                                </p:cTn>
                              </p:par>
                            </p:childTnLst>
                          </p:cTn>
                        </p:par>
                        <p:par>
                          <p:cTn id="353" fill="hold">
                            <p:stCondLst>
                              <p:cond delay="23000"/>
                            </p:stCondLst>
                            <p:childTnLst>
                              <p:par>
                                <p:cTn id="354" presetID="10" presetClass="entr" presetSubtype="0" fill="hold" nodeType="afterEffect">
                                  <p:stCondLst>
                                    <p:cond delay="0"/>
                                  </p:stCondLst>
                                  <p:childTnLst>
                                    <p:set>
                                      <p:cBhvr>
                                        <p:cTn id="355" dur="1" fill="hold">
                                          <p:stCondLst>
                                            <p:cond delay="0"/>
                                          </p:stCondLst>
                                        </p:cTn>
                                        <p:tgtEl>
                                          <p:spTgt spid="422">
                                            <p:txEl>
                                              <p:pRg st="4" end="4"/>
                                            </p:txEl>
                                          </p:spTgt>
                                        </p:tgtEl>
                                        <p:attrNameLst>
                                          <p:attrName>style.visibility</p:attrName>
                                        </p:attrNameLst>
                                      </p:cBhvr>
                                      <p:to>
                                        <p:strVal val="visible"/>
                                      </p:to>
                                    </p:set>
                                    <p:animEffect transition="in" filter="fade">
                                      <p:cBhvr>
                                        <p:cTn id="356" dur="500"/>
                                        <p:tgtEl>
                                          <p:spTgt spid="422">
                                            <p:txEl>
                                              <p:pRg st="4" end="4"/>
                                            </p:txEl>
                                          </p:spTgt>
                                        </p:tgtEl>
                                      </p:cBhvr>
                                    </p:animEffect>
                                  </p:childTnLst>
                                </p:cTn>
                              </p:par>
                            </p:childTnLst>
                          </p:cTn>
                        </p:par>
                        <p:par>
                          <p:cTn id="357" fill="hold">
                            <p:stCondLst>
                              <p:cond delay="23500"/>
                            </p:stCondLst>
                            <p:childTnLst>
                              <p:par>
                                <p:cTn id="358" presetID="10" presetClass="entr" presetSubtype="0" fill="hold" nodeType="afterEffect">
                                  <p:stCondLst>
                                    <p:cond delay="0"/>
                                  </p:stCondLst>
                                  <p:childTnLst>
                                    <p:set>
                                      <p:cBhvr>
                                        <p:cTn id="359" dur="1" fill="hold">
                                          <p:stCondLst>
                                            <p:cond delay="0"/>
                                          </p:stCondLst>
                                        </p:cTn>
                                        <p:tgtEl>
                                          <p:spTgt spid="422">
                                            <p:txEl>
                                              <p:pRg st="5" end="5"/>
                                            </p:txEl>
                                          </p:spTgt>
                                        </p:tgtEl>
                                        <p:attrNameLst>
                                          <p:attrName>style.visibility</p:attrName>
                                        </p:attrNameLst>
                                      </p:cBhvr>
                                      <p:to>
                                        <p:strVal val="visible"/>
                                      </p:to>
                                    </p:set>
                                    <p:animEffect transition="in" filter="fade">
                                      <p:cBhvr>
                                        <p:cTn id="360" dur="500"/>
                                        <p:tgtEl>
                                          <p:spTgt spid="422">
                                            <p:txEl>
                                              <p:pRg st="5" end="5"/>
                                            </p:txEl>
                                          </p:spTgt>
                                        </p:tgtEl>
                                      </p:cBhvr>
                                    </p:animEffect>
                                  </p:childTnLst>
                                </p:cTn>
                              </p:par>
                            </p:childTnLst>
                          </p:cTn>
                        </p:par>
                        <p:par>
                          <p:cTn id="361" fill="hold">
                            <p:stCondLst>
                              <p:cond delay="24000"/>
                            </p:stCondLst>
                            <p:childTnLst>
                              <p:par>
                                <p:cTn id="362" presetID="10" presetClass="entr" presetSubtype="0" fill="hold" nodeType="afterEffect">
                                  <p:stCondLst>
                                    <p:cond delay="0"/>
                                  </p:stCondLst>
                                  <p:childTnLst>
                                    <p:set>
                                      <p:cBhvr>
                                        <p:cTn id="363" dur="1" fill="hold">
                                          <p:stCondLst>
                                            <p:cond delay="0"/>
                                          </p:stCondLst>
                                        </p:cTn>
                                        <p:tgtEl>
                                          <p:spTgt spid="422">
                                            <p:txEl>
                                              <p:pRg st="6" end="6"/>
                                            </p:txEl>
                                          </p:spTgt>
                                        </p:tgtEl>
                                        <p:attrNameLst>
                                          <p:attrName>style.visibility</p:attrName>
                                        </p:attrNameLst>
                                      </p:cBhvr>
                                      <p:to>
                                        <p:strVal val="visible"/>
                                      </p:to>
                                    </p:set>
                                    <p:animEffect transition="in" filter="fade">
                                      <p:cBhvr>
                                        <p:cTn id="364" dur="500"/>
                                        <p:tgtEl>
                                          <p:spTgt spid="422">
                                            <p:txEl>
                                              <p:pRg st="6" end="6"/>
                                            </p:txEl>
                                          </p:spTgt>
                                        </p:tgtEl>
                                      </p:cBhvr>
                                    </p:animEffect>
                                  </p:childTnLst>
                                </p:cTn>
                              </p:par>
                            </p:childTnLst>
                          </p:cTn>
                        </p:par>
                        <p:par>
                          <p:cTn id="365" fill="hold">
                            <p:stCondLst>
                              <p:cond delay="24500"/>
                            </p:stCondLst>
                            <p:childTnLst>
                              <p:par>
                                <p:cTn id="366" presetID="10" presetClass="entr" presetSubtype="0" fill="hold" nodeType="afterEffect">
                                  <p:stCondLst>
                                    <p:cond delay="0"/>
                                  </p:stCondLst>
                                  <p:childTnLst>
                                    <p:set>
                                      <p:cBhvr>
                                        <p:cTn id="367" dur="1" fill="hold">
                                          <p:stCondLst>
                                            <p:cond delay="0"/>
                                          </p:stCondLst>
                                        </p:cTn>
                                        <p:tgtEl>
                                          <p:spTgt spid="422">
                                            <p:txEl>
                                              <p:pRg st="7" end="7"/>
                                            </p:txEl>
                                          </p:spTgt>
                                        </p:tgtEl>
                                        <p:attrNameLst>
                                          <p:attrName>style.visibility</p:attrName>
                                        </p:attrNameLst>
                                      </p:cBhvr>
                                      <p:to>
                                        <p:strVal val="visible"/>
                                      </p:to>
                                    </p:set>
                                    <p:animEffect transition="in" filter="fade">
                                      <p:cBhvr>
                                        <p:cTn id="368" dur="500"/>
                                        <p:tgtEl>
                                          <p:spTgt spid="422">
                                            <p:txEl>
                                              <p:pRg st="7" end="7"/>
                                            </p:txEl>
                                          </p:spTgt>
                                        </p:tgtEl>
                                      </p:cBhvr>
                                    </p:animEffect>
                                  </p:childTnLst>
                                </p:cTn>
                              </p:par>
                            </p:childTnLst>
                          </p:cTn>
                        </p:par>
                        <p:par>
                          <p:cTn id="369" fill="hold">
                            <p:stCondLst>
                              <p:cond delay="25000"/>
                            </p:stCondLst>
                            <p:childTnLst>
                              <p:par>
                                <p:cTn id="370" presetID="10" presetClass="entr" presetSubtype="0" fill="hold" nodeType="afterEffect">
                                  <p:stCondLst>
                                    <p:cond delay="0"/>
                                  </p:stCondLst>
                                  <p:childTnLst>
                                    <p:set>
                                      <p:cBhvr>
                                        <p:cTn id="371" dur="1" fill="hold">
                                          <p:stCondLst>
                                            <p:cond delay="0"/>
                                          </p:stCondLst>
                                        </p:cTn>
                                        <p:tgtEl>
                                          <p:spTgt spid="422">
                                            <p:txEl>
                                              <p:pRg st="8" end="8"/>
                                            </p:txEl>
                                          </p:spTgt>
                                        </p:tgtEl>
                                        <p:attrNameLst>
                                          <p:attrName>style.visibility</p:attrName>
                                        </p:attrNameLst>
                                      </p:cBhvr>
                                      <p:to>
                                        <p:strVal val="visible"/>
                                      </p:to>
                                    </p:set>
                                    <p:animEffect transition="in" filter="fade">
                                      <p:cBhvr>
                                        <p:cTn id="372" dur="500"/>
                                        <p:tgtEl>
                                          <p:spTgt spid="422">
                                            <p:txEl>
                                              <p:pRg st="8" end="8"/>
                                            </p:txEl>
                                          </p:spTgt>
                                        </p:tgtEl>
                                      </p:cBhvr>
                                    </p:animEffect>
                                  </p:childTnLst>
                                </p:cTn>
                              </p:par>
                              <p:par>
                                <p:cTn id="373" presetID="10" presetClass="entr" presetSubtype="0" fill="hold" nodeType="withEffect">
                                  <p:stCondLst>
                                    <p:cond delay="0"/>
                                  </p:stCondLst>
                                  <p:childTnLst>
                                    <p:set>
                                      <p:cBhvr>
                                        <p:cTn id="374" dur="1" fill="hold">
                                          <p:stCondLst>
                                            <p:cond delay="0"/>
                                          </p:stCondLst>
                                        </p:cTn>
                                        <p:tgtEl>
                                          <p:spTgt spid="420">
                                            <p:txEl>
                                              <p:pRg st="0" end="0"/>
                                            </p:txEl>
                                          </p:spTgt>
                                        </p:tgtEl>
                                        <p:attrNameLst>
                                          <p:attrName>style.visibility</p:attrName>
                                        </p:attrNameLst>
                                      </p:cBhvr>
                                      <p:to>
                                        <p:strVal val="visible"/>
                                      </p:to>
                                    </p:set>
                                    <p:animEffect transition="in" filter="fade">
                                      <p:cBhvr>
                                        <p:cTn id="375" dur="500"/>
                                        <p:tgtEl>
                                          <p:spTgt spid="420">
                                            <p:txEl>
                                              <p:pRg st="0" end="0"/>
                                            </p:txEl>
                                          </p:spTgt>
                                        </p:tgtEl>
                                      </p:cBhvr>
                                    </p:animEffect>
                                  </p:childTnLst>
                                </p:cTn>
                              </p:par>
                              <p:par>
                                <p:cTn id="376" presetID="10" presetClass="entr" presetSubtype="0" fill="hold" nodeType="withEffect">
                                  <p:stCondLst>
                                    <p:cond delay="0"/>
                                  </p:stCondLst>
                                  <p:childTnLst>
                                    <p:set>
                                      <p:cBhvr>
                                        <p:cTn id="377" dur="1" fill="hold">
                                          <p:stCondLst>
                                            <p:cond delay="0"/>
                                          </p:stCondLst>
                                        </p:cTn>
                                        <p:tgtEl>
                                          <p:spTgt spid="420">
                                            <p:txEl>
                                              <p:pRg st="1" end="1"/>
                                            </p:txEl>
                                          </p:spTgt>
                                        </p:tgtEl>
                                        <p:attrNameLst>
                                          <p:attrName>style.visibility</p:attrName>
                                        </p:attrNameLst>
                                      </p:cBhvr>
                                      <p:to>
                                        <p:strVal val="visible"/>
                                      </p:to>
                                    </p:set>
                                    <p:animEffect transition="in" filter="fade">
                                      <p:cBhvr>
                                        <p:cTn id="378" dur="500"/>
                                        <p:tgtEl>
                                          <p:spTgt spid="420">
                                            <p:txEl>
                                              <p:pRg st="1" end="1"/>
                                            </p:txEl>
                                          </p:spTgt>
                                        </p:tgtEl>
                                      </p:cBhvr>
                                    </p:animEffect>
                                  </p:childTnLst>
                                </p:cTn>
                              </p:par>
                              <p:par>
                                <p:cTn id="379" presetID="10" presetClass="entr" presetSubtype="0" fill="hold" nodeType="withEffect">
                                  <p:stCondLst>
                                    <p:cond delay="0"/>
                                  </p:stCondLst>
                                  <p:childTnLst>
                                    <p:set>
                                      <p:cBhvr>
                                        <p:cTn id="380" dur="1" fill="hold">
                                          <p:stCondLst>
                                            <p:cond delay="0"/>
                                          </p:stCondLst>
                                        </p:cTn>
                                        <p:tgtEl>
                                          <p:spTgt spid="420">
                                            <p:txEl>
                                              <p:pRg st="2" end="2"/>
                                            </p:txEl>
                                          </p:spTgt>
                                        </p:tgtEl>
                                        <p:attrNameLst>
                                          <p:attrName>style.visibility</p:attrName>
                                        </p:attrNameLst>
                                      </p:cBhvr>
                                      <p:to>
                                        <p:strVal val="visible"/>
                                      </p:to>
                                    </p:set>
                                    <p:animEffect transition="in" filter="fade">
                                      <p:cBhvr>
                                        <p:cTn id="381" dur="500"/>
                                        <p:tgtEl>
                                          <p:spTgt spid="420">
                                            <p:txEl>
                                              <p:pRg st="2" end="2"/>
                                            </p:txEl>
                                          </p:spTgt>
                                        </p:tgtEl>
                                      </p:cBhvr>
                                    </p:animEffect>
                                  </p:childTnLst>
                                </p:cTn>
                              </p:par>
                              <p:par>
                                <p:cTn id="382" presetID="10" presetClass="entr" presetSubtype="0" fill="hold" nodeType="withEffect">
                                  <p:stCondLst>
                                    <p:cond delay="0"/>
                                  </p:stCondLst>
                                  <p:childTnLst>
                                    <p:set>
                                      <p:cBhvr>
                                        <p:cTn id="383" dur="1" fill="hold">
                                          <p:stCondLst>
                                            <p:cond delay="0"/>
                                          </p:stCondLst>
                                        </p:cTn>
                                        <p:tgtEl>
                                          <p:spTgt spid="420">
                                            <p:txEl>
                                              <p:pRg st="3" end="3"/>
                                            </p:txEl>
                                          </p:spTgt>
                                        </p:tgtEl>
                                        <p:attrNameLst>
                                          <p:attrName>style.visibility</p:attrName>
                                        </p:attrNameLst>
                                      </p:cBhvr>
                                      <p:to>
                                        <p:strVal val="visible"/>
                                      </p:to>
                                    </p:set>
                                    <p:animEffect transition="in" filter="fade">
                                      <p:cBhvr>
                                        <p:cTn id="384" dur="500"/>
                                        <p:tgtEl>
                                          <p:spTgt spid="420">
                                            <p:txEl>
                                              <p:pRg st="3" end="3"/>
                                            </p:txEl>
                                          </p:spTgt>
                                        </p:tgtEl>
                                      </p:cBhvr>
                                    </p:animEffect>
                                  </p:childTnLst>
                                </p:cTn>
                              </p:par>
                              <p:par>
                                <p:cTn id="385" presetID="10" presetClass="entr" presetSubtype="0" fill="hold" nodeType="withEffect">
                                  <p:stCondLst>
                                    <p:cond delay="0"/>
                                  </p:stCondLst>
                                  <p:childTnLst>
                                    <p:set>
                                      <p:cBhvr>
                                        <p:cTn id="386" dur="1" fill="hold">
                                          <p:stCondLst>
                                            <p:cond delay="0"/>
                                          </p:stCondLst>
                                        </p:cTn>
                                        <p:tgtEl>
                                          <p:spTgt spid="420">
                                            <p:txEl>
                                              <p:pRg st="4" end="4"/>
                                            </p:txEl>
                                          </p:spTgt>
                                        </p:tgtEl>
                                        <p:attrNameLst>
                                          <p:attrName>style.visibility</p:attrName>
                                        </p:attrNameLst>
                                      </p:cBhvr>
                                      <p:to>
                                        <p:strVal val="visible"/>
                                      </p:to>
                                    </p:set>
                                    <p:animEffect transition="in" filter="fade">
                                      <p:cBhvr>
                                        <p:cTn id="387" dur="500"/>
                                        <p:tgtEl>
                                          <p:spTgt spid="420">
                                            <p:txEl>
                                              <p:pRg st="4" end="4"/>
                                            </p:txEl>
                                          </p:spTgt>
                                        </p:tgtEl>
                                      </p:cBhvr>
                                    </p:animEffect>
                                  </p:childTnLst>
                                </p:cTn>
                              </p:par>
                              <p:par>
                                <p:cTn id="388" presetID="10" presetClass="entr" presetSubtype="0" fill="hold" nodeType="withEffect">
                                  <p:stCondLst>
                                    <p:cond delay="0"/>
                                  </p:stCondLst>
                                  <p:childTnLst>
                                    <p:set>
                                      <p:cBhvr>
                                        <p:cTn id="389" dur="1" fill="hold">
                                          <p:stCondLst>
                                            <p:cond delay="0"/>
                                          </p:stCondLst>
                                        </p:cTn>
                                        <p:tgtEl>
                                          <p:spTgt spid="420">
                                            <p:txEl>
                                              <p:pRg st="5" end="5"/>
                                            </p:txEl>
                                          </p:spTgt>
                                        </p:tgtEl>
                                        <p:attrNameLst>
                                          <p:attrName>style.visibility</p:attrName>
                                        </p:attrNameLst>
                                      </p:cBhvr>
                                      <p:to>
                                        <p:strVal val="visible"/>
                                      </p:to>
                                    </p:set>
                                    <p:animEffect transition="in" filter="fade">
                                      <p:cBhvr>
                                        <p:cTn id="390" dur="500"/>
                                        <p:tgtEl>
                                          <p:spTgt spid="420">
                                            <p:txEl>
                                              <p:pRg st="5" end="5"/>
                                            </p:txEl>
                                          </p:spTgt>
                                        </p:tgtEl>
                                      </p:cBhvr>
                                    </p:animEffect>
                                  </p:childTnLst>
                                </p:cTn>
                              </p:par>
                              <p:par>
                                <p:cTn id="391" presetID="10" presetClass="entr" presetSubtype="0" fill="hold" nodeType="withEffect">
                                  <p:stCondLst>
                                    <p:cond delay="0"/>
                                  </p:stCondLst>
                                  <p:childTnLst>
                                    <p:set>
                                      <p:cBhvr>
                                        <p:cTn id="392" dur="1" fill="hold">
                                          <p:stCondLst>
                                            <p:cond delay="0"/>
                                          </p:stCondLst>
                                        </p:cTn>
                                        <p:tgtEl>
                                          <p:spTgt spid="420">
                                            <p:txEl>
                                              <p:pRg st="6" end="6"/>
                                            </p:txEl>
                                          </p:spTgt>
                                        </p:tgtEl>
                                        <p:attrNameLst>
                                          <p:attrName>style.visibility</p:attrName>
                                        </p:attrNameLst>
                                      </p:cBhvr>
                                      <p:to>
                                        <p:strVal val="visible"/>
                                      </p:to>
                                    </p:set>
                                    <p:animEffect transition="in" filter="fade">
                                      <p:cBhvr>
                                        <p:cTn id="393" dur="500"/>
                                        <p:tgtEl>
                                          <p:spTgt spid="420">
                                            <p:txEl>
                                              <p:pRg st="6" end="6"/>
                                            </p:txEl>
                                          </p:spTgt>
                                        </p:tgtEl>
                                      </p:cBhvr>
                                    </p:animEffect>
                                  </p:childTnLst>
                                </p:cTn>
                              </p:par>
                              <p:par>
                                <p:cTn id="394" presetID="10" presetClass="entr" presetSubtype="0" fill="hold" nodeType="withEffect">
                                  <p:stCondLst>
                                    <p:cond delay="0"/>
                                  </p:stCondLst>
                                  <p:childTnLst>
                                    <p:set>
                                      <p:cBhvr>
                                        <p:cTn id="395" dur="1" fill="hold">
                                          <p:stCondLst>
                                            <p:cond delay="0"/>
                                          </p:stCondLst>
                                        </p:cTn>
                                        <p:tgtEl>
                                          <p:spTgt spid="420">
                                            <p:txEl>
                                              <p:pRg st="7" end="7"/>
                                            </p:txEl>
                                          </p:spTgt>
                                        </p:tgtEl>
                                        <p:attrNameLst>
                                          <p:attrName>style.visibility</p:attrName>
                                        </p:attrNameLst>
                                      </p:cBhvr>
                                      <p:to>
                                        <p:strVal val="visible"/>
                                      </p:to>
                                    </p:set>
                                    <p:animEffect transition="in" filter="fade">
                                      <p:cBhvr>
                                        <p:cTn id="396" dur="500"/>
                                        <p:tgtEl>
                                          <p:spTgt spid="420">
                                            <p:txEl>
                                              <p:pRg st="7" end="7"/>
                                            </p:txEl>
                                          </p:spTgt>
                                        </p:tgtEl>
                                      </p:cBhvr>
                                    </p:animEffect>
                                  </p:childTnLst>
                                </p:cTn>
                              </p:par>
                              <p:par>
                                <p:cTn id="397" presetID="10" presetClass="entr" presetSubtype="0" fill="hold" nodeType="withEffect">
                                  <p:stCondLst>
                                    <p:cond delay="0"/>
                                  </p:stCondLst>
                                  <p:childTnLst>
                                    <p:set>
                                      <p:cBhvr>
                                        <p:cTn id="398" dur="1" fill="hold">
                                          <p:stCondLst>
                                            <p:cond delay="0"/>
                                          </p:stCondLst>
                                        </p:cTn>
                                        <p:tgtEl>
                                          <p:spTgt spid="420">
                                            <p:txEl>
                                              <p:pRg st="8" end="8"/>
                                            </p:txEl>
                                          </p:spTgt>
                                        </p:tgtEl>
                                        <p:attrNameLst>
                                          <p:attrName>style.visibility</p:attrName>
                                        </p:attrNameLst>
                                      </p:cBhvr>
                                      <p:to>
                                        <p:strVal val="visible"/>
                                      </p:to>
                                    </p:set>
                                    <p:animEffect transition="in" filter="fade">
                                      <p:cBhvr>
                                        <p:cTn id="399" dur="500"/>
                                        <p:tgtEl>
                                          <p:spTgt spid="420">
                                            <p:txEl>
                                              <p:pRg st="8" end="8"/>
                                            </p:txEl>
                                          </p:spTgt>
                                        </p:tgtEl>
                                      </p:cBhvr>
                                    </p:animEffect>
                                  </p:childTnLst>
                                </p:cTn>
                              </p:par>
                            </p:childTnLst>
                          </p:cTn>
                        </p:par>
                        <p:par>
                          <p:cTn id="400" fill="hold">
                            <p:stCondLst>
                              <p:cond delay="25500"/>
                            </p:stCondLst>
                            <p:childTnLst>
                              <p:par>
                                <p:cTn id="401" presetID="10" presetClass="entr" presetSubtype="0" fill="hold" nodeType="afterEffect">
                                  <p:stCondLst>
                                    <p:cond delay="0"/>
                                  </p:stCondLst>
                                  <p:childTnLst>
                                    <p:set>
                                      <p:cBhvr>
                                        <p:cTn id="402" dur="1" fill="hold">
                                          <p:stCondLst>
                                            <p:cond delay="0"/>
                                          </p:stCondLst>
                                        </p:cTn>
                                        <p:tgtEl>
                                          <p:spTgt spid="424"/>
                                        </p:tgtEl>
                                        <p:attrNameLst>
                                          <p:attrName>style.visibility</p:attrName>
                                        </p:attrNameLst>
                                      </p:cBhvr>
                                      <p:to>
                                        <p:strVal val="visible"/>
                                      </p:to>
                                    </p:set>
                                    <p:animEffect transition="in" filter="fade">
                                      <p:cBhvr>
                                        <p:cTn id="403" dur="500"/>
                                        <p:tgtEl>
                                          <p:spTgt spid="424"/>
                                        </p:tgtEl>
                                      </p:cBhvr>
                                    </p:animEffect>
                                  </p:childTnLst>
                                </p:cTn>
                              </p:par>
                            </p:childTnLst>
                          </p:cTn>
                        </p:par>
                        <p:par>
                          <p:cTn id="404" fill="hold">
                            <p:stCondLst>
                              <p:cond delay="26000"/>
                            </p:stCondLst>
                            <p:childTnLst>
                              <p:par>
                                <p:cTn id="405" presetID="10" presetClass="entr" presetSubtype="0" fill="hold" nodeType="afterEffect">
                                  <p:stCondLst>
                                    <p:cond delay="0"/>
                                  </p:stCondLst>
                                  <p:childTnLst>
                                    <p:set>
                                      <p:cBhvr>
                                        <p:cTn id="406" dur="1" fill="hold">
                                          <p:stCondLst>
                                            <p:cond delay="0"/>
                                          </p:stCondLst>
                                        </p:cTn>
                                        <p:tgtEl>
                                          <p:spTgt spid="425">
                                            <p:txEl>
                                              <p:pRg st="0" end="0"/>
                                            </p:txEl>
                                          </p:spTgt>
                                        </p:tgtEl>
                                        <p:attrNameLst>
                                          <p:attrName>style.visibility</p:attrName>
                                        </p:attrNameLst>
                                      </p:cBhvr>
                                      <p:to>
                                        <p:strVal val="visible"/>
                                      </p:to>
                                    </p:set>
                                    <p:animEffect transition="in" filter="fade">
                                      <p:cBhvr>
                                        <p:cTn id="407" dur="500"/>
                                        <p:tgtEl>
                                          <p:spTgt spid="425">
                                            <p:txEl>
                                              <p:pRg st="0" end="0"/>
                                            </p:txEl>
                                          </p:spTgt>
                                        </p:tgtEl>
                                      </p:cBhvr>
                                    </p:animEffect>
                                  </p:childTnLst>
                                </p:cTn>
                              </p:par>
                            </p:childTnLst>
                          </p:cTn>
                        </p:par>
                        <p:par>
                          <p:cTn id="408" fill="hold">
                            <p:stCondLst>
                              <p:cond delay="26500"/>
                            </p:stCondLst>
                            <p:childTnLst>
                              <p:par>
                                <p:cTn id="409" presetID="10" presetClass="entr" presetSubtype="0" fill="hold" nodeType="afterEffect">
                                  <p:stCondLst>
                                    <p:cond delay="0"/>
                                  </p:stCondLst>
                                  <p:childTnLst>
                                    <p:set>
                                      <p:cBhvr>
                                        <p:cTn id="410" dur="1" fill="hold">
                                          <p:stCondLst>
                                            <p:cond delay="0"/>
                                          </p:stCondLst>
                                        </p:cTn>
                                        <p:tgtEl>
                                          <p:spTgt spid="425">
                                            <p:txEl>
                                              <p:pRg st="1" end="1"/>
                                            </p:txEl>
                                          </p:spTgt>
                                        </p:tgtEl>
                                        <p:attrNameLst>
                                          <p:attrName>style.visibility</p:attrName>
                                        </p:attrNameLst>
                                      </p:cBhvr>
                                      <p:to>
                                        <p:strVal val="visible"/>
                                      </p:to>
                                    </p:set>
                                    <p:animEffect transition="in" filter="fade">
                                      <p:cBhvr>
                                        <p:cTn id="411" dur="500"/>
                                        <p:tgtEl>
                                          <p:spTgt spid="425">
                                            <p:txEl>
                                              <p:pRg st="1" end="1"/>
                                            </p:txEl>
                                          </p:spTgt>
                                        </p:tgtEl>
                                      </p:cBhvr>
                                    </p:animEffect>
                                  </p:childTnLst>
                                </p:cTn>
                              </p:par>
                            </p:childTnLst>
                          </p:cTn>
                        </p:par>
                        <p:par>
                          <p:cTn id="412" fill="hold">
                            <p:stCondLst>
                              <p:cond delay="27000"/>
                            </p:stCondLst>
                            <p:childTnLst>
                              <p:par>
                                <p:cTn id="413" presetID="10" presetClass="entr" presetSubtype="0" fill="hold" nodeType="afterEffect">
                                  <p:stCondLst>
                                    <p:cond delay="0"/>
                                  </p:stCondLst>
                                  <p:childTnLst>
                                    <p:set>
                                      <p:cBhvr>
                                        <p:cTn id="414" dur="1" fill="hold">
                                          <p:stCondLst>
                                            <p:cond delay="0"/>
                                          </p:stCondLst>
                                        </p:cTn>
                                        <p:tgtEl>
                                          <p:spTgt spid="425">
                                            <p:txEl>
                                              <p:pRg st="2" end="2"/>
                                            </p:txEl>
                                          </p:spTgt>
                                        </p:tgtEl>
                                        <p:attrNameLst>
                                          <p:attrName>style.visibility</p:attrName>
                                        </p:attrNameLst>
                                      </p:cBhvr>
                                      <p:to>
                                        <p:strVal val="visible"/>
                                      </p:to>
                                    </p:set>
                                    <p:animEffect transition="in" filter="fade">
                                      <p:cBhvr>
                                        <p:cTn id="415" dur="500"/>
                                        <p:tgtEl>
                                          <p:spTgt spid="425">
                                            <p:txEl>
                                              <p:pRg st="2" end="2"/>
                                            </p:txEl>
                                          </p:spTgt>
                                        </p:tgtEl>
                                      </p:cBhvr>
                                    </p:animEffect>
                                  </p:childTnLst>
                                </p:cTn>
                              </p:par>
                            </p:childTnLst>
                          </p:cTn>
                        </p:par>
                        <p:par>
                          <p:cTn id="416" fill="hold">
                            <p:stCondLst>
                              <p:cond delay="27500"/>
                            </p:stCondLst>
                            <p:childTnLst>
                              <p:par>
                                <p:cTn id="417" presetID="10" presetClass="entr" presetSubtype="0" fill="hold" nodeType="afterEffect">
                                  <p:stCondLst>
                                    <p:cond delay="0"/>
                                  </p:stCondLst>
                                  <p:childTnLst>
                                    <p:set>
                                      <p:cBhvr>
                                        <p:cTn id="418" dur="1" fill="hold">
                                          <p:stCondLst>
                                            <p:cond delay="0"/>
                                          </p:stCondLst>
                                        </p:cTn>
                                        <p:tgtEl>
                                          <p:spTgt spid="425">
                                            <p:txEl>
                                              <p:pRg st="3" end="3"/>
                                            </p:txEl>
                                          </p:spTgt>
                                        </p:tgtEl>
                                        <p:attrNameLst>
                                          <p:attrName>style.visibility</p:attrName>
                                        </p:attrNameLst>
                                      </p:cBhvr>
                                      <p:to>
                                        <p:strVal val="visible"/>
                                      </p:to>
                                    </p:set>
                                    <p:animEffect transition="in" filter="fade">
                                      <p:cBhvr>
                                        <p:cTn id="419" dur="500"/>
                                        <p:tgtEl>
                                          <p:spTgt spid="425">
                                            <p:txEl>
                                              <p:pRg st="3" end="3"/>
                                            </p:txEl>
                                          </p:spTgt>
                                        </p:tgtEl>
                                      </p:cBhvr>
                                    </p:animEffect>
                                  </p:childTnLst>
                                </p:cTn>
                              </p:par>
                            </p:childTnLst>
                          </p:cTn>
                        </p:par>
                        <p:par>
                          <p:cTn id="420" fill="hold">
                            <p:stCondLst>
                              <p:cond delay="28000"/>
                            </p:stCondLst>
                            <p:childTnLst>
                              <p:par>
                                <p:cTn id="421" presetID="10" presetClass="entr" presetSubtype="0" fill="hold" nodeType="afterEffect">
                                  <p:stCondLst>
                                    <p:cond delay="0"/>
                                  </p:stCondLst>
                                  <p:childTnLst>
                                    <p:set>
                                      <p:cBhvr>
                                        <p:cTn id="422" dur="1" fill="hold">
                                          <p:stCondLst>
                                            <p:cond delay="0"/>
                                          </p:stCondLst>
                                        </p:cTn>
                                        <p:tgtEl>
                                          <p:spTgt spid="425">
                                            <p:txEl>
                                              <p:pRg st="4" end="4"/>
                                            </p:txEl>
                                          </p:spTgt>
                                        </p:tgtEl>
                                        <p:attrNameLst>
                                          <p:attrName>style.visibility</p:attrName>
                                        </p:attrNameLst>
                                      </p:cBhvr>
                                      <p:to>
                                        <p:strVal val="visible"/>
                                      </p:to>
                                    </p:set>
                                    <p:animEffect transition="in" filter="fade">
                                      <p:cBhvr>
                                        <p:cTn id="423" dur="500"/>
                                        <p:tgtEl>
                                          <p:spTgt spid="425">
                                            <p:txEl>
                                              <p:pRg st="4" end="4"/>
                                            </p:txEl>
                                          </p:spTgt>
                                        </p:tgtEl>
                                      </p:cBhvr>
                                    </p:animEffect>
                                  </p:childTnLst>
                                </p:cTn>
                              </p:par>
                            </p:childTnLst>
                          </p:cTn>
                        </p:par>
                        <p:par>
                          <p:cTn id="424" fill="hold">
                            <p:stCondLst>
                              <p:cond delay="28500"/>
                            </p:stCondLst>
                            <p:childTnLst>
                              <p:par>
                                <p:cTn id="425" presetID="10" presetClass="entr" presetSubtype="0" fill="hold" nodeType="afterEffect">
                                  <p:stCondLst>
                                    <p:cond delay="0"/>
                                  </p:stCondLst>
                                  <p:childTnLst>
                                    <p:set>
                                      <p:cBhvr>
                                        <p:cTn id="426" dur="1" fill="hold">
                                          <p:stCondLst>
                                            <p:cond delay="0"/>
                                          </p:stCondLst>
                                        </p:cTn>
                                        <p:tgtEl>
                                          <p:spTgt spid="425">
                                            <p:txEl>
                                              <p:pRg st="5" end="5"/>
                                            </p:txEl>
                                          </p:spTgt>
                                        </p:tgtEl>
                                        <p:attrNameLst>
                                          <p:attrName>style.visibility</p:attrName>
                                        </p:attrNameLst>
                                      </p:cBhvr>
                                      <p:to>
                                        <p:strVal val="visible"/>
                                      </p:to>
                                    </p:set>
                                    <p:animEffect transition="in" filter="fade">
                                      <p:cBhvr>
                                        <p:cTn id="427" dur="500"/>
                                        <p:tgtEl>
                                          <p:spTgt spid="425">
                                            <p:txEl>
                                              <p:pRg st="5" end="5"/>
                                            </p:txEl>
                                          </p:spTgt>
                                        </p:tgtEl>
                                      </p:cBhvr>
                                    </p:animEffect>
                                  </p:childTnLst>
                                </p:cTn>
                              </p:par>
                            </p:childTnLst>
                          </p:cTn>
                        </p:par>
                        <p:par>
                          <p:cTn id="428" fill="hold">
                            <p:stCondLst>
                              <p:cond delay="29000"/>
                            </p:stCondLst>
                            <p:childTnLst>
                              <p:par>
                                <p:cTn id="429" presetID="10" presetClass="entr" presetSubtype="0" fill="hold" nodeType="afterEffect">
                                  <p:stCondLst>
                                    <p:cond delay="0"/>
                                  </p:stCondLst>
                                  <p:childTnLst>
                                    <p:set>
                                      <p:cBhvr>
                                        <p:cTn id="430" dur="1" fill="hold">
                                          <p:stCondLst>
                                            <p:cond delay="0"/>
                                          </p:stCondLst>
                                        </p:cTn>
                                        <p:tgtEl>
                                          <p:spTgt spid="425">
                                            <p:txEl>
                                              <p:pRg st="6" end="6"/>
                                            </p:txEl>
                                          </p:spTgt>
                                        </p:tgtEl>
                                        <p:attrNameLst>
                                          <p:attrName>style.visibility</p:attrName>
                                        </p:attrNameLst>
                                      </p:cBhvr>
                                      <p:to>
                                        <p:strVal val="visible"/>
                                      </p:to>
                                    </p:set>
                                    <p:animEffect transition="in" filter="fade">
                                      <p:cBhvr>
                                        <p:cTn id="431" dur="500"/>
                                        <p:tgtEl>
                                          <p:spTgt spid="425">
                                            <p:txEl>
                                              <p:pRg st="6" end="6"/>
                                            </p:txEl>
                                          </p:spTgt>
                                        </p:tgtEl>
                                      </p:cBhvr>
                                    </p:animEffect>
                                  </p:childTnLst>
                                </p:cTn>
                              </p:par>
                            </p:childTnLst>
                          </p:cTn>
                        </p:par>
                        <p:par>
                          <p:cTn id="432" fill="hold">
                            <p:stCondLst>
                              <p:cond delay="29500"/>
                            </p:stCondLst>
                            <p:childTnLst>
                              <p:par>
                                <p:cTn id="433" presetID="10" presetClass="entr" presetSubtype="0" fill="hold" nodeType="afterEffect">
                                  <p:stCondLst>
                                    <p:cond delay="0"/>
                                  </p:stCondLst>
                                  <p:childTnLst>
                                    <p:set>
                                      <p:cBhvr>
                                        <p:cTn id="434" dur="1" fill="hold">
                                          <p:stCondLst>
                                            <p:cond delay="0"/>
                                          </p:stCondLst>
                                        </p:cTn>
                                        <p:tgtEl>
                                          <p:spTgt spid="425">
                                            <p:txEl>
                                              <p:pRg st="7" end="7"/>
                                            </p:txEl>
                                          </p:spTgt>
                                        </p:tgtEl>
                                        <p:attrNameLst>
                                          <p:attrName>style.visibility</p:attrName>
                                        </p:attrNameLst>
                                      </p:cBhvr>
                                      <p:to>
                                        <p:strVal val="visible"/>
                                      </p:to>
                                    </p:set>
                                    <p:animEffect transition="in" filter="fade">
                                      <p:cBhvr>
                                        <p:cTn id="435" dur="500"/>
                                        <p:tgtEl>
                                          <p:spTgt spid="425">
                                            <p:txEl>
                                              <p:pRg st="7" end="7"/>
                                            </p:txEl>
                                          </p:spTgt>
                                        </p:tgtEl>
                                      </p:cBhvr>
                                    </p:animEffect>
                                  </p:childTnLst>
                                </p:cTn>
                              </p:par>
                            </p:childTnLst>
                          </p:cTn>
                        </p:par>
                        <p:par>
                          <p:cTn id="436" fill="hold">
                            <p:stCondLst>
                              <p:cond delay="30000"/>
                            </p:stCondLst>
                            <p:childTnLst>
                              <p:par>
                                <p:cTn id="437" presetID="10" presetClass="entr" presetSubtype="0" fill="hold" nodeType="afterEffect">
                                  <p:stCondLst>
                                    <p:cond delay="0"/>
                                  </p:stCondLst>
                                  <p:childTnLst>
                                    <p:set>
                                      <p:cBhvr>
                                        <p:cTn id="438" dur="1" fill="hold">
                                          <p:stCondLst>
                                            <p:cond delay="0"/>
                                          </p:stCondLst>
                                        </p:cTn>
                                        <p:tgtEl>
                                          <p:spTgt spid="425">
                                            <p:txEl>
                                              <p:pRg st="8" end="8"/>
                                            </p:txEl>
                                          </p:spTgt>
                                        </p:tgtEl>
                                        <p:attrNameLst>
                                          <p:attrName>style.visibility</p:attrName>
                                        </p:attrNameLst>
                                      </p:cBhvr>
                                      <p:to>
                                        <p:strVal val="visible"/>
                                      </p:to>
                                    </p:set>
                                    <p:animEffect transition="in" filter="fade">
                                      <p:cBhvr>
                                        <p:cTn id="439" dur="500"/>
                                        <p:tgtEl>
                                          <p:spTgt spid="425">
                                            <p:txEl>
                                              <p:pRg st="8" end="8"/>
                                            </p:txEl>
                                          </p:spTgt>
                                        </p:tgtEl>
                                      </p:cBhvr>
                                    </p:animEffect>
                                  </p:childTnLst>
                                </p:cTn>
                              </p:par>
                              <p:par>
                                <p:cTn id="440" presetID="10" presetClass="entr" presetSubtype="0" fill="hold" nodeType="withEffect">
                                  <p:stCondLst>
                                    <p:cond delay="0"/>
                                  </p:stCondLst>
                                  <p:childTnLst>
                                    <p:set>
                                      <p:cBhvr>
                                        <p:cTn id="441" dur="1" fill="hold">
                                          <p:stCondLst>
                                            <p:cond delay="0"/>
                                          </p:stCondLst>
                                        </p:cTn>
                                        <p:tgtEl>
                                          <p:spTgt spid="423">
                                            <p:txEl>
                                              <p:pRg st="0" end="0"/>
                                            </p:txEl>
                                          </p:spTgt>
                                        </p:tgtEl>
                                        <p:attrNameLst>
                                          <p:attrName>style.visibility</p:attrName>
                                        </p:attrNameLst>
                                      </p:cBhvr>
                                      <p:to>
                                        <p:strVal val="visible"/>
                                      </p:to>
                                    </p:set>
                                    <p:animEffect transition="in" filter="fade">
                                      <p:cBhvr>
                                        <p:cTn id="442" dur="500"/>
                                        <p:tgtEl>
                                          <p:spTgt spid="423">
                                            <p:txEl>
                                              <p:pRg st="0" end="0"/>
                                            </p:txEl>
                                          </p:spTgt>
                                        </p:tgtEl>
                                      </p:cBhvr>
                                    </p:animEffect>
                                  </p:childTnLst>
                                </p:cTn>
                              </p:par>
                              <p:par>
                                <p:cTn id="443" presetID="10" presetClass="entr" presetSubtype="0" fill="hold" nodeType="withEffect">
                                  <p:stCondLst>
                                    <p:cond delay="0"/>
                                  </p:stCondLst>
                                  <p:childTnLst>
                                    <p:set>
                                      <p:cBhvr>
                                        <p:cTn id="444" dur="1" fill="hold">
                                          <p:stCondLst>
                                            <p:cond delay="0"/>
                                          </p:stCondLst>
                                        </p:cTn>
                                        <p:tgtEl>
                                          <p:spTgt spid="423">
                                            <p:txEl>
                                              <p:pRg st="1" end="1"/>
                                            </p:txEl>
                                          </p:spTgt>
                                        </p:tgtEl>
                                        <p:attrNameLst>
                                          <p:attrName>style.visibility</p:attrName>
                                        </p:attrNameLst>
                                      </p:cBhvr>
                                      <p:to>
                                        <p:strVal val="visible"/>
                                      </p:to>
                                    </p:set>
                                    <p:animEffect transition="in" filter="fade">
                                      <p:cBhvr>
                                        <p:cTn id="445" dur="500"/>
                                        <p:tgtEl>
                                          <p:spTgt spid="423">
                                            <p:txEl>
                                              <p:pRg st="1" end="1"/>
                                            </p:txEl>
                                          </p:spTgt>
                                        </p:tgtEl>
                                      </p:cBhvr>
                                    </p:animEffect>
                                  </p:childTnLst>
                                </p:cTn>
                              </p:par>
                              <p:par>
                                <p:cTn id="446" presetID="10" presetClass="entr" presetSubtype="0" fill="hold" nodeType="withEffect">
                                  <p:stCondLst>
                                    <p:cond delay="0"/>
                                  </p:stCondLst>
                                  <p:childTnLst>
                                    <p:set>
                                      <p:cBhvr>
                                        <p:cTn id="447" dur="1" fill="hold">
                                          <p:stCondLst>
                                            <p:cond delay="0"/>
                                          </p:stCondLst>
                                        </p:cTn>
                                        <p:tgtEl>
                                          <p:spTgt spid="423">
                                            <p:txEl>
                                              <p:pRg st="2" end="2"/>
                                            </p:txEl>
                                          </p:spTgt>
                                        </p:tgtEl>
                                        <p:attrNameLst>
                                          <p:attrName>style.visibility</p:attrName>
                                        </p:attrNameLst>
                                      </p:cBhvr>
                                      <p:to>
                                        <p:strVal val="visible"/>
                                      </p:to>
                                    </p:set>
                                    <p:animEffect transition="in" filter="fade">
                                      <p:cBhvr>
                                        <p:cTn id="448" dur="500"/>
                                        <p:tgtEl>
                                          <p:spTgt spid="423">
                                            <p:txEl>
                                              <p:pRg st="2" end="2"/>
                                            </p:txEl>
                                          </p:spTgt>
                                        </p:tgtEl>
                                      </p:cBhvr>
                                    </p:animEffect>
                                  </p:childTnLst>
                                </p:cTn>
                              </p:par>
                              <p:par>
                                <p:cTn id="449" presetID="10" presetClass="entr" presetSubtype="0" fill="hold" nodeType="withEffect">
                                  <p:stCondLst>
                                    <p:cond delay="0"/>
                                  </p:stCondLst>
                                  <p:childTnLst>
                                    <p:set>
                                      <p:cBhvr>
                                        <p:cTn id="450" dur="1" fill="hold">
                                          <p:stCondLst>
                                            <p:cond delay="0"/>
                                          </p:stCondLst>
                                        </p:cTn>
                                        <p:tgtEl>
                                          <p:spTgt spid="423">
                                            <p:txEl>
                                              <p:pRg st="3" end="3"/>
                                            </p:txEl>
                                          </p:spTgt>
                                        </p:tgtEl>
                                        <p:attrNameLst>
                                          <p:attrName>style.visibility</p:attrName>
                                        </p:attrNameLst>
                                      </p:cBhvr>
                                      <p:to>
                                        <p:strVal val="visible"/>
                                      </p:to>
                                    </p:set>
                                    <p:animEffect transition="in" filter="fade">
                                      <p:cBhvr>
                                        <p:cTn id="451" dur="500"/>
                                        <p:tgtEl>
                                          <p:spTgt spid="423">
                                            <p:txEl>
                                              <p:pRg st="3" end="3"/>
                                            </p:txEl>
                                          </p:spTgt>
                                        </p:tgtEl>
                                      </p:cBhvr>
                                    </p:animEffect>
                                  </p:childTnLst>
                                </p:cTn>
                              </p:par>
                              <p:par>
                                <p:cTn id="452" presetID="10" presetClass="entr" presetSubtype="0" fill="hold" nodeType="withEffect">
                                  <p:stCondLst>
                                    <p:cond delay="0"/>
                                  </p:stCondLst>
                                  <p:childTnLst>
                                    <p:set>
                                      <p:cBhvr>
                                        <p:cTn id="453" dur="1" fill="hold">
                                          <p:stCondLst>
                                            <p:cond delay="0"/>
                                          </p:stCondLst>
                                        </p:cTn>
                                        <p:tgtEl>
                                          <p:spTgt spid="423">
                                            <p:txEl>
                                              <p:pRg st="4" end="4"/>
                                            </p:txEl>
                                          </p:spTgt>
                                        </p:tgtEl>
                                        <p:attrNameLst>
                                          <p:attrName>style.visibility</p:attrName>
                                        </p:attrNameLst>
                                      </p:cBhvr>
                                      <p:to>
                                        <p:strVal val="visible"/>
                                      </p:to>
                                    </p:set>
                                    <p:animEffect transition="in" filter="fade">
                                      <p:cBhvr>
                                        <p:cTn id="454" dur="500"/>
                                        <p:tgtEl>
                                          <p:spTgt spid="423">
                                            <p:txEl>
                                              <p:pRg st="4" end="4"/>
                                            </p:txEl>
                                          </p:spTgt>
                                        </p:tgtEl>
                                      </p:cBhvr>
                                    </p:animEffect>
                                  </p:childTnLst>
                                </p:cTn>
                              </p:par>
                              <p:par>
                                <p:cTn id="455" presetID="10" presetClass="entr" presetSubtype="0" fill="hold" nodeType="withEffect">
                                  <p:stCondLst>
                                    <p:cond delay="0"/>
                                  </p:stCondLst>
                                  <p:childTnLst>
                                    <p:set>
                                      <p:cBhvr>
                                        <p:cTn id="456" dur="1" fill="hold">
                                          <p:stCondLst>
                                            <p:cond delay="0"/>
                                          </p:stCondLst>
                                        </p:cTn>
                                        <p:tgtEl>
                                          <p:spTgt spid="423">
                                            <p:txEl>
                                              <p:pRg st="5" end="5"/>
                                            </p:txEl>
                                          </p:spTgt>
                                        </p:tgtEl>
                                        <p:attrNameLst>
                                          <p:attrName>style.visibility</p:attrName>
                                        </p:attrNameLst>
                                      </p:cBhvr>
                                      <p:to>
                                        <p:strVal val="visible"/>
                                      </p:to>
                                    </p:set>
                                    <p:animEffect transition="in" filter="fade">
                                      <p:cBhvr>
                                        <p:cTn id="457" dur="500"/>
                                        <p:tgtEl>
                                          <p:spTgt spid="423">
                                            <p:txEl>
                                              <p:pRg st="5" end="5"/>
                                            </p:txEl>
                                          </p:spTgt>
                                        </p:tgtEl>
                                      </p:cBhvr>
                                    </p:animEffect>
                                  </p:childTnLst>
                                </p:cTn>
                              </p:par>
                              <p:par>
                                <p:cTn id="458" presetID="10" presetClass="entr" presetSubtype="0" fill="hold" nodeType="withEffect">
                                  <p:stCondLst>
                                    <p:cond delay="0"/>
                                  </p:stCondLst>
                                  <p:childTnLst>
                                    <p:set>
                                      <p:cBhvr>
                                        <p:cTn id="459" dur="1" fill="hold">
                                          <p:stCondLst>
                                            <p:cond delay="0"/>
                                          </p:stCondLst>
                                        </p:cTn>
                                        <p:tgtEl>
                                          <p:spTgt spid="423">
                                            <p:txEl>
                                              <p:pRg st="6" end="6"/>
                                            </p:txEl>
                                          </p:spTgt>
                                        </p:tgtEl>
                                        <p:attrNameLst>
                                          <p:attrName>style.visibility</p:attrName>
                                        </p:attrNameLst>
                                      </p:cBhvr>
                                      <p:to>
                                        <p:strVal val="visible"/>
                                      </p:to>
                                    </p:set>
                                    <p:animEffect transition="in" filter="fade">
                                      <p:cBhvr>
                                        <p:cTn id="460" dur="500"/>
                                        <p:tgtEl>
                                          <p:spTgt spid="423">
                                            <p:txEl>
                                              <p:pRg st="6" end="6"/>
                                            </p:txEl>
                                          </p:spTgt>
                                        </p:tgtEl>
                                      </p:cBhvr>
                                    </p:animEffect>
                                  </p:childTnLst>
                                </p:cTn>
                              </p:par>
                              <p:par>
                                <p:cTn id="461" presetID="10" presetClass="entr" presetSubtype="0" fill="hold" nodeType="withEffect">
                                  <p:stCondLst>
                                    <p:cond delay="0"/>
                                  </p:stCondLst>
                                  <p:childTnLst>
                                    <p:set>
                                      <p:cBhvr>
                                        <p:cTn id="462" dur="1" fill="hold">
                                          <p:stCondLst>
                                            <p:cond delay="0"/>
                                          </p:stCondLst>
                                        </p:cTn>
                                        <p:tgtEl>
                                          <p:spTgt spid="423">
                                            <p:txEl>
                                              <p:pRg st="7" end="7"/>
                                            </p:txEl>
                                          </p:spTgt>
                                        </p:tgtEl>
                                        <p:attrNameLst>
                                          <p:attrName>style.visibility</p:attrName>
                                        </p:attrNameLst>
                                      </p:cBhvr>
                                      <p:to>
                                        <p:strVal val="visible"/>
                                      </p:to>
                                    </p:set>
                                    <p:animEffect transition="in" filter="fade">
                                      <p:cBhvr>
                                        <p:cTn id="463" dur="500"/>
                                        <p:tgtEl>
                                          <p:spTgt spid="423">
                                            <p:txEl>
                                              <p:pRg st="7" end="7"/>
                                            </p:txEl>
                                          </p:spTgt>
                                        </p:tgtEl>
                                      </p:cBhvr>
                                    </p:animEffect>
                                  </p:childTnLst>
                                </p:cTn>
                              </p:par>
                              <p:par>
                                <p:cTn id="464" presetID="10" presetClass="entr" presetSubtype="0" fill="hold" nodeType="withEffect">
                                  <p:stCondLst>
                                    <p:cond delay="0"/>
                                  </p:stCondLst>
                                  <p:childTnLst>
                                    <p:set>
                                      <p:cBhvr>
                                        <p:cTn id="465" dur="1" fill="hold">
                                          <p:stCondLst>
                                            <p:cond delay="0"/>
                                          </p:stCondLst>
                                        </p:cTn>
                                        <p:tgtEl>
                                          <p:spTgt spid="423">
                                            <p:txEl>
                                              <p:pRg st="8" end="8"/>
                                            </p:txEl>
                                          </p:spTgt>
                                        </p:tgtEl>
                                        <p:attrNameLst>
                                          <p:attrName>style.visibility</p:attrName>
                                        </p:attrNameLst>
                                      </p:cBhvr>
                                      <p:to>
                                        <p:strVal val="visible"/>
                                      </p:to>
                                    </p:set>
                                    <p:animEffect transition="in" filter="fade">
                                      <p:cBhvr>
                                        <p:cTn id="466" dur="500"/>
                                        <p:tgtEl>
                                          <p:spTgt spid="4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 Column - No Image">
  <p:cSld name="2 Column - No Image">
    <p:spTree>
      <p:nvGrpSpPr>
        <p:cNvPr id="1" name="Shape 429"/>
        <p:cNvGrpSpPr/>
        <p:nvPr/>
      </p:nvGrpSpPr>
      <p:grpSpPr>
        <a:xfrm>
          <a:off x="0" y="0"/>
          <a:ext cx="0" cy="0"/>
          <a:chOff x="0" y="0"/>
          <a:chExt cx="0" cy="0"/>
        </a:xfrm>
      </p:grpSpPr>
      <p:sp>
        <p:nvSpPr>
          <p:cNvPr id="430" name="Google Shape;430;p56"/>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1" name="Google Shape;431;p56"/>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432" name="Google Shape;432;p56"/>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33" name="Google Shape;433;p56"/>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34" name="Google Shape;434;p56"/>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35" name="Google Shape;435;p56"/>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436" name="Google Shape;436;p56"/>
          <p:cNvSpPr txBox="1">
            <a:spLocks noGrp="1"/>
          </p:cNvSpPr>
          <p:nvPr>
            <p:ph type="subTitle" idx="1"/>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437" name="Google Shape;437;p56"/>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438" name="Google Shape;438;p56"/>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39" name="Google Shape;439;p56"/>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40" name="Google Shape;440;p56"/>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41" name="Google Shape;441;p56"/>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34"/>
                                        </p:tgtEl>
                                        <p:attrNameLst>
                                          <p:attrName>style.visibility</p:attrName>
                                        </p:attrNameLst>
                                      </p:cBhvr>
                                      <p:to>
                                        <p:strVal val="visible"/>
                                      </p:to>
                                    </p:set>
                                    <p:anim calcmode="lin" valueType="num">
                                      <p:cBhvr additive="base">
                                        <p:cTn id="7" dur="500"/>
                                        <p:tgtEl>
                                          <p:spTgt spid="43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433"/>
                                        </p:tgtEl>
                                        <p:attrNameLst>
                                          <p:attrName>style.visibility</p:attrName>
                                        </p:attrNameLst>
                                      </p:cBhvr>
                                      <p:to>
                                        <p:strVal val="visible"/>
                                      </p:to>
                                    </p:set>
                                    <p:anim calcmode="lin" valueType="num">
                                      <p:cBhvr additive="base">
                                        <p:cTn id="10" dur="500"/>
                                        <p:tgtEl>
                                          <p:spTgt spid="433"/>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431"/>
                                        </p:tgtEl>
                                        <p:attrNameLst>
                                          <p:attrName>style.visibility</p:attrName>
                                        </p:attrNameLst>
                                      </p:cBhvr>
                                      <p:to>
                                        <p:strVal val="visible"/>
                                      </p:to>
                                    </p:set>
                                    <p:anim calcmode="lin" valueType="num">
                                      <p:cBhvr additive="base">
                                        <p:cTn id="13" dur="500"/>
                                        <p:tgtEl>
                                          <p:spTgt spid="431"/>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432"/>
                                        </p:tgtEl>
                                        <p:attrNameLst>
                                          <p:attrName>style.visibility</p:attrName>
                                        </p:attrNameLst>
                                      </p:cBhvr>
                                      <p:to>
                                        <p:strVal val="visible"/>
                                      </p:to>
                                    </p:set>
                                    <p:anim calcmode="lin" valueType="num">
                                      <p:cBhvr additive="base">
                                        <p:cTn id="16" dur="500"/>
                                        <p:tgtEl>
                                          <p:spTgt spid="432"/>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435"/>
                                        </p:tgtEl>
                                        <p:attrNameLst>
                                          <p:attrName>style.visibility</p:attrName>
                                        </p:attrNameLst>
                                      </p:cBhvr>
                                      <p:to>
                                        <p:strVal val="visible"/>
                                      </p:to>
                                    </p:set>
                                    <p:anim calcmode="lin" valueType="num">
                                      <p:cBhvr additive="base">
                                        <p:cTn id="19" dur="500"/>
                                        <p:tgtEl>
                                          <p:spTgt spid="435"/>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440"/>
                                        </p:tgtEl>
                                        <p:attrNameLst>
                                          <p:attrName>style.visibility</p:attrName>
                                        </p:attrNameLst>
                                      </p:cBhvr>
                                      <p:to>
                                        <p:strVal val="visible"/>
                                      </p:to>
                                    </p:set>
                                    <p:anim calcmode="lin" valueType="num">
                                      <p:cBhvr additive="base">
                                        <p:cTn id="22" dur="500"/>
                                        <p:tgtEl>
                                          <p:spTgt spid="440"/>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439"/>
                                        </p:tgtEl>
                                        <p:attrNameLst>
                                          <p:attrName>style.visibility</p:attrName>
                                        </p:attrNameLst>
                                      </p:cBhvr>
                                      <p:to>
                                        <p:strVal val="visible"/>
                                      </p:to>
                                    </p:set>
                                    <p:anim calcmode="lin" valueType="num">
                                      <p:cBhvr additive="base">
                                        <p:cTn id="25" dur="500"/>
                                        <p:tgtEl>
                                          <p:spTgt spid="439"/>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438"/>
                                        </p:tgtEl>
                                        <p:attrNameLst>
                                          <p:attrName>style.visibility</p:attrName>
                                        </p:attrNameLst>
                                      </p:cBhvr>
                                      <p:to>
                                        <p:strVal val="visible"/>
                                      </p:to>
                                    </p:set>
                                    <p:anim calcmode="lin" valueType="num">
                                      <p:cBhvr additive="base">
                                        <p:cTn id="28" dur="500"/>
                                        <p:tgtEl>
                                          <p:spTgt spid="438"/>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441"/>
                                        </p:tgtEl>
                                        <p:attrNameLst>
                                          <p:attrName>style.visibility</p:attrName>
                                        </p:attrNameLst>
                                      </p:cBhvr>
                                      <p:to>
                                        <p:strVal val="visible"/>
                                      </p:to>
                                    </p:set>
                                    <p:anim calcmode="lin" valueType="num">
                                      <p:cBhvr additive="base">
                                        <p:cTn id="31" dur="500"/>
                                        <p:tgtEl>
                                          <p:spTgt spid="441"/>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437"/>
                                        </p:tgtEl>
                                        <p:attrNameLst>
                                          <p:attrName>style.visibility</p:attrName>
                                        </p:attrNameLst>
                                      </p:cBhvr>
                                      <p:to>
                                        <p:strVal val="visible"/>
                                      </p:to>
                                    </p:set>
                                    <p:animEffect transition="in" filter="fade">
                                      <p:cBhvr>
                                        <p:cTn id="34" dur="500"/>
                                        <p:tgtEl>
                                          <p:spTgt spid="437"/>
                                        </p:tgtEl>
                                      </p:cBhvr>
                                    </p:animEffect>
                                  </p:childTnLst>
                                </p:cTn>
                              </p:par>
                              <p:par>
                                <p:cTn id="35" presetID="10" presetClass="entr" presetSubtype="0" fill="hold" nodeType="withEffect">
                                  <p:stCondLst>
                                    <p:cond delay="250"/>
                                  </p:stCondLst>
                                  <p:childTnLst>
                                    <p:set>
                                      <p:cBhvr>
                                        <p:cTn id="36" dur="1" fill="hold">
                                          <p:stCondLst>
                                            <p:cond delay="0"/>
                                          </p:stCondLst>
                                        </p:cTn>
                                        <p:tgtEl>
                                          <p:spTgt spid="436">
                                            <p:txEl>
                                              <p:pRg st="0" end="0"/>
                                            </p:txEl>
                                          </p:spTgt>
                                        </p:tgtEl>
                                        <p:attrNameLst>
                                          <p:attrName>style.visibility</p:attrName>
                                        </p:attrNameLst>
                                      </p:cBhvr>
                                      <p:to>
                                        <p:strVal val="visible"/>
                                      </p:to>
                                    </p:set>
                                    <p:animEffect transition="in" filter="fade">
                                      <p:cBhvr>
                                        <p:cTn id="37" dur="500"/>
                                        <p:tgtEl>
                                          <p:spTgt spid="436">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436">
                                            <p:txEl>
                                              <p:pRg st="1" end="1"/>
                                            </p:txEl>
                                          </p:spTgt>
                                        </p:tgtEl>
                                        <p:attrNameLst>
                                          <p:attrName>style.visibility</p:attrName>
                                        </p:attrNameLst>
                                      </p:cBhvr>
                                      <p:to>
                                        <p:strVal val="visible"/>
                                      </p:to>
                                    </p:set>
                                    <p:animEffect transition="in" filter="fade">
                                      <p:cBhvr>
                                        <p:cTn id="40" dur="500"/>
                                        <p:tgtEl>
                                          <p:spTgt spid="436">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436">
                                            <p:txEl>
                                              <p:pRg st="2" end="2"/>
                                            </p:txEl>
                                          </p:spTgt>
                                        </p:tgtEl>
                                        <p:attrNameLst>
                                          <p:attrName>style.visibility</p:attrName>
                                        </p:attrNameLst>
                                      </p:cBhvr>
                                      <p:to>
                                        <p:strVal val="visible"/>
                                      </p:to>
                                    </p:set>
                                    <p:animEffect transition="in" filter="fade">
                                      <p:cBhvr>
                                        <p:cTn id="43" dur="500"/>
                                        <p:tgtEl>
                                          <p:spTgt spid="436">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436">
                                            <p:txEl>
                                              <p:pRg st="3" end="3"/>
                                            </p:txEl>
                                          </p:spTgt>
                                        </p:tgtEl>
                                        <p:attrNameLst>
                                          <p:attrName>style.visibility</p:attrName>
                                        </p:attrNameLst>
                                      </p:cBhvr>
                                      <p:to>
                                        <p:strVal val="visible"/>
                                      </p:to>
                                    </p:set>
                                    <p:animEffect transition="in" filter="fade">
                                      <p:cBhvr>
                                        <p:cTn id="46" dur="500"/>
                                        <p:tgtEl>
                                          <p:spTgt spid="436">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436">
                                            <p:txEl>
                                              <p:pRg st="4" end="4"/>
                                            </p:txEl>
                                          </p:spTgt>
                                        </p:tgtEl>
                                        <p:attrNameLst>
                                          <p:attrName>style.visibility</p:attrName>
                                        </p:attrNameLst>
                                      </p:cBhvr>
                                      <p:to>
                                        <p:strVal val="visible"/>
                                      </p:to>
                                    </p:set>
                                    <p:animEffect transition="in" filter="fade">
                                      <p:cBhvr>
                                        <p:cTn id="49" dur="500"/>
                                        <p:tgtEl>
                                          <p:spTgt spid="436">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436">
                                            <p:txEl>
                                              <p:pRg st="5" end="5"/>
                                            </p:txEl>
                                          </p:spTgt>
                                        </p:tgtEl>
                                        <p:attrNameLst>
                                          <p:attrName>style.visibility</p:attrName>
                                        </p:attrNameLst>
                                      </p:cBhvr>
                                      <p:to>
                                        <p:strVal val="visible"/>
                                      </p:to>
                                    </p:set>
                                    <p:animEffect transition="in" filter="fade">
                                      <p:cBhvr>
                                        <p:cTn id="52" dur="500"/>
                                        <p:tgtEl>
                                          <p:spTgt spid="436">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436">
                                            <p:txEl>
                                              <p:pRg st="6" end="6"/>
                                            </p:txEl>
                                          </p:spTgt>
                                        </p:tgtEl>
                                        <p:attrNameLst>
                                          <p:attrName>style.visibility</p:attrName>
                                        </p:attrNameLst>
                                      </p:cBhvr>
                                      <p:to>
                                        <p:strVal val="visible"/>
                                      </p:to>
                                    </p:set>
                                    <p:animEffect transition="in" filter="fade">
                                      <p:cBhvr>
                                        <p:cTn id="55" dur="500"/>
                                        <p:tgtEl>
                                          <p:spTgt spid="436">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436">
                                            <p:txEl>
                                              <p:pRg st="7" end="7"/>
                                            </p:txEl>
                                          </p:spTgt>
                                        </p:tgtEl>
                                        <p:attrNameLst>
                                          <p:attrName>style.visibility</p:attrName>
                                        </p:attrNameLst>
                                      </p:cBhvr>
                                      <p:to>
                                        <p:strVal val="visible"/>
                                      </p:to>
                                    </p:set>
                                    <p:animEffect transition="in" filter="fade">
                                      <p:cBhvr>
                                        <p:cTn id="58" dur="500"/>
                                        <p:tgtEl>
                                          <p:spTgt spid="436">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436">
                                            <p:txEl>
                                              <p:pRg st="8" end="8"/>
                                            </p:txEl>
                                          </p:spTgt>
                                        </p:tgtEl>
                                        <p:attrNameLst>
                                          <p:attrName>style.visibility</p:attrName>
                                        </p:attrNameLst>
                                      </p:cBhvr>
                                      <p:to>
                                        <p:strVal val="visible"/>
                                      </p:to>
                                    </p:set>
                                    <p:animEffect transition="in" filter="fade">
                                      <p:cBhvr>
                                        <p:cTn id="61" dur="500"/>
                                        <p:tgtEl>
                                          <p:spTgt spid="436">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430"/>
                                        </p:tgtEl>
                                        <p:attrNameLst>
                                          <p:attrName>style.visibility</p:attrName>
                                        </p:attrNameLst>
                                      </p:cBhvr>
                                      <p:to>
                                        <p:strVal val="visible"/>
                                      </p:to>
                                    </p:set>
                                    <p:animEffect transition="in" filter="fade">
                                      <p:cBhvr>
                                        <p:cTn id="64" dur="5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_2 Columns">
  <p:cSld name="1_2 Columns">
    <p:spTree>
      <p:nvGrpSpPr>
        <p:cNvPr id="1" name="Shape 442"/>
        <p:cNvGrpSpPr/>
        <p:nvPr/>
      </p:nvGrpSpPr>
      <p:grpSpPr>
        <a:xfrm>
          <a:off x="0" y="0"/>
          <a:ext cx="0" cy="0"/>
          <a:chOff x="0" y="0"/>
          <a:chExt cx="0" cy="0"/>
        </a:xfrm>
      </p:grpSpPr>
      <p:sp>
        <p:nvSpPr>
          <p:cNvPr id="443" name="Google Shape;443;p61"/>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4" name="Google Shape;444;p61"/>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445" name="Google Shape;445;p61"/>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46" name="Google Shape;446;p61"/>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47" name="Google Shape;447;p61"/>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48" name="Google Shape;448;p61"/>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449" name="Google Shape;449;p61"/>
          <p:cNvSpPr txBox="1">
            <a:spLocks noGrp="1"/>
          </p:cNvSpPr>
          <p:nvPr>
            <p:ph type="subTitle" idx="1"/>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450" name="Google Shape;450;p61"/>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451" name="Google Shape;451;p61"/>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52" name="Google Shape;452;p61"/>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53" name="Google Shape;453;p61"/>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54" name="Google Shape;454;p61"/>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1"/>
          <p:cNvSpPr txBox="1">
            <a:spLocks noGrp="1"/>
          </p:cNvSpPr>
          <p:nvPr>
            <p:ph type="body" idx="2"/>
          </p:nvPr>
        </p:nvSpPr>
        <p:spPr>
          <a:xfrm>
            <a:off x="1370321" y="2920332"/>
            <a:ext cx="6764774" cy="721683"/>
          </a:xfrm>
          <a:prstGeom prst="rect">
            <a:avLst/>
          </a:prstGeom>
          <a:solidFill>
            <a:schemeClr val="accent1"/>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6" name="Google Shape;456;p61"/>
          <p:cNvSpPr txBox="1">
            <a:spLocks noGrp="1"/>
          </p:cNvSpPr>
          <p:nvPr>
            <p:ph type="body" idx="3"/>
          </p:nvPr>
        </p:nvSpPr>
        <p:spPr>
          <a:xfrm>
            <a:off x="2590478" y="3559324"/>
            <a:ext cx="9937104" cy="504056"/>
          </a:xfrm>
          <a:prstGeom prst="rect">
            <a:avLst/>
          </a:prstGeom>
          <a:solidFill>
            <a:srgbClr val="8B8B8B"/>
          </a:solidFill>
          <a:ln>
            <a:noFill/>
          </a:ln>
        </p:spPr>
        <p:txBody>
          <a:bodyPr spcFirstLastPara="1" wrap="square" lIns="163275" tIns="81625" rIns="163275" bIns="81625" anchor="ctr" anchorCtr="0">
            <a:normAutofit/>
          </a:bodyPr>
          <a:lstStyle>
            <a:lvl1pPr marL="457200" lvl="0" indent="-228600" algn="l">
              <a:spcBef>
                <a:spcPts val="480"/>
              </a:spcBef>
              <a:spcAft>
                <a:spcPts val="0"/>
              </a:spcAft>
              <a:buClr>
                <a:srgbClr val="D8D8D8"/>
              </a:buClr>
              <a:buSzPts val="2400"/>
              <a:buFont typeface="Aleo"/>
              <a:buNone/>
              <a:defRPr sz="24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7" name="Google Shape;457;p61"/>
          <p:cNvSpPr txBox="1">
            <a:spLocks noGrp="1"/>
          </p:cNvSpPr>
          <p:nvPr>
            <p:ph type="body" idx="4"/>
          </p:nvPr>
        </p:nvSpPr>
        <p:spPr>
          <a:xfrm>
            <a:off x="1370321" y="5905330"/>
            <a:ext cx="6764774" cy="721683"/>
          </a:xfrm>
          <a:prstGeom prst="rect">
            <a:avLst/>
          </a:prstGeom>
          <a:solidFill>
            <a:schemeClr val="accent2"/>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8" name="Google Shape;458;p61"/>
          <p:cNvSpPr txBox="1">
            <a:spLocks noGrp="1"/>
          </p:cNvSpPr>
          <p:nvPr>
            <p:ph type="body" idx="5"/>
          </p:nvPr>
        </p:nvSpPr>
        <p:spPr>
          <a:xfrm>
            <a:off x="2590478" y="6544322"/>
            <a:ext cx="9937104" cy="504056"/>
          </a:xfrm>
          <a:prstGeom prst="rect">
            <a:avLst/>
          </a:prstGeom>
          <a:solidFill>
            <a:srgbClr val="8B8B8B"/>
          </a:solidFill>
          <a:ln>
            <a:noFill/>
          </a:ln>
        </p:spPr>
        <p:txBody>
          <a:bodyPr spcFirstLastPara="1" wrap="square" lIns="163275" tIns="81625" rIns="163275" bIns="81625" anchor="ctr" anchorCtr="0">
            <a:normAutofit/>
          </a:bodyPr>
          <a:lstStyle>
            <a:lvl1pPr marL="457200" lvl="0" indent="-228600" algn="l">
              <a:spcBef>
                <a:spcPts val="480"/>
              </a:spcBef>
              <a:spcAft>
                <a:spcPts val="0"/>
              </a:spcAft>
              <a:buClr>
                <a:srgbClr val="D8D8D8"/>
              </a:buClr>
              <a:buSzPts val="2400"/>
              <a:buFont typeface="Aleo"/>
              <a:buNone/>
              <a:defRPr sz="24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9" name="Google Shape;459;p61"/>
          <p:cNvSpPr txBox="1">
            <a:spLocks noGrp="1"/>
          </p:cNvSpPr>
          <p:nvPr>
            <p:ph type="body" idx="6"/>
          </p:nvPr>
        </p:nvSpPr>
        <p:spPr>
          <a:xfrm>
            <a:off x="1366340" y="4135388"/>
            <a:ext cx="15265697" cy="1512167"/>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0" name="Google Shape;460;p61"/>
          <p:cNvSpPr txBox="1">
            <a:spLocks noGrp="1"/>
          </p:cNvSpPr>
          <p:nvPr>
            <p:ph type="body" idx="7"/>
          </p:nvPr>
        </p:nvSpPr>
        <p:spPr>
          <a:xfrm>
            <a:off x="1366341" y="7159725"/>
            <a:ext cx="15265697" cy="1512167"/>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47"/>
                                        </p:tgtEl>
                                        <p:attrNameLst>
                                          <p:attrName>style.visibility</p:attrName>
                                        </p:attrNameLst>
                                      </p:cBhvr>
                                      <p:to>
                                        <p:strVal val="visible"/>
                                      </p:to>
                                    </p:set>
                                    <p:anim calcmode="lin" valueType="num">
                                      <p:cBhvr additive="base">
                                        <p:cTn id="7" dur="500"/>
                                        <p:tgtEl>
                                          <p:spTgt spid="44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446"/>
                                        </p:tgtEl>
                                        <p:attrNameLst>
                                          <p:attrName>style.visibility</p:attrName>
                                        </p:attrNameLst>
                                      </p:cBhvr>
                                      <p:to>
                                        <p:strVal val="visible"/>
                                      </p:to>
                                    </p:set>
                                    <p:anim calcmode="lin" valueType="num">
                                      <p:cBhvr additive="base">
                                        <p:cTn id="10" dur="500"/>
                                        <p:tgtEl>
                                          <p:spTgt spid="44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444"/>
                                        </p:tgtEl>
                                        <p:attrNameLst>
                                          <p:attrName>style.visibility</p:attrName>
                                        </p:attrNameLst>
                                      </p:cBhvr>
                                      <p:to>
                                        <p:strVal val="visible"/>
                                      </p:to>
                                    </p:set>
                                    <p:anim calcmode="lin" valueType="num">
                                      <p:cBhvr additive="base">
                                        <p:cTn id="13" dur="500"/>
                                        <p:tgtEl>
                                          <p:spTgt spid="444"/>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445"/>
                                        </p:tgtEl>
                                        <p:attrNameLst>
                                          <p:attrName>style.visibility</p:attrName>
                                        </p:attrNameLst>
                                      </p:cBhvr>
                                      <p:to>
                                        <p:strVal val="visible"/>
                                      </p:to>
                                    </p:set>
                                    <p:anim calcmode="lin" valueType="num">
                                      <p:cBhvr additive="base">
                                        <p:cTn id="16" dur="500"/>
                                        <p:tgtEl>
                                          <p:spTgt spid="445"/>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448"/>
                                        </p:tgtEl>
                                        <p:attrNameLst>
                                          <p:attrName>style.visibility</p:attrName>
                                        </p:attrNameLst>
                                      </p:cBhvr>
                                      <p:to>
                                        <p:strVal val="visible"/>
                                      </p:to>
                                    </p:set>
                                    <p:anim calcmode="lin" valueType="num">
                                      <p:cBhvr additive="base">
                                        <p:cTn id="19" dur="500"/>
                                        <p:tgtEl>
                                          <p:spTgt spid="448"/>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453"/>
                                        </p:tgtEl>
                                        <p:attrNameLst>
                                          <p:attrName>style.visibility</p:attrName>
                                        </p:attrNameLst>
                                      </p:cBhvr>
                                      <p:to>
                                        <p:strVal val="visible"/>
                                      </p:to>
                                    </p:set>
                                    <p:anim calcmode="lin" valueType="num">
                                      <p:cBhvr additive="base">
                                        <p:cTn id="22" dur="500"/>
                                        <p:tgtEl>
                                          <p:spTgt spid="453"/>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452"/>
                                        </p:tgtEl>
                                        <p:attrNameLst>
                                          <p:attrName>style.visibility</p:attrName>
                                        </p:attrNameLst>
                                      </p:cBhvr>
                                      <p:to>
                                        <p:strVal val="visible"/>
                                      </p:to>
                                    </p:set>
                                    <p:anim calcmode="lin" valueType="num">
                                      <p:cBhvr additive="base">
                                        <p:cTn id="25" dur="500"/>
                                        <p:tgtEl>
                                          <p:spTgt spid="452"/>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451"/>
                                        </p:tgtEl>
                                        <p:attrNameLst>
                                          <p:attrName>style.visibility</p:attrName>
                                        </p:attrNameLst>
                                      </p:cBhvr>
                                      <p:to>
                                        <p:strVal val="visible"/>
                                      </p:to>
                                    </p:set>
                                    <p:anim calcmode="lin" valueType="num">
                                      <p:cBhvr additive="base">
                                        <p:cTn id="28" dur="500"/>
                                        <p:tgtEl>
                                          <p:spTgt spid="451"/>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454"/>
                                        </p:tgtEl>
                                        <p:attrNameLst>
                                          <p:attrName>style.visibility</p:attrName>
                                        </p:attrNameLst>
                                      </p:cBhvr>
                                      <p:to>
                                        <p:strVal val="visible"/>
                                      </p:to>
                                    </p:set>
                                    <p:anim calcmode="lin" valueType="num">
                                      <p:cBhvr additive="base">
                                        <p:cTn id="31" dur="500"/>
                                        <p:tgtEl>
                                          <p:spTgt spid="454"/>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450"/>
                                        </p:tgtEl>
                                        <p:attrNameLst>
                                          <p:attrName>style.visibility</p:attrName>
                                        </p:attrNameLst>
                                      </p:cBhvr>
                                      <p:to>
                                        <p:strVal val="visible"/>
                                      </p:to>
                                    </p:set>
                                    <p:animEffect transition="in" filter="fade">
                                      <p:cBhvr>
                                        <p:cTn id="34" dur="500"/>
                                        <p:tgtEl>
                                          <p:spTgt spid="450"/>
                                        </p:tgtEl>
                                      </p:cBhvr>
                                    </p:animEffect>
                                  </p:childTnLst>
                                </p:cTn>
                              </p:par>
                              <p:par>
                                <p:cTn id="35" presetID="10" presetClass="entr" presetSubtype="0" fill="hold" nodeType="withEffect">
                                  <p:stCondLst>
                                    <p:cond delay="250"/>
                                  </p:stCondLst>
                                  <p:childTnLst>
                                    <p:set>
                                      <p:cBhvr>
                                        <p:cTn id="36" dur="1" fill="hold">
                                          <p:stCondLst>
                                            <p:cond delay="0"/>
                                          </p:stCondLst>
                                        </p:cTn>
                                        <p:tgtEl>
                                          <p:spTgt spid="449">
                                            <p:txEl>
                                              <p:pRg st="0" end="0"/>
                                            </p:txEl>
                                          </p:spTgt>
                                        </p:tgtEl>
                                        <p:attrNameLst>
                                          <p:attrName>style.visibility</p:attrName>
                                        </p:attrNameLst>
                                      </p:cBhvr>
                                      <p:to>
                                        <p:strVal val="visible"/>
                                      </p:to>
                                    </p:set>
                                    <p:animEffect transition="in" filter="fade">
                                      <p:cBhvr>
                                        <p:cTn id="37" dur="500"/>
                                        <p:tgtEl>
                                          <p:spTgt spid="449">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449">
                                            <p:txEl>
                                              <p:pRg st="1" end="1"/>
                                            </p:txEl>
                                          </p:spTgt>
                                        </p:tgtEl>
                                        <p:attrNameLst>
                                          <p:attrName>style.visibility</p:attrName>
                                        </p:attrNameLst>
                                      </p:cBhvr>
                                      <p:to>
                                        <p:strVal val="visible"/>
                                      </p:to>
                                    </p:set>
                                    <p:animEffect transition="in" filter="fade">
                                      <p:cBhvr>
                                        <p:cTn id="40" dur="500"/>
                                        <p:tgtEl>
                                          <p:spTgt spid="449">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449">
                                            <p:txEl>
                                              <p:pRg st="2" end="2"/>
                                            </p:txEl>
                                          </p:spTgt>
                                        </p:tgtEl>
                                        <p:attrNameLst>
                                          <p:attrName>style.visibility</p:attrName>
                                        </p:attrNameLst>
                                      </p:cBhvr>
                                      <p:to>
                                        <p:strVal val="visible"/>
                                      </p:to>
                                    </p:set>
                                    <p:animEffect transition="in" filter="fade">
                                      <p:cBhvr>
                                        <p:cTn id="43" dur="500"/>
                                        <p:tgtEl>
                                          <p:spTgt spid="449">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449">
                                            <p:txEl>
                                              <p:pRg st="3" end="3"/>
                                            </p:txEl>
                                          </p:spTgt>
                                        </p:tgtEl>
                                        <p:attrNameLst>
                                          <p:attrName>style.visibility</p:attrName>
                                        </p:attrNameLst>
                                      </p:cBhvr>
                                      <p:to>
                                        <p:strVal val="visible"/>
                                      </p:to>
                                    </p:set>
                                    <p:animEffect transition="in" filter="fade">
                                      <p:cBhvr>
                                        <p:cTn id="46" dur="500"/>
                                        <p:tgtEl>
                                          <p:spTgt spid="449">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449">
                                            <p:txEl>
                                              <p:pRg st="4" end="4"/>
                                            </p:txEl>
                                          </p:spTgt>
                                        </p:tgtEl>
                                        <p:attrNameLst>
                                          <p:attrName>style.visibility</p:attrName>
                                        </p:attrNameLst>
                                      </p:cBhvr>
                                      <p:to>
                                        <p:strVal val="visible"/>
                                      </p:to>
                                    </p:set>
                                    <p:animEffect transition="in" filter="fade">
                                      <p:cBhvr>
                                        <p:cTn id="49" dur="500"/>
                                        <p:tgtEl>
                                          <p:spTgt spid="449">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449">
                                            <p:txEl>
                                              <p:pRg st="5" end="5"/>
                                            </p:txEl>
                                          </p:spTgt>
                                        </p:tgtEl>
                                        <p:attrNameLst>
                                          <p:attrName>style.visibility</p:attrName>
                                        </p:attrNameLst>
                                      </p:cBhvr>
                                      <p:to>
                                        <p:strVal val="visible"/>
                                      </p:to>
                                    </p:set>
                                    <p:animEffect transition="in" filter="fade">
                                      <p:cBhvr>
                                        <p:cTn id="52" dur="500"/>
                                        <p:tgtEl>
                                          <p:spTgt spid="449">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449">
                                            <p:txEl>
                                              <p:pRg st="6" end="6"/>
                                            </p:txEl>
                                          </p:spTgt>
                                        </p:tgtEl>
                                        <p:attrNameLst>
                                          <p:attrName>style.visibility</p:attrName>
                                        </p:attrNameLst>
                                      </p:cBhvr>
                                      <p:to>
                                        <p:strVal val="visible"/>
                                      </p:to>
                                    </p:set>
                                    <p:animEffect transition="in" filter="fade">
                                      <p:cBhvr>
                                        <p:cTn id="55" dur="500"/>
                                        <p:tgtEl>
                                          <p:spTgt spid="449">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449">
                                            <p:txEl>
                                              <p:pRg st="7" end="7"/>
                                            </p:txEl>
                                          </p:spTgt>
                                        </p:tgtEl>
                                        <p:attrNameLst>
                                          <p:attrName>style.visibility</p:attrName>
                                        </p:attrNameLst>
                                      </p:cBhvr>
                                      <p:to>
                                        <p:strVal val="visible"/>
                                      </p:to>
                                    </p:set>
                                    <p:animEffect transition="in" filter="fade">
                                      <p:cBhvr>
                                        <p:cTn id="58" dur="500"/>
                                        <p:tgtEl>
                                          <p:spTgt spid="449">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449">
                                            <p:txEl>
                                              <p:pRg st="8" end="8"/>
                                            </p:txEl>
                                          </p:spTgt>
                                        </p:tgtEl>
                                        <p:attrNameLst>
                                          <p:attrName>style.visibility</p:attrName>
                                        </p:attrNameLst>
                                      </p:cBhvr>
                                      <p:to>
                                        <p:strVal val="visible"/>
                                      </p:to>
                                    </p:set>
                                    <p:animEffect transition="in" filter="fade">
                                      <p:cBhvr>
                                        <p:cTn id="61" dur="500"/>
                                        <p:tgtEl>
                                          <p:spTgt spid="449">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443"/>
                                        </p:tgtEl>
                                        <p:attrNameLst>
                                          <p:attrName>style.visibility</p:attrName>
                                        </p:attrNameLst>
                                      </p:cBhvr>
                                      <p:to>
                                        <p:strVal val="visible"/>
                                      </p:to>
                                    </p:set>
                                    <p:animEffect transition="in" filter="fade">
                                      <p:cBhvr>
                                        <p:cTn id="64" dur="500"/>
                                        <p:tgtEl>
                                          <p:spTgt spid="443"/>
                                        </p:tgtEl>
                                      </p:cBhvr>
                                    </p:animEffect>
                                  </p:childTnLst>
                                </p:cTn>
                              </p:par>
                            </p:childTnLst>
                          </p:cTn>
                        </p:par>
                        <p:par>
                          <p:cTn id="65" fill="hold">
                            <p:stCondLst>
                              <p:cond delay="500"/>
                            </p:stCondLst>
                            <p:childTnLst>
                              <p:par>
                                <p:cTn id="66" presetID="2" presetClass="entr" presetSubtype="8" fill="hold" nodeType="afterEffect">
                                  <p:stCondLst>
                                    <p:cond delay="0"/>
                                  </p:stCondLst>
                                  <p:childTnLst>
                                    <p:set>
                                      <p:cBhvr>
                                        <p:cTn id="67" dur="1" fill="hold">
                                          <p:stCondLst>
                                            <p:cond delay="0"/>
                                          </p:stCondLst>
                                        </p:cTn>
                                        <p:tgtEl>
                                          <p:spTgt spid="455">
                                            <p:txEl>
                                              <p:pRg st="0" end="0"/>
                                            </p:txEl>
                                          </p:spTgt>
                                        </p:tgtEl>
                                        <p:attrNameLst>
                                          <p:attrName>style.visibility</p:attrName>
                                        </p:attrNameLst>
                                      </p:cBhvr>
                                      <p:to>
                                        <p:strVal val="visible"/>
                                      </p:to>
                                    </p:set>
                                    <p:anim calcmode="lin" valueType="num">
                                      <p:cBhvr additive="base">
                                        <p:cTn id="68" dur="500"/>
                                        <p:tgtEl>
                                          <p:spTgt spid="455">
                                            <p:txEl>
                                              <p:pRg st="0" end="0"/>
                                            </p:txEl>
                                          </p:spTgt>
                                        </p:tgtEl>
                                        <p:attrNameLst>
                                          <p:attrName>ppt_x</p:attrName>
                                        </p:attrNameLst>
                                      </p:cBhvr>
                                      <p:tavLst>
                                        <p:tav tm="0">
                                          <p:val>
                                            <p:strVal val="#ppt_x-1"/>
                                          </p:val>
                                        </p:tav>
                                        <p:tav tm="100000">
                                          <p:val>
                                            <p:strVal val="#ppt_x"/>
                                          </p:val>
                                        </p:tav>
                                      </p:tavLst>
                                    </p:anim>
                                  </p:childTnLst>
                                </p:cTn>
                              </p:par>
                            </p:childTnLst>
                          </p:cTn>
                        </p:par>
                        <p:par>
                          <p:cTn id="69" fill="hold">
                            <p:stCondLst>
                              <p:cond delay="1000"/>
                            </p:stCondLst>
                            <p:childTnLst>
                              <p:par>
                                <p:cTn id="70" presetID="2" presetClass="entr" presetSubtype="8" fill="hold" nodeType="afterEffect">
                                  <p:stCondLst>
                                    <p:cond delay="0"/>
                                  </p:stCondLst>
                                  <p:childTnLst>
                                    <p:set>
                                      <p:cBhvr>
                                        <p:cTn id="71" dur="1" fill="hold">
                                          <p:stCondLst>
                                            <p:cond delay="0"/>
                                          </p:stCondLst>
                                        </p:cTn>
                                        <p:tgtEl>
                                          <p:spTgt spid="455">
                                            <p:txEl>
                                              <p:pRg st="1" end="1"/>
                                            </p:txEl>
                                          </p:spTgt>
                                        </p:tgtEl>
                                        <p:attrNameLst>
                                          <p:attrName>style.visibility</p:attrName>
                                        </p:attrNameLst>
                                      </p:cBhvr>
                                      <p:to>
                                        <p:strVal val="visible"/>
                                      </p:to>
                                    </p:set>
                                    <p:anim calcmode="lin" valueType="num">
                                      <p:cBhvr additive="base">
                                        <p:cTn id="72" dur="500"/>
                                        <p:tgtEl>
                                          <p:spTgt spid="455">
                                            <p:txEl>
                                              <p:pRg st="1" end="1"/>
                                            </p:txEl>
                                          </p:spTgt>
                                        </p:tgtEl>
                                        <p:attrNameLst>
                                          <p:attrName>ppt_x</p:attrName>
                                        </p:attrNameLst>
                                      </p:cBhvr>
                                      <p:tavLst>
                                        <p:tav tm="0">
                                          <p:val>
                                            <p:strVal val="#ppt_x-1"/>
                                          </p:val>
                                        </p:tav>
                                        <p:tav tm="100000">
                                          <p:val>
                                            <p:strVal val="#ppt_x"/>
                                          </p:val>
                                        </p:tav>
                                      </p:tavLst>
                                    </p:anim>
                                  </p:childTnLst>
                                </p:cTn>
                              </p:par>
                            </p:childTnLst>
                          </p:cTn>
                        </p:par>
                        <p:par>
                          <p:cTn id="73" fill="hold">
                            <p:stCondLst>
                              <p:cond delay="1500"/>
                            </p:stCondLst>
                            <p:childTnLst>
                              <p:par>
                                <p:cTn id="74" presetID="2" presetClass="entr" presetSubtype="8" fill="hold" nodeType="afterEffect">
                                  <p:stCondLst>
                                    <p:cond delay="0"/>
                                  </p:stCondLst>
                                  <p:childTnLst>
                                    <p:set>
                                      <p:cBhvr>
                                        <p:cTn id="75" dur="1" fill="hold">
                                          <p:stCondLst>
                                            <p:cond delay="0"/>
                                          </p:stCondLst>
                                        </p:cTn>
                                        <p:tgtEl>
                                          <p:spTgt spid="455">
                                            <p:txEl>
                                              <p:pRg st="2" end="2"/>
                                            </p:txEl>
                                          </p:spTgt>
                                        </p:tgtEl>
                                        <p:attrNameLst>
                                          <p:attrName>style.visibility</p:attrName>
                                        </p:attrNameLst>
                                      </p:cBhvr>
                                      <p:to>
                                        <p:strVal val="visible"/>
                                      </p:to>
                                    </p:set>
                                    <p:anim calcmode="lin" valueType="num">
                                      <p:cBhvr additive="base">
                                        <p:cTn id="76" dur="500"/>
                                        <p:tgtEl>
                                          <p:spTgt spid="455">
                                            <p:txEl>
                                              <p:pRg st="2" end="2"/>
                                            </p:txEl>
                                          </p:spTgt>
                                        </p:tgtEl>
                                        <p:attrNameLst>
                                          <p:attrName>ppt_x</p:attrName>
                                        </p:attrNameLst>
                                      </p:cBhvr>
                                      <p:tavLst>
                                        <p:tav tm="0">
                                          <p:val>
                                            <p:strVal val="#ppt_x-1"/>
                                          </p:val>
                                        </p:tav>
                                        <p:tav tm="100000">
                                          <p:val>
                                            <p:strVal val="#ppt_x"/>
                                          </p:val>
                                        </p:tav>
                                      </p:tavLst>
                                    </p:anim>
                                  </p:childTnLst>
                                </p:cTn>
                              </p:par>
                            </p:childTnLst>
                          </p:cTn>
                        </p:par>
                        <p:par>
                          <p:cTn id="77" fill="hold">
                            <p:stCondLst>
                              <p:cond delay="2000"/>
                            </p:stCondLst>
                            <p:childTnLst>
                              <p:par>
                                <p:cTn id="78" presetID="2" presetClass="entr" presetSubtype="8" fill="hold" nodeType="afterEffect">
                                  <p:stCondLst>
                                    <p:cond delay="0"/>
                                  </p:stCondLst>
                                  <p:childTnLst>
                                    <p:set>
                                      <p:cBhvr>
                                        <p:cTn id="79" dur="1" fill="hold">
                                          <p:stCondLst>
                                            <p:cond delay="0"/>
                                          </p:stCondLst>
                                        </p:cTn>
                                        <p:tgtEl>
                                          <p:spTgt spid="455">
                                            <p:txEl>
                                              <p:pRg st="3" end="3"/>
                                            </p:txEl>
                                          </p:spTgt>
                                        </p:tgtEl>
                                        <p:attrNameLst>
                                          <p:attrName>style.visibility</p:attrName>
                                        </p:attrNameLst>
                                      </p:cBhvr>
                                      <p:to>
                                        <p:strVal val="visible"/>
                                      </p:to>
                                    </p:set>
                                    <p:anim calcmode="lin" valueType="num">
                                      <p:cBhvr additive="base">
                                        <p:cTn id="80" dur="500"/>
                                        <p:tgtEl>
                                          <p:spTgt spid="455">
                                            <p:txEl>
                                              <p:pRg st="3" end="3"/>
                                            </p:txEl>
                                          </p:spTgt>
                                        </p:tgtEl>
                                        <p:attrNameLst>
                                          <p:attrName>ppt_x</p:attrName>
                                        </p:attrNameLst>
                                      </p:cBhvr>
                                      <p:tavLst>
                                        <p:tav tm="0">
                                          <p:val>
                                            <p:strVal val="#ppt_x-1"/>
                                          </p:val>
                                        </p:tav>
                                        <p:tav tm="100000">
                                          <p:val>
                                            <p:strVal val="#ppt_x"/>
                                          </p:val>
                                        </p:tav>
                                      </p:tavLst>
                                    </p:anim>
                                  </p:childTnLst>
                                </p:cTn>
                              </p:par>
                            </p:childTnLst>
                          </p:cTn>
                        </p:par>
                        <p:par>
                          <p:cTn id="81" fill="hold">
                            <p:stCondLst>
                              <p:cond delay="2500"/>
                            </p:stCondLst>
                            <p:childTnLst>
                              <p:par>
                                <p:cTn id="82" presetID="2" presetClass="entr" presetSubtype="8" fill="hold" nodeType="afterEffect">
                                  <p:stCondLst>
                                    <p:cond delay="0"/>
                                  </p:stCondLst>
                                  <p:childTnLst>
                                    <p:set>
                                      <p:cBhvr>
                                        <p:cTn id="83" dur="1" fill="hold">
                                          <p:stCondLst>
                                            <p:cond delay="0"/>
                                          </p:stCondLst>
                                        </p:cTn>
                                        <p:tgtEl>
                                          <p:spTgt spid="455">
                                            <p:txEl>
                                              <p:pRg st="4" end="4"/>
                                            </p:txEl>
                                          </p:spTgt>
                                        </p:tgtEl>
                                        <p:attrNameLst>
                                          <p:attrName>style.visibility</p:attrName>
                                        </p:attrNameLst>
                                      </p:cBhvr>
                                      <p:to>
                                        <p:strVal val="visible"/>
                                      </p:to>
                                    </p:set>
                                    <p:anim calcmode="lin" valueType="num">
                                      <p:cBhvr additive="base">
                                        <p:cTn id="84" dur="500"/>
                                        <p:tgtEl>
                                          <p:spTgt spid="455">
                                            <p:txEl>
                                              <p:pRg st="4" end="4"/>
                                            </p:txEl>
                                          </p:spTgt>
                                        </p:tgtEl>
                                        <p:attrNameLst>
                                          <p:attrName>ppt_x</p:attrName>
                                        </p:attrNameLst>
                                      </p:cBhvr>
                                      <p:tavLst>
                                        <p:tav tm="0">
                                          <p:val>
                                            <p:strVal val="#ppt_x-1"/>
                                          </p:val>
                                        </p:tav>
                                        <p:tav tm="100000">
                                          <p:val>
                                            <p:strVal val="#ppt_x"/>
                                          </p:val>
                                        </p:tav>
                                      </p:tavLst>
                                    </p:anim>
                                  </p:childTnLst>
                                </p:cTn>
                              </p:par>
                            </p:childTnLst>
                          </p:cTn>
                        </p:par>
                        <p:par>
                          <p:cTn id="85" fill="hold">
                            <p:stCondLst>
                              <p:cond delay="3000"/>
                            </p:stCondLst>
                            <p:childTnLst>
                              <p:par>
                                <p:cTn id="86" presetID="2" presetClass="entr" presetSubtype="8" fill="hold" nodeType="afterEffect">
                                  <p:stCondLst>
                                    <p:cond delay="0"/>
                                  </p:stCondLst>
                                  <p:childTnLst>
                                    <p:set>
                                      <p:cBhvr>
                                        <p:cTn id="87" dur="1" fill="hold">
                                          <p:stCondLst>
                                            <p:cond delay="0"/>
                                          </p:stCondLst>
                                        </p:cTn>
                                        <p:tgtEl>
                                          <p:spTgt spid="455">
                                            <p:txEl>
                                              <p:pRg st="5" end="5"/>
                                            </p:txEl>
                                          </p:spTgt>
                                        </p:tgtEl>
                                        <p:attrNameLst>
                                          <p:attrName>style.visibility</p:attrName>
                                        </p:attrNameLst>
                                      </p:cBhvr>
                                      <p:to>
                                        <p:strVal val="visible"/>
                                      </p:to>
                                    </p:set>
                                    <p:anim calcmode="lin" valueType="num">
                                      <p:cBhvr additive="base">
                                        <p:cTn id="88" dur="500"/>
                                        <p:tgtEl>
                                          <p:spTgt spid="455">
                                            <p:txEl>
                                              <p:pRg st="5" end="5"/>
                                            </p:txEl>
                                          </p:spTgt>
                                        </p:tgtEl>
                                        <p:attrNameLst>
                                          <p:attrName>ppt_x</p:attrName>
                                        </p:attrNameLst>
                                      </p:cBhvr>
                                      <p:tavLst>
                                        <p:tav tm="0">
                                          <p:val>
                                            <p:strVal val="#ppt_x-1"/>
                                          </p:val>
                                        </p:tav>
                                        <p:tav tm="100000">
                                          <p:val>
                                            <p:strVal val="#ppt_x"/>
                                          </p:val>
                                        </p:tav>
                                      </p:tavLst>
                                    </p:anim>
                                  </p:childTnLst>
                                </p:cTn>
                              </p:par>
                            </p:childTnLst>
                          </p:cTn>
                        </p:par>
                        <p:par>
                          <p:cTn id="89" fill="hold">
                            <p:stCondLst>
                              <p:cond delay="3500"/>
                            </p:stCondLst>
                            <p:childTnLst>
                              <p:par>
                                <p:cTn id="90" presetID="2" presetClass="entr" presetSubtype="8" fill="hold" nodeType="afterEffect">
                                  <p:stCondLst>
                                    <p:cond delay="0"/>
                                  </p:stCondLst>
                                  <p:childTnLst>
                                    <p:set>
                                      <p:cBhvr>
                                        <p:cTn id="91" dur="1" fill="hold">
                                          <p:stCondLst>
                                            <p:cond delay="0"/>
                                          </p:stCondLst>
                                        </p:cTn>
                                        <p:tgtEl>
                                          <p:spTgt spid="455">
                                            <p:txEl>
                                              <p:pRg st="6" end="6"/>
                                            </p:txEl>
                                          </p:spTgt>
                                        </p:tgtEl>
                                        <p:attrNameLst>
                                          <p:attrName>style.visibility</p:attrName>
                                        </p:attrNameLst>
                                      </p:cBhvr>
                                      <p:to>
                                        <p:strVal val="visible"/>
                                      </p:to>
                                    </p:set>
                                    <p:anim calcmode="lin" valueType="num">
                                      <p:cBhvr additive="base">
                                        <p:cTn id="92" dur="500"/>
                                        <p:tgtEl>
                                          <p:spTgt spid="455">
                                            <p:txEl>
                                              <p:pRg st="6" end="6"/>
                                            </p:txEl>
                                          </p:spTgt>
                                        </p:tgtEl>
                                        <p:attrNameLst>
                                          <p:attrName>ppt_x</p:attrName>
                                        </p:attrNameLst>
                                      </p:cBhvr>
                                      <p:tavLst>
                                        <p:tav tm="0">
                                          <p:val>
                                            <p:strVal val="#ppt_x-1"/>
                                          </p:val>
                                        </p:tav>
                                        <p:tav tm="100000">
                                          <p:val>
                                            <p:strVal val="#ppt_x"/>
                                          </p:val>
                                        </p:tav>
                                      </p:tavLst>
                                    </p:anim>
                                  </p:childTnLst>
                                </p:cTn>
                              </p:par>
                            </p:childTnLst>
                          </p:cTn>
                        </p:par>
                        <p:par>
                          <p:cTn id="93" fill="hold">
                            <p:stCondLst>
                              <p:cond delay="4000"/>
                            </p:stCondLst>
                            <p:childTnLst>
                              <p:par>
                                <p:cTn id="94" presetID="2" presetClass="entr" presetSubtype="8" fill="hold" nodeType="afterEffect">
                                  <p:stCondLst>
                                    <p:cond delay="0"/>
                                  </p:stCondLst>
                                  <p:childTnLst>
                                    <p:set>
                                      <p:cBhvr>
                                        <p:cTn id="95" dur="1" fill="hold">
                                          <p:stCondLst>
                                            <p:cond delay="0"/>
                                          </p:stCondLst>
                                        </p:cTn>
                                        <p:tgtEl>
                                          <p:spTgt spid="455">
                                            <p:txEl>
                                              <p:pRg st="7" end="7"/>
                                            </p:txEl>
                                          </p:spTgt>
                                        </p:tgtEl>
                                        <p:attrNameLst>
                                          <p:attrName>style.visibility</p:attrName>
                                        </p:attrNameLst>
                                      </p:cBhvr>
                                      <p:to>
                                        <p:strVal val="visible"/>
                                      </p:to>
                                    </p:set>
                                    <p:anim calcmode="lin" valueType="num">
                                      <p:cBhvr additive="base">
                                        <p:cTn id="96" dur="500"/>
                                        <p:tgtEl>
                                          <p:spTgt spid="455">
                                            <p:txEl>
                                              <p:pRg st="7" end="7"/>
                                            </p:txEl>
                                          </p:spTgt>
                                        </p:tgtEl>
                                        <p:attrNameLst>
                                          <p:attrName>ppt_x</p:attrName>
                                        </p:attrNameLst>
                                      </p:cBhvr>
                                      <p:tavLst>
                                        <p:tav tm="0">
                                          <p:val>
                                            <p:strVal val="#ppt_x-1"/>
                                          </p:val>
                                        </p:tav>
                                        <p:tav tm="100000">
                                          <p:val>
                                            <p:strVal val="#ppt_x"/>
                                          </p:val>
                                        </p:tav>
                                      </p:tavLst>
                                    </p:anim>
                                  </p:childTnLst>
                                </p:cTn>
                              </p:par>
                            </p:childTnLst>
                          </p:cTn>
                        </p:par>
                        <p:par>
                          <p:cTn id="97" fill="hold">
                            <p:stCondLst>
                              <p:cond delay="4500"/>
                            </p:stCondLst>
                            <p:childTnLst>
                              <p:par>
                                <p:cTn id="98" presetID="2" presetClass="entr" presetSubtype="8" fill="hold" nodeType="afterEffect">
                                  <p:stCondLst>
                                    <p:cond delay="0"/>
                                  </p:stCondLst>
                                  <p:childTnLst>
                                    <p:set>
                                      <p:cBhvr>
                                        <p:cTn id="99" dur="1" fill="hold">
                                          <p:stCondLst>
                                            <p:cond delay="0"/>
                                          </p:stCondLst>
                                        </p:cTn>
                                        <p:tgtEl>
                                          <p:spTgt spid="455">
                                            <p:txEl>
                                              <p:pRg st="8" end="8"/>
                                            </p:txEl>
                                          </p:spTgt>
                                        </p:tgtEl>
                                        <p:attrNameLst>
                                          <p:attrName>style.visibility</p:attrName>
                                        </p:attrNameLst>
                                      </p:cBhvr>
                                      <p:to>
                                        <p:strVal val="visible"/>
                                      </p:to>
                                    </p:set>
                                    <p:anim calcmode="lin" valueType="num">
                                      <p:cBhvr additive="base">
                                        <p:cTn id="100" dur="500"/>
                                        <p:tgtEl>
                                          <p:spTgt spid="455">
                                            <p:txEl>
                                              <p:pRg st="8" end="8"/>
                                            </p:txEl>
                                          </p:spTgt>
                                        </p:tgtEl>
                                        <p:attrNameLst>
                                          <p:attrName>ppt_x</p:attrName>
                                        </p:attrNameLst>
                                      </p:cBhvr>
                                      <p:tavLst>
                                        <p:tav tm="0">
                                          <p:val>
                                            <p:strVal val="#ppt_x-1"/>
                                          </p:val>
                                        </p:tav>
                                        <p:tav tm="100000">
                                          <p:val>
                                            <p:strVal val="#ppt_x"/>
                                          </p:val>
                                        </p:tav>
                                      </p:tavLst>
                                    </p:anim>
                                  </p:childTnLst>
                                </p:cTn>
                              </p:par>
                            </p:childTnLst>
                          </p:cTn>
                        </p:par>
                        <p:par>
                          <p:cTn id="101" fill="hold">
                            <p:stCondLst>
                              <p:cond delay="5000"/>
                            </p:stCondLst>
                            <p:childTnLst>
                              <p:par>
                                <p:cTn id="102" presetID="2" presetClass="entr" presetSubtype="8" fill="hold" nodeType="afterEffect">
                                  <p:stCondLst>
                                    <p:cond delay="0"/>
                                  </p:stCondLst>
                                  <p:childTnLst>
                                    <p:set>
                                      <p:cBhvr>
                                        <p:cTn id="103" dur="1" fill="hold">
                                          <p:stCondLst>
                                            <p:cond delay="0"/>
                                          </p:stCondLst>
                                        </p:cTn>
                                        <p:tgtEl>
                                          <p:spTgt spid="456">
                                            <p:txEl>
                                              <p:pRg st="0" end="0"/>
                                            </p:txEl>
                                          </p:spTgt>
                                        </p:tgtEl>
                                        <p:attrNameLst>
                                          <p:attrName>style.visibility</p:attrName>
                                        </p:attrNameLst>
                                      </p:cBhvr>
                                      <p:to>
                                        <p:strVal val="visible"/>
                                      </p:to>
                                    </p:set>
                                    <p:anim calcmode="lin" valueType="num">
                                      <p:cBhvr additive="base">
                                        <p:cTn id="104" dur="500"/>
                                        <p:tgtEl>
                                          <p:spTgt spid="456">
                                            <p:txEl>
                                              <p:pRg st="0" end="0"/>
                                            </p:txEl>
                                          </p:spTgt>
                                        </p:tgtEl>
                                        <p:attrNameLst>
                                          <p:attrName>ppt_x</p:attrName>
                                        </p:attrNameLst>
                                      </p:cBhvr>
                                      <p:tavLst>
                                        <p:tav tm="0">
                                          <p:val>
                                            <p:strVal val="#ppt_x-1"/>
                                          </p:val>
                                        </p:tav>
                                        <p:tav tm="100000">
                                          <p:val>
                                            <p:strVal val="#ppt_x"/>
                                          </p:val>
                                        </p:tav>
                                      </p:tavLst>
                                    </p:anim>
                                  </p:childTnLst>
                                </p:cTn>
                              </p:par>
                            </p:childTnLst>
                          </p:cTn>
                        </p:par>
                        <p:par>
                          <p:cTn id="105" fill="hold">
                            <p:stCondLst>
                              <p:cond delay="5500"/>
                            </p:stCondLst>
                            <p:childTnLst>
                              <p:par>
                                <p:cTn id="106" presetID="2" presetClass="entr" presetSubtype="8" fill="hold" nodeType="afterEffect">
                                  <p:stCondLst>
                                    <p:cond delay="0"/>
                                  </p:stCondLst>
                                  <p:childTnLst>
                                    <p:set>
                                      <p:cBhvr>
                                        <p:cTn id="107" dur="1" fill="hold">
                                          <p:stCondLst>
                                            <p:cond delay="0"/>
                                          </p:stCondLst>
                                        </p:cTn>
                                        <p:tgtEl>
                                          <p:spTgt spid="456">
                                            <p:txEl>
                                              <p:pRg st="1" end="1"/>
                                            </p:txEl>
                                          </p:spTgt>
                                        </p:tgtEl>
                                        <p:attrNameLst>
                                          <p:attrName>style.visibility</p:attrName>
                                        </p:attrNameLst>
                                      </p:cBhvr>
                                      <p:to>
                                        <p:strVal val="visible"/>
                                      </p:to>
                                    </p:set>
                                    <p:anim calcmode="lin" valueType="num">
                                      <p:cBhvr additive="base">
                                        <p:cTn id="108" dur="500"/>
                                        <p:tgtEl>
                                          <p:spTgt spid="456">
                                            <p:txEl>
                                              <p:pRg st="1" end="1"/>
                                            </p:txEl>
                                          </p:spTgt>
                                        </p:tgtEl>
                                        <p:attrNameLst>
                                          <p:attrName>ppt_x</p:attrName>
                                        </p:attrNameLst>
                                      </p:cBhvr>
                                      <p:tavLst>
                                        <p:tav tm="0">
                                          <p:val>
                                            <p:strVal val="#ppt_x-1"/>
                                          </p:val>
                                        </p:tav>
                                        <p:tav tm="100000">
                                          <p:val>
                                            <p:strVal val="#ppt_x"/>
                                          </p:val>
                                        </p:tav>
                                      </p:tavLst>
                                    </p:anim>
                                  </p:childTnLst>
                                </p:cTn>
                              </p:par>
                            </p:childTnLst>
                          </p:cTn>
                        </p:par>
                        <p:par>
                          <p:cTn id="109" fill="hold">
                            <p:stCondLst>
                              <p:cond delay="6000"/>
                            </p:stCondLst>
                            <p:childTnLst>
                              <p:par>
                                <p:cTn id="110" presetID="2" presetClass="entr" presetSubtype="8" fill="hold" nodeType="afterEffect">
                                  <p:stCondLst>
                                    <p:cond delay="0"/>
                                  </p:stCondLst>
                                  <p:childTnLst>
                                    <p:set>
                                      <p:cBhvr>
                                        <p:cTn id="111" dur="1" fill="hold">
                                          <p:stCondLst>
                                            <p:cond delay="0"/>
                                          </p:stCondLst>
                                        </p:cTn>
                                        <p:tgtEl>
                                          <p:spTgt spid="456">
                                            <p:txEl>
                                              <p:pRg st="2" end="2"/>
                                            </p:txEl>
                                          </p:spTgt>
                                        </p:tgtEl>
                                        <p:attrNameLst>
                                          <p:attrName>style.visibility</p:attrName>
                                        </p:attrNameLst>
                                      </p:cBhvr>
                                      <p:to>
                                        <p:strVal val="visible"/>
                                      </p:to>
                                    </p:set>
                                    <p:anim calcmode="lin" valueType="num">
                                      <p:cBhvr additive="base">
                                        <p:cTn id="112" dur="500"/>
                                        <p:tgtEl>
                                          <p:spTgt spid="456">
                                            <p:txEl>
                                              <p:pRg st="2" end="2"/>
                                            </p:txEl>
                                          </p:spTgt>
                                        </p:tgtEl>
                                        <p:attrNameLst>
                                          <p:attrName>ppt_x</p:attrName>
                                        </p:attrNameLst>
                                      </p:cBhvr>
                                      <p:tavLst>
                                        <p:tav tm="0">
                                          <p:val>
                                            <p:strVal val="#ppt_x-1"/>
                                          </p:val>
                                        </p:tav>
                                        <p:tav tm="100000">
                                          <p:val>
                                            <p:strVal val="#ppt_x"/>
                                          </p:val>
                                        </p:tav>
                                      </p:tavLst>
                                    </p:anim>
                                  </p:childTnLst>
                                </p:cTn>
                              </p:par>
                            </p:childTnLst>
                          </p:cTn>
                        </p:par>
                        <p:par>
                          <p:cTn id="113" fill="hold">
                            <p:stCondLst>
                              <p:cond delay="6500"/>
                            </p:stCondLst>
                            <p:childTnLst>
                              <p:par>
                                <p:cTn id="114" presetID="2" presetClass="entr" presetSubtype="8" fill="hold" nodeType="afterEffect">
                                  <p:stCondLst>
                                    <p:cond delay="0"/>
                                  </p:stCondLst>
                                  <p:childTnLst>
                                    <p:set>
                                      <p:cBhvr>
                                        <p:cTn id="115" dur="1" fill="hold">
                                          <p:stCondLst>
                                            <p:cond delay="0"/>
                                          </p:stCondLst>
                                        </p:cTn>
                                        <p:tgtEl>
                                          <p:spTgt spid="456">
                                            <p:txEl>
                                              <p:pRg st="3" end="3"/>
                                            </p:txEl>
                                          </p:spTgt>
                                        </p:tgtEl>
                                        <p:attrNameLst>
                                          <p:attrName>style.visibility</p:attrName>
                                        </p:attrNameLst>
                                      </p:cBhvr>
                                      <p:to>
                                        <p:strVal val="visible"/>
                                      </p:to>
                                    </p:set>
                                    <p:anim calcmode="lin" valueType="num">
                                      <p:cBhvr additive="base">
                                        <p:cTn id="116" dur="500"/>
                                        <p:tgtEl>
                                          <p:spTgt spid="456">
                                            <p:txEl>
                                              <p:pRg st="3" end="3"/>
                                            </p:txEl>
                                          </p:spTgt>
                                        </p:tgtEl>
                                        <p:attrNameLst>
                                          <p:attrName>ppt_x</p:attrName>
                                        </p:attrNameLst>
                                      </p:cBhvr>
                                      <p:tavLst>
                                        <p:tav tm="0">
                                          <p:val>
                                            <p:strVal val="#ppt_x-1"/>
                                          </p:val>
                                        </p:tav>
                                        <p:tav tm="100000">
                                          <p:val>
                                            <p:strVal val="#ppt_x"/>
                                          </p:val>
                                        </p:tav>
                                      </p:tavLst>
                                    </p:anim>
                                  </p:childTnLst>
                                </p:cTn>
                              </p:par>
                            </p:childTnLst>
                          </p:cTn>
                        </p:par>
                        <p:par>
                          <p:cTn id="117" fill="hold">
                            <p:stCondLst>
                              <p:cond delay="7000"/>
                            </p:stCondLst>
                            <p:childTnLst>
                              <p:par>
                                <p:cTn id="118" presetID="2" presetClass="entr" presetSubtype="8" fill="hold" nodeType="afterEffect">
                                  <p:stCondLst>
                                    <p:cond delay="0"/>
                                  </p:stCondLst>
                                  <p:childTnLst>
                                    <p:set>
                                      <p:cBhvr>
                                        <p:cTn id="119" dur="1" fill="hold">
                                          <p:stCondLst>
                                            <p:cond delay="0"/>
                                          </p:stCondLst>
                                        </p:cTn>
                                        <p:tgtEl>
                                          <p:spTgt spid="456">
                                            <p:txEl>
                                              <p:pRg st="4" end="4"/>
                                            </p:txEl>
                                          </p:spTgt>
                                        </p:tgtEl>
                                        <p:attrNameLst>
                                          <p:attrName>style.visibility</p:attrName>
                                        </p:attrNameLst>
                                      </p:cBhvr>
                                      <p:to>
                                        <p:strVal val="visible"/>
                                      </p:to>
                                    </p:set>
                                    <p:anim calcmode="lin" valueType="num">
                                      <p:cBhvr additive="base">
                                        <p:cTn id="120" dur="500"/>
                                        <p:tgtEl>
                                          <p:spTgt spid="456">
                                            <p:txEl>
                                              <p:pRg st="4" end="4"/>
                                            </p:txEl>
                                          </p:spTgt>
                                        </p:tgtEl>
                                        <p:attrNameLst>
                                          <p:attrName>ppt_x</p:attrName>
                                        </p:attrNameLst>
                                      </p:cBhvr>
                                      <p:tavLst>
                                        <p:tav tm="0">
                                          <p:val>
                                            <p:strVal val="#ppt_x-1"/>
                                          </p:val>
                                        </p:tav>
                                        <p:tav tm="100000">
                                          <p:val>
                                            <p:strVal val="#ppt_x"/>
                                          </p:val>
                                        </p:tav>
                                      </p:tavLst>
                                    </p:anim>
                                  </p:childTnLst>
                                </p:cTn>
                              </p:par>
                            </p:childTnLst>
                          </p:cTn>
                        </p:par>
                        <p:par>
                          <p:cTn id="121" fill="hold">
                            <p:stCondLst>
                              <p:cond delay="7500"/>
                            </p:stCondLst>
                            <p:childTnLst>
                              <p:par>
                                <p:cTn id="122" presetID="2" presetClass="entr" presetSubtype="8" fill="hold" nodeType="afterEffect">
                                  <p:stCondLst>
                                    <p:cond delay="0"/>
                                  </p:stCondLst>
                                  <p:childTnLst>
                                    <p:set>
                                      <p:cBhvr>
                                        <p:cTn id="123" dur="1" fill="hold">
                                          <p:stCondLst>
                                            <p:cond delay="0"/>
                                          </p:stCondLst>
                                        </p:cTn>
                                        <p:tgtEl>
                                          <p:spTgt spid="456">
                                            <p:txEl>
                                              <p:pRg st="5" end="5"/>
                                            </p:txEl>
                                          </p:spTgt>
                                        </p:tgtEl>
                                        <p:attrNameLst>
                                          <p:attrName>style.visibility</p:attrName>
                                        </p:attrNameLst>
                                      </p:cBhvr>
                                      <p:to>
                                        <p:strVal val="visible"/>
                                      </p:to>
                                    </p:set>
                                    <p:anim calcmode="lin" valueType="num">
                                      <p:cBhvr additive="base">
                                        <p:cTn id="124" dur="500"/>
                                        <p:tgtEl>
                                          <p:spTgt spid="456">
                                            <p:txEl>
                                              <p:pRg st="5" end="5"/>
                                            </p:txEl>
                                          </p:spTgt>
                                        </p:tgtEl>
                                        <p:attrNameLst>
                                          <p:attrName>ppt_x</p:attrName>
                                        </p:attrNameLst>
                                      </p:cBhvr>
                                      <p:tavLst>
                                        <p:tav tm="0">
                                          <p:val>
                                            <p:strVal val="#ppt_x-1"/>
                                          </p:val>
                                        </p:tav>
                                        <p:tav tm="100000">
                                          <p:val>
                                            <p:strVal val="#ppt_x"/>
                                          </p:val>
                                        </p:tav>
                                      </p:tavLst>
                                    </p:anim>
                                  </p:childTnLst>
                                </p:cTn>
                              </p:par>
                            </p:childTnLst>
                          </p:cTn>
                        </p:par>
                        <p:par>
                          <p:cTn id="125" fill="hold">
                            <p:stCondLst>
                              <p:cond delay="8000"/>
                            </p:stCondLst>
                            <p:childTnLst>
                              <p:par>
                                <p:cTn id="126" presetID="2" presetClass="entr" presetSubtype="8" fill="hold" nodeType="afterEffect">
                                  <p:stCondLst>
                                    <p:cond delay="0"/>
                                  </p:stCondLst>
                                  <p:childTnLst>
                                    <p:set>
                                      <p:cBhvr>
                                        <p:cTn id="127" dur="1" fill="hold">
                                          <p:stCondLst>
                                            <p:cond delay="0"/>
                                          </p:stCondLst>
                                        </p:cTn>
                                        <p:tgtEl>
                                          <p:spTgt spid="456">
                                            <p:txEl>
                                              <p:pRg st="6" end="6"/>
                                            </p:txEl>
                                          </p:spTgt>
                                        </p:tgtEl>
                                        <p:attrNameLst>
                                          <p:attrName>style.visibility</p:attrName>
                                        </p:attrNameLst>
                                      </p:cBhvr>
                                      <p:to>
                                        <p:strVal val="visible"/>
                                      </p:to>
                                    </p:set>
                                    <p:anim calcmode="lin" valueType="num">
                                      <p:cBhvr additive="base">
                                        <p:cTn id="128" dur="500"/>
                                        <p:tgtEl>
                                          <p:spTgt spid="456">
                                            <p:txEl>
                                              <p:pRg st="6" end="6"/>
                                            </p:txEl>
                                          </p:spTgt>
                                        </p:tgtEl>
                                        <p:attrNameLst>
                                          <p:attrName>ppt_x</p:attrName>
                                        </p:attrNameLst>
                                      </p:cBhvr>
                                      <p:tavLst>
                                        <p:tav tm="0">
                                          <p:val>
                                            <p:strVal val="#ppt_x-1"/>
                                          </p:val>
                                        </p:tav>
                                        <p:tav tm="100000">
                                          <p:val>
                                            <p:strVal val="#ppt_x"/>
                                          </p:val>
                                        </p:tav>
                                      </p:tavLst>
                                    </p:anim>
                                  </p:childTnLst>
                                </p:cTn>
                              </p:par>
                            </p:childTnLst>
                          </p:cTn>
                        </p:par>
                        <p:par>
                          <p:cTn id="129" fill="hold">
                            <p:stCondLst>
                              <p:cond delay="8500"/>
                            </p:stCondLst>
                            <p:childTnLst>
                              <p:par>
                                <p:cTn id="130" presetID="2" presetClass="entr" presetSubtype="8" fill="hold" nodeType="afterEffect">
                                  <p:stCondLst>
                                    <p:cond delay="0"/>
                                  </p:stCondLst>
                                  <p:childTnLst>
                                    <p:set>
                                      <p:cBhvr>
                                        <p:cTn id="131" dur="1" fill="hold">
                                          <p:stCondLst>
                                            <p:cond delay="0"/>
                                          </p:stCondLst>
                                        </p:cTn>
                                        <p:tgtEl>
                                          <p:spTgt spid="456">
                                            <p:txEl>
                                              <p:pRg st="7" end="7"/>
                                            </p:txEl>
                                          </p:spTgt>
                                        </p:tgtEl>
                                        <p:attrNameLst>
                                          <p:attrName>style.visibility</p:attrName>
                                        </p:attrNameLst>
                                      </p:cBhvr>
                                      <p:to>
                                        <p:strVal val="visible"/>
                                      </p:to>
                                    </p:set>
                                    <p:anim calcmode="lin" valueType="num">
                                      <p:cBhvr additive="base">
                                        <p:cTn id="132" dur="500"/>
                                        <p:tgtEl>
                                          <p:spTgt spid="456">
                                            <p:txEl>
                                              <p:pRg st="7" end="7"/>
                                            </p:txEl>
                                          </p:spTgt>
                                        </p:tgtEl>
                                        <p:attrNameLst>
                                          <p:attrName>ppt_x</p:attrName>
                                        </p:attrNameLst>
                                      </p:cBhvr>
                                      <p:tavLst>
                                        <p:tav tm="0">
                                          <p:val>
                                            <p:strVal val="#ppt_x-1"/>
                                          </p:val>
                                        </p:tav>
                                        <p:tav tm="100000">
                                          <p:val>
                                            <p:strVal val="#ppt_x"/>
                                          </p:val>
                                        </p:tav>
                                      </p:tavLst>
                                    </p:anim>
                                  </p:childTnLst>
                                </p:cTn>
                              </p:par>
                            </p:childTnLst>
                          </p:cTn>
                        </p:par>
                        <p:par>
                          <p:cTn id="133" fill="hold">
                            <p:stCondLst>
                              <p:cond delay="9000"/>
                            </p:stCondLst>
                            <p:childTnLst>
                              <p:par>
                                <p:cTn id="134" presetID="2" presetClass="entr" presetSubtype="8" fill="hold" nodeType="afterEffect">
                                  <p:stCondLst>
                                    <p:cond delay="0"/>
                                  </p:stCondLst>
                                  <p:childTnLst>
                                    <p:set>
                                      <p:cBhvr>
                                        <p:cTn id="135" dur="1" fill="hold">
                                          <p:stCondLst>
                                            <p:cond delay="0"/>
                                          </p:stCondLst>
                                        </p:cTn>
                                        <p:tgtEl>
                                          <p:spTgt spid="456">
                                            <p:txEl>
                                              <p:pRg st="8" end="8"/>
                                            </p:txEl>
                                          </p:spTgt>
                                        </p:tgtEl>
                                        <p:attrNameLst>
                                          <p:attrName>style.visibility</p:attrName>
                                        </p:attrNameLst>
                                      </p:cBhvr>
                                      <p:to>
                                        <p:strVal val="visible"/>
                                      </p:to>
                                    </p:set>
                                    <p:anim calcmode="lin" valueType="num">
                                      <p:cBhvr additive="base">
                                        <p:cTn id="136" dur="500"/>
                                        <p:tgtEl>
                                          <p:spTgt spid="456">
                                            <p:txEl>
                                              <p:pRg st="8" end="8"/>
                                            </p:txEl>
                                          </p:spTgt>
                                        </p:tgtEl>
                                        <p:attrNameLst>
                                          <p:attrName>ppt_x</p:attrName>
                                        </p:attrNameLst>
                                      </p:cBhvr>
                                      <p:tavLst>
                                        <p:tav tm="0">
                                          <p:val>
                                            <p:strVal val="#ppt_x-1"/>
                                          </p:val>
                                        </p:tav>
                                        <p:tav tm="100000">
                                          <p:val>
                                            <p:strVal val="#ppt_x"/>
                                          </p:val>
                                        </p:tav>
                                      </p:tavLst>
                                    </p:anim>
                                  </p:childTnLst>
                                </p:cTn>
                              </p:par>
                            </p:childTnLst>
                          </p:cTn>
                        </p:par>
                        <p:par>
                          <p:cTn id="137" fill="hold">
                            <p:stCondLst>
                              <p:cond delay="9500"/>
                            </p:stCondLst>
                            <p:childTnLst>
                              <p:par>
                                <p:cTn id="138" presetID="2" presetClass="entr" presetSubtype="2" fill="hold" nodeType="afterEffect">
                                  <p:stCondLst>
                                    <p:cond delay="500"/>
                                  </p:stCondLst>
                                  <p:childTnLst>
                                    <p:set>
                                      <p:cBhvr>
                                        <p:cTn id="139" dur="1" fill="hold">
                                          <p:stCondLst>
                                            <p:cond delay="0"/>
                                          </p:stCondLst>
                                        </p:cTn>
                                        <p:tgtEl>
                                          <p:spTgt spid="459">
                                            <p:txEl>
                                              <p:pRg st="0" end="0"/>
                                            </p:txEl>
                                          </p:spTgt>
                                        </p:tgtEl>
                                        <p:attrNameLst>
                                          <p:attrName>style.visibility</p:attrName>
                                        </p:attrNameLst>
                                      </p:cBhvr>
                                      <p:to>
                                        <p:strVal val="visible"/>
                                      </p:to>
                                    </p:set>
                                    <p:anim calcmode="lin" valueType="num">
                                      <p:cBhvr additive="base">
                                        <p:cTn id="140" dur="500"/>
                                        <p:tgtEl>
                                          <p:spTgt spid="459">
                                            <p:txEl>
                                              <p:pRg st="0" end="0"/>
                                            </p:txEl>
                                          </p:spTgt>
                                        </p:tgtEl>
                                        <p:attrNameLst>
                                          <p:attrName>ppt_x</p:attrName>
                                        </p:attrNameLst>
                                      </p:cBhvr>
                                      <p:tavLst>
                                        <p:tav tm="0">
                                          <p:val>
                                            <p:strVal val="#ppt_x+1"/>
                                          </p:val>
                                        </p:tav>
                                        <p:tav tm="100000">
                                          <p:val>
                                            <p:strVal val="#ppt_x"/>
                                          </p:val>
                                        </p:tav>
                                      </p:tavLst>
                                    </p:anim>
                                  </p:childTnLst>
                                </p:cTn>
                              </p:par>
                            </p:childTnLst>
                          </p:cTn>
                        </p:par>
                        <p:par>
                          <p:cTn id="141" fill="hold">
                            <p:stCondLst>
                              <p:cond delay="10000"/>
                            </p:stCondLst>
                            <p:childTnLst>
                              <p:par>
                                <p:cTn id="142" presetID="2" presetClass="entr" presetSubtype="2" fill="hold" nodeType="afterEffect">
                                  <p:stCondLst>
                                    <p:cond delay="500"/>
                                  </p:stCondLst>
                                  <p:childTnLst>
                                    <p:set>
                                      <p:cBhvr>
                                        <p:cTn id="143" dur="1" fill="hold">
                                          <p:stCondLst>
                                            <p:cond delay="0"/>
                                          </p:stCondLst>
                                        </p:cTn>
                                        <p:tgtEl>
                                          <p:spTgt spid="459">
                                            <p:txEl>
                                              <p:pRg st="1" end="1"/>
                                            </p:txEl>
                                          </p:spTgt>
                                        </p:tgtEl>
                                        <p:attrNameLst>
                                          <p:attrName>style.visibility</p:attrName>
                                        </p:attrNameLst>
                                      </p:cBhvr>
                                      <p:to>
                                        <p:strVal val="visible"/>
                                      </p:to>
                                    </p:set>
                                    <p:anim calcmode="lin" valueType="num">
                                      <p:cBhvr additive="base">
                                        <p:cTn id="144" dur="500"/>
                                        <p:tgtEl>
                                          <p:spTgt spid="459">
                                            <p:txEl>
                                              <p:pRg st="1" end="1"/>
                                            </p:txEl>
                                          </p:spTgt>
                                        </p:tgtEl>
                                        <p:attrNameLst>
                                          <p:attrName>ppt_x</p:attrName>
                                        </p:attrNameLst>
                                      </p:cBhvr>
                                      <p:tavLst>
                                        <p:tav tm="0">
                                          <p:val>
                                            <p:strVal val="#ppt_x+1"/>
                                          </p:val>
                                        </p:tav>
                                        <p:tav tm="100000">
                                          <p:val>
                                            <p:strVal val="#ppt_x"/>
                                          </p:val>
                                        </p:tav>
                                      </p:tavLst>
                                    </p:anim>
                                  </p:childTnLst>
                                </p:cTn>
                              </p:par>
                            </p:childTnLst>
                          </p:cTn>
                        </p:par>
                        <p:par>
                          <p:cTn id="145" fill="hold">
                            <p:stCondLst>
                              <p:cond delay="10500"/>
                            </p:stCondLst>
                            <p:childTnLst>
                              <p:par>
                                <p:cTn id="146" presetID="2" presetClass="entr" presetSubtype="2" fill="hold" nodeType="afterEffect">
                                  <p:stCondLst>
                                    <p:cond delay="500"/>
                                  </p:stCondLst>
                                  <p:childTnLst>
                                    <p:set>
                                      <p:cBhvr>
                                        <p:cTn id="147" dur="1" fill="hold">
                                          <p:stCondLst>
                                            <p:cond delay="0"/>
                                          </p:stCondLst>
                                        </p:cTn>
                                        <p:tgtEl>
                                          <p:spTgt spid="459">
                                            <p:txEl>
                                              <p:pRg st="2" end="2"/>
                                            </p:txEl>
                                          </p:spTgt>
                                        </p:tgtEl>
                                        <p:attrNameLst>
                                          <p:attrName>style.visibility</p:attrName>
                                        </p:attrNameLst>
                                      </p:cBhvr>
                                      <p:to>
                                        <p:strVal val="visible"/>
                                      </p:to>
                                    </p:set>
                                    <p:anim calcmode="lin" valueType="num">
                                      <p:cBhvr additive="base">
                                        <p:cTn id="148" dur="500"/>
                                        <p:tgtEl>
                                          <p:spTgt spid="459">
                                            <p:txEl>
                                              <p:pRg st="2" end="2"/>
                                            </p:txEl>
                                          </p:spTgt>
                                        </p:tgtEl>
                                        <p:attrNameLst>
                                          <p:attrName>ppt_x</p:attrName>
                                        </p:attrNameLst>
                                      </p:cBhvr>
                                      <p:tavLst>
                                        <p:tav tm="0">
                                          <p:val>
                                            <p:strVal val="#ppt_x+1"/>
                                          </p:val>
                                        </p:tav>
                                        <p:tav tm="100000">
                                          <p:val>
                                            <p:strVal val="#ppt_x"/>
                                          </p:val>
                                        </p:tav>
                                      </p:tavLst>
                                    </p:anim>
                                  </p:childTnLst>
                                </p:cTn>
                              </p:par>
                            </p:childTnLst>
                          </p:cTn>
                        </p:par>
                        <p:par>
                          <p:cTn id="149" fill="hold">
                            <p:stCondLst>
                              <p:cond delay="11000"/>
                            </p:stCondLst>
                            <p:childTnLst>
                              <p:par>
                                <p:cTn id="150" presetID="2" presetClass="entr" presetSubtype="2" fill="hold" nodeType="afterEffect">
                                  <p:stCondLst>
                                    <p:cond delay="500"/>
                                  </p:stCondLst>
                                  <p:childTnLst>
                                    <p:set>
                                      <p:cBhvr>
                                        <p:cTn id="151" dur="1" fill="hold">
                                          <p:stCondLst>
                                            <p:cond delay="0"/>
                                          </p:stCondLst>
                                        </p:cTn>
                                        <p:tgtEl>
                                          <p:spTgt spid="459">
                                            <p:txEl>
                                              <p:pRg st="3" end="3"/>
                                            </p:txEl>
                                          </p:spTgt>
                                        </p:tgtEl>
                                        <p:attrNameLst>
                                          <p:attrName>style.visibility</p:attrName>
                                        </p:attrNameLst>
                                      </p:cBhvr>
                                      <p:to>
                                        <p:strVal val="visible"/>
                                      </p:to>
                                    </p:set>
                                    <p:anim calcmode="lin" valueType="num">
                                      <p:cBhvr additive="base">
                                        <p:cTn id="152" dur="500"/>
                                        <p:tgtEl>
                                          <p:spTgt spid="459">
                                            <p:txEl>
                                              <p:pRg st="3" end="3"/>
                                            </p:txEl>
                                          </p:spTgt>
                                        </p:tgtEl>
                                        <p:attrNameLst>
                                          <p:attrName>ppt_x</p:attrName>
                                        </p:attrNameLst>
                                      </p:cBhvr>
                                      <p:tavLst>
                                        <p:tav tm="0">
                                          <p:val>
                                            <p:strVal val="#ppt_x+1"/>
                                          </p:val>
                                        </p:tav>
                                        <p:tav tm="100000">
                                          <p:val>
                                            <p:strVal val="#ppt_x"/>
                                          </p:val>
                                        </p:tav>
                                      </p:tavLst>
                                    </p:anim>
                                  </p:childTnLst>
                                </p:cTn>
                              </p:par>
                            </p:childTnLst>
                          </p:cTn>
                        </p:par>
                        <p:par>
                          <p:cTn id="153" fill="hold">
                            <p:stCondLst>
                              <p:cond delay="11500"/>
                            </p:stCondLst>
                            <p:childTnLst>
                              <p:par>
                                <p:cTn id="154" presetID="2" presetClass="entr" presetSubtype="2" fill="hold" nodeType="afterEffect">
                                  <p:stCondLst>
                                    <p:cond delay="500"/>
                                  </p:stCondLst>
                                  <p:childTnLst>
                                    <p:set>
                                      <p:cBhvr>
                                        <p:cTn id="155" dur="1" fill="hold">
                                          <p:stCondLst>
                                            <p:cond delay="0"/>
                                          </p:stCondLst>
                                        </p:cTn>
                                        <p:tgtEl>
                                          <p:spTgt spid="459">
                                            <p:txEl>
                                              <p:pRg st="4" end="4"/>
                                            </p:txEl>
                                          </p:spTgt>
                                        </p:tgtEl>
                                        <p:attrNameLst>
                                          <p:attrName>style.visibility</p:attrName>
                                        </p:attrNameLst>
                                      </p:cBhvr>
                                      <p:to>
                                        <p:strVal val="visible"/>
                                      </p:to>
                                    </p:set>
                                    <p:anim calcmode="lin" valueType="num">
                                      <p:cBhvr additive="base">
                                        <p:cTn id="156" dur="500"/>
                                        <p:tgtEl>
                                          <p:spTgt spid="459">
                                            <p:txEl>
                                              <p:pRg st="4" end="4"/>
                                            </p:txEl>
                                          </p:spTgt>
                                        </p:tgtEl>
                                        <p:attrNameLst>
                                          <p:attrName>ppt_x</p:attrName>
                                        </p:attrNameLst>
                                      </p:cBhvr>
                                      <p:tavLst>
                                        <p:tav tm="0">
                                          <p:val>
                                            <p:strVal val="#ppt_x+1"/>
                                          </p:val>
                                        </p:tav>
                                        <p:tav tm="100000">
                                          <p:val>
                                            <p:strVal val="#ppt_x"/>
                                          </p:val>
                                        </p:tav>
                                      </p:tavLst>
                                    </p:anim>
                                  </p:childTnLst>
                                </p:cTn>
                              </p:par>
                            </p:childTnLst>
                          </p:cTn>
                        </p:par>
                        <p:par>
                          <p:cTn id="157" fill="hold">
                            <p:stCondLst>
                              <p:cond delay="12000"/>
                            </p:stCondLst>
                            <p:childTnLst>
                              <p:par>
                                <p:cTn id="158" presetID="2" presetClass="entr" presetSubtype="2" fill="hold" nodeType="afterEffect">
                                  <p:stCondLst>
                                    <p:cond delay="500"/>
                                  </p:stCondLst>
                                  <p:childTnLst>
                                    <p:set>
                                      <p:cBhvr>
                                        <p:cTn id="159" dur="1" fill="hold">
                                          <p:stCondLst>
                                            <p:cond delay="0"/>
                                          </p:stCondLst>
                                        </p:cTn>
                                        <p:tgtEl>
                                          <p:spTgt spid="459">
                                            <p:txEl>
                                              <p:pRg st="5" end="5"/>
                                            </p:txEl>
                                          </p:spTgt>
                                        </p:tgtEl>
                                        <p:attrNameLst>
                                          <p:attrName>style.visibility</p:attrName>
                                        </p:attrNameLst>
                                      </p:cBhvr>
                                      <p:to>
                                        <p:strVal val="visible"/>
                                      </p:to>
                                    </p:set>
                                    <p:anim calcmode="lin" valueType="num">
                                      <p:cBhvr additive="base">
                                        <p:cTn id="160" dur="500"/>
                                        <p:tgtEl>
                                          <p:spTgt spid="459">
                                            <p:txEl>
                                              <p:pRg st="5" end="5"/>
                                            </p:txEl>
                                          </p:spTgt>
                                        </p:tgtEl>
                                        <p:attrNameLst>
                                          <p:attrName>ppt_x</p:attrName>
                                        </p:attrNameLst>
                                      </p:cBhvr>
                                      <p:tavLst>
                                        <p:tav tm="0">
                                          <p:val>
                                            <p:strVal val="#ppt_x+1"/>
                                          </p:val>
                                        </p:tav>
                                        <p:tav tm="100000">
                                          <p:val>
                                            <p:strVal val="#ppt_x"/>
                                          </p:val>
                                        </p:tav>
                                      </p:tavLst>
                                    </p:anim>
                                  </p:childTnLst>
                                </p:cTn>
                              </p:par>
                            </p:childTnLst>
                          </p:cTn>
                        </p:par>
                        <p:par>
                          <p:cTn id="161" fill="hold">
                            <p:stCondLst>
                              <p:cond delay="12500"/>
                            </p:stCondLst>
                            <p:childTnLst>
                              <p:par>
                                <p:cTn id="162" presetID="2" presetClass="entr" presetSubtype="2" fill="hold" nodeType="afterEffect">
                                  <p:stCondLst>
                                    <p:cond delay="500"/>
                                  </p:stCondLst>
                                  <p:childTnLst>
                                    <p:set>
                                      <p:cBhvr>
                                        <p:cTn id="163" dur="1" fill="hold">
                                          <p:stCondLst>
                                            <p:cond delay="0"/>
                                          </p:stCondLst>
                                        </p:cTn>
                                        <p:tgtEl>
                                          <p:spTgt spid="459">
                                            <p:txEl>
                                              <p:pRg st="6" end="6"/>
                                            </p:txEl>
                                          </p:spTgt>
                                        </p:tgtEl>
                                        <p:attrNameLst>
                                          <p:attrName>style.visibility</p:attrName>
                                        </p:attrNameLst>
                                      </p:cBhvr>
                                      <p:to>
                                        <p:strVal val="visible"/>
                                      </p:to>
                                    </p:set>
                                    <p:anim calcmode="lin" valueType="num">
                                      <p:cBhvr additive="base">
                                        <p:cTn id="164" dur="500"/>
                                        <p:tgtEl>
                                          <p:spTgt spid="459">
                                            <p:txEl>
                                              <p:pRg st="6" end="6"/>
                                            </p:txEl>
                                          </p:spTgt>
                                        </p:tgtEl>
                                        <p:attrNameLst>
                                          <p:attrName>ppt_x</p:attrName>
                                        </p:attrNameLst>
                                      </p:cBhvr>
                                      <p:tavLst>
                                        <p:tav tm="0">
                                          <p:val>
                                            <p:strVal val="#ppt_x+1"/>
                                          </p:val>
                                        </p:tav>
                                        <p:tav tm="100000">
                                          <p:val>
                                            <p:strVal val="#ppt_x"/>
                                          </p:val>
                                        </p:tav>
                                      </p:tavLst>
                                    </p:anim>
                                  </p:childTnLst>
                                </p:cTn>
                              </p:par>
                            </p:childTnLst>
                          </p:cTn>
                        </p:par>
                        <p:par>
                          <p:cTn id="165" fill="hold">
                            <p:stCondLst>
                              <p:cond delay="13000"/>
                            </p:stCondLst>
                            <p:childTnLst>
                              <p:par>
                                <p:cTn id="166" presetID="2" presetClass="entr" presetSubtype="2" fill="hold" nodeType="afterEffect">
                                  <p:stCondLst>
                                    <p:cond delay="500"/>
                                  </p:stCondLst>
                                  <p:childTnLst>
                                    <p:set>
                                      <p:cBhvr>
                                        <p:cTn id="167" dur="1" fill="hold">
                                          <p:stCondLst>
                                            <p:cond delay="0"/>
                                          </p:stCondLst>
                                        </p:cTn>
                                        <p:tgtEl>
                                          <p:spTgt spid="459">
                                            <p:txEl>
                                              <p:pRg st="7" end="7"/>
                                            </p:txEl>
                                          </p:spTgt>
                                        </p:tgtEl>
                                        <p:attrNameLst>
                                          <p:attrName>style.visibility</p:attrName>
                                        </p:attrNameLst>
                                      </p:cBhvr>
                                      <p:to>
                                        <p:strVal val="visible"/>
                                      </p:to>
                                    </p:set>
                                    <p:anim calcmode="lin" valueType="num">
                                      <p:cBhvr additive="base">
                                        <p:cTn id="168" dur="500"/>
                                        <p:tgtEl>
                                          <p:spTgt spid="459">
                                            <p:txEl>
                                              <p:pRg st="7" end="7"/>
                                            </p:txEl>
                                          </p:spTgt>
                                        </p:tgtEl>
                                        <p:attrNameLst>
                                          <p:attrName>ppt_x</p:attrName>
                                        </p:attrNameLst>
                                      </p:cBhvr>
                                      <p:tavLst>
                                        <p:tav tm="0">
                                          <p:val>
                                            <p:strVal val="#ppt_x+1"/>
                                          </p:val>
                                        </p:tav>
                                        <p:tav tm="100000">
                                          <p:val>
                                            <p:strVal val="#ppt_x"/>
                                          </p:val>
                                        </p:tav>
                                      </p:tavLst>
                                    </p:anim>
                                  </p:childTnLst>
                                </p:cTn>
                              </p:par>
                            </p:childTnLst>
                          </p:cTn>
                        </p:par>
                        <p:par>
                          <p:cTn id="169" fill="hold">
                            <p:stCondLst>
                              <p:cond delay="13500"/>
                            </p:stCondLst>
                            <p:childTnLst>
                              <p:par>
                                <p:cTn id="170" presetID="2" presetClass="entr" presetSubtype="2" fill="hold" nodeType="afterEffect">
                                  <p:stCondLst>
                                    <p:cond delay="500"/>
                                  </p:stCondLst>
                                  <p:childTnLst>
                                    <p:set>
                                      <p:cBhvr>
                                        <p:cTn id="171" dur="1" fill="hold">
                                          <p:stCondLst>
                                            <p:cond delay="0"/>
                                          </p:stCondLst>
                                        </p:cTn>
                                        <p:tgtEl>
                                          <p:spTgt spid="459">
                                            <p:txEl>
                                              <p:pRg st="8" end="8"/>
                                            </p:txEl>
                                          </p:spTgt>
                                        </p:tgtEl>
                                        <p:attrNameLst>
                                          <p:attrName>style.visibility</p:attrName>
                                        </p:attrNameLst>
                                      </p:cBhvr>
                                      <p:to>
                                        <p:strVal val="visible"/>
                                      </p:to>
                                    </p:set>
                                    <p:anim calcmode="lin" valueType="num">
                                      <p:cBhvr additive="base">
                                        <p:cTn id="172" dur="500"/>
                                        <p:tgtEl>
                                          <p:spTgt spid="459">
                                            <p:txEl>
                                              <p:pRg st="8" end="8"/>
                                            </p:txEl>
                                          </p:spTgt>
                                        </p:tgtEl>
                                        <p:attrNameLst>
                                          <p:attrName>ppt_x</p:attrName>
                                        </p:attrNameLst>
                                      </p:cBhvr>
                                      <p:tavLst>
                                        <p:tav tm="0">
                                          <p:val>
                                            <p:strVal val="#ppt_x+1"/>
                                          </p:val>
                                        </p:tav>
                                        <p:tav tm="100000">
                                          <p:val>
                                            <p:strVal val="#ppt_x"/>
                                          </p:val>
                                        </p:tav>
                                      </p:tavLst>
                                    </p:anim>
                                  </p:childTnLst>
                                </p:cTn>
                              </p:par>
                            </p:childTnLst>
                          </p:cTn>
                        </p:par>
                        <p:par>
                          <p:cTn id="173" fill="hold">
                            <p:stCondLst>
                              <p:cond delay="14000"/>
                            </p:stCondLst>
                            <p:childTnLst>
                              <p:par>
                                <p:cTn id="174" presetID="2" presetClass="entr" presetSubtype="8" fill="hold" nodeType="afterEffect">
                                  <p:stCondLst>
                                    <p:cond delay="0"/>
                                  </p:stCondLst>
                                  <p:childTnLst>
                                    <p:set>
                                      <p:cBhvr>
                                        <p:cTn id="175" dur="1" fill="hold">
                                          <p:stCondLst>
                                            <p:cond delay="0"/>
                                          </p:stCondLst>
                                        </p:cTn>
                                        <p:tgtEl>
                                          <p:spTgt spid="457">
                                            <p:txEl>
                                              <p:pRg st="0" end="0"/>
                                            </p:txEl>
                                          </p:spTgt>
                                        </p:tgtEl>
                                        <p:attrNameLst>
                                          <p:attrName>style.visibility</p:attrName>
                                        </p:attrNameLst>
                                      </p:cBhvr>
                                      <p:to>
                                        <p:strVal val="visible"/>
                                      </p:to>
                                    </p:set>
                                    <p:anim calcmode="lin" valueType="num">
                                      <p:cBhvr additive="base">
                                        <p:cTn id="176" dur="500"/>
                                        <p:tgtEl>
                                          <p:spTgt spid="457">
                                            <p:txEl>
                                              <p:pRg st="0" end="0"/>
                                            </p:txEl>
                                          </p:spTgt>
                                        </p:tgtEl>
                                        <p:attrNameLst>
                                          <p:attrName>ppt_x</p:attrName>
                                        </p:attrNameLst>
                                      </p:cBhvr>
                                      <p:tavLst>
                                        <p:tav tm="0">
                                          <p:val>
                                            <p:strVal val="#ppt_x-1"/>
                                          </p:val>
                                        </p:tav>
                                        <p:tav tm="100000">
                                          <p:val>
                                            <p:strVal val="#ppt_x"/>
                                          </p:val>
                                        </p:tav>
                                      </p:tavLst>
                                    </p:anim>
                                  </p:childTnLst>
                                </p:cTn>
                              </p:par>
                            </p:childTnLst>
                          </p:cTn>
                        </p:par>
                        <p:par>
                          <p:cTn id="177" fill="hold">
                            <p:stCondLst>
                              <p:cond delay="14500"/>
                            </p:stCondLst>
                            <p:childTnLst>
                              <p:par>
                                <p:cTn id="178" presetID="2" presetClass="entr" presetSubtype="8" fill="hold" nodeType="afterEffect">
                                  <p:stCondLst>
                                    <p:cond delay="0"/>
                                  </p:stCondLst>
                                  <p:childTnLst>
                                    <p:set>
                                      <p:cBhvr>
                                        <p:cTn id="179" dur="1" fill="hold">
                                          <p:stCondLst>
                                            <p:cond delay="0"/>
                                          </p:stCondLst>
                                        </p:cTn>
                                        <p:tgtEl>
                                          <p:spTgt spid="457">
                                            <p:txEl>
                                              <p:pRg st="1" end="1"/>
                                            </p:txEl>
                                          </p:spTgt>
                                        </p:tgtEl>
                                        <p:attrNameLst>
                                          <p:attrName>style.visibility</p:attrName>
                                        </p:attrNameLst>
                                      </p:cBhvr>
                                      <p:to>
                                        <p:strVal val="visible"/>
                                      </p:to>
                                    </p:set>
                                    <p:anim calcmode="lin" valueType="num">
                                      <p:cBhvr additive="base">
                                        <p:cTn id="180" dur="500"/>
                                        <p:tgtEl>
                                          <p:spTgt spid="457">
                                            <p:txEl>
                                              <p:pRg st="1" end="1"/>
                                            </p:txEl>
                                          </p:spTgt>
                                        </p:tgtEl>
                                        <p:attrNameLst>
                                          <p:attrName>ppt_x</p:attrName>
                                        </p:attrNameLst>
                                      </p:cBhvr>
                                      <p:tavLst>
                                        <p:tav tm="0">
                                          <p:val>
                                            <p:strVal val="#ppt_x-1"/>
                                          </p:val>
                                        </p:tav>
                                        <p:tav tm="100000">
                                          <p:val>
                                            <p:strVal val="#ppt_x"/>
                                          </p:val>
                                        </p:tav>
                                      </p:tavLst>
                                    </p:anim>
                                  </p:childTnLst>
                                </p:cTn>
                              </p:par>
                            </p:childTnLst>
                          </p:cTn>
                        </p:par>
                        <p:par>
                          <p:cTn id="181" fill="hold">
                            <p:stCondLst>
                              <p:cond delay="15000"/>
                            </p:stCondLst>
                            <p:childTnLst>
                              <p:par>
                                <p:cTn id="182" presetID="2" presetClass="entr" presetSubtype="8" fill="hold" nodeType="afterEffect">
                                  <p:stCondLst>
                                    <p:cond delay="0"/>
                                  </p:stCondLst>
                                  <p:childTnLst>
                                    <p:set>
                                      <p:cBhvr>
                                        <p:cTn id="183" dur="1" fill="hold">
                                          <p:stCondLst>
                                            <p:cond delay="0"/>
                                          </p:stCondLst>
                                        </p:cTn>
                                        <p:tgtEl>
                                          <p:spTgt spid="457">
                                            <p:txEl>
                                              <p:pRg st="2" end="2"/>
                                            </p:txEl>
                                          </p:spTgt>
                                        </p:tgtEl>
                                        <p:attrNameLst>
                                          <p:attrName>style.visibility</p:attrName>
                                        </p:attrNameLst>
                                      </p:cBhvr>
                                      <p:to>
                                        <p:strVal val="visible"/>
                                      </p:to>
                                    </p:set>
                                    <p:anim calcmode="lin" valueType="num">
                                      <p:cBhvr additive="base">
                                        <p:cTn id="184" dur="500"/>
                                        <p:tgtEl>
                                          <p:spTgt spid="457">
                                            <p:txEl>
                                              <p:pRg st="2" end="2"/>
                                            </p:txEl>
                                          </p:spTgt>
                                        </p:tgtEl>
                                        <p:attrNameLst>
                                          <p:attrName>ppt_x</p:attrName>
                                        </p:attrNameLst>
                                      </p:cBhvr>
                                      <p:tavLst>
                                        <p:tav tm="0">
                                          <p:val>
                                            <p:strVal val="#ppt_x-1"/>
                                          </p:val>
                                        </p:tav>
                                        <p:tav tm="100000">
                                          <p:val>
                                            <p:strVal val="#ppt_x"/>
                                          </p:val>
                                        </p:tav>
                                      </p:tavLst>
                                    </p:anim>
                                  </p:childTnLst>
                                </p:cTn>
                              </p:par>
                            </p:childTnLst>
                          </p:cTn>
                        </p:par>
                        <p:par>
                          <p:cTn id="185" fill="hold">
                            <p:stCondLst>
                              <p:cond delay="15500"/>
                            </p:stCondLst>
                            <p:childTnLst>
                              <p:par>
                                <p:cTn id="186" presetID="2" presetClass="entr" presetSubtype="8" fill="hold" nodeType="afterEffect">
                                  <p:stCondLst>
                                    <p:cond delay="0"/>
                                  </p:stCondLst>
                                  <p:childTnLst>
                                    <p:set>
                                      <p:cBhvr>
                                        <p:cTn id="187" dur="1" fill="hold">
                                          <p:stCondLst>
                                            <p:cond delay="0"/>
                                          </p:stCondLst>
                                        </p:cTn>
                                        <p:tgtEl>
                                          <p:spTgt spid="457">
                                            <p:txEl>
                                              <p:pRg st="3" end="3"/>
                                            </p:txEl>
                                          </p:spTgt>
                                        </p:tgtEl>
                                        <p:attrNameLst>
                                          <p:attrName>style.visibility</p:attrName>
                                        </p:attrNameLst>
                                      </p:cBhvr>
                                      <p:to>
                                        <p:strVal val="visible"/>
                                      </p:to>
                                    </p:set>
                                    <p:anim calcmode="lin" valueType="num">
                                      <p:cBhvr additive="base">
                                        <p:cTn id="188" dur="500"/>
                                        <p:tgtEl>
                                          <p:spTgt spid="457">
                                            <p:txEl>
                                              <p:pRg st="3" end="3"/>
                                            </p:txEl>
                                          </p:spTgt>
                                        </p:tgtEl>
                                        <p:attrNameLst>
                                          <p:attrName>ppt_x</p:attrName>
                                        </p:attrNameLst>
                                      </p:cBhvr>
                                      <p:tavLst>
                                        <p:tav tm="0">
                                          <p:val>
                                            <p:strVal val="#ppt_x-1"/>
                                          </p:val>
                                        </p:tav>
                                        <p:tav tm="100000">
                                          <p:val>
                                            <p:strVal val="#ppt_x"/>
                                          </p:val>
                                        </p:tav>
                                      </p:tavLst>
                                    </p:anim>
                                  </p:childTnLst>
                                </p:cTn>
                              </p:par>
                            </p:childTnLst>
                          </p:cTn>
                        </p:par>
                        <p:par>
                          <p:cTn id="189" fill="hold">
                            <p:stCondLst>
                              <p:cond delay="16000"/>
                            </p:stCondLst>
                            <p:childTnLst>
                              <p:par>
                                <p:cTn id="190" presetID="2" presetClass="entr" presetSubtype="8" fill="hold" nodeType="afterEffect">
                                  <p:stCondLst>
                                    <p:cond delay="0"/>
                                  </p:stCondLst>
                                  <p:childTnLst>
                                    <p:set>
                                      <p:cBhvr>
                                        <p:cTn id="191" dur="1" fill="hold">
                                          <p:stCondLst>
                                            <p:cond delay="0"/>
                                          </p:stCondLst>
                                        </p:cTn>
                                        <p:tgtEl>
                                          <p:spTgt spid="457">
                                            <p:txEl>
                                              <p:pRg st="4" end="4"/>
                                            </p:txEl>
                                          </p:spTgt>
                                        </p:tgtEl>
                                        <p:attrNameLst>
                                          <p:attrName>style.visibility</p:attrName>
                                        </p:attrNameLst>
                                      </p:cBhvr>
                                      <p:to>
                                        <p:strVal val="visible"/>
                                      </p:to>
                                    </p:set>
                                    <p:anim calcmode="lin" valueType="num">
                                      <p:cBhvr additive="base">
                                        <p:cTn id="192" dur="500"/>
                                        <p:tgtEl>
                                          <p:spTgt spid="457">
                                            <p:txEl>
                                              <p:pRg st="4" end="4"/>
                                            </p:txEl>
                                          </p:spTgt>
                                        </p:tgtEl>
                                        <p:attrNameLst>
                                          <p:attrName>ppt_x</p:attrName>
                                        </p:attrNameLst>
                                      </p:cBhvr>
                                      <p:tavLst>
                                        <p:tav tm="0">
                                          <p:val>
                                            <p:strVal val="#ppt_x-1"/>
                                          </p:val>
                                        </p:tav>
                                        <p:tav tm="100000">
                                          <p:val>
                                            <p:strVal val="#ppt_x"/>
                                          </p:val>
                                        </p:tav>
                                      </p:tavLst>
                                    </p:anim>
                                  </p:childTnLst>
                                </p:cTn>
                              </p:par>
                            </p:childTnLst>
                          </p:cTn>
                        </p:par>
                        <p:par>
                          <p:cTn id="193" fill="hold">
                            <p:stCondLst>
                              <p:cond delay="16500"/>
                            </p:stCondLst>
                            <p:childTnLst>
                              <p:par>
                                <p:cTn id="194" presetID="2" presetClass="entr" presetSubtype="8" fill="hold" nodeType="afterEffect">
                                  <p:stCondLst>
                                    <p:cond delay="0"/>
                                  </p:stCondLst>
                                  <p:childTnLst>
                                    <p:set>
                                      <p:cBhvr>
                                        <p:cTn id="195" dur="1" fill="hold">
                                          <p:stCondLst>
                                            <p:cond delay="0"/>
                                          </p:stCondLst>
                                        </p:cTn>
                                        <p:tgtEl>
                                          <p:spTgt spid="457">
                                            <p:txEl>
                                              <p:pRg st="5" end="5"/>
                                            </p:txEl>
                                          </p:spTgt>
                                        </p:tgtEl>
                                        <p:attrNameLst>
                                          <p:attrName>style.visibility</p:attrName>
                                        </p:attrNameLst>
                                      </p:cBhvr>
                                      <p:to>
                                        <p:strVal val="visible"/>
                                      </p:to>
                                    </p:set>
                                    <p:anim calcmode="lin" valueType="num">
                                      <p:cBhvr additive="base">
                                        <p:cTn id="196" dur="500"/>
                                        <p:tgtEl>
                                          <p:spTgt spid="457">
                                            <p:txEl>
                                              <p:pRg st="5" end="5"/>
                                            </p:txEl>
                                          </p:spTgt>
                                        </p:tgtEl>
                                        <p:attrNameLst>
                                          <p:attrName>ppt_x</p:attrName>
                                        </p:attrNameLst>
                                      </p:cBhvr>
                                      <p:tavLst>
                                        <p:tav tm="0">
                                          <p:val>
                                            <p:strVal val="#ppt_x-1"/>
                                          </p:val>
                                        </p:tav>
                                        <p:tav tm="100000">
                                          <p:val>
                                            <p:strVal val="#ppt_x"/>
                                          </p:val>
                                        </p:tav>
                                      </p:tavLst>
                                    </p:anim>
                                  </p:childTnLst>
                                </p:cTn>
                              </p:par>
                            </p:childTnLst>
                          </p:cTn>
                        </p:par>
                        <p:par>
                          <p:cTn id="197" fill="hold">
                            <p:stCondLst>
                              <p:cond delay="17000"/>
                            </p:stCondLst>
                            <p:childTnLst>
                              <p:par>
                                <p:cTn id="198" presetID="2" presetClass="entr" presetSubtype="8" fill="hold" nodeType="afterEffect">
                                  <p:stCondLst>
                                    <p:cond delay="0"/>
                                  </p:stCondLst>
                                  <p:childTnLst>
                                    <p:set>
                                      <p:cBhvr>
                                        <p:cTn id="199" dur="1" fill="hold">
                                          <p:stCondLst>
                                            <p:cond delay="0"/>
                                          </p:stCondLst>
                                        </p:cTn>
                                        <p:tgtEl>
                                          <p:spTgt spid="457">
                                            <p:txEl>
                                              <p:pRg st="6" end="6"/>
                                            </p:txEl>
                                          </p:spTgt>
                                        </p:tgtEl>
                                        <p:attrNameLst>
                                          <p:attrName>style.visibility</p:attrName>
                                        </p:attrNameLst>
                                      </p:cBhvr>
                                      <p:to>
                                        <p:strVal val="visible"/>
                                      </p:to>
                                    </p:set>
                                    <p:anim calcmode="lin" valueType="num">
                                      <p:cBhvr additive="base">
                                        <p:cTn id="200" dur="500"/>
                                        <p:tgtEl>
                                          <p:spTgt spid="457">
                                            <p:txEl>
                                              <p:pRg st="6" end="6"/>
                                            </p:txEl>
                                          </p:spTgt>
                                        </p:tgtEl>
                                        <p:attrNameLst>
                                          <p:attrName>ppt_x</p:attrName>
                                        </p:attrNameLst>
                                      </p:cBhvr>
                                      <p:tavLst>
                                        <p:tav tm="0">
                                          <p:val>
                                            <p:strVal val="#ppt_x-1"/>
                                          </p:val>
                                        </p:tav>
                                        <p:tav tm="100000">
                                          <p:val>
                                            <p:strVal val="#ppt_x"/>
                                          </p:val>
                                        </p:tav>
                                      </p:tavLst>
                                    </p:anim>
                                  </p:childTnLst>
                                </p:cTn>
                              </p:par>
                            </p:childTnLst>
                          </p:cTn>
                        </p:par>
                        <p:par>
                          <p:cTn id="201" fill="hold">
                            <p:stCondLst>
                              <p:cond delay="17500"/>
                            </p:stCondLst>
                            <p:childTnLst>
                              <p:par>
                                <p:cTn id="202" presetID="2" presetClass="entr" presetSubtype="8" fill="hold" nodeType="afterEffect">
                                  <p:stCondLst>
                                    <p:cond delay="0"/>
                                  </p:stCondLst>
                                  <p:childTnLst>
                                    <p:set>
                                      <p:cBhvr>
                                        <p:cTn id="203" dur="1" fill="hold">
                                          <p:stCondLst>
                                            <p:cond delay="0"/>
                                          </p:stCondLst>
                                        </p:cTn>
                                        <p:tgtEl>
                                          <p:spTgt spid="457">
                                            <p:txEl>
                                              <p:pRg st="7" end="7"/>
                                            </p:txEl>
                                          </p:spTgt>
                                        </p:tgtEl>
                                        <p:attrNameLst>
                                          <p:attrName>style.visibility</p:attrName>
                                        </p:attrNameLst>
                                      </p:cBhvr>
                                      <p:to>
                                        <p:strVal val="visible"/>
                                      </p:to>
                                    </p:set>
                                    <p:anim calcmode="lin" valueType="num">
                                      <p:cBhvr additive="base">
                                        <p:cTn id="204" dur="500"/>
                                        <p:tgtEl>
                                          <p:spTgt spid="457">
                                            <p:txEl>
                                              <p:pRg st="7" end="7"/>
                                            </p:txEl>
                                          </p:spTgt>
                                        </p:tgtEl>
                                        <p:attrNameLst>
                                          <p:attrName>ppt_x</p:attrName>
                                        </p:attrNameLst>
                                      </p:cBhvr>
                                      <p:tavLst>
                                        <p:tav tm="0">
                                          <p:val>
                                            <p:strVal val="#ppt_x-1"/>
                                          </p:val>
                                        </p:tav>
                                        <p:tav tm="100000">
                                          <p:val>
                                            <p:strVal val="#ppt_x"/>
                                          </p:val>
                                        </p:tav>
                                      </p:tavLst>
                                    </p:anim>
                                  </p:childTnLst>
                                </p:cTn>
                              </p:par>
                            </p:childTnLst>
                          </p:cTn>
                        </p:par>
                        <p:par>
                          <p:cTn id="205" fill="hold">
                            <p:stCondLst>
                              <p:cond delay="18000"/>
                            </p:stCondLst>
                            <p:childTnLst>
                              <p:par>
                                <p:cTn id="206" presetID="2" presetClass="entr" presetSubtype="8" fill="hold" nodeType="afterEffect">
                                  <p:stCondLst>
                                    <p:cond delay="0"/>
                                  </p:stCondLst>
                                  <p:childTnLst>
                                    <p:set>
                                      <p:cBhvr>
                                        <p:cTn id="207" dur="1" fill="hold">
                                          <p:stCondLst>
                                            <p:cond delay="0"/>
                                          </p:stCondLst>
                                        </p:cTn>
                                        <p:tgtEl>
                                          <p:spTgt spid="457">
                                            <p:txEl>
                                              <p:pRg st="8" end="8"/>
                                            </p:txEl>
                                          </p:spTgt>
                                        </p:tgtEl>
                                        <p:attrNameLst>
                                          <p:attrName>style.visibility</p:attrName>
                                        </p:attrNameLst>
                                      </p:cBhvr>
                                      <p:to>
                                        <p:strVal val="visible"/>
                                      </p:to>
                                    </p:set>
                                    <p:anim calcmode="lin" valueType="num">
                                      <p:cBhvr additive="base">
                                        <p:cTn id="208" dur="500"/>
                                        <p:tgtEl>
                                          <p:spTgt spid="457">
                                            <p:txEl>
                                              <p:pRg st="8" end="8"/>
                                            </p:txEl>
                                          </p:spTgt>
                                        </p:tgtEl>
                                        <p:attrNameLst>
                                          <p:attrName>ppt_x</p:attrName>
                                        </p:attrNameLst>
                                      </p:cBhvr>
                                      <p:tavLst>
                                        <p:tav tm="0">
                                          <p:val>
                                            <p:strVal val="#ppt_x-1"/>
                                          </p:val>
                                        </p:tav>
                                        <p:tav tm="100000">
                                          <p:val>
                                            <p:strVal val="#ppt_x"/>
                                          </p:val>
                                        </p:tav>
                                      </p:tavLst>
                                    </p:anim>
                                  </p:childTnLst>
                                </p:cTn>
                              </p:par>
                            </p:childTnLst>
                          </p:cTn>
                        </p:par>
                        <p:par>
                          <p:cTn id="209" fill="hold">
                            <p:stCondLst>
                              <p:cond delay="18500"/>
                            </p:stCondLst>
                            <p:childTnLst>
                              <p:par>
                                <p:cTn id="210" presetID="2" presetClass="entr" presetSubtype="8" fill="hold" nodeType="afterEffect">
                                  <p:stCondLst>
                                    <p:cond delay="0"/>
                                  </p:stCondLst>
                                  <p:childTnLst>
                                    <p:set>
                                      <p:cBhvr>
                                        <p:cTn id="211" dur="1" fill="hold">
                                          <p:stCondLst>
                                            <p:cond delay="0"/>
                                          </p:stCondLst>
                                        </p:cTn>
                                        <p:tgtEl>
                                          <p:spTgt spid="458">
                                            <p:txEl>
                                              <p:pRg st="0" end="0"/>
                                            </p:txEl>
                                          </p:spTgt>
                                        </p:tgtEl>
                                        <p:attrNameLst>
                                          <p:attrName>style.visibility</p:attrName>
                                        </p:attrNameLst>
                                      </p:cBhvr>
                                      <p:to>
                                        <p:strVal val="visible"/>
                                      </p:to>
                                    </p:set>
                                    <p:anim calcmode="lin" valueType="num">
                                      <p:cBhvr additive="base">
                                        <p:cTn id="212" dur="500"/>
                                        <p:tgtEl>
                                          <p:spTgt spid="458">
                                            <p:txEl>
                                              <p:pRg st="0" end="0"/>
                                            </p:txEl>
                                          </p:spTgt>
                                        </p:tgtEl>
                                        <p:attrNameLst>
                                          <p:attrName>ppt_x</p:attrName>
                                        </p:attrNameLst>
                                      </p:cBhvr>
                                      <p:tavLst>
                                        <p:tav tm="0">
                                          <p:val>
                                            <p:strVal val="#ppt_x-1"/>
                                          </p:val>
                                        </p:tav>
                                        <p:tav tm="100000">
                                          <p:val>
                                            <p:strVal val="#ppt_x"/>
                                          </p:val>
                                        </p:tav>
                                      </p:tavLst>
                                    </p:anim>
                                  </p:childTnLst>
                                </p:cTn>
                              </p:par>
                            </p:childTnLst>
                          </p:cTn>
                        </p:par>
                        <p:par>
                          <p:cTn id="213" fill="hold">
                            <p:stCondLst>
                              <p:cond delay="19000"/>
                            </p:stCondLst>
                            <p:childTnLst>
                              <p:par>
                                <p:cTn id="214" presetID="2" presetClass="entr" presetSubtype="8" fill="hold" nodeType="afterEffect">
                                  <p:stCondLst>
                                    <p:cond delay="0"/>
                                  </p:stCondLst>
                                  <p:childTnLst>
                                    <p:set>
                                      <p:cBhvr>
                                        <p:cTn id="215" dur="1" fill="hold">
                                          <p:stCondLst>
                                            <p:cond delay="0"/>
                                          </p:stCondLst>
                                        </p:cTn>
                                        <p:tgtEl>
                                          <p:spTgt spid="458">
                                            <p:txEl>
                                              <p:pRg st="1" end="1"/>
                                            </p:txEl>
                                          </p:spTgt>
                                        </p:tgtEl>
                                        <p:attrNameLst>
                                          <p:attrName>style.visibility</p:attrName>
                                        </p:attrNameLst>
                                      </p:cBhvr>
                                      <p:to>
                                        <p:strVal val="visible"/>
                                      </p:to>
                                    </p:set>
                                    <p:anim calcmode="lin" valueType="num">
                                      <p:cBhvr additive="base">
                                        <p:cTn id="216" dur="500"/>
                                        <p:tgtEl>
                                          <p:spTgt spid="458">
                                            <p:txEl>
                                              <p:pRg st="1" end="1"/>
                                            </p:txEl>
                                          </p:spTgt>
                                        </p:tgtEl>
                                        <p:attrNameLst>
                                          <p:attrName>ppt_x</p:attrName>
                                        </p:attrNameLst>
                                      </p:cBhvr>
                                      <p:tavLst>
                                        <p:tav tm="0">
                                          <p:val>
                                            <p:strVal val="#ppt_x-1"/>
                                          </p:val>
                                        </p:tav>
                                        <p:tav tm="100000">
                                          <p:val>
                                            <p:strVal val="#ppt_x"/>
                                          </p:val>
                                        </p:tav>
                                      </p:tavLst>
                                    </p:anim>
                                  </p:childTnLst>
                                </p:cTn>
                              </p:par>
                            </p:childTnLst>
                          </p:cTn>
                        </p:par>
                        <p:par>
                          <p:cTn id="217" fill="hold">
                            <p:stCondLst>
                              <p:cond delay="19500"/>
                            </p:stCondLst>
                            <p:childTnLst>
                              <p:par>
                                <p:cTn id="218" presetID="2" presetClass="entr" presetSubtype="8" fill="hold" nodeType="afterEffect">
                                  <p:stCondLst>
                                    <p:cond delay="0"/>
                                  </p:stCondLst>
                                  <p:childTnLst>
                                    <p:set>
                                      <p:cBhvr>
                                        <p:cTn id="219" dur="1" fill="hold">
                                          <p:stCondLst>
                                            <p:cond delay="0"/>
                                          </p:stCondLst>
                                        </p:cTn>
                                        <p:tgtEl>
                                          <p:spTgt spid="458">
                                            <p:txEl>
                                              <p:pRg st="2" end="2"/>
                                            </p:txEl>
                                          </p:spTgt>
                                        </p:tgtEl>
                                        <p:attrNameLst>
                                          <p:attrName>style.visibility</p:attrName>
                                        </p:attrNameLst>
                                      </p:cBhvr>
                                      <p:to>
                                        <p:strVal val="visible"/>
                                      </p:to>
                                    </p:set>
                                    <p:anim calcmode="lin" valueType="num">
                                      <p:cBhvr additive="base">
                                        <p:cTn id="220" dur="500"/>
                                        <p:tgtEl>
                                          <p:spTgt spid="458">
                                            <p:txEl>
                                              <p:pRg st="2" end="2"/>
                                            </p:txEl>
                                          </p:spTgt>
                                        </p:tgtEl>
                                        <p:attrNameLst>
                                          <p:attrName>ppt_x</p:attrName>
                                        </p:attrNameLst>
                                      </p:cBhvr>
                                      <p:tavLst>
                                        <p:tav tm="0">
                                          <p:val>
                                            <p:strVal val="#ppt_x-1"/>
                                          </p:val>
                                        </p:tav>
                                        <p:tav tm="100000">
                                          <p:val>
                                            <p:strVal val="#ppt_x"/>
                                          </p:val>
                                        </p:tav>
                                      </p:tavLst>
                                    </p:anim>
                                  </p:childTnLst>
                                </p:cTn>
                              </p:par>
                            </p:childTnLst>
                          </p:cTn>
                        </p:par>
                        <p:par>
                          <p:cTn id="221" fill="hold">
                            <p:stCondLst>
                              <p:cond delay="20000"/>
                            </p:stCondLst>
                            <p:childTnLst>
                              <p:par>
                                <p:cTn id="222" presetID="2" presetClass="entr" presetSubtype="8" fill="hold" nodeType="afterEffect">
                                  <p:stCondLst>
                                    <p:cond delay="0"/>
                                  </p:stCondLst>
                                  <p:childTnLst>
                                    <p:set>
                                      <p:cBhvr>
                                        <p:cTn id="223" dur="1" fill="hold">
                                          <p:stCondLst>
                                            <p:cond delay="0"/>
                                          </p:stCondLst>
                                        </p:cTn>
                                        <p:tgtEl>
                                          <p:spTgt spid="458">
                                            <p:txEl>
                                              <p:pRg st="3" end="3"/>
                                            </p:txEl>
                                          </p:spTgt>
                                        </p:tgtEl>
                                        <p:attrNameLst>
                                          <p:attrName>style.visibility</p:attrName>
                                        </p:attrNameLst>
                                      </p:cBhvr>
                                      <p:to>
                                        <p:strVal val="visible"/>
                                      </p:to>
                                    </p:set>
                                    <p:anim calcmode="lin" valueType="num">
                                      <p:cBhvr additive="base">
                                        <p:cTn id="224" dur="500"/>
                                        <p:tgtEl>
                                          <p:spTgt spid="458">
                                            <p:txEl>
                                              <p:pRg st="3" end="3"/>
                                            </p:txEl>
                                          </p:spTgt>
                                        </p:tgtEl>
                                        <p:attrNameLst>
                                          <p:attrName>ppt_x</p:attrName>
                                        </p:attrNameLst>
                                      </p:cBhvr>
                                      <p:tavLst>
                                        <p:tav tm="0">
                                          <p:val>
                                            <p:strVal val="#ppt_x-1"/>
                                          </p:val>
                                        </p:tav>
                                        <p:tav tm="100000">
                                          <p:val>
                                            <p:strVal val="#ppt_x"/>
                                          </p:val>
                                        </p:tav>
                                      </p:tavLst>
                                    </p:anim>
                                  </p:childTnLst>
                                </p:cTn>
                              </p:par>
                            </p:childTnLst>
                          </p:cTn>
                        </p:par>
                        <p:par>
                          <p:cTn id="225" fill="hold">
                            <p:stCondLst>
                              <p:cond delay="20500"/>
                            </p:stCondLst>
                            <p:childTnLst>
                              <p:par>
                                <p:cTn id="226" presetID="2" presetClass="entr" presetSubtype="8" fill="hold" nodeType="afterEffect">
                                  <p:stCondLst>
                                    <p:cond delay="0"/>
                                  </p:stCondLst>
                                  <p:childTnLst>
                                    <p:set>
                                      <p:cBhvr>
                                        <p:cTn id="227" dur="1" fill="hold">
                                          <p:stCondLst>
                                            <p:cond delay="0"/>
                                          </p:stCondLst>
                                        </p:cTn>
                                        <p:tgtEl>
                                          <p:spTgt spid="458">
                                            <p:txEl>
                                              <p:pRg st="4" end="4"/>
                                            </p:txEl>
                                          </p:spTgt>
                                        </p:tgtEl>
                                        <p:attrNameLst>
                                          <p:attrName>style.visibility</p:attrName>
                                        </p:attrNameLst>
                                      </p:cBhvr>
                                      <p:to>
                                        <p:strVal val="visible"/>
                                      </p:to>
                                    </p:set>
                                    <p:anim calcmode="lin" valueType="num">
                                      <p:cBhvr additive="base">
                                        <p:cTn id="228" dur="500"/>
                                        <p:tgtEl>
                                          <p:spTgt spid="458">
                                            <p:txEl>
                                              <p:pRg st="4" end="4"/>
                                            </p:txEl>
                                          </p:spTgt>
                                        </p:tgtEl>
                                        <p:attrNameLst>
                                          <p:attrName>ppt_x</p:attrName>
                                        </p:attrNameLst>
                                      </p:cBhvr>
                                      <p:tavLst>
                                        <p:tav tm="0">
                                          <p:val>
                                            <p:strVal val="#ppt_x-1"/>
                                          </p:val>
                                        </p:tav>
                                        <p:tav tm="100000">
                                          <p:val>
                                            <p:strVal val="#ppt_x"/>
                                          </p:val>
                                        </p:tav>
                                      </p:tavLst>
                                    </p:anim>
                                  </p:childTnLst>
                                </p:cTn>
                              </p:par>
                            </p:childTnLst>
                          </p:cTn>
                        </p:par>
                        <p:par>
                          <p:cTn id="229" fill="hold">
                            <p:stCondLst>
                              <p:cond delay="21000"/>
                            </p:stCondLst>
                            <p:childTnLst>
                              <p:par>
                                <p:cTn id="230" presetID="2" presetClass="entr" presetSubtype="8" fill="hold" nodeType="afterEffect">
                                  <p:stCondLst>
                                    <p:cond delay="0"/>
                                  </p:stCondLst>
                                  <p:childTnLst>
                                    <p:set>
                                      <p:cBhvr>
                                        <p:cTn id="231" dur="1" fill="hold">
                                          <p:stCondLst>
                                            <p:cond delay="0"/>
                                          </p:stCondLst>
                                        </p:cTn>
                                        <p:tgtEl>
                                          <p:spTgt spid="458">
                                            <p:txEl>
                                              <p:pRg st="5" end="5"/>
                                            </p:txEl>
                                          </p:spTgt>
                                        </p:tgtEl>
                                        <p:attrNameLst>
                                          <p:attrName>style.visibility</p:attrName>
                                        </p:attrNameLst>
                                      </p:cBhvr>
                                      <p:to>
                                        <p:strVal val="visible"/>
                                      </p:to>
                                    </p:set>
                                    <p:anim calcmode="lin" valueType="num">
                                      <p:cBhvr additive="base">
                                        <p:cTn id="232" dur="500"/>
                                        <p:tgtEl>
                                          <p:spTgt spid="458">
                                            <p:txEl>
                                              <p:pRg st="5" end="5"/>
                                            </p:txEl>
                                          </p:spTgt>
                                        </p:tgtEl>
                                        <p:attrNameLst>
                                          <p:attrName>ppt_x</p:attrName>
                                        </p:attrNameLst>
                                      </p:cBhvr>
                                      <p:tavLst>
                                        <p:tav tm="0">
                                          <p:val>
                                            <p:strVal val="#ppt_x-1"/>
                                          </p:val>
                                        </p:tav>
                                        <p:tav tm="100000">
                                          <p:val>
                                            <p:strVal val="#ppt_x"/>
                                          </p:val>
                                        </p:tav>
                                      </p:tavLst>
                                    </p:anim>
                                  </p:childTnLst>
                                </p:cTn>
                              </p:par>
                            </p:childTnLst>
                          </p:cTn>
                        </p:par>
                        <p:par>
                          <p:cTn id="233" fill="hold">
                            <p:stCondLst>
                              <p:cond delay="21500"/>
                            </p:stCondLst>
                            <p:childTnLst>
                              <p:par>
                                <p:cTn id="234" presetID="2" presetClass="entr" presetSubtype="8" fill="hold" nodeType="afterEffect">
                                  <p:stCondLst>
                                    <p:cond delay="0"/>
                                  </p:stCondLst>
                                  <p:childTnLst>
                                    <p:set>
                                      <p:cBhvr>
                                        <p:cTn id="235" dur="1" fill="hold">
                                          <p:stCondLst>
                                            <p:cond delay="0"/>
                                          </p:stCondLst>
                                        </p:cTn>
                                        <p:tgtEl>
                                          <p:spTgt spid="458">
                                            <p:txEl>
                                              <p:pRg st="6" end="6"/>
                                            </p:txEl>
                                          </p:spTgt>
                                        </p:tgtEl>
                                        <p:attrNameLst>
                                          <p:attrName>style.visibility</p:attrName>
                                        </p:attrNameLst>
                                      </p:cBhvr>
                                      <p:to>
                                        <p:strVal val="visible"/>
                                      </p:to>
                                    </p:set>
                                    <p:anim calcmode="lin" valueType="num">
                                      <p:cBhvr additive="base">
                                        <p:cTn id="236" dur="500"/>
                                        <p:tgtEl>
                                          <p:spTgt spid="458">
                                            <p:txEl>
                                              <p:pRg st="6" end="6"/>
                                            </p:txEl>
                                          </p:spTgt>
                                        </p:tgtEl>
                                        <p:attrNameLst>
                                          <p:attrName>ppt_x</p:attrName>
                                        </p:attrNameLst>
                                      </p:cBhvr>
                                      <p:tavLst>
                                        <p:tav tm="0">
                                          <p:val>
                                            <p:strVal val="#ppt_x-1"/>
                                          </p:val>
                                        </p:tav>
                                        <p:tav tm="100000">
                                          <p:val>
                                            <p:strVal val="#ppt_x"/>
                                          </p:val>
                                        </p:tav>
                                      </p:tavLst>
                                    </p:anim>
                                  </p:childTnLst>
                                </p:cTn>
                              </p:par>
                            </p:childTnLst>
                          </p:cTn>
                        </p:par>
                        <p:par>
                          <p:cTn id="237" fill="hold">
                            <p:stCondLst>
                              <p:cond delay="22000"/>
                            </p:stCondLst>
                            <p:childTnLst>
                              <p:par>
                                <p:cTn id="238" presetID="2" presetClass="entr" presetSubtype="8" fill="hold" nodeType="afterEffect">
                                  <p:stCondLst>
                                    <p:cond delay="0"/>
                                  </p:stCondLst>
                                  <p:childTnLst>
                                    <p:set>
                                      <p:cBhvr>
                                        <p:cTn id="239" dur="1" fill="hold">
                                          <p:stCondLst>
                                            <p:cond delay="0"/>
                                          </p:stCondLst>
                                        </p:cTn>
                                        <p:tgtEl>
                                          <p:spTgt spid="458">
                                            <p:txEl>
                                              <p:pRg st="7" end="7"/>
                                            </p:txEl>
                                          </p:spTgt>
                                        </p:tgtEl>
                                        <p:attrNameLst>
                                          <p:attrName>style.visibility</p:attrName>
                                        </p:attrNameLst>
                                      </p:cBhvr>
                                      <p:to>
                                        <p:strVal val="visible"/>
                                      </p:to>
                                    </p:set>
                                    <p:anim calcmode="lin" valueType="num">
                                      <p:cBhvr additive="base">
                                        <p:cTn id="240" dur="500"/>
                                        <p:tgtEl>
                                          <p:spTgt spid="458">
                                            <p:txEl>
                                              <p:pRg st="7" end="7"/>
                                            </p:txEl>
                                          </p:spTgt>
                                        </p:tgtEl>
                                        <p:attrNameLst>
                                          <p:attrName>ppt_x</p:attrName>
                                        </p:attrNameLst>
                                      </p:cBhvr>
                                      <p:tavLst>
                                        <p:tav tm="0">
                                          <p:val>
                                            <p:strVal val="#ppt_x-1"/>
                                          </p:val>
                                        </p:tav>
                                        <p:tav tm="100000">
                                          <p:val>
                                            <p:strVal val="#ppt_x"/>
                                          </p:val>
                                        </p:tav>
                                      </p:tavLst>
                                    </p:anim>
                                  </p:childTnLst>
                                </p:cTn>
                              </p:par>
                            </p:childTnLst>
                          </p:cTn>
                        </p:par>
                        <p:par>
                          <p:cTn id="241" fill="hold">
                            <p:stCondLst>
                              <p:cond delay="22500"/>
                            </p:stCondLst>
                            <p:childTnLst>
                              <p:par>
                                <p:cTn id="242" presetID="2" presetClass="entr" presetSubtype="8" fill="hold" nodeType="afterEffect">
                                  <p:stCondLst>
                                    <p:cond delay="0"/>
                                  </p:stCondLst>
                                  <p:childTnLst>
                                    <p:set>
                                      <p:cBhvr>
                                        <p:cTn id="243" dur="1" fill="hold">
                                          <p:stCondLst>
                                            <p:cond delay="0"/>
                                          </p:stCondLst>
                                        </p:cTn>
                                        <p:tgtEl>
                                          <p:spTgt spid="458">
                                            <p:txEl>
                                              <p:pRg st="8" end="8"/>
                                            </p:txEl>
                                          </p:spTgt>
                                        </p:tgtEl>
                                        <p:attrNameLst>
                                          <p:attrName>style.visibility</p:attrName>
                                        </p:attrNameLst>
                                      </p:cBhvr>
                                      <p:to>
                                        <p:strVal val="visible"/>
                                      </p:to>
                                    </p:set>
                                    <p:anim calcmode="lin" valueType="num">
                                      <p:cBhvr additive="base">
                                        <p:cTn id="244" dur="500"/>
                                        <p:tgtEl>
                                          <p:spTgt spid="458">
                                            <p:txEl>
                                              <p:pRg st="8" end="8"/>
                                            </p:txEl>
                                          </p:spTgt>
                                        </p:tgtEl>
                                        <p:attrNameLst>
                                          <p:attrName>ppt_x</p:attrName>
                                        </p:attrNameLst>
                                      </p:cBhvr>
                                      <p:tavLst>
                                        <p:tav tm="0">
                                          <p:val>
                                            <p:strVal val="#ppt_x-1"/>
                                          </p:val>
                                        </p:tav>
                                        <p:tav tm="100000">
                                          <p:val>
                                            <p:strVal val="#ppt_x"/>
                                          </p:val>
                                        </p:tav>
                                      </p:tavLst>
                                    </p:anim>
                                  </p:childTnLst>
                                </p:cTn>
                              </p:par>
                            </p:childTnLst>
                          </p:cTn>
                        </p:par>
                        <p:par>
                          <p:cTn id="245" fill="hold">
                            <p:stCondLst>
                              <p:cond delay="23000"/>
                            </p:stCondLst>
                            <p:childTnLst>
                              <p:par>
                                <p:cTn id="246" presetID="2" presetClass="entr" presetSubtype="2" fill="hold" nodeType="afterEffect">
                                  <p:stCondLst>
                                    <p:cond delay="500"/>
                                  </p:stCondLst>
                                  <p:childTnLst>
                                    <p:set>
                                      <p:cBhvr>
                                        <p:cTn id="247" dur="1" fill="hold">
                                          <p:stCondLst>
                                            <p:cond delay="0"/>
                                          </p:stCondLst>
                                        </p:cTn>
                                        <p:tgtEl>
                                          <p:spTgt spid="460">
                                            <p:txEl>
                                              <p:pRg st="0" end="0"/>
                                            </p:txEl>
                                          </p:spTgt>
                                        </p:tgtEl>
                                        <p:attrNameLst>
                                          <p:attrName>style.visibility</p:attrName>
                                        </p:attrNameLst>
                                      </p:cBhvr>
                                      <p:to>
                                        <p:strVal val="visible"/>
                                      </p:to>
                                    </p:set>
                                    <p:anim calcmode="lin" valueType="num">
                                      <p:cBhvr additive="base">
                                        <p:cTn id="248" dur="500"/>
                                        <p:tgtEl>
                                          <p:spTgt spid="460">
                                            <p:txEl>
                                              <p:pRg st="0" end="0"/>
                                            </p:txEl>
                                          </p:spTgt>
                                        </p:tgtEl>
                                        <p:attrNameLst>
                                          <p:attrName>ppt_x</p:attrName>
                                        </p:attrNameLst>
                                      </p:cBhvr>
                                      <p:tavLst>
                                        <p:tav tm="0">
                                          <p:val>
                                            <p:strVal val="#ppt_x+1"/>
                                          </p:val>
                                        </p:tav>
                                        <p:tav tm="100000">
                                          <p:val>
                                            <p:strVal val="#ppt_x"/>
                                          </p:val>
                                        </p:tav>
                                      </p:tavLst>
                                    </p:anim>
                                  </p:childTnLst>
                                </p:cTn>
                              </p:par>
                            </p:childTnLst>
                          </p:cTn>
                        </p:par>
                        <p:par>
                          <p:cTn id="249" fill="hold">
                            <p:stCondLst>
                              <p:cond delay="23500"/>
                            </p:stCondLst>
                            <p:childTnLst>
                              <p:par>
                                <p:cTn id="250" presetID="2" presetClass="entr" presetSubtype="2" fill="hold" nodeType="afterEffect">
                                  <p:stCondLst>
                                    <p:cond delay="500"/>
                                  </p:stCondLst>
                                  <p:childTnLst>
                                    <p:set>
                                      <p:cBhvr>
                                        <p:cTn id="251" dur="1" fill="hold">
                                          <p:stCondLst>
                                            <p:cond delay="0"/>
                                          </p:stCondLst>
                                        </p:cTn>
                                        <p:tgtEl>
                                          <p:spTgt spid="460">
                                            <p:txEl>
                                              <p:pRg st="1" end="1"/>
                                            </p:txEl>
                                          </p:spTgt>
                                        </p:tgtEl>
                                        <p:attrNameLst>
                                          <p:attrName>style.visibility</p:attrName>
                                        </p:attrNameLst>
                                      </p:cBhvr>
                                      <p:to>
                                        <p:strVal val="visible"/>
                                      </p:to>
                                    </p:set>
                                    <p:anim calcmode="lin" valueType="num">
                                      <p:cBhvr additive="base">
                                        <p:cTn id="252" dur="500"/>
                                        <p:tgtEl>
                                          <p:spTgt spid="460">
                                            <p:txEl>
                                              <p:pRg st="1" end="1"/>
                                            </p:txEl>
                                          </p:spTgt>
                                        </p:tgtEl>
                                        <p:attrNameLst>
                                          <p:attrName>ppt_x</p:attrName>
                                        </p:attrNameLst>
                                      </p:cBhvr>
                                      <p:tavLst>
                                        <p:tav tm="0">
                                          <p:val>
                                            <p:strVal val="#ppt_x+1"/>
                                          </p:val>
                                        </p:tav>
                                        <p:tav tm="100000">
                                          <p:val>
                                            <p:strVal val="#ppt_x"/>
                                          </p:val>
                                        </p:tav>
                                      </p:tavLst>
                                    </p:anim>
                                  </p:childTnLst>
                                </p:cTn>
                              </p:par>
                            </p:childTnLst>
                          </p:cTn>
                        </p:par>
                        <p:par>
                          <p:cTn id="253" fill="hold">
                            <p:stCondLst>
                              <p:cond delay="24000"/>
                            </p:stCondLst>
                            <p:childTnLst>
                              <p:par>
                                <p:cTn id="254" presetID="2" presetClass="entr" presetSubtype="2" fill="hold" nodeType="afterEffect">
                                  <p:stCondLst>
                                    <p:cond delay="500"/>
                                  </p:stCondLst>
                                  <p:childTnLst>
                                    <p:set>
                                      <p:cBhvr>
                                        <p:cTn id="255" dur="1" fill="hold">
                                          <p:stCondLst>
                                            <p:cond delay="0"/>
                                          </p:stCondLst>
                                        </p:cTn>
                                        <p:tgtEl>
                                          <p:spTgt spid="460">
                                            <p:txEl>
                                              <p:pRg st="2" end="2"/>
                                            </p:txEl>
                                          </p:spTgt>
                                        </p:tgtEl>
                                        <p:attrNameLst>
                                          <p:attrName>style.visibility</p:attrName>
                                        </p:attrNameLst>
                                      </p:cBhvr>
                                      <p:to>
                                        <p:strVal val="visible"/>
                                      </p:to>
                                    </p:set>
                                    <p:anim calcmode="lin" valueType="num">
                                      <p:cBhvr additive="base">
                                        <p:cTn id="256" dur="500"/>
                                        <p:tgtEl>
                                          <p:spTgt spid="460">
                                            <p:txEl>
                                              <p:pRg st="2" end="2"/>
                                            </p:txEl>
                                          </p:spTgt>
                                        </p:tgtEl>
                                        <p:attrNameLst>
                                          <p:attrName>ppt_x</p:attrName>
                                        </p:attrNameLst>
                                      </p:cBhvr>
                                      <p:tavLst>
                                        <p:tav tm="0">
                                          <p:val>
                                            <p:strVal val="#ppt_x+1"/>
                                          </p:val>
                                        </p:tav>
                                        <p:tav tm="100000">
                                          <p:val>
                                            <p:strVal val="#ppt_x"/>
                                          </p:val>
                                        </p:tav>
                                      </p:tavLst>
                                    </p:anim>
                                  </p:childTnLst>
                                </p:cTn>
                              </p:par>
                            </p:childTnLst>
                          </p:cTn>
                        </p:par>
                        <p:par>
                          <p:cTn id="257" fill="hold">
                            <p:stCondLst>
                              <p:cond delay="24500"/>
                            </p:stCondLst>
                            <p:childTnLst>
                              <p:par>
                                <p:cTn id="258" presetID="2" presetClass="entr" presetSubtype="2" fill="hold" nodeType="afterEffect">
                                  <p:stCondLst>
                                    <p:cond delay="500"/>
                                  </p:stCondLst>
                                  <p:childTnLst>
                                    <p:set>
                                      <p:cBhvr>
                                        <p:cTn id="259" dur="1" fill="hold">
                                          <p:stCondLst>
                                            <p:cond delay="0"/>
                                          </p:stCondLst>
                                        </p:cTn>
                                        <p:tgtEl>
                                          <p:spTgt spid="460">
                                            <p:txEl>
                                              <p:pRg st="3" end="3"/>
                                            </p:txEl>
                                          </p:spTgt>
                                        </p:tgtEl>
                                        <p:attrNameLst>
                                          <p:attrName>style.visibility</p:attrName>
                                        </p:attrNameLst>
                                      </p:cBhvr>
                                      <p:to>
                                        <p:strVal val="visible"/>
                                      </p:to>
                                    </p:set>
                                    <p:anim calcmode="lin" valueType="num">
                                      <p:cBhvr additive="base">
                                        <p:cTn id="260" dur="500"/>
                                        <p:tgtEl>
                                          <p:spTgt spid="460">
                                            <p:txEl>
                                              <p:pRg st="3" end="3"/>
                                            </p:txEl>
                                          </p:spTgt>
                                        </p:tgtEl>
                                        <p:attrNameLst>
                                          <p:attrName>ppt_x</p:attrName>
                                        </p:attrNameLst>
                                      </p:cBhvr>
                                      <p:tavLst>
                                        <p:tav tm="0">
                                          <p:val>
                                            <p:strVal val="#ppt_x+1"/>
                                          </p:val>
                                        </p:tav>
                                        <p:tav tm="100000">
                                          <p:val>
                                            <p:strVal val="#ppt_x"/>
                                          </p:val>
                                        </p:tav>
                                      </p:tavLst>
                                    </p:anim>
                                  </p:childTnLst>
                                </p:cTn>
                              </p:par>
                            </p:childTnLst>
                          </p:cTn>
                        </p:par>
                        <p:par>
                          <p:cTn id="261" fill="hold">
                            <p:stCondLst>
                              <p:cond delay="25000"/>
                            </p:stCondLst>
                            <p:childTnLst>
                              <p:par>
                                <p:cTn id="262" presetID="2" presetClass="entr" presetSubtype="2" fill="hold" nodeType="afterEffect">
                                  <p:stCondLst>
                                    <p:cond delay="500"/>
                                  </p:stCondLst>
                                  <p:childTnLst>
                                    <p:set>
                                      <p:cBhvr>
                                        <p:cTn id="263" dur="1" fill="hold">
                                          <p:stCondLst>
                                            <p:cond delay="0"/>
                                          </p:stCondLst>
                                        </p:cTn>
                                        <p:tgtEl>
                                          <p:spTgt spid="460">
                                            <p:txEl>
                                              <p:pRg st="4" end="4"/>
                                            </p:txEl>
                                          </p:spTgt>
                                        </p:tgtEl>
                                        <p:attrNameLst>
                                          <p:attrName>style.visibility</p:attrName>
                                        </p:attrNameLst>
                                      </p:cBhvr>
                                      <p:to>
                                        <p:strVal val="visible"/>
                                      </p:to>
                                    </p:set>
                                    <p:anim calcmode="lin" valueType="num">
                                      <p:cBhvr additive="base">
                                        <p:cTn id="264" dur="500"/>
                                        <p:tgtEl>
                                          <p:spTgt spid="460">
                                            <p:txEl>
                                              <p:pRg st="4" end="4"/>
                                            </p:txEl>
                                          </p:spTgt>
                                        </p:tgtEl>
                                        <p:attrNameLst>
                                          <p:attrName>ppt_x</p:attrName>
                                        </p:attrNameLst>
                                      </p:cBhvr>
                                      <p:tavLst>
                                        <p:tav tm="0">
                                          <p:val>
                                            <p:strVal val="#ppt_x+1"/>
                                          </p:val>
                                        </p:tav>
                                        <p:tav tm="100000">
                                          <p:val>
                                            <p:strVal val="#ppt_x"/>
                                          </p:val>
                                        </p:tav>
                                      </p:tavLst>
                                    </p:anim>
                                  </p:childTnLst>
                                </p:cTn>
                              </p:par>
                            </p:childTnLst>
                          </p:cTn>
                        </p:par>
                        <p:par>
                          <p:cTn id="265" fill="hold">
                            <p:stCondLst>
                              <p:cond delay="25500"/>
                            </p:stCondLst>
                            <p:childTnLst>
                              <p:par>
                                <p:cTn id="266" presetID="2" presetClass="entr" presetSubtype="2" fill="hold" nodeType="afterEffect">
                                  <p:stCondLst>
                                    <p:cond delay="500"/>
                                  </p:stCondLst>
                                  <p:childTnLst>
                                    <p:set>
                                      <p:cBhvr>
                                        <p:cTn id="267" dur="1" fill="hold">
                                          <p:stCondLst>
                                            <p:cond delay="0"/>
                                          </p:stCondLst>
                                        </p:cTn>
                                        <p:tgtEl>
                                          <p:spTgt spid="460">
                                            <p:txEl>
                                              <p:pRg st="5" end="5"/>
                                            </p:txEl>
                                          </p:spTgt>
                                        </p:tgtEl>
                                        <p:attrNameLst>
                                          <p:attrName>style.visibility</p:attrName>
                                        </p:attrNameLst>
                                      </p:cBhvr>
                                      <p:to>
                                        <p:strVal val="visible"/>
                                      </p:to>
                                    </p:set>
                                    <p:anim calcmode="lin" valueType="num">
                                      <p:cBhvr additive="base">
                                        <p:cTn id="268" dur="500"/>
                                        <p:tgtEl>
                                          <p:spTgt spid="460">
                                            <p:txEl>
                                              <p:pRg st="5" end="5"/>
                                            </p:txEl>
                                          </p:spTgt>
                                        </p:tgtEl>
                                        <p:attrNameLst>
                                          <p:attrName>ppt_x</p:attrName>
                                        </p:attrNameLst>
                                      </p:cBhvr>
                                      <p:tavLst>
                                        <p:tav tm="0">
                                          <p:val>
                                            <p:strVal val="#ppt_x+1"/>
                                          </p:val>
                                        </p:tav>
                                        <p:tav tm="100000">
                                          <p:val>
                                            <p:strVal val="#ppt_x"/>
                                          </p:val>
                                        </p:tav>
                                      </p:tavLst>
                                    </p:anim>
                                  </p:childTnLst>
                                </p:cTn>
                              </p:par>
                            </p:childTnLst>
                          </p:cTn>
                        </p:par>
                        <p:par>
                          <p:cTn id="269" fill="hold">
                            <p:stCondLst>
                              <p:cond delay="26000"/>
                            </p:stCondLst>
                            <p:childTnLst>
                              <p:par>
                                <p:cTn id="270" presetID="2" presetClass="entr" presetSubtype="2" fill="hold" nodeType="afterEffect">
                                  <p:stCondLst>
                                    <p:cond delay="500"/>
                                  </p:stCondLst>
                                  <p:childTnLst>
                                    <p:set>
                                      <p:cBhvr>
                                        <p:cTn id="271" dur="1" fill="hold">
                                          <p:stCondLst>
                                            <p:cond delay="0"/>
                                          </p:stCondLst>
                                        </p:cTn>
                                        <p:tgtEl>
                                          <p:spTgt spid="460">
                                            <p:txEl>
                                              <p:pRg st="6" end="6"/>
                                            </p:txEl>
                                          </p:spTgt>
                                        </p:tgtEl>
                                        <p:attrNameLst>
                                          <p:attrName>style.visibility</p:attrName>
                                        </p:attrNameLst>
                                      </p:cBhvr>
                                      <p:to>
                                        <p:strVal val="visible"/>
                                      </p:to>
                                    </p:set>
                                    <p:anim calcmode="lin" valueType="num">
                                      <p:cBhvr additive="base">
                                        <p:cTn id="272" dur="500"/>
                                        <p:tgtEl>
                                          <p:spTgt spid="460">
                                            <p:txEl>
                                              <p:pRg st="6" end="6"/>
                                            </p:txEl>
                                          </p:spTgt>
                                        </p:tgtEl>
                                        <p:attrNameLst>
                                          <p:attrName>ppt_x</p:attrName>
                                        </p:attrNameLst>
                                      </p:cBhvr>
                                      <p:tavLst>
                                        <p:tav tm="0">
                                          <p:val>
                                            <p:strVal val="#ppt_x+1"/>
                                          </p:val>
                                        </p:tav>
                                        <p:tav tm="100000">
                                          <p:val>
                                            <p:strVal val="#ppt_x"/>
                                          </p:val>
                                        </p:tav>
                                      </p:tavLst>
                                    </p:anim>
                                  </p:childTnLst>
                                </p:cTn>
                              </p:par>
                            </p:childTnLst>
                          </p:cTn>
                        </p:par>
                        <p:par>
                          <p:cTn id="273" fill="hold">
                            <p:stCondLst>
                              <p:cond delay="26500"/>
                            </p:stCondLst>
                            <p:childTnLst>
                              <p:par>
                                <p:cTn id="274" presetID="2" presetClass="entr" presetSubtype="2" fill="hold" nodeType="afterEffect">
                                  <p:stCondLst>
                                    <p:cond delay="500"/>
                                  </p:stCondLst>
                                  <p:childTnLst>
                                    <p:set>
                                      <p:cBhvr>
                                        <p:cTn id="275" dur="1" fill="hold">
                                          <p:stCondLst>
                                            <p:cond delay="0"/>
                                          </p:stCondLst>
                                        </p:cTn>
                                        <p:tgtEl>
                                          <p:spTgt spid="460">
                                            <p:txEl>
                                              <p:pRg st="7" end="7"/>
                                            </p:txEl>
                                          </p:spTgt>
                                        </p:tgtEl>
                                        <p:attrNameLst>
                                          <p:attrName>style.visibility</p:attrName>
                                        </p:attrNameLst>
                                      </p:cBhvr>
                                      <p:to>
                                        <p:strVal val="visible"/>
                                      </p:to>
                                    </p:set>
                                    <p:anim calcmode="lin" valueType="num">
                                      <p:cBhvr additive="base">
                                        <p:cTn id="276" dur="500"/>
                                        <p:tgtEl>
                                          <p:spTgt spid="460">
                                            <p:txEl>
                                              <p:pRg st="7" end="7"/>
                                            </p:txEl>
                                          </p:spTgt>
                                        </p:tgtEl>
                                        <p:attrNameLst>
                                          <p:attrName>ppt_x</p:attrName>
                                        </p:attrNameLst>
                                      </p:cBhvr>
                                      <p:tavLst>
                                        <p:tav tm="0">
                                          <p:val>
                                            <p:strVal val="#ppt_x+1"/>
                                          </p:val>
                                        </p:tav>
                                        <p:tav tm="100000">
                                          <p:val>
                                            <p:strVal val="#ppt_x"/>
                                          </p:val>
                                        </p:tav>
                                      </p:tavLst>
                                    </p:anim>
                                  </p:childTnLst>
                                </p:cTn>
                              </p:par>
                            </p:childTnLst>
                          </p:cTn>
                        </p:par>
                        <p:par>
                          <p:cTn id="277" fill="hold">
                            <p:stCondLst>
                              <p:cond delay="27000"/>
                            </p:stCondLst>
                            <p:childTnLst>
                              <p:par>
                                <p:cTn id="278" presetID="2" presetClass="entr" presetSubtype="2" fill="hold" nodeType="afterEffect">
                                  <p:stCondLst>
                                    <p:cond delay="500"/>
                                  </p:stCondLst>
                                  <p:childTnLst>
                                    <p:set>
                                      <p:cBhvr>
                                        <p:cTn id="279" dur="1" fill="hold">
                                          <p:stCondLst>
                                            <p:cond delay="0"/>
                                          </p:stCondLst>
                                        </p:cTn>
                                        <p:tgtEl>
                                          <p:spTgt spid="460">
                                            <p:txEl>
                                              <p:pRg st="8" end="8"/>
                                            </p:txEl>
                                          </p:spTgt>
                                        </p:tgtEl>
                                        <p:attrNameLst>
                                          <p:attrName>style.visibility</p:attrName>
                                        </p:attrNameLst>
                                      </p:cBhvr>
                                      <p:to>
                                        <p:strVal val="visible"/>
                                      </p:to>
                                    </p:set>
                                    <p:anim calcmode="lin" valueType="num">
                                      <p:cBhvr additive="base">
                                        <p:cTn id="280" dur="500"/>
                                        <p:tgtEl>
                                          <p:spTgt spid="460">
                                            <p:txEl>
                                              <p:pRg st="8" end="8"/>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o Image - 2 Column">
  <p:cSld name="No Image - 2 Column">
    <p:spTree>
      <p:nvGrpSpPr>
        <p:cNvPr id="1" name="Shape 461"/>
        <p:cNvGrpSpPr/>
        <p:nvPr/>
      </p:nvGrpSpPr>
      <p:grpSpPr>
        <a:xfrm>
          <a:off x="0" y="0"/>
          <a:ext cx="0" cy="0"/>
          <a:chOff x="0" y="0"/>
          <a:chExt cx="0" cy="0"/>
        </a:xfrm>
      </p:grpSpPr>
      <p:sp>
        <p:nvSpPr>
          <p:cNvPr id="462" name="Google Shape;462;p62"/>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463" name="Google Shape;463;p62"/>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64" name="Google Shape;464;p62"/>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65" name="Google Shape;465;p62"/>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66" name="Google Shape;466;p62"/>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467" name="Google Shape;467;p62"/>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68" name="Google Shape;468;p62"/>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69" name="Google Shape;469;p62"/>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70" name="Google Shape;470;p62"/>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1" name="Google Shape;471;p62"/>
          <p:cNvSpPr txBox="1">
            <a:spLocks noGrp="1"/>
          </p:cNvSpPr>
          <p:nvPr>
            <p:ph type="body" idx="1"/>
          </p:nvPr>
        </p:nvSpPr>
        <p:spPr>
          <a:xfrm>
            <a:off x="1078310" y="6511652"/>
            <a:ext cx="6764774" cy="721683"/>
          </a:xfrm>
          <a:prstGeom prst="rect">
            <a:avLst/>
          </a:prstGeom>
          <a:solidFill>
            <a:schemeClr val="accent1"/>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2" name="Google Shape;472;p62"/>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3" name="Google Shape;473;p62"/>
          <p:cNvSpPr txBox="1">
            <a:spLocks noGrp="1"/>
          </p:cNvSpPr>
          <p:nvPr>
            <p:ph type="subTitle" idx="2"/>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474" name="Google Shape;474;p62"/>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475" name="Google Shape;475;p62"/>
          <p:cNvSpPr txBox="1">
            <a:spLocks noGrp="1"/>
          </p:cNvSpPr>
          <p:nvPr>
            <p:ph type="body" idx="3"/>
          </p:nvPr>
        </p:nvSpPr>
        <p:spPr>
          <a:xfrm>
            <a:off x="1078310" y="7375748"/>
            <a:ext cx="6814885" cy="2016224"/>
          </a:xfrm>
          <a:prstGeom prst="rect">
            <a:avLst/>
          </a:prstGeom>
          <a:noFill/>
          <a:ln>
            <a:noFill/>
          </a:ln>
        </p:spPr>
        <p:txBody>
          <a:bodyPr spcFirstLastPara="1" wrap="square" lIns="163275" tIns="81625" rIns="163275" bIns="81625" anchor="t" anchorCtr="0">
            <a:normAutofit/>
          </a:bodyPr>
          <a:lstStyle>
            <a:lvl1pPr marL="457200" lvl="0" indent="-228600" algn="l">
              <a:spcBef>
                <a:spcPts val="480"/>
              </a:spcBef>
              <a:spcAft>
                <a:spcPts val="0"/>
              </a:spcAft>
              <a:buClr>
                <a:schemeClr val="dk1"/>
              </a:buClr>
              <a:buSzPts val="2400"/>
              <a:buFont typeface="Aleo Light"/>
              <a:buNone/>
              <a:defRPr sz="24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6" name="Google Shape;476;p62"/>
          <p:cNvSpPr txBox="1">
            <a:spLocks noGrp="1"/>
          </p:cNvSpPr>
          <p:nvPr>
            <p:ph type="body" idx="4"/>
          </p:nvPr>
        </p:nvSpPr>
        <p:spPr>
          <a:xfrm>
            <a:off x="8694399" y="6511652"/>
            <a:ext cx="6764774" cy="721683"/>
          </a:xfrm>
          <a:prstGeom prst="rect">
            <a:avLst/>
          </a:prstGeom>
          <a:solidFill>
            <a:schemeClr val="accent3"/>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7" name="Google Shape;477;p62"/>
          <p:cNvSpPr txBox="1">
            <a:spLocks noGrp="1"/>
          </p:cNvSpPr>
          <p:nvPr>
            <p:ph type="body" idx="5"/>
          </p:nvPr>
        </p:nvSpPr>
        <p:spPr>
          <a:xfrm>
            <a:off x="8694399" y="7375748"/>
            <a:ext cx="6768751" cy="2016224"/>
          </a:xfrm>
          <a:prstGeom prst="rect">
            <a:avLst/>
          </a:prstGeom>
          <a:noFill/>
          <a:ln>
            <a:noFill/>
          </a:ln>
        </p:spPr>
        <p:txBody>
          <a:bodyPr spcFirstLastPara="1" wrap="square" lIns="163275" tIns="81625" rIns="163275" bIns="81625" anchor="t" anchorCtr="0">
            <a:normAutofit/>
          </a:bodyPr>
          <a:lstStyle>
            <a:lvl1pPr marL="457200" lvl="0" indent="-228600" algn="l">
              <a:spcBef>
                <a:spcPts val="480"/>
              </a:spcBef>
              <a:spcAft>
                <a:spcPts val="0"/>
              </a:spcAft>
              <a:buClr>
                <a:schemeClr val="dk1"/>
              </a:buClr>
              <a:buSzPts val="2400"/>
              <a:buFont typeface="Aleo Light"/>
              <a:buNone/>
              <a:defRPr sz="24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65"/>
                                        </p:tgtEl>
                                        <p:attrNameLst>
                                          <p:attrName>style.visibility</p:attrName>
                                        </p:attrNameLst>
                                      </p:cBhvr>
                                      <p:to>
                                        <p:strVal val="visible"/>
                                      </p:to>
                                    </p:set>
                                    <p:anim calcmode="lin" valueType="num">
                                      <p:cBhvr additive="base">
                                        <p:cTn id="7" dur="500"/>
                                        <p:tgtEl>
                                          <p:spTgt spid="46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464"/>
                                        </p:tgtEl>
                                        <p:attrNameLst>
                                          <p:attrName>style.visibility</p:attrName>
                                        </p:attrNameLst>
                                      </p:cBhvr>
                                      <p:to>
                                        <p:strVal val="visible"/>
                                      </p:to>
                                    </p:set>
                                    <p:anim calcmode="lin" valueType="num">
                                      <p:cBhvr additive="base">
                                        <p:cTn id="10" dur="500"/>
                                        <p:tgtEl>
                                          <p:spTgt spid="464"/>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462"/>
                                        </p:tgtEl>
                                        <p:attrNameLst>
                                          <p:attrName>style.visibility</p:attrName>
                                        </p:attrNameLst>
                                      </p:cBhvr>
                                      <p:to>
                                        <p:strVal val="visible"/>
                                      </p:to>
                                    </p:set>
                                    <p:anim calcmode="lin" valueType="num">
                                      <p:cBhvr additive="base">
                                        <p:cTn id="13" dur="500"/>
                                        <p:tgtEl>
                                          <p:spTgt spid="462"/>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463"/>
                                        </p:tgtEl>
                                        <p:attrNameLst>
                                          <p:attrName>style.visibility</p:attrName>
                                        </p:attrNameLst>
                                      </p:cBhvr>
                                      <p:to>
                                        <p:strVal val="visible"/>
                                      </p:to>
                                    </p:set>
                                    <p:anim calcmode="lin" valueType="num">
                                      <p:cBhvr additive="base">
                                        <p:cTn id="16" dur="500"/>
                                        <p:tgtEl>
                                          <p:spTgt spid="463"/>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466"/>
                                        </p:tgtEl>
                                        <p:attrNameLst>
                                          <p:attrName>style.visibility</p:attrName>
                                        </p:attrNameLst>
                                      </p:cBhvr>
                                      <p:to>
                                        <p:strVal val="visible"/>
                                      </p:to>
                                    </p:set>
                                    <p:anim calcmode="lin" valueType="num">
                                      <p:cBhvr additive="base">
                                        <p:cTn id="19" dur="500"/>
                                        <p:tgtEl>
                                          <p:spTgt spid="466"/>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469"/>
                                        </p:tgtEl>
                                        <p:attrNameLst>
                                          <p:attrName>style.visibility</p:attrName>
                                        </p:attrNameLst>
                                      </p:cBhvr>
                                      <p:to>
                                        <p:strVal val="visible"/>
                                      </p:to>
                                    </p:set>
                                    <p:anim calcmode="lin" valueType="num">
                                      <p:cBhvr additive="base">
                                        <p:cTn id="22" dur="500"/>
                                        <p:tgtEl>
                                          <p:spTgt spid="469"/>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468"/>
                                        </p:tgtEl>
                                        <p:attrNameLst>
                                          <p:attrName>style.visibility</p:attrName>
                                        </p:attrNameLst>
                                      </p:cBhvr>
                                      <p:to>
                                        <p:strVal val="visible"/>
                                      </p:to>
                                    </p:set>
                                    <p:anim calcmode="lin" valueType="num">
                                      <p:cBhvr additive="base">
                                        <p:cTn id="25" dur="500"/>
                                        <p:tgtEl>
                                          <p:spTgt spid="468"/>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467"/>
                                        </p:tgtEl>
                                        <p:attrNameLst>
                                          <p:attrName>style.visibility</p:attrName>
                                        </p:attrNameLst>
                                      </p:cBhvr>
                                      <p:to>
                                        <p:strVal val="visible"/>
                                      </p:to>
                                    </p:set>
                                    <p:anim calcmode="lin" valueType="num">
                                      <p:cBhvr additive="base">
                                        <p:cTn id="28" dur="500"/>
                                        <p:tgtEl>
                                          <p:spTgt spid="467"/>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470"/>
                                        </p:tgtEl>
                                        <p:attrNameLst>
                                          <p:attrName>style.visibility</p:attrName>
                                        </p:attrNameLst>
                                      </p:cBhvr>
                                      <p:to>
                                        <p:strVal val="visible"/>
                                      </p:to>
                                    </p:set>
                                    <p:anim calcmode="lin" valueType="num">
                                      <p:cBhvr additive="base">
                                        <p:cTn id="31" dur="500"/>
                                        <p:tgtEl>
                                          <p:spTgt spid="470"/>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474"/>
                                        </p:tgtEl>
                                        <p:attrNameLst>
                                          <p:attrName>style.visibility</p:attrName>
                                        </p:attrNameLst>
                                      </p:cBhvr>
                                      <p:to>
                                        <p:strVal val="visible"/>
                                      </p:to>
                                    </p:set>
                                    <p:animEffect transition="in" filter="fade">
                                      <p:cBhvr>
                                        <p:cTn id="34" dur="500"/>
                                        <p:tgtEl>
                                          <p:spTgt spid="474"/>
                                        </p:tgtEl>
                                      </p:cBhvr>
                                    </p:animEffect>
                                  </p:childTnLst>
                                </p:cTn>
                              </p:par>
                              <p:par>
                                <p:cTn id="35" presetID="10" presetClass="entr" presetSubtype="0" fill="hold" nodeType="withEffect">
                                  <p:stCondLst>
                                    <p:cond delay="250"/>
                                  </p:stCondLst>
                                  <p:childTnLst>
                                    <p:set>
                                      <p:cBhvr>
                                        <p:cTn id="36" dur="1" fill="hold">
                                          <p:stCondLst>
                                            <p:cond delay="0"/>
                                          </p:stCondLst>
                                        </p:cTn>
                                        <p:tgtEl>
                                          <p:spTgt spid="473">
                                            <p:txEl>
                                              <p:pRg st="0" end="0"/>
                                            </p:txEl>
                                          </p:spTgt>
                                        </p:tgtEl>
                                        <p:attrNameLst>
                                          <p:attrName>style.visibility</p:attrName>
                                        </p:attrNameLst>
                                      </p:cBhvr>
                                      <p:to>
                                        <p:strVal val="visible"/>
                                      </p:to>
                                    </p:set>
                                    <p:animEffect transition="in" filter="fade">
                                      <p:cBhvr>
                                        <p:cTn id="37" dur="500"/>
                                        <p:tgtEl>
                                          <p:spTgt spid="473">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473">
                                            <p:txEl>
                                              <p:pRg st="1" end="1"/>
                                            </p:txEl>
                                          </p:spTgt>
                                        </p:tgtEl>
                                        <p:attrNameLst>
                                          <p:attrName>style.visibility</p:attrName>
                                        </p:attrNameLst>
                                      </p:cBhvr>
                                      <p:to>
                                        <p:strVal val="visible"/>
                                      </p:to>
                                    </p:set>
                                    <p:animEffect transition="in" filter="fade">
                                      <p:cBhvr>
                                        <p:cTn id="40" dur="500"/>
                                        <p:tgtEl>
                                          <p:spTgt spid="473">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473">
                                            <p:txEl>
                                              <p:pRg st="2" end="2"/>
                                            </p:txEl>
                                          </p:spTgt>
                                        </p:tgtEl>
                                        <p:attrNameLst>
                                          <p:attrName>style.visibility</p:attrName>
                                        </p:attrNameLst>
                                      </p:cBhvr>
                                      <p:to>
                                        <p:strVal val="visible"/>
                                      </p:to>
                                    </p:set>
                                    <p:animEffect transition="in" filter="fade">
                                      <p:cBhvr>
                                        <p:cTn id="43" dur="500"/>
                                        <p:tgtEl>
                                          <p:spTgt spid="473">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473">
                                            <p:txEl>
                                              <p:pRg st="3" end="3"/>
                                            </p:txEl>
                                          </p:spTgt>
                                        </p:tgtEl>
                                        <p:attrNameLst>
                                          <p:attrName>style.visibility</p:attrName>
                                        </p:attrNameLst>
                                      </p:cBhvr>
                                      <p:to>
                                        <p:strVal val="visible"/>
                                      </p:to>
                                    </p:set>
                                    <p:animEffect transition="in" filter="fade">
                                      <p:cBhvr>
                                        <p:cTn id="46" dur="500"/>
                                        <p:tgtEl>
                                          <p:spTgt spid="473">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473">
                                            <p:txEl>
                                              <p:pRg st="4" end="4"/>
                                            </p:txEl>
                                          </p:spTgt>
                                        </p:tgtEl>
                                        <p:attrNameLst>
                                          <p:attrName>style.visibility</p:attrName>
                                        </p:attrNameLst>
                                      </p:cBhvr>
                                      <p:to>
                                        <p:strVal val="visible"/>
                                      </p:to>
                                    </p:set>
                                    <p:animEffect transition="in" filter="fade">
                                      <p:cBhvr>
                                        <p:cTn id="49" dur="500"/>
                                        <p:tgtEl>
                                          <p:spTgt spid="473">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473">
                                            <p:txEl>
                                              <p:pRg st="5" end="5"/>
                                            </p:txEl>
                                          </p:spTgt>
                                        </p:tgtEl>
                                        <p:attrNameLst>
                                          <p:attrName>style.visibility</p:attrName>
                                        </p:attrNameLst>
                                      </p:cBhvr>
                                      <p:to>
                                        <p:strVal val="visible"/>
                                      </p:to>
                                    </p:set>
                                    <p:animEffect transition="in" filter="fade">
                                      <p:cBhvr>
                                        <p:cTn id="52" dur="500"/>
                                        <p:tgtEl>
                                          <p:spTgt spid="473">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473">
                                            <p:txEl>
                                              <p:pRg st="6" end="6"/>
                                            </p:txEl>
                                          </p:spTgt>
                                        </p:tgtEl>
                                        <p:attrNameLst>
                                          <p:attrName>style.visibility</p:attrName>
                                        </p:attrNameLst>
                                      </p:cBhvr>
                                      <p:to>
                                        <p:strVal val="visible"/>
                                      </p:to>
                                    </p:set>
                                    <p:animEffect transition="in" filter="fade">
                                      <p:cBhvr>
                                        <p:cTn id="55" dur="500"/>
                                        <p:tgtEl>
                                          <p:spTgt spid="473">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473">
                                            <p:txEl>
                                              <p:pRg st="7" end="7"/>
                                            </p:txEl>
                                          </p:spTgt>
                                        </p:tgtEl>
                                        <p:attrNameLst>
                                          <p:attrName>style.visibility</p:attrName>
                                        </p:attrNameLst>
                                      </p:cBhvr>
                                      <p:to>
                                        <p:strVal val="visible"/>
                                      </p:to>
                                    </p:set>
                                    <p:animEffect transition="in" filter="fade">
                                      <p:cBhvr>
                                        <p:cTn id="58" dur="500"/>
                                        <p:tgtEl>
                                          <p:spTgt spid="473">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473">
                                            <p:txEl>
                                              <p:pRg st="8" end="8"/>
                                            </p:txEl>
                                          </p:spTgt>
                                        </p:tgtEl>
                                        <p:attrNameLst>
                                          <p:attrName>style.visibility</p:attrName>
                                        </p:attrNameLst>
                                      </p:cBhvr>
                                      <p:to>
                                        <p:strVal val="visible"/>
                                      </p:to>
                                    </p:set>
                                    <p:animEffect transition="in" filter="fade">
                                      <p:cBhvr>
                                        <p:cTn id="61" dur="500"/>
                                        <p:tgtEl>
                                          <p:spTgt spid="473">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472"/>
                                        </p:tgtEl>
                                        <p:attrNameLst>
                                          <p:attrName>style.visibility</p:attrName>
                                        </p:attrNameLst>
                                      </p:cBhvr>
                                      <p:to>
                                        <p:strVal val="visible"/>
                                      </p:to>
                                    </p:set>
                                    <p:animEffect transition="in" filter="fade">
                                      <p:cBhvr>
                                        <p:cTn id="64" dur="500"/>
                                        <p:tgtEl>
                                          <p:spTgt spid="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
  <p:cSld name="Image">
    <p:spTree>
      <p:nvGrpSpPr>
        <p:cNvPr id="1" name="Shape 33"/>
        <p:cNvGrpSpPr/>
        <p:nvPr/>
      </p:nvGrpSpPr>
      <p:grpSpPr>
        <a:xfrm>
          <a:off x="0" y="0"/>
          <a:ext cx="0" cy="0"/>
          <a:chOff x="0" y="0"/>
          <a:chExt cx="0" cy="0"/>
        </a:xfrm>
      </p:grpSpPr>
      <p:sp>
        <p:nvSpPr>
          <p:cNvPr id="34" name="Google Shape;34;p41"/>
          <p:cNvSpPr>
            <a:spLocks noGrp="1"/>
          </p:cNvSpPr>
          <p:nvPr>
            <p:ph type="pic" idx="2"/>
          </p:nvPr>
        </p:nvSpPr>
        <p:spPr>
          <a:xfrm>
            <a:off x="-1" y="0"/>
            <a:ext cx="18286413" cy="7879804"/>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rmAutofit/>
          </a:bodyPr>
          <a:lstStyle>
            <a:lvl1pPr marR="0" lvl="0" algn="l" rtl="0">
              <a:spcBef>
                <a:spcPts val="640"/>
              </a:spcBef>
              <a:spcAft>
                <a:spcPts val="0"/>
              </a:spcAft>
              <a:buClr>
                <a:srgbClr val="D8D8D8"/>
              </a:buClr>
              <a:buSzPts val="3200"/>
              <a:buFont typeface="Aleo Light"/>
              <a:buNone/>
              <a:defRPr sz="3200" b="0" i="0" u="none" strike="noStrike" cap="none">
                <a:solidFill>
                  <a:srgbClr val="D8D8D8"/>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35" name="Google Shape;35;p41"/>
          <p:cNvSpPr txBox="1">
            <a:spLocks noGrp="1"/>
          </p:cNvSpPr>
          <p:nvPr>
            <p:ph type="body" idx="1"/>
          </p:nvPr>
        </p:nvSpPr>
        <p:spPr>
          <a:xfrm rot="-3600000">
            <a:off x="-3234737" y="2104724"/>
            <a:ext cx="9008864" cy="395875"/>
          </a:xfrm>
          <a:prstGeom prst="rect">
            <a:avLst/>
          </a:prstGeom>
          <a:solidFill>
            <a:schemeClr val="accent1"/>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41"/>
          <p:cNvSpPr txBox="1">
            <a:spLocks noGrp="1"/>
          </p:cNvSpPr>
          <p:nvPr>
            <p:ph type="body" idx="3"/>
          </p:nvPr>
        </p:nvSpPr>
        <p:spPr>
          <a:xfrm rot="-3600000">
            <a:off x="-3233714" y="445225"/>
            <a:ext cx="6764774" cy="266675"/>
          </a:xfrm>
          <a:prstGeom prst="rect">
            <a:avLst/>
          </a:prstGeom>
          <a:solidFill>
            <a:schemeClr val="accent3"/>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41"/>
          <p:cNvSpPr txBox="1">
            <a:spLocks noGrp="1"/>
          </p:cNvSpPr>
          <p:nvPr>
            <p:ph type="body" idx="4"/>
          </p:nvPr>
        </p:nvSpPr>
        <p:spPr>
          <a:xfrm rot="-3600000">
            <a:off x="-4437443" y="794291"/>
            <a:ext cx="10144009" cy="1267033"/>
          </a:xfrm>
          <a:prstGeom prst="rect">
            <a:avLst/>
          </a:prstGeom>
          <a:solidFill>
            <a:schemeClr val="accent2"/>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 name="Google Shape;38;p41"/>
          <p:cNvSpPr txBox="1">
            <a:spLocks noGrp="1"/>
          </p:cNvSpPr>
          <p:nvPr>
            <p:ph type="body" idx="5"/>
          </p:nvPr>
        </p:nvSpPr>
        <p:spPr>
          <a:xfrm rot="-3600000">
            <a:off x="-3886610" y="76831"/>
            <a:ext cx="6764774" cy="588126"/>
          </a:xfrm>
          <a:prstGeom prst="rect">
            <a:avLst/>
          </a:prstGeom>
          <a:solidFill>
            <a:schemeClr val="accent4"/>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41"/>
          <p:cNvSpPr txBox="1">
            <a:spLocks noGrp="1"/>
          </p:cNvSpPr>
          <p:nvPr>
            <p:ph type="body" idx="6"/>
          </p:nvPr>
        </p:nvSpPr>
        <p:spPr>
          <a:xfrm>
            <a:off x="2158430" y="8095828"/>
            <a:ext cx="13969553" cy="1800200"/>
          </a:xfrm>
          <a:prstGeom prst="rect">
            <a:avLst/>
          </a:prstGeom>
          <a:noFill/>
          <a:ln>
            <a:noFill/>
          </a:ln>
        </p:spPr>
        <p:txBody>
          <a:bodyPr spcFirstLastPara="1" wrap="square" lIns="163275" tIns="81625" rIns="163275" bIns="81625" anchor="ctr" anchorCtr="0">
            <a:normAutofit/>
          </a:bodyPr>
          <a:lstStyle>
            <a:lvl1pPr marL="457200" lvl="0" indent="-228600" algn="ctr">
              <a:spcBef>
                <a:spcPts val="880"/>
              </a:spcBef>
              <a:spcAft>
                <a:spcPts val="0"/>
              </a:spcAft>
              <a:buClr>
                <a:schemeClr val="dk1"/>
              </a:buClr>
              <a:buSzPts val="4400"/>
              <a:buFont typeface="Aleo"/>
              <a:buNone/>
              <a:defRPr sz="4400">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41"/>
          <p:cNvSpPr txBox="1">
            <a:spLocks noGrp="1"/>
          </p:cNvSpPr>
          <p:nvPr>
            <p:ph type="body" idx="7"/>
          </p:nvPr>
        </p:nvSpPr>
        <p:spPr>
          <a:xfrm rot="-3600000">
            <a:off x="14767262" y="9809580"/>
            <a:ext cx="9008864" cy="395875"/>
          </a:xfrm>
          <a:prstGeom prst="rect">
            <a:avLst/>
          </a:prstGeom>
          <a:solidFill>
            <a:schemeClr val="accent1"/>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41"/>
          <p:cNvSpPr txBox="1">
            <a:spLocks noGrp="1"/>
          </p:cNvSpPr>
          <p:nvPr>
            <p:ph type="body" idx="8"/>
          </p:nvPr>
        </p:nvSpPr>
        <p:spPr>
          <a:xfrm rot="-3600000">
            <a:off x="14768286" y="8150081"/>
            <a:ext cx="6764774" cy="266675"/>
          </a:xfrm>
          <a:prstGeom prst="rect">
            <a:avLst/>
          </a:prstGeom>
          <a:solidFill>
            <a:schemeClr val="accent3"/>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41"/>
          <p:cNvSpPr txBox="1">
            <a:spLocks noGrp="1"/>
          </p:cNvSpPr>
          <p:nvPr>
            <p:ph type="body" idx="9"/>
          </p:nvPr>
        </p:nvSpPr>
        <p:spPr>
          <a:xfrm rot="-3600000">
            <a:off x="13564556" y="8499147"/>
            <a:ext cx="10144009" cy="1267033"/>
          </a:xfrm>
          <a:prstGeom prst="rect">
            <a:avLst/>
          </a:prstGeom>
          <a:solidFill>
            <a:schemeClr val="accent2"/>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 name="Google Shape;43;p41"/>
          <p:cNvSpPr txBox="1">
            <a:spLocks noGrp="1"/>
          </p:cNvSpPr>
          <p:nvPr>
            <p:ph type="body" idx="13"/>
          </p:nvPr>
        </p:nvSpPr>
        <p:spPr>
          <a:xfrm rot="-3600000">
            <a:off x="14115390" y="7781687"/>
            <a:ext cx="6764774" cy="588126"/>
          </a:xfrm>
          <a:prstGeom prst="rect">
            <a:avLst/>
          </a:prstGeom>
          <a:solidFill>
            <a:schemeClr val="accent4"/>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500"/>
                                        <p:tgtEl>
                                          <p:spTgt spid="39">
                                            <p:txEl>
                                              <p:pRg st="0" end="0"/>
                                            </p:txEl>
                                          </p:spTgt>
                                        </p:tgtEl>
                                      </p:cBhvr>
                                    </p:animEffect>
                                  </p:childTnLst>
                                </p:cTn>
                              </p:par>
                              <p:par>
                                <p:cTn id="8" presetID="10" presetClass="entr" presetSubtype="0" fill="hold" nodeType="withEffect">
                                  <p:stCondLst>
                                    <p:cond delay="750"/>
                                  </p:stCondLst>
                                  <p:childTnLst>
                                    <p:set>
                                      <p:cBhvr>
                                        <p:cTn id="9" dur="1" fill="hold">
                                          <p:stCondLst>
                                            <p:cond delay="0"/>
                                          </p:stCondLst>
                                        </p:cTn>
                                        <p:tgtEl>
                                          <p:spTgt spid="39">
                                            <p:txEl>
                                              <p:pRg st="1" end="1"/>
                                            </p:txEl>
                                          </p:spTgt>
                                        </p:tgtEl>
                                        <p:attrNameLst>
                                          <p:attrName>style.visibility</p:attrName>
                                        </p:attrNameLst>
                                      </p:cBhvr>
                                      <p:to>
                                        <p:strVal val="visible"/>
                                      </p:to>
                                    </p:set>
                                    <p:animEffect transition="in" filter="fade">
                                      <p:cBhvr>
                                        <p:cTn id="10" dur="500"/>
                                        <p:tgtEl>
                                          <p:spTgt spid="39">
                                            <p:txEl>
                                              <p:pRg st="1" end="1"/>
                                            </p:txEl>
                                          </p:spTgt>
                                        </p:tgtEl>
                                      </p:cBhvr>
                                    </p:animEffect>
                                  </p:childTnLst>
                                </p:cTn>
                              </p:par>
                              <p:par>
                                <p:cTn id="11" presetID="10" presetClass="entr" presetSubtype="0" fill="hold" nodeType="withEffect">
                                  <p:stCondLst>
                                    <p:cond delay="750"/>
                                  </p:stCondLst>
                                  <p:childTnLst>
                                    <p:set>
                                      <p:cBhvr>
                                        <p:cTn id="12" dur="1" fill="hold">
                                          <p:stCondLst>
                                            <p:cond delay="0"/>
                                          </p:stCondLst>
                                        </p:cTn>
                                        <p:tgtEl>
                                          <p:spTgt spid="39">
                                            <p:txEl>
                                              <p:pRg st="2" end="2"/>
                                            </p:txEl>
                                          </p:spTgt>
                                        </p:tgtEl>
                                        <p:attrNameLst>
                                          <p:attrName>style.visibility</p:attrName>
                                        </p:attrNameLst>
                                      </p:cBhvr>
                                      <p:to>
                                        <p:strVal val="visible"/>
                                      </p:to>
                                    </p:set>
                                    <p:animEffect transition="in" filter="fade">
                                      <p:cBhvr>
                                        <p:cTn id="13" dur="500"/>
                                        <p:tgtEl>
                                          <p:spTgt spid="39">
                                            <p:txEl>
                                              <p:pRg st="2" end="2"/>
                                            </p:txEl>
                                          </p:spTgt>
                                        </p:tgtEl>
                                      </p:cBhvr>
                                    </p:animEffect>
                                  </p:childTnLst>
                                </p:cTn>
                              </p:par>
                              <p:par>
                                <p:cTn id="14" presetID="10" presetClass="entr" presetSubtype="0" fill="hold" nodeType="withEffect">
                                  <p:stCondLst>
                                    <p:cond delay="750"/>
                                  </p:stCondLst>
                                  <p:childTnLst>
                                    <p:set>
                                      <p:cBhvr>
                                        <p:cTn id="15" dur="1" fill="hold">
                                          <p:stCondLst>
                                            <p:cond delay="0"/>
                                          </p:stCondLst>
                                        </p:cTn>
                                        <p:tgtEl>
                                          <p:spTgt spid="39">
                                            <p:txEl>
                                              <p:pRg st="3" end="3"/>
                                            </p:txEl>
                                          </p:spTgt>
                                        </p:tgtEl>
                                        <p:attrNameLst>
                                          <p:attrName>style.visibility</p:attrName>
                                        </p:attrNameLst>
                                      </p:cBhvr>
                                      <p:to>
                                        <p:strVal val="visible"/>
                                      </p:to>
                                    </p:set>
                                    <p:animEffect transition="in" filter="fade">
                                      <p:cBhvr>
                                        <p:cTn id="16" dur="500"/>
                                        <p:tgtEl>
                                          <p:spTgt spid="39">
                                            <p:txEl>
                                              <p:pRg st="3" end="3"/>
                                            </p:txEl>
                                          </p:spTgt>
                                        </p:tgtEl>
                                      </p:cBhvr>
                                    </p:animEffect>
                                  </p:childTnLst>
                                </p:cTn>
                              </p:par>
                              <p:par>
                                <p:cTn id="17" presetID="10" presetClass="entr" presetSubtype="0" fill="hold" nodeType="withEffect">
                                  <p:stCondLst>
                                    <p:cond delay="750"/>
                                  </p:stCondLst>
                                  <p:childTnLst>
                                    <p:set>
                                      <p:cBhvr>
                                        <p:cTn id="18" dur="1" fill="hold">
                                          <p:stCondLst>
                                            <p:cond delay="0"/>
                                          </p:stCondLst>
                                        </p:cTn>
                                        <p:tgtEl>
                                          <p:spTgt spid="39">
                                            <p:txEl>
                                              <p:pRg st="4" end="4"/>
                                            </p:txEl>
                                          </p:spTgt>
                                        </p:tgtEl>
                                        <p:attrNameLst>
                                          <p:attrName>style.visibility</p:attrName>
                                        </p:attrNameLst>
                                      </p:cBhvr>
                                      <p:to>
                                        <p:strVal val="visible"/>
                                      </p:to>
                                    </p:set>
                                    <p:animEffect transition="in" filter="fade">
                                      <p:cBhvr>
                                        <p:cTn id="19" dur="500"/>
                                        <p:tgtEl>
                                          <p:spTgt spid="39">
                                            <p:txEl>
                                              <p:pRg st="4" end="4"/>
                                            </p:txEl>
                                          </p:spTgt>
                                        </p:tgtEl>
                                      </p:cBhvr>
                                    </p:animEffect>
                                  </p:childTnLst>
                                </p:cTn>
                              </p:par>
                              <p:par>
                                <p:cTn id="20" presetID="10" presetClass="entr" presetSubtype="0" fill="hold" nodeType="withEffect">
                                  <p:stCondLst>
                                    <p:cond delay="750"/>
                                  </p:stCondLst>
                                  <p:childTnLst>
                                    <p:set>
                                      <p:cBhvr>
                                        <p:cTn id="21" dur="1" fill="hold">
                                          <p:stCondLst>
                                            <p:cond delay="0"/>
                                          </p:stCondLst>
                                        </p:cTn>
                                        <p:tgtEl>
                                          <p:spTgt spid="39">
                                            <p:txEl>
                                              <p:pRg st="5" end="5"/>
                                            </p:txEl>
                                          </p:spTgt>
                                        </p:tgtEl>
                                        <p:attrNameLst>
                                          <p:attrName>style.visibility</p:attrName>
                                        </p:attrNameLst>
                                      </p:cBhvr>
                                      <p:to>
                                        <p:strVal val="visible"/>
                                      </p:to>
                                    </p:set>
                                    <p:animEffect transition="in" filter="fade">
                                      <p:cBhvr>
                                        <p:cTn id="22" dur="500"/>
                                        <p:tgtEl>
                                          <p:spTgt spid="39">
                                            <p:txEl>
                                              <p:pRg st="5" end="5"/>
                                            </p:txEl>
                                          </p:spTgt>
                                        </p:tgtEl>
                                      </p:cBhvr>
                                    </p:animEffect>
                                  </p:childTnLst>
                                </p:cTn>
                              </p:par>
                              <p:par>
                                <p:cTn id="23" presetID="10" presetClass="entr" presetSubtype="0" fill="hold" nodeType="withEffect">
                                  <p:stCondLst>
                                    <p:cond delay="750"/>
                                  </p:stCondLst>
                                  <p:childTnLst>
                                    <p:set>
                                      <p:cBhvr>
                                        <p:cTn id="24" dur="1" fill="hold">
                                          <p:stCondLst>
                                            <p:cond delay="0"/>
                                          </p:stCondLst>
                                        </p:cTn>
                                        <p:tgtEl>
                                          <p:spTgt spid="39">
                                            <p:txEl>
                                              <p:pRg st="6" end="6"/>
                                            </p:txEl>
                                          </p:spTgt>
                                        </p:tgtEl>
                                        <p:attrNameLst>
                                          <p:attrName>style.visibility</p:attrName>
                                        </p:attrNameLst>
                                      </p:cBhvr>
                                      <p:to>
                                        <p:strVal val="visible"/>
                                      </p:to>
                                    </p:set>
                                    <p:animEffect transition="in" filter="fade">
                                      <p:cBhvr>
                                        <p:cTn id="25" dur="500"/>
                                        <p:tgtEl>
                                          <p:spTgt spid="39">
                                            <p:txEl>
                                              <p:pRg st="6" end="6"/>
                                            </p:txEl>
                                          </p:spTgt>
                                        </p:tgtEl>
                                      </p:cBhvr>
                                    </p:animEffect>
                                  </p:childTnLst>
                                </p:cTn>
                              </p:par>
                              <p:par>
                                <p:cTn id="26" presetID="10" presetClass="entr" presetSubtype="0" fill="hold" nodeType="withEffect">
                                  <p:stCondLst>
                                    <p:cond delay="750"/>
                                  </p:stCondLst>
                                  <p:childTnLst>
                                    <p:set>
                                      <p:cBhvr>
                                        <p:cTn id="27" dur="1" fill="hold">
                                          <p:stCondLst>
                                            <p:cond delay="0"/>
                                          </p:stCondLst>
                                        </p:cTn>
                                        <p:tgtEl>
                                          <p:spTgt spid="39">
                                            <p:txEl>
                                              <p:pRg st="7" end="7"/>
                                            </p:txEl>
                                          </p:spTgt>
                                        </p:tgtEl>
                                        <p:attrNameLst>
                                          <p:attrName>style.visibility</p:attrName>
                                        </p:attrNameLst>
                                      </p:cBhvr>
                                      <p:to>
                                        <p:strVal val="visible"/>
                                      </p:to>
                                    </p:set>
                                    <p:animEffect transition="in" filter="fade">
                                      <p:cBhvr>
                                        <p:cTn id="28" dur="500"/>
                                        <p:tgtEl>
                                          <p:spTgt spid="39">
                                            <p:txEl>
                                              <p:pRg st="7" end="7"/>
                                            </p:txEl>
                                          </p:spTgt>
                                        </p:tgtEl>
                                      </p:cBhvr>
                                    </p:animEffect>
                                  </p:childTnLst>
                                </p:cTn>
                              </p:par>
                              <p:par>
                                <p:cTn id="29" presetID="10" presetClass="entr" presetSubtype="0" fill="hold" nodeType="withEffect">
                                  <p:stCondLst>
                                    <p:cond delay="750"/>
                                  </p:stCondLst>
                                  <p:childTnLst>
                                    <p:set>
                                      <p:cBhvr>
                                        <p:cTn id="30" dur="1" fill="hold">
                                          <p:stCondLst>
                                            <p:cond delay="0"/>
                                          </p:stCondLst>
                                        </p:cTn>
                                        <p:tgtEl>
                                          <p:spTgt spid="39">
                                            <p:txEl>
                                              <p:pRg st="8" end="8"/>
                                            </p:txEl>
                                          </p:spTgt>
                                        </p:tgtEl>
                                        <p:attrNameLst>
                                          <p:attrName>style.visibility</p:attrName>
                                        </p:attrNameLst>
                                      </p:cBhvr>
                                      <p:to>
                                        <p:strVal val="visible"/>
                                      </p:to>
                                    </p:set>
                                    <p:animEffect transition="in" filter="fade">
                                      <p:cBhvr>
                                        <p:cTn id="31" dur="500"/>
                                        <p:tgtEl>
                                          <p:spTgt spid="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_No Image - 1 Column">
  <p:cSld name="2_No Image - 1 Column">
    <p:spTree>
      <p:nvGrpSpPr>
        <p:cNvPr id="1" name="Shape 478"/>
        <p:cNvGrpSpPr/>
        <p:nvPr/>
      </p:nvGrpSpPr>
      <p:grpSpPr>
        <a:xfrm>
          <a:off x="0" y="0"/>
          <a:ext cx="0" cy="0"/>
          <a:chOff x="0" y="0"/>
          <a:chExt cx="0" cy="0"/>
        </a:xfrm>
      </p:grpSpPr>
      <p:sp>
        <p:nvSpPr>
          <p:cNvPr id="479" name="Google Shape;479;p63"/>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480" name="Google Shape;480;p63"/>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81" name="Google Shape;481;p63"/>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82" name="Google Shape;482;p63"/>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83" name="Google Shape;483;p63"/>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lvl1pPr marL="0" lvl="0" indent="0" algn="l">
              <a:spcBef>
                <a:spcPts val="0"/>
              </a:spcBef>
              <a:buNone/>
              <a:defRPr sz="4000">
                <a:solidFill>
                  <a:srgbClr val="D8D8D8"/>
                </a:solidFill>
                <a:latin typeface="Aleo Light"/>
                <a:ea typeface="Aleo Light"/>
                <a:cs typeface="Aleo Light"/>
                <a:sym typeface="Aleo Light"/>
              </a:defRPr>
            </a:lvl1pPr>
            <a:lvl2pPr marL="0" lvl="1" indent="0" algn="l">
              <a:spcBef>
                <a:spcPts val="0"/>
              </a:spcBef>
              <a:buNone/>
              <a:defRPr sz="4000">
                <a:solidFill>
                  <a:srgbClr val="D8D8D8"/>
                </a:solidFill>
                <a:latin typeface="Aleo Light"/>
                <a:ea typeface="Aleo Light"/>
                <a:cs typeface="Aleo Light"/>
                <a:sym typeface="Aleo Light"/>
              </a:defRPr>
            </a:lvl2pPr>
            <a:lvl3pPr marL="0" lvl="2" indent="0" algn="l">
              <a:spcBef>
                <a:spcPts val="0"/>
              </a:spcBef>
              <a:buNone/>
              <a:defRPr sz="4000">
                <a:solidFill>
                  <a:srgbClr val="D8D8D8"/>
                </a:solidFill>
                <a:latin typeface="Aleo Light"/>
                <a:ea typeface="Aleo Light"/>
                <a:cs typeface="Aleo Light"/>
                <a:sym typeface="Aleo Light"/>
              </a:defRPr>
            </a:lvl3pPr>
            <a:lvl4pPr marL="0" lvl="3" indent="0" algn="l">
              <a:spcBef>
                <a:spcPts val="0"/>
              </a:spcBef>
              <a:buNone/>
              <a:defRPr sz="4000">
                <a:solidFill>
                  <a:srgbClr val="D8D8D8"/>
                </a:solidFill>
                <a:latin typeface="Aleo Light"/>
                <a:ea typeface="Aleo Light"/>
                <a:cs typeface="Aleo Light"/>
                <a:sym typeface="Aleo Light"/>
              </a:defRPr>
            </a:lvl4pPr>
            <a:lvl5pPr marL="0" lvl="4" indent="0" algn="l">
              <a:spcBef>
                <a:spcPts val="0"/>
              </a:spcBef>
              <a:buNone/>
              <a:defRPr sz="4000">
                <a:solidFill>
                  <a:srgbClr val="D8D8D8"/>
                </a:solidFill>
                <a:latin typeface="Aleo Light"/>
                <a:ea typeface="Aleo Light"/>
                <a:cs typeface="Aleo Light"/>
                <a:sym typeface="Aleo Light"/>
              </a:defRPr>
            </a:lvl5pPr>
            <a:lvl6pPr marL="0" lvl="5" indent="0" algn="l">
              <a:spcBef>
                <a:spcPts val="0"/>
              </a:spcBef>
              <a:buNone/>
              <a:defRPr sz="4000">
                <a:solidFill>
                  <a:srgbClr val="D8D8D8"/>
                </a:solidFill>
                <a:latin typeface="Aleo Light"/>
                <a:ea typeface="Aleo Light"/>
                <a:cs typeface="Aleo Light"/>
                <a:sym typeface="Aleo Light"/>
              </a:defRPr>
            </a:lvl6pPr>
            <a:lvl7pPr marL="0" lvl="6" indent="0" algn="l">
              <a:spcBef>
                <a:spcPts val="0"/>
              </a:spcBef>
              <a:buNone/>
              <a:defRPr sz="4000">
                <a:solidFill>
                  <a:srgbClr val="D8D8D8"/>
                </a:solidFill>
                <a:latin typeface="Aleo Light"/>
                <a:ea typeface="Aleo Light"/>
                <a:cs typeface="Aleo Light"/>
                <a:sym typeface="Aleo Light"/>
              </a:defRPr>
            </a:lvl7pPr>
            <a:lvl8pPr marL="0" lvl="7" indent="0" algn="l">
              <a:spcBef>
                <a:spcPts val="0"/>
              </a:spcBef>
              <a:buNone/>
              <a:defRPr sz="4000">
                <a:solidFill>
                  <a:srgbClr val="D8D8D8"/>
                </a:solidFill>
                <a:latin typeface="Aleo Light"/>
                <a:ea typeface="Aleo Light"/>
                <a:cs typeface="Aleo Light"/>
                <a:sym typeface="Aleo Light"/>
              </a:defRPr>
            </a:lvl8pPr>
            <a:lvl9pPr marL="0" lvl="8" indent="0" algn="l">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484" name="Google Shape;484;p63"/>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85" name="Google Shape;485;p63"/>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86" name="Google Shape;486;p63"/>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487" name="Google Shape;487;p63"/>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SzPts val="1400"/>
              <a:buNone/>
              <a:defRPr>
                <a:solidFill>
                  <a:srgbClr val="F2F2F2"/>
                </a:solidFill>
                <a:latin typeface="Aleo"/>
                <a:ea typeface="Aleo"/>
                <a:cs typeface="Aleo"/>
                <a:sym typeface="Ale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63"/>
          <p:cNvSpPr txBox="1">
            <a:spLocks noGrp="1"/>
          </p:cNvSpPr>
          <p:nvPr>
            <p:ph type="body" idx="1"/>
          </p:nvPr>
        </p:nvSpPr>
        <p:spPr>
          <a:xfrm>
            <a:off x="1255937" y="7168804"/>
            <a:ext cx="6764774" cy="721683"/>
          </a:xfrm>
          <a:prstGeom prst="rect">
            <a:avLst/>
          </a:prstGeom>
          <a:solidFill>
            <a:schemeClr val="accent1"/>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9" name="Google Shape;489;p63"/>
          <p:cNvSpPr txBox="1">
            <a:spLocks noGrp="1"/>
          </p:cNvSpPr>
          <p:nvPr>
            <p:ph type="body" idx="2"/>
          </p:nvPr>
        </p:nvSpPr>
        <p:spPr>
          <a:xfrm>
            <a:off x="2476094" y="7807796"/>
            <a:ext cx="9937104" cy="504056"/>
          </a:xfrm>
          <a:prstGeom prst="rect">
            <a:avLst/>
          </a:prstGeom>
          <a:solidFill>
            <a:srgbClr val="8B8B8B"/>
          </a:solidFill>
          <a:ln>
            <a:noFill/>
          </a:ln>
        </p:spPr>
        <p:txBody>
          <a:bodyPr spcFirstLastPara="1" wrap="square" lIns="163275" tIns="81625" rIns="163275" bIns="81625" anchor="ctr" anchorCtr="0">
            <a:normAutofit/>
          </a:bodyPr>
          <a:lstStyle>
            <a:lvl1pPr marL="457200" lvl="0" indent="-228600" algn="l">
              <a:spcBef>
                <a:spcPts val="480"/>
              </a:spcBef>
              <a:spcAft>
                <a:spcPts val="0"/>
              </a:spcAft>
              <a:buClr>
                <a:srgbClr val="D8D8D8"/>
              </a:buClr>
              <a:buSzPts val="2400"/>
              <a:buFont typeface="Aleo"/>
              <a:buNone/>
              <a:defRPr sz="24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0" name="Google Shape;490;p63"/>
          <p:cNvSpPr txBox="1">
            <a:spLocks noGrp="1"/>
          </p:cNvSpPr>
          <p:nvPr>
            <p:ph type="body" idx="3"/>
          </p:nvPr>
        </p:nvSpPr>
        <p:spPr>
          <a:xfrm>
            <a:off x="1251956" y="8383861"/>
            <a:ext cx="15265697" cy="1161208"/>
          </a:xfrm>
          <a:prstGeom prst="rect">
            <a:avLst/>
          </a:prstGeom>
          <a:noFill/>
          <a:ln>
            <a:noFill/>
          </a:ln>
        </p:spPr>
        <p:txBody>
          <a:bodyPr spcFirstLastPara="1" wrap="square" lIns="163275" tIns="81625" rIns="163275" bIns="81625" anchor="t" anchorCtr="0">
            <a:normAutofit/>
          </a:bodyPr>
          <a:lstStyle>
            <a:lvl1pPr marL="457200" lvl="0" indent="-228600" algn="l">
              <a:spcBef>
                <a:spcPts val="400"/>
              </a:spcBef>
              <a:spcAft>
                <a:spcPts val="0"/>
              </a:spcAft>
              <a:buClr>
                <a:schemeClr val="dk1"/>
              </a:buClr>
              <a:buSzPts val="2000"/>
              <a:buFont typeface="Aleo Light"/>
              <a:buNone/>
              <a:defRPr sz="2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500"/>
                                        <p:tgtEl>
                                          <p:spTgt spid="48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481"/>
                                        </p:tgtEl>
                                        <p:attrNameLst>
                                          <p:attrName>style.visibility</p:attrName>
                                        </p:attrNameLst>
                                      </p:cBhvr>
                                      <p:to>
                                        <p:strVal val="visible"/>
                                      </p:to>
                                    </p:set>
                                    <p:anim calcmode="lin" valueType="num">
                                      <p:cBhvr additive="base">
                                        <p:cTn id="10" dur="500"/>
                                        <p:tgtEl>
                                          <p:spTgt spid="481"/>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479"/>
                                        </p:tgtEl>
                                        <p:attrNameLst>
                                          <p:attrName>style.visibility</p:attrName>
                                        </p:attrNameLst>
                                      </p:cBhvr>
                                      <p:to>
                                        <p:strVal val="visible"/>
                                      </p:to>
                                    </p:set>
                                    <p:anim calcmode="lin" valueType="num">
                                      <p:cBhvr additive="base">
                                        <p:cTn id="13" dur="500"/>
                                        <p:tgtEl>
                                          <p:spTgt spid="479"/>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480"/>
                                        </p:tgtEl>
                                        <p:attrNameLst>
                                          <p:attrName>style.visibility</p:attrName>
                                        </p:attrNameLst>
                                      </p:cBhvr>
                                      <p:to>
                                        <p:strVal val="visible"/>
                                      </p:to>
                                    </p:set>
                                    <p:anim calcmode="lin" valueType="num">
                                      <p:cBhvr additive="base">
                                        <p:cTn id="16" dur="500"/>
                                        <p:tgtEl>
                                          <p:spTgt spid="480"/>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483"/>
                                        </p:tgtEl>
                                        <p:attrNameLst>
                                          <p:attrName>style.visibility</p:attrName>
                                        </p:attrNameLst>
                                      </p:cBhvr>
                                      <p:to>
                                        <p:strVal val="visible"/>
                                      </p:to>
                                    </p:set>
                                    <p:anim calcmode="lin" valueType="num">
                                      <p:cBhvr additive="base">
                                        <p:cTn id="19" dur="500"/>
                                        <p:tgtEl>
                                          <p:spTgt spid="483"/>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486"/>
                                        </p:tgtEl>
                                        <p:attrNameLst>
                                          <p:attrName>style.visibility</p:attrName>
                                        </p:attrNameLst>
                                      </p:cBhvr>
                                      <p:to>
                                        <p:strVal val="visible"/>
                                      </p:to>
                                    </p:set>
                                    <p:anim calcmode="lin" valueType="num">
                                      <p:cBhvr additive="base">
                                        <p:cTn id="22" dur="500"/>
                                        <p:tgtEl>
                                          <p:spTgt spid="486"/>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485"/>
                                        </p:tgtEl>
                                        <p:attrNameLst>
                                          <p:attrName>style.visibility</p:attrName>
                                        </p:attrNameLst>
                                      </p:cBhvr>
                                      <p:to>
                                        <p:strVal val="visible"/>
                                      </p:to>
                                    </p:set>
                                    <p:anim calcmode="lin" valueType="num">
                                      <p:cBhvr additive="base">
                                        <p:cTn id="25" dur="500"/>
                                        <p:tgtEl>
                                          <p:spTgt spid="485"/>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484"/>
                                        </p:tgtEl>
                                        <p:attrNameLst>
                                          <p:attrName>style.visibility</p:attrName>
                                        </p:attrNameLst>
                                      </p:cBhvr>
                                      <p:to>
                                        <p:strVal val="visible"/>
                                      </p:to>
                                    </p:set>
                                    <p:anim calcmode="lin" valueType="num">
                                      <p:cBhvr additive="base">
                                        <p:cTn id="28" dur="500"/>
                                        <p:tgtEl>
                                          <p:spTgt spid="484"/>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487"/>
                                        </p:tgtEl>
                                        <p:attrNameLst>
                                          <p:attrName>style.visibility</p:attrName>
                                        </p:attrNameLst>
                                      </p:cBhvr>
                                      <p:to>
                                        <p:strVal val="visible"/>
                                      </p:to>
                                    </p:set>
                                    <p:anim calcmode="lin" valueType="num">
                                      <p:cBhvr additive="base">
                                        <p:cTn id="31" dur="500"/>
                                        <p:tgtEl>
                                          <p:spTgt spid="487"/>
                                        </p:tgtEl>
                                        <p:attrNameLst>
                                          <p:attrName>ppt_x</p:attrName>
                                        </p:attrNameLst>
                                      </p:cBhvr>
                                      <p:tavLst>
                                        <p:tav tm="0">
                                          <p:val>
                                            <p:strVal val="#ppt_x+1"/>
                                          </p:val>
                                        </p:tav>
                                        <p:tav tm="100000">
                                          <p:val>
                                            <p:strVal val="#ppt_x"/>
                                          </p:val>
                                        </p:tav>
                                      </p:tavLst>
                                    </p:anim>
                                  </p:childTnLst>
                                </p:cTn>
                              </p:par>
                            </p:childTnLst>
                          </p:cTn>
                        </p:par>
                        <p:par>
                          <p:cTn id="32" fill="hold">
                            <p:stCondLst>
                              <p:cond delay="500"/>
                            </p:stCondLst>
                            <p:childTnLst>
                              <p:par>
                                <p:cTn id="33" presetID="2" presetClass="entr" presetSubtype="8" fill="hold" nodeType="afterEffect">
                                  <p:stCondLst>
                                    <p:cond delay="0"/>
                                  </p:stCondLst>
                                  <p:childTnLst>
                                    <p:set>
                                      <p:cBhvr>
                                        <p:cTn id="34" dur="1" fill="hold">
                                          <p:stCondLst>
                                            <p:cond delay="0"/>
                                          </p:stCondLst>
                                        </p:cTn>
                                        <p:tgtEl>
                                          <p:spTgt spid="488">
                                            <p:txEl>
                                              <p:pRg st="0" end="0"/>
                                            </p:txEl>
                                          </p:spTgt>
                                        </p:tgtEl>
                                        <p:attrNameLst>
                                          <p:attrName>style.visibility</p:attrName>
                                        </p:attrNameLst>
                                      </p:cBhvr>
                                      <p:to>
                                        <p:strVal val="visible"/>
                                      </p:to>
                                    </p:set>
                                    <p:anim calcmode="lin" valueType="num">
                                      <p:cBhvr additive="base">
                                        <p:cTn id="35" dur="500"/>
                                        <p:tgtEl>
                                          <p:spTgt spid="488">
                                            <p:txEl>
                                              <p:pRg st="0" end="0"/>
                                            </p:txEl>
                                          </p:spTgt>
                                        </p:tgtEl>
                                        <p:attrNameLst>
                                          <p:attrName>ppt_x</p:attrName>
                                        </p:attrNameLst>
                                      </p:cBhvr>
                                      <p:tavLst>
                                        <p:tav tm="0">
                                          <p:val>
                                            <p:strVal val="#ppt_x-1"/>
                                          </p:val>
                                        </p:tav>
                                        <p:tav tm="100000">
                                          <p:val>
                                            <p:strVal val="#ppt_x"/>
                                          </p:val>
                                        </p:tav>
                                      </p:tavLst>
                                    </p:anim>
                                  </p:childTnLst>
                                </p:cTn>
                              </p:par>
                            </p:childTnLst>
                          </p:cTn>
                        </p:par>
                        <p:par>
                          <p:cTn id="36" fill="hold">
                            <p:stCondLst>
                              <p:cond delay="1000"/>
                            </p:stCondLst>
                            <p:childTnLst>
                              <p:par>
                                <p:cTn id="37" presetID="2" presetClass="entr" presetSubtype="8" fill="hold" nodeType="afterEffect">
                                  <p:stCondLst>
                                    <p:cond delay="0"/>
                                  </p:stCondLst>
                                  <p:childTnLst>
                                    <p:set>
                                      <p:cBhvr>
                                        <p:cTn id="38" dur="1" fill="hold">
                                          <p:stCondLst>
                                            <p:cond delay="0"/>
                                          </p:stCondLst>
                                        </p:cTn>
                                        <p:tgtEl>
                                          <p:spTgt spid="488">
                                            <p:txEl>
                                              <p:pRg st="1" end="1"/>
                                            </p:txEl>
                                          </p:spTgt>
                                        </p:tgtEl>
                                        <p:attrNameLst>
                                          <p:attrName>style.visibility</p:attrName>
                                        </p:attrNameLst>
                                      </p:cBhvr>
                                      <p:to>
                                        <p:strVal val="visible"/>
                                      </p:to>
                                    </p:set>
                                    <p:anim calcmode="lin" valueType="num">
                                      <p:cBhvr additive="base">
                                        <p:cTn id="39" dur="500"/>
                                        <p:tgtEl>
                                          <p:spTgt spid="488">
                                            <p:txEl>
                                              <p:pRg st="1" end="1"/>
                                            </p:txEl>
                                          </p:spTgt>
                                        </p:tgtEl>
                                        <p:attrNameLst>
                                          <p:attrName>ppt_x</p:attrName>
                                        </p:attrNameLst>
                                      </p:cBhvr>
                                      <p:tavLst>
                                        <p:tav tm="0">
                                          <p:val>
                                            <p:strVal val="#ppt_x-1"/>
                                          </p:val>
                                        </p:tav>
                                        <p:tav tm="100000">
                                          <p:val>
                                            <p:strVal val="#ppt_x"/>
                                          </p:val>
                                        </p:tav>
                                      </p:tavLst>
                                    </p:anim>
                                  </p:childTnLst>
                                </p:cTn>
                              </p:par>
                            </p:childTnLst>
                          </p:cTn>
                        </p:par>
                        <p:par>
                          <p:cTn id="40" fill="hold">
                            <p:stCondLst>
                              <p:cond delay="1500"/>
                            </p:stCondLst>
                            <p:childTnLst>
                              <p:par>
                                <p:cTn id="41" presetID="2" presetClass="entr" presetSubtype="8" fill="hold" nodeType="afterEffect">
                                  <p:stCondLst>
                                    <p:cond delay="0"/>
                                  </p:stCondLst>
                                  <p:childTnLst>
                                    <p:set>
                                      <p:cBhvr>
                                        <p:cTn id="42" dur="1" fill="hold">
                                          <p:stCondLst>
                                            <p:cond delay="0"/>
                                          </p:stCondLst>
                                        </p:cTn>
                                        <p:tgtEl>
                                          <p:spTgt spid="488">
                                            <p:txEl>
                                              <p:pRg st="2" end="2"/>
                                            </p:txEl>
                                          </p:spTgt>
                                        </p:tgtEl>
                                        <p:attrNameLst>
                                          <p:attrName>style.visibility</p:attrName>
                                        </p:attrNameLst>
                                      </p:cBhvr>
                                      <p:to>
                                        <p:strVal val="visible"/>
                                      </p:to>
                                    </p:set>
                                    <p:anim calcmode="lin" valueType="num">
                                      <p:cBhvr additive="base">
                                        <p:cTn id="43" dur="500"/>
                                        <p:tgtEl>
                                          <p:spTgt spid="488">
                                            <p:txEl>
                                              <p:pRg st="2" end="2"/>
                                            </p:txEl>
                                          </p:spTgt>
                                        </p:tgtEl>
                                        <p:attrNameLst>
                                          <p:attrName>ppt_x</p:attrName>
                                        </p:attrNameLst>
                                      </p:cBhvr>
                                      <p:tavLst>
                                        <p:tav tm="0">
                                          <p:val>
                                            <p:strVal val="#ppt_x-1"/>
                                          </p:val>
                                        </p:tav>
                                        <p:tav tm="100000">
                                          <p:val>
                                            <p:strVal val="#ppt_x"/>
                                          </p:val>
                                        </p:tav>
                                      </p:tavLst>
                                    </p:anim>
                                  </p:childTnLst>
                                </p:cTn>
                              </p:par>
                            </p:childTnLst>
                          </p:cTn>
                        </p:par>
                        <p:par>
                          <p:cTn id="44" fill="hold">
                            <p:stCondLst>
                              <p:cond delay="2000"/>
                            </p:stCondLst>
                            <p:childTnLst>
                              <p:par>
                                <p:cTn id="45" presetID="2" presetClass="entr" presetSubtype="8" fill="hold" nodeType="afterEffect">
                                  <p:stCondLst>
                                    <p:cond delay="0"/>
                                  </p:stCondLst>
                                  <p:childTnLst>
                                    <p:set>
                                      <p:cBhvr>
                                        <p:cTn id="46" dur="1" fill="hold">
                                          <p:stCondLst>
                                            <p:cond delay="0"/>
                                          </p:stCondLst>
                                        </p:cTn>
                                        <p:tgtEl>
                                          <p:spTgt spid="488">
                                            <p:txEl>
                                              <p:pRg st="3" end="3"/>
                                            </p:txEl>
                                          </p:spTgt>
                                        </p:tgtEl>
                                        <p:attrNameLst>
                                          <p:attrName>style.visibility</p:attrName>
                                        </p:attrNameLst>
                                      </p:cBhvr>
                                      <p:to>
                                        <p:strVal val="visible"/>
                                      </p:to>
                                    </p:set>
                                    <p:anim calcmode="lin" valueType="num">
                                      <p:cBhvr additive="base">
                                        <p:cTn id="47" dur="500"/>
                                        <p:tgtEl>
                                          <p:spTgt spid="488">
                                            <p:txEl>
                                              <p:pRg st="3" end="3"/>
                                            </p:txEl>
                                          </p:spTgt>
                                        </p:tgtEl>
                                        <p:attrNameLst>
                                          <p:attrName>ppt_x</p:attrName>
                                        </p:attrNameLst>
                                      </p:cBhvr>
                                      <p:tavLst>
                                        <p:tav tm="0">
                                          <p:val>
                                            <p:strVal val="#ppt_x-1"/>
                                          </p:val>
                                        </p:tav>
                                        <p:tav tm="100000">
                                          <p:val>
                                            <p:strVal val="#ppt_x"/>
                                          </p:val>
                                        </p:tav>
                                      </p:tavLst>
                                    </p:anim>
                                  </p:childTnLst>
                                </p:cTn>
                              </p:par>
                            </p:childTnLst>
                          </p:cTn>
                        </p:par>
                        <p:par>
                          <p:cTn id="48" fill="hold">
                            <p:stCondLst>
                              <p:cond delay="2500"/>
                            </p:stCondLst>
                            <p:childTnLst>
                              <p:par>
                                <p:cTn id="49" presetID="2" presetClass="entr" presetSubtype="8" fill="hold" nodeType="afterEffect">
                                  <p:stCondLst>
                                    <p:cond delay="0"/>
                                  </p:stCondLst>
                                  <p:childTnLst>
                                    <p:set>
                                      <p:cBhvr>
                                        <p:cTn id="50" dur="1" fill="hold">
                                          <p:stCondLst>
                                            <p:cond delay="0"/>
                                          </p:stCondLst>
                                        </p:cTn>
                                        <p:tgtEl>
                                          <p:spTgt spid="488">
                                            <p:txEl>
                                              <p:pRg st="4" end="4"/>
                                            </p:txEl>
                                          </p:spTgt>
                                        </p:tgtEl>
                                        <p:attrNameLst>
                                          <p:attrName>style.visibility</p:attrName>
                                        </p:attrNameLst>
                                      </p:cBhvr>
                                      <p:to>
                                        <p:strVal val="visible"/>
                                      </p:to>
                                    </p:set>
                                    <p:anim calcmode="lin" valueType="num">
                                      <p:cBhvr additive="base">
                                        <p:cTn id="51" dur="500"/>
                                        <p:tgtEl>
                                          <p:spTgt spid="488">
                                            <p:txEl>
                                              <p:pRg st="4" end="4"/>
                                            </p:txEl>
                                          </p:spTgt>
                                        </p:tgtEl>
                                        <p:attrNameLst>
                                          <p:attrName>ppt_x</p:attrName>
                                        </p:attrNameLst>
                                      </p:cBhvr>
                                      <p:tavLst>
                                        <p:tav tm="0">
                                          <p:val>
                                            <p:strVal val="#ppt_x-1"/>
                                          </p:val>
                                        </p:tav>
                                        <p:tav tm="100000">
                                          <p:val>
                                            <p:strVal val="#ppt_x"/>
                                          </p:val>
                                        </p:tav>
                                      </p:tavLst>
                                    </p:anim>
                                  </p:childTnLst>
                                </p:cTn>
                              </p:par>
                            </p:childTnLst>
                          </p:cTn>
                        </p:par>
                        <p:par>
                          <p:cTn id="52" fill="hold">
                            <p:stCondLst>
                              <p:cond delay="3000"/>
                            </p:stCondLst>
                            <p:childTnLst>
                              <p:par>
                                <p:cTn id="53" presetID="2" presetClass="entr" presetSubtype="8" fill="hold" nodeType="afterEffect">
                                  <p:stCondLst>
                                    <p:cond delay="0"/>
                                  </p:stCondLst>
                                  <p:childTnLst>
                                    <p:set>
                                      <p:cBhvr>
                                        <p:cTn id="54" dur="1" fill="hold">
                                          <p:stCondLst>
                                            <p:cond delay="0"/>
                                          </p:stCondLst>
                                        </p:cTn>
                                        <p:tgtEl>
                                          <p:spTgt spid="488">
                                            <p:txEl>
                                              <p:pRg st="5" end="5"/>
                                            </p:txEl>
                                          </p:spTgt>
                                        </p:tgtEl>
                                        <p:attrNameLst>
                                          <p:attrName>style.visibility</p:attrName>
                                        </p:attrNameLst>
                                      </p:cBhvr>
                                      <p:to>
                                        <p:strVal val="visible"/>
                                      </p:to>
                                    </p:set>
                                    <p:anim calcmode="lin" valueType="num">
                                      <p:cBhvr additive="base">
                                        <p:cTn id="55" dur="500"/>
                                        <p:tgtEl>
                                          <p:spTgt spid="488">
                                            <p:txEl>
                                              <p:pRg st="5" end="5"/>
                                            </p:txEl>
                                          </p:spTgt>
                                        </p:tgtEl>
                                        <p:attrNameLst>
                                          <p:attrName>ppt_x</p:attrName>
                                        </p:attrNameLst>
                                      </p:cBhvr>
                                      <p:tavLst>
                                        <p:tav tm="0">
                                          <p:val>
                                            <p:strVal val="#ppt_x-1"/>
                                          </p:val>
                                        </p:tav>
                                        <p:tav tm="100000">
                                          <p:val>
                                            <p:strVal val="#ppt_x"/>
                                          </p:val>
                                        </p:tav>
                                      </p:tavLst>
                                    </p:anim>
                                  </p:childTnLst>
                                </p:cTn>
                              </p:par>
                            </p:childTnLst>
                          </p:cTn>
                        </p:par>
                        <p:par>
                          <p:cTn id="56" fill="hold">
                            <p:stCondLst>
                              <p:cond delay="3500"/>
                            </p:stCondLst>
                            <p:childTnLst>
                              <p:par>
                                <p:cTn id="57" presetID="2" presetClass="entr" presetSubtype="8" fill="hold" nodeType="afterEffect">
                                  <p:stCondLst>
                                    <p:cond delay="0"/>
                                  </p:stCondLst>
                                  <p:childTnLst>
                                    <p:set>
                                      <p:cBhvr>
                                        <p:cTn id="58" dur="1" fill="hold">
                                          <p:stCondLst>
                                            <p:cond delay="0"/>
                                          </p:stCondLst>
                                        </p:cTn>
                                        <p:tgtEl>
                                          <p:spTgt spid="488">
                                            <p:txEl>
                                              <p:pRg st="6" end="6"/>
                                            </p:txEl>
                                          </p:spTgt>
                                        </p:tgtEl>
                                        <p:attrNameLst>
                                          <p:attrName>style.visibility</p:attrName>
                                        </p:attrNameLst>
                                      </p:cBhvr>
                                      <p:to>
                                        <p:strVal val="visible"/>
                                      </p:to>
                                    </p:set>
                                    <p:anim calcmode="lin" valueType="num">
                                      <p:cBhvr additive="base">
                                        <p:cTn id="59" dur="500"/>
                                        <p:tgtEl>
                                          <p:spTgt spid="488">
                                            <p:txEl>
                                              <p:pRg st="6" end="6"/>
                                            </p:txEl>
                                          </p:spTgt>
                                        </p:tgtEl>
                                        <p:attrNameLst>
                                          <p:attrName>ppt_x</p:attrName>
                                        </p:attrNameLst>
                                      </p:cBhvr>
                                      <p:tavLst>
                                        <p:tav tm="0">
                                          <p:val>
                                            <p:strVal val="#ppt_x-1"/>
                                          </p:val>
                                        </p:tav>
                                        <p:tav tm="100000">
                                          <p:val>
                                            <p:strVal val="#ppt_x"/>
                                          </p:val>
                                        </p:tav>
                                      </p:tavLst>
                                    </p:anim>
                                  </p:childTnLst>
                                </p:cTn>
                              </p:par>
                            </p:childTnLst>
                          </p:cTn>
                        </p:par>
                        <p:par>
                          <p:cTn id="60" fill="hold">
                            <p:stCondLst>
                              <p:cond delay="4000"/>
                            </p:stCondLst>
                            <p:childTnLst>
                              <p:par>
                                <p:cTn id="61" presetID="2" presetClass="entr" presetSubtype="8" fill="hold" nodeType="afterEffect">
                                  <p:stCondLst>
                                    <p:cond delay="0"/>
                                  </p:stCondLst>
                                  <p:childTnLst>
                                    <p:set>
                                      <p:cBhvr>
                                        <p:cTn id="62" dur="1" fill="hold">
                                          <p:stCondLst>
                                            <p:cond delay="0"/>
                                          </p:stCondLst>
                                        </p:cTn>
                                        <p:tgtEl>
                                          <p:spTgt spid="488">
                                            <p:txEl>
                                              <p:pRg st="7" end="7"/>
                                            </p:txEl>
                                          </p:spTgt>
                                        </p:tgtEl>
                                        <p:attrNameLst>
                                          <p:attrName>style.visibility</p:attrName>
                                        </p:attrNameLst>
                                      </p:cBhvr>
                                      <p:to>
                                        <p:strVal val="visible"/>
                                      </p:to>
                                    </p:set>
                                    <p:anim calcmode="lin" valueType="num">
                                      <p:cBhvr additive="base">
                                        <p:cTn id="63" dur="500"/>
                                        <p:tgtEl>
                                          <p:spTgt spid="488">
                                            <p:txEl>
                                              <p:pRg st="7" end="7"/>
                                            </p:txEl>
                                          </p:spTgt>
                                        </p:tgtEl>
                                        <p:attrNameLst>
                                          <p:attrName>ppt_x</p:attrName>
                                        </p:attrNameLst>
                                      </p:cBhvr>
                                      <p:tavLst>
                                        <p:tav tm="0">
                                          <p:val>
                                            <p:strVal val="#ppt_x-1"/>
                                          </p:val>
                                        </p:tav>
                                        <p:tav tm="100000">
                                          <p:val>
                                            <p:strVal val="#ppt_x"/>
                                          </p:val>
                                        </p:tav>
                                      </p:tavLst>
                                    </p:anim>
                                  </p:childTnLst>
                                </p:cTn>
                              </p:par>
                            </p:childTnLst>
                          </p:cTn>
                        </p:par>
                        <p:par>
                          <p:cTn id="64" fill="hold">
                            <p:stCondLst>
                              <p:cond delay="4500"/>
                            </p:stCondLst>
                            <p:childTnLst>
                              <p:par>
                                <p:cTn id="65" presetID="2" presetClass="entr" presetSubtype="8" fill="hold" nodeType="afterEffect">
                                  <p:stCondLst>
                                    <p:cond delay="0"/>
                                  </p:stCondLst>
                                  <p:childTnLst>
                                    <p:set>
                                      <p:cBhvr>
                                        <p:cTn id="66" dur="1" fill="hold">
                                          <p:stCondLst>
                                            <p:cond delay="0"/>
                                          </p:stCondLst>
                                        </p:cTn>
                                        <p:tgtEl>
                                          <p:spTgt spid="488">
                                            <p:txEl>
                                              <p:pRg st="8" end="8"/>
                                            </p:txEl>
                                          </p:spTgt>
                                        </p:tgtEl>
                                        <p:attrNameLst>
                                          <p:attrName>style.visibility</p:attrName>
                                        </p:attrNameLst>
                                      </p:cBhvr>
                                      <p:to>
                                        <p:strVal val="visible"/>
                                      </p:to>
                                    </p:set>
                                    <p:anim calcmode="lin" valueType="num">
                                      <p:cBhvr additive="base">
                                        <p:cTn id="67" dur="500"/>
                                        <p:tgtEl>
                                          <p:spTgt spid="488">
                                            <p:txEl>
                                              <p:pRg st="8" end="8"/>
                                            </p:txEl>
                                          </p:spTgt>
                                        </p:tgtEl>
                                        <p:attrNameLst>
                                          <p:attrName>ppt_x</p:attrName>
                                        </p:attrNameLst>
                                      </p:cBhvr>
                                      <p:tavLst>
                                        <p:tav tm="0">
                                          <p:val>
                                            <p:strVal val="#ppt_x-1"/>
                                          </p:val>
                                        </p:tav>
                                        <p:tav tm="100000">
                                          <p:val>
                                            <p:strVal val="#ppt_x"/>
                                          </p:val>
                                        </p:tav>
                                      </p:tavLst>
                                    </p:anim>
                                  </p:childTnLst>
                                </p:cTn>
                              </p:par>
                            </p:childTnLst>
                          </p:cTn>
                        </p:par>
                        <p:par>
                          <p:cTn id="68" fill="hold">
                            <p:stCondLst>
                              <p:cond delay="5000"/>
                            </p:stCondLst>
                            <p:childTnLst>
                              <p:par>
                                <p:cTn id="69" presetID="2" presetClass="entr" presetSubtype="8" fill="hold" nodeType="afterEffect">
                                  <p:stCondLst>
                                    <p:cond delay="0"/>
                                  </p:stCondLst>
                                  <p:childTnLst>
                                    <p:set>
                                      <p:cBhvr>
                                        <p:cTn id="70" dur="1" fill="hold">
                                          <p:stCondLst>
                                            <p:cond delay="0"/>
                                          </p:stCondLst>
                                        </p:cTn>
                                        <p:tgtEl>
                                          <p:spTgt spid="489">
                                            <p:txEl>
                                              <p:pRg st="0" end="0"/>
                                            </p:txEl>
                                          </p:spTgt>
                                        </p:tgtEl>
                                        <p:attrNameLst>
                                          <p:attrName>style.visibility</p:attrName>
                                        </p:attrNameLst>
                                      </p:cBhvr>
                                      <p:to>
                                        <p:strVal val="visible"/>
                                      </p:to>
                                    </p:set>
                                    <p:anim calcmode="lin" valueType="num">
                                      <p:cBhvr additive="base">
                                        <p:cTn id="71" dur="500"/>
                                        <p:tgtEl>
                                          <p:spTgt spid="489">
                                            <p:txEl>
                                              <p:pRg st="0" end="0"/>
                                            </p:txEl>
                                          </p:spTgt>
                                        </p:tgtEl>
                                        <p:attrNameLst>
                                          <p:attrName>ppt_x</p:attrName>
                                        </p:attrNameLst>
                                      </p:cBhvr>
                                      <p:tavLst>
                                        <p:tav tm="0">
                                          <p:val>
                                            <p:strVal val="#ppt_x-1"/>
                                          </p:val>
                                        </p:tav>
                                        <p:tav tm="100000">
                                          <p:val>
                                            <p:strVal val="#ppt_x"/>
                                          </p:val>
                                        </p:tav>
                                      </p:tavLst>
                                    </p:anim>
                                  </p:childTnLst>
                                </p:cTn>
                              </p:par>
                            </p:childTnLst>
                          </p:cTn>
                        </p:par>
                        <p:par>
                          <p:cTn id="72" fill="hold">
                            <p:stCondLst>
                              <p:cond delay="5500"/>
                            </p:stCondLst>
                            <p:childTnLst>
                              <p:par>
                                <p:cTn id="73" presetID="2" presetClass="entr" presetSubtype="8" fill="hold" nodeType="afterEffect">
                                  <p:stCondLst>
                                    <p:cond delay="0"/>
                                  </p:stCondLst>
                                  <p:childTnLst>
                                    <p:set>
                                      <p:cBhvr>
                                        <p:cTn id="74" dur="1" fill="hold">
                                          <p:stCondLst>
                                            <p:cond delay="0"/>
                                          </p:stCondLst>
                                        </p:cTn>
                                        <p:tgtEl>
                                          <p:spTgt spid="489">
                                            <p:txEl>
                                              <p:pRg st="1" end="1"/>
                                            </p:txEl>
                                          </p:spTgt>
                                        </p:tgtEl>
                                        <p:attrNameLst>
                                          <p:attrName>style.visibility</p:attrName>
                                        </p:attrNameLst>
                                      </p:cBhvr>
                                      <p:to>
                                        <p:strVal val="visible"/>
                                      </p:to>
                                    </p:set>
                                    <p:anim calcmode="lin" valueType="num">
                                      <p:cBhvr additive="base">
                                        <p:cTn id="75" dur="500"/>
                                        <p:tgtEl>
                                          <p:spTgt spid="489">
                                            <p:txEl>
                                              <p:pRg st="1" end="1"/>
                                            </p:txEl>
                                          </p:spTgt>
                                        </p:tgtEl>
                                        <p:attrNameLst>
                                          <p:attrName>ppt_x</p:attrName>
                                        </p:attrNameLst>
                                      </p:cBhvr>
                                      <p:tavLst>
                                        <p:tav tm="0">
                                          <p:val>
                                            <p:strVal val="#ppt_x-1"/>
                                          </p:val>
                                        </p:tav>
                                        <p:tav tm="100000">
                                          <p:val>
                                            <p:strVal val="#ppt_x"/>
                                          </p:val>
                                        </p:tav>
                                      </p:tavLst>
                                    </p:anim>
                                  </p:childTnLst>
                                </p:cTn>
                              </p:par>
                            </p:childTnLst>
                          </p:cTn>
                        </p:par>
                        <p:par>
                          <p:cTn id="76" fill="hold">
                            <p:stCondLst>
                              <p:cond delay="6000"/>
                            </p:stCondLst>
                            <p:childTnLst>
                              <p:par>
                                <p:cTn id="77" presetID="2" presetClass="entr" presetSubtype="8" fill="hold" nodeType="afterEffect">
                                  <p:stCondLst>
                                    <p:cond delay="0"/>
                                  </p:stCondLst>
                                  <p:childTnLst>
                                    <p:set>
                                      <p:cBhvr>
                                        <p:cTn id="78" dur="1" fill="hold">
                                          <p:stCondLst>
                                            <p:cond delay="0"/>
                                          </p:stCondLst>
                                        </p:cTn>
                                        <p:tgtEl>
                                          <p:spTgt spid="489">
                                            <p:txEl>
                                              <p:pRg st="2" end="2"/>
                                            </p:txEl>
                                          </p:spTgt>
                                        </p:tgtEl>
                                        <p:attrNameLst>
                                          <p:attrName>style.visibility</p:attrName>
                                        </p:attrNameLst>
                                      </p:cBhvr>
                                      <p:to>
                                        <p:strVal val="visible"/>
                                      </p:to>
                                    </p:set>
                                    <p:anim calcmode="lin" valueType="num">
                                      <p:cBhvr additive="base">
                                        <p:cTn id="79" dur="500"/>
                                        <p:tgtEl>
                                          <p:spTgt spid="489">
                                            <p:txEl>
                                              <p:pRg st="2" end="2"/>
                                            </p:txEl>
                                          </p:spTgt>
                                        </p:tgtEl>
                                        <p:attrNameLst>
                                          <p:attrName>ppt_x</p:attrName>
                                        </p:attrNameLst>
                                      </p:cBhvr>
                                      <p:tavLst>
                                        <p:tav tm="0">
                                          <p:val>
                                            <p:strVal val="#ppt_x-1"/>
                                          </p:val>
                                        </p:tav>
                                        <p:tav tm="100000">
                                          <p:val>
                                            <p:strVal val="#ppt_x"/>
                                          </p:val>
                                        </p:tav>
                                      </p:tavLst>
                                    </p:anim>
                                  </p:childTnLst>
                                </p:cTn>
                              </p:par>
                            </p:childTnLst>
                          </p:cTn>
                        </p:par>
                        <p:par>
                          <p:cTn id="80" fill="hold">
                            <p:stCondLst>
                              <p:cond delay="6500"/>
                            </p:stCondLst>
                            <p:childTnLst>
                              <p:par>
                                <p:cTn id="81" presetID="2" presetClass="entr" presetSubtype="8" fill="hold" nodeType="afterEffect">
                                  <p:stCondLst>
                                    <p:cond delay="0"/>
                                  </p:stCondLst>
                                  <p:childTnLst>
                                    <p:set>
                                      <p:cBhvr>
                                        <p:cTn id="82" dur="1" fill="hold">
                                          <p:stCondLst>
                                            <p:cond delay="0"/>
                                          </p:stCondLst>
                                        </p:cTn>
                                        <p:tgtEl>
                                          <p:spTgt spid="489">
                                            <p:txEl>
                                              <p:pRg st="3" end="3"/>
                                            </p:txEl>
                                          </p:spTgt>
                                        </p:tgtEl>
                                        <p:attrNameLst>
                                          <p:attrName>style.visibility</p:attrName>
                                        </p:attrNameLst>
                                      </p:cBhvr>
                                      <p:to>
                                        <p:strVal val="visible"/>
                                      </p:to>
                                    </p:set>
                                    <p:anim calcmode="lin" valueType="num">
                                      <p:cBhvr additive="base">
                                        <p:cTn id="83" dur="500"/>
                                        <p:tgtEl>
                                          <p:spTgt spid="489">
                                            <p:txEl>
                                              <p:pRg st="3" end="3"/>
                                            </p:txEl>
                                          </p:spTgt>
                                        </p:tgtEl>
                                        <p:attrNameLst>
                                          <p:attrName>ppt_x</p:attrName>
                                        </p:attrNameLst>
                                      </p:cBhvr>
                                      <p:tavLst>
                                        <p:tav tm="0">
                                          <p:val>
                                            <p:strVal val="#ppt_x-1"/>
                                          </p:val>
                                        </p:tav>
                                        <p:tav tm="100000">
                                          <p:val>
                                            <p:strVal val="#ppt_x"/>
                                          </p:val>
                                        </p:tav>
                                      </p:tavLst>
                                    </p:anim>
                                  </p:childTnLst>
                                </p:cTn>
                              </p:par>
                            </p:childTnLst>
                          </p:cTn>
                        </p:par>
                        <p:par>
                          <p:cTn id="84" fill="hold">
                            <p:stCondLst>
                              <p:cond delay="7000"/>
                            </p:stCondLst>
                            <p:childTnLst>
                              <p:par>
                                <p:cTn id="85" presetID="2" presetClass="entr" presetSubtype="8" fill="hold" nodeType="afterEffect">
                                  <p:stCondLst>
                                    <p:cond delay="0"/>
                                  </p:stCondLst>
                                  <p:childTnLst>
                                    <p:set>
                                      <p:cBhvr>
                                        <p:cTn id="86" dur="1" fill="hold">
                                          <p:stCondLst>
                                            <p:cond delay="0"/>
                                          </p:stCondLst>
                                        </p:cTn>
                                        <p:tgtEl>
                                          <p:spTgt spid="489">
                                            <p:txEl>
                                              <p:pRg st="4" end="4"/>
                                            </p:txEl>
                                          </p:spTgt>
                                        </p:tgtEl>
                                        <p:attrNameLst>
                                          <p:attrName>style.visibility</p:attrName>
                                        </p:attrNameLst>
                                      </p:cBhvr>
                                      <p:to>
                                        <p:strVal val="visible"/>
                                      </p:to>
                                    </p:set>
                                    <p:anim calcmode="lin" valueType="num">
                                      <p:cBhvr additive="base">
                                        <p:cTn id="87" dur="500"/>
                                        <p:tgtEl>
                                          <p:spTgt spid="489">
                                            <p:txEl>
                                              <p:pRg st="4" end="4"/>
                                            </p:txEl>
                                          </p:spTgt>
                                        </p:tgtEl>
                                        <p:attrNameLst>
                                          <p:attrName>ppt_x</p:attrName>
                                        </p:attrNameLst>
                                      </p:cBhvr>
                                      <p:tavLst>
                                        <p:tav tm="0">
                                          <p:val>
                                            <p:strVal val="#ppt_x-1"/>
                                          </p:val>
                                        </p:tav>
                                        <p:tav tm="100000">
                                          <p:val>
                                            <p:strVal val="#ppt_x"/>
                                          </p:val>
                                        </p:tav>
                                      </p:tavLst>
                                    </p:anim>
                                  </p:childTnLst>
                                </p:cTn>
                              </p:par>
                            </p:childTnLst>
                          </p:cTn>
                        </p:par>
                        <p:par>
                          <p:cTn id="88" fill="hold">
                            <p:stCondLst>
                              <p:cond delay="7500"/>
                            </p:stCondLst>
                            <p:childTnLst>
                              <p:par>
                                <p:cTn id="89" presetID="2" presetClass="entr" presetSubtype="8" fill="hold" nodeType="afterEffect">
                                  <p:stCondLst>
                                    <p:cond delay="0"/>
                                  </p:stCondLst>
                                  <p:childTnLst>
                                    <p:set>
                                      <p:cBhvr>
                                        <p:cTn id="90" dur="1" fill="hold">
                                          <p:stCondLst>
                                            <p:cond delay="0"/>
                                          </p:stCondLst>
                                        </p:cTn>
                                        <p:tgtEl>
                                          <p:spTgt spid="489">
                                            <p:txEl>
                                              <p:pRg st="5" end="5"/>
                                            </p:txEl>
                                          </p:spTgt>
                                        </p:tgtEl>
                                        <p:attrNameLst>
                                          <p:attrName>style.visibility</p:attrName>
                                        </p:attrNameLst>
                                      </p:cBhvr>
                                      <p:to>
                                        <p:strVal val="visible"/>
                                      </p:to>
                                    </p:set>
                                    <p:anim calcmode="lin" valueType="num">
                                      <p:cBhvr additive="base">
                                        <p:cTn id="91" dur="500"/>
                                        <p:tgtEl>
                                          <p:spTgt spid="489">
                                            <p:txEl>
                                              <p:pRg st="5" end="5"/>
                                            </p:txEl>
                                          </p:spTgt>
                                        </p:tgtEl>
                                        <p:attrNameLst>
                                          <p:attrName>ppt_x</p:attrName>
                                        </p:attrNameLst>
                                      </p:cBhvr>
                                      <p:tavLst>
                                        <p:tav tm="0">
                                          <p:val>
                                            <p:strVal val="#ppt_x-1"/>
                                          </p:val>
                                        </p:tav>
                                        <p:tav tm="100000">
                                          <p:val>
                                            <p:strVal val="#ppt_x"/>
                                          </p:val>
                                        </p:tav>
                                      </p:tavLst>
                                    </p:anim>
                                  </p:childTnLst>
                                </p:cTn>
                              </p:par>
                            </p:childTnLst>
                          </p:cTn>
                        </p:par>
                        <p:par>
                          <p:cTn id="92" fill="hold">
                            <p:stCondLst>
                              <p:cond delay="8000"/>
                            </p:stCondLst>
                            <p:childTnLst>
                              <p:par>
                                <p:cTn id="93" presetID="2" presetClass="entr" presetSubtype="8" fill="hold" nodeType="afterEffect">
                                  <p:stCondLst>
                                    <p:cond delay="0"/>
                                  </p:stCondLst>
                                  <p:childTnLst>
                                    <p:set>
                                      <p:cBhvr>
                                        <p:cTn id="94" dur="1" fill="hold">
                                          <p:stCondLst>
                                            <p:cond delay="0"/>
                                          </p:stCondLst>
                                        </p:cTn>
                                        <p:tgtEl>
                                          <p:spTgt spid="489">
                                            <p:txEl>
                                              <p:pRg st="6" end="6"/>
                                            </p:txEl>
                                          </p:spTgt>
                                        </p:tgtEl>
                                        <p:attrNameLst>
                                          <p:attrName>style.visibility</p:attrName>
                                        </p:attrNameLst>
                                      </p:cBhvr>
                                      <p:to>
                                        <p:strVal val="visible"/>
                                      </p:to>
                                    </p:set>
                                    <p:anim calcmode="lin" valueType="num">
                                      <p:cBhvr additive="base">
                                        <p:cTn id="95" dur="500"/>
                                        <p:tgtEl>
                                          <p:spTgt spid="489">
                                            <p:txEl>
                                              <p:pRg st="6" end="6"/>
                                            </p:txEl>
                                          </p:spTgt>
                                        </p:tgtEl>
                                        <p:attrNameLst>
                                          <p:attrName>ppt_x</p:attrName>
                                        </p:attrNameLst>
                                      </p:cBhvr>
                                      <p:tavLst>
                                        <p:tav tm="0">
                                          <p:val>
                                            <p:strVal val="#ppt_x-1"/>
                                          </p:val>
                                        </p:tav>
                                        <p:tav tm="100000">
                                          <p:val>
                                            <p:strVal val="#ppt_x"/>
                                          </p:val>
                                        </p:tav>
                                      </p:tavLst>
                                    </p:anim>
                                  </p:childTnLst>
                                </p:cTn>
                              </p:par>
                            </p:childTnLst>
                          </p:cTn>
                        </p:par>
                        <p:par>
                          <p:cTn id="96" fill="hold">
                            <p:stCondLst>
                              <p:cond delay="8500"/>
                            </p:stCondLst>
                            <p:childTnLst>
                              <p:par>
                                <p:cTn id="97" presetID="2" presetClass="entr" presetSubtype="8" fill="hold" nodeType="afterEffect">
                                  <p:stCondLst>
                                    <p:cond delay="0"/>
                                  </p:stCondLst>
                                  <p:childTnLst>
                                    <p:set>
                                      <p:cBhvr>
                                        <p:cTn id="98" dur="1" fill="hold">
                                          <p:stCondLst>
                                            <p:cond delay="0"/>
                                          </p:stCondLst>
                                        </p:cTn>
                                        <p:tgtEl>
                                          <p:spTgt spid="489">
                                            <p:txEl>
                                              <p:pRg st="7" end="7"/>
                                            </p:txEl>
                                          </p:spTgt>
                                        </p:tgtEl>
                                        <p:attrNameLst>
                                          <p:attrName>style.visibility</p:attrName>
                                        </p:attrNameLst>
                                      </p:cBhvr>
                                      <p:to>
                                        <p:strVal val="visible"/>
                                      </p:to>
                                    </p:set>
                                    <p:anim calcmode="lin" valueType="num">
                                      <p:cBhvr additive="base">
                                        <p:cTn id="99" dur="500"/>
                                        <p:tgtEl>
                                          <p:spTgt spid="489">
                                            <p:txEl>
                                              <p:pRg st="7" end="7"/>
                                            </p:txEl>
                                          </p:spTgt>
                                        </p:tgtEl>
                                        <p:attrNameLst>
                                          <p:attrName>ppt_x</p:attrName>
                                        </p:attrNameLst>
                                      </p:cBhvr>
                                      <p:tavLst>
                                        <p:tav tm="0">
                                          <p:val>
                                            <p:strVal val="#ppt_x-1"/>
                                          </p:val>
                                        </p:tav>
                                        <p:tav tm="100000">
                                          <p:val>
                                            <p:strVal val="#ppt_x"/>
                                          </p:val>
                                        </p:tav>
                                      </p:tavLst>
                                    </p:anim>
                                  </p:childTnLst>
                                </p:cTn>
                              </p:par>
                            </p:childTnLst>
                          </p:cTn>
                        </p:par>
                        <p:par>
                          <p:cTn id="100" fill="hold">
                            <p:stCondLst>
                              <p:cond delay="9000"/>
                            </p:stCondLst>
                            <p:childTnLst>
                              <p:par>
                                <p:cTn id="101" presetID="2" presetClass="entr" presetSubtype="8" fill="hold" nodeType="afterEffect">
                                  <p:stCondLst>
                                    <p:cond delay="0"/>
                                  </p:stCondLst>
                                  <p:childTnLst>
                                    <p:set>
                                      <p:cBhvr>
                                        <p:cTn id="102" dur="1" fill="hold">
                                          <p:stCondLst>
                                            <p:cond delay="0"/>
                                          </p:stCondLst>
                                        </p:cTn>
                                        <p:tgtEl>
                                          <p:spTgt spid="489">
                                            <p:txEl>
                                              <p:pRg st="8" end="8"/>
                                            </p:txEl>
                                          </p:spTgt>
                                        </p:tgtEl>
                                        <p:attrNameLst>
                                          <p:attrName>style.visibility</p:attrName>
                                        </p:attrNameLst>
                                      </p:cBhvr>
                                      <p:to>
                                        <p:strVal val="visible"/>
                                      </p:to>
                                    </p:set>
                                    <p:anim calcmode="lin" valueType="num">
                                      <p:cBhvr additive="base">
                                        <p:cTn id="103" dur="500"/>
                                        <p:tgtEl>
                                          <p:spTgt spid="489">
                                            <p:txEl>
                                              <p:pRg st="8" end="8"/>
                                            </p:txEl>
                                          </p:spTgt>
                                        </p:tgtEl>
                                        <p:attrNameLst>
                                          <p:attrName>ppt_x</p:attrName>
                                        </p:attrNameLst>
                                      </p:cBhvr>
                                      <p:tavLst>
                                        <p:tav tm="0">
                                          <p:val>
                                            <p:strVal val="#ppt_x-1"/>
                                          </p:val>
                                        </p:tav>
                                        <p:tav tm="100000">
                                          <p:val>
                                            <p:strVal val="#ppt_x"/>
                                          </p:val>
                                        </p:tav>
                                      </p:tavLst>
                                    </p:anim>
                                  </p:childTnLst>
                                </p:cTn>
                              </p:par>
                            </p:childTnLst>
                          </p:cTn>
                        </p:par>
                        <p:par>
                          <p:cTn id="104" fill="hold">
                            <p:stCondLst>
                              <p:cond delay="9500"/>
                            </p:stCondLst>
                            <p:childTnLst>
                              <p:par>
                                <p:cTn id="105" presetID="2" presetClass="entr" presetSubtype="2" fill="hold" nodeType="afterEffect">
                                  <p:stCondLst>
                                    <p:cond delay="500"/>
                                  </p:stCondLst>
                                  <p:childTnLst>
                                    <p:set>
                                      <p:cBhvr>
                                        <p:cTn id="106" dur="1" fill="hold">
                                          <p:stCondLst>
                                            <p:cond delay="0"/>
                                          </p:stCondLst>
                                        </p:cTn>
                                        <p:tgtEl>
                                          <p:spTgt spid="490">
                                            <p:txEl>
                                              <p:pRg st="0" end="0"/>
                                            </p:txEl>
                                          </p:spTgt>
                                        </p:tgtEl>
                                        <p:attrNameLst>
                                          <p:attrName>style.visibility</p:attrName>
                                        </p:attrNameLst>
                                      </p:cBhvr>
                                      <p:to>
                                        <p:strVal val="visible"/>
                                      </p:to>
                                    </p:set>
                                    <p:anim calcmode="lin" valueType="num">
                                      <p:cBhvr additive="base">
                                        <p:cTn id="107" dur="500"/>
                                        <p:tgtEl>
                                          <p:spTgt spid="490">
                                            <p:txEl>
                                              <p:pRg st="0" end="0"/>
                                            </p:txEl>
                                          </p:spTgt>
                                        </p:tgtEl>
                                        <p:attrNameLst>
                                          <p:attrName>ppt_x</p:attrName>
                                        </p:attrNameLst>
                                      </p:cBhvr>
                                      <p:tavLst>
                                        <p:tav tm="0">
                                          <p:val>
                                            <p:strVal val="#ppt_x+1"/>
                                          </p:val>
                                        </p:tav>
                                        <p:tav tm="100000">
                                          <p:val>
                                            <p:strVal val="#ppt_x"/>
                                          </p:val>
                                        </p:tav>
                                      </p:tavLst>
                                    </p:anim>
                                  </p:childTnLst>
                                </p:cTn>
                              </p:par>
                            </p:childTnLst>
                          </p:cTn>
                        </p:par>
                        <p:par>
                          <p:cTn id="108" fill="hold">
                            <p:stCondLst>
                              <p:cond delay="10000"/>
                            </p:stCondLst>
                            <p:childTnLst>
                              <p:par>
                                <p:cTn id="109" presetID="2" presetClass="entr" presetSubtype="2" fill="hold" nodeType="afterEffect">
                                  <p:stCondLst>
                                    <p:cond delay="500"/>
                                  </p:stCondLst>
                                  <p:childTnLst>
                                    <p:set>
                                      <p:cBhvr>
                                        <p:cTn id="110" dur="1" fill="hold">
                                          <p:stCondLst>
                                            <p:cond delay="0"/>
                                          </p:stCondLst>
                                        </p:cTn>
                                        <p:tgtEl>
                                          <p:spTgt spid="490">
                                            <p:txEl>
                                              <p:pRg st="1" end="1"/>
                                            </p:txEl>
                                          </p:spTgt>
                                        </p:tgtEl>
                                        <p:attrNameLst>
                                          <p:attrName>style.visibility</p:attrName>
                                        </p:attrNameLst>
                                      </p:cBhvr>
                                      <p:to>
                                        <p:strVal val="visible"/>
                                      </p:to>
                                    </p:set>
                                    <p:anim calcmode="lin" valueType="num">
                                      <p:cBhvr additive="base">
                                        <p:cTn id="111" dur="500"/>
                                        <p:tgtEl>
                                          <p:spTgt spid="490">
                                            <p:txEl>
                                              <p:pRg st="1" end="1"/>
                                            </p:txEl>
                                          </p:spTgt>
                                        </p:tgtEl>
                                        <p:attrNameLst>
                                          <p:attrName>ppt_x</p:attrName>
                                        </p:attrNameLst>
                                      </p:cBhvr>
                                      <p:tavLst>
                                        <p:tav tm="0">
                                          <p:val>
                                            <p:strVal val="#ppt_x+1"/>
                                          </p:val>
                                        </p:tav>
                                        <p:tav tm="100000">
                                          <p:val>
                                            <p:strVal val="#ppt_x"/>
                                          </p:val>
                                        </p:tav>
                                      </p:tavLst>
                                    </p:anim>
                                  </p:childTnLst>
                                </p:cTn>
                              </p:par>
                            </p:childTnLst>
                          </p:cTn>
                        </p:par>
                        <p:par>
                          <p:cTn id="112" fill="hold">
                            <p:stCondLst>
                              <p:cond delay="10500"/>
                            </p:stCondLst>
                            <p:childTnLst>
                              <p:par>
                                <p:cTn id="113" presetID="2" presetClass="entr" presetSubtype="2" fill="hold" nodeType="afterEffect">
                                  <p:stCondLst>
                                    <p:cond delay="500"/>
                                  </p:stCondLst>
                                  <p:childTnLst>
                                    <p:set>
                                      <p:cBhvr>
                                        <p:cTn id="114" dur="1" fill="hold">
                                          <p:stCondLst>
                                            <p:cond delay="0"/>
                                          </p:stCondLst>
                                        </p:cTn>
                                        <p:tgtEl>
                                          <p:spTgt spid="490">
                                            <p:txEl>
                                              <p:pRg st="2" end="2"/>
                                            </p:txEl>
                                          </p:spTgt>
                                        </p:tgtEl>
                                        <p:attrNameLst>
                                          <p:attrName>style.visibility</p:attrName>
                                        </p:attrNameLst>
                                      </p:cBhvr>
                                      <p:to>
                                        <p:strVal val="visible"/>
                                      </p:to>
                                    </p:set>
                                    <p:anim calcmode="lin" valueType="num">
                                      <p:cBhvr additive="base">
                                        <p:cTn id="115" dur="500"/>
                                        <p:tgtEl>
                                          <p:spTgt spid="490">
                                            <p:txEl>
                                              <p:pRg st="2" end="2"/>
                                            </p:txEl>
                                          </p:spTgt>
                                        </p:tgtEl>
                                        <p:attrNameLst>
                                          <p:attrName>ppt_x</p:attrName>
                                        </p:attrNameLst>
                                      </p:cBhvr>
                                      <p:tavLst>
                                        <p:tav tm="0">
                                          <p:val>
                                            <p:strVal val="#ppt_x+1"/>
                                          </p:val>
                                        </p:tav>
                                        <p:tav tm="100000">
                                          <p:val>
                                            <p:strVal val="#ppt_x"/>
                                          </p:val>
                                        </p:tav>
                                      </p:tavLst>
                                    </p:anim>
                                  </p:childTnLst>
                                </p:cTn>
                              </p:par>
                            </p:childTnLst>
                          </p:cTn>
                        </p:par>
                        <p:par>
                          <p:cTn id="116" fill="hold">
                            <p:stCondLst>
                              <p:cond delay="11000"/>
                            </p:stCondLst>
                            <p:childTnLst>
                              <p:par>
                                <p:cTn id="117" presetID="2" presetClass="entr" presetSubtype="2" fill="hold" nodeType="afterEffect">
                                  <p:stCondLst>
                                    <p:cond delay="500"/>
                                  </p:stCondLst>
                                  <p:childTnLst>
                                    <p:set>
                                      <p:cBhvr>
                                        <p:cTn id="118" dur="1" fill="hold">
                                          <p:stCondLst>
                                            <p:cond delay="0"/>
                                          </p:stCondLst>
                                        </p:cTn>
                                        <p:tgtEl>
                                          <p:spTgt spid="490">
                                            <p:txEl>
                                              <p:pRg st="3" end="3"/>
                                            </p:txEl>
                                          </p:spTgt>
                                        </p:tgtEl>
                                        <p:attrNameLst>
                                          <p:attrName>style.visibility</p:attrName>
                                        </p:attrNameLst>
                                      </p:cBhvr>
                                      <p:to>
                                        <p:strVal val="visible"/>
                                      </p:to>
                                    </p:set>
                                    <p:anim calcmode="lin" valueType="num">
                                      <p:cBhvr additive="base">
                                        <p:cTn id="119" dur="500"/>
                                        <p:tgtEl>
                                          <p:spTgt spid="490">
                                            <p:txEl>
                                              <p:pRg st="3" end="3"/>
                                            </p:txEl>
                                          </p:spTgt>
                                        </p:tgtEl>
                                        <p:attrNameLst>
                                          <p:attrName>ppt_x</p:attrName>
                                        </p:attrNameLst>
                                      </p:cBhvr>
                                      <p:tavLst>
                                        <p:tav tm="0">
                                          <p:val>
                                            <p:strVal val="#ppt_x+1"/>
                                          </p:val>
                                        </p:tav>
                                        <p:tav tm="100000">
                                          <p:val>
                                            <p:strVal val="#ppt_x"/>
                                          </p:val>
                                        </p:tav>
                                      </p:tavLst>
                                    </p:anim>
                                  </p:childTnLst>
                                </p:cTn>
                              </p:par>
                            </p:childTnLst>
                          </p:cTn>
                        </p:par>
                        <p:par>
                          <p:cTn id="120" fill="hold">
                            <p:stCondLst>
                              <p:cond delay="11500"/>
                            </p:stCondLst>
                            <p:childTnLst>
                              <p:par>
                                <p:cTn id="121" presetID="2" presetClass="entr" presetSubtype="2" fill="hold" nodeType="afterEffect">
                                  <p:stCondLst>
                                    <p:cond delay="500"/>
                                  </p:stCondLst>
                                  <p:childTnLst>
                                    <p:set>
                                      <p:cBhvr>
                                        <p:cTn id="122" dur="1" fill="hold">
                                          <p:stCondLst>
                                            <p:cond delay="0"/>
                                          </p:stCondLst>
                                        </p:cTn>
                                        <p:tgtEl>
                                          <p:spTgt spid="490">
                                            <p:txEl>
                                              <p:pRg st="4" end="4"/>
                                            </p:txEl>
                                          </p:spTgt>
                                        </p:tgtEl>
                                        <p:attrNameLst>
                                          <p:attrName>style.visibility</p:attrName>
                                        </p:attrNameLst>
                                      </p:cBhvr>
                                      <p:to>
                                        <p:strVal val="visible"/>
                                      </p:to>
                                    </p:set>
                                    <p:anim calcmode="lin" valueType="num">
                                      <p:cBhvr additive="base">
                                        <p:cTn id="123" dur="500"/>
                                        <p:tgtEl>
                                          <p:spTgt spid="490">
                                            <p:txEl>
                                              <p:pRg st="4" end="4"/>
                                            </p:txEl>
                                          </p:spTgt>
                                        </p:tgtEl>
                                        <p:attrNameLst>
                                          <p:attrName>ppt_x</p:attrName>
                                        </p:attrNameLst>
                                      </p:cBhvr>
                                      <p:tavLst>
                                        <p:tav tm="0">
                                          <p:val>
                                            <p:strVal val="#ppt_x+1"/>
                                          </p:val>
                                        </p:tav>
                                        <p:tav tm="100000">
                                          <p:val>
                                            <p:strVal val="#ppt_x"/>
                                          </p:val>
                                        </p:tav>
                                      </p:tavLst>
                                    </p:anim>
                                  </p:childTnLst>
                                </p:cTn>
                              </p:par>
                            </p:childTnLst>
                          </p:cTn>
                        </p:par>
                        <p:par>
                          <p:cTn id="124" fill="hold">
                            <p:stCondLst>
                              <p:cond delay="12000"/>
                            </p:stCondLst>
                            <p:childTnLst>
                              <p:par>
                                <p:cTn id="125" presetID="2" presetClass="entr" presetSubtype="2" fill="hold" nodeType="afterEffect">
                                  <p:stCondLst>
                                    <p:cond delay="500"/>
                                  </p:stCondLst>
                                  <p:childTnLst>
                                    <p:set>
                                      <p:cBhvr>
                                        <p:cTn id="126" dur="1" fill="hold">
                                          <p:stCondLst>
                                            <p:cond delay="0"/>
                                          </p:stCondLst>
                                        </p:cTn>
                                        <p:tgtEl>
                                          <p:spTgt spid="490">
                                            <p:txEl>
                                              <p:pRg st="5" end="5"/>
                                            </p:txEl>
                                          </p:spTgt>
                                        </p:tgtEl>
                                        <p:attrNameLst>
                                          <p:attrName>style.visibility</p:attrName>
                                        </p:attrNameLst>
                                      </p:cBhvr>
                                      <p:to>
                                        <p:strVal val="visible"/>
                                      </p:to>
                                    </p:set>
                                    <p:anim calcmode="lin" valueType="num">
                                      <p:cBhvr additive="base">
                                        <p:cTn id="127" dur="500"/>
                                        <p:tgtEl>
                                          <p:spTgt spid="490">
                                            <p:txEl>
                                              <p:pRg st="5" end="5"/>
                                            </p:txEl>
                                          </p:spTgt>
                                        </p:tgtEl>
                                        <p:attrNameLst>
                                          <p:attrName>ppt_x</p:attrName>
                                        </p:attrNameLst>
                                      </p:cBhvr>
                                      <p:tavLst>
                                        <p:tav tm="0">
                                          <p:val>
                                            <p:strVal val="#ppt_x+1"/>
                                          </p:val>
                                        </p:tav>
                                        <p:tav tm="100000">
                                          <p:val>
                                            <p:strVal val="#ppt_x"/>
                                          </p:val>
                                        </p:tav>
                                      </p:tavLst>
                                    </p:anim>
                                  </p:childTnLst>
                                </p:cTn>
                              </p:par>
                            </p:childTnLst>
                          </p:cTn>
                        </p:par>
                        <p:par>
                          <p:cTn id="128" fill="hold">
                            <p:stCondLst>
                              <p:cond delay="12500"/>
                            </p:stCondLst>
                            <p:childTnLst>
                              <p:par>
                                <p:cTn id="129" presetID="2" presetClass="entr" presetSubtype="2" fill="hold" nodeType="afterEffect">
                                  <p:stCondLst>
                                    <p:cond delay="500"/>
                                  </p:stCondLst>
                                  <p:childTnLst>
                                    <p:set>
                                      <p:cBhvr>
                                        <p:cTn id="130" dur="1" fill="hold">
                                          <p:stCondLst>
                                            <p:cond delay="0"/>
                                          </p:stCondLst>
                                        </p:cTn>
                                        <p:tgtEl>
                                          <p:spTgt spid="490">
                                            <p:txEl>
                                              <p:pRg st="6" end="6"/>
                                            </p:txEl>
                                          </p:spTgt>
                                        </p:tgtEl>
                                        <p:attrNameLst>
                                          <p:attrName>style.visibility</p:attrName>
                                        </p:attrNameLst>
                                      </p:cBhvr>
                                      <p:to>
                                        <p:strVal val="visible"/>
                                      </p:to>
                                    </p:set>
                                    <p:anim calcmode="lin" valueType="num">
                                      <p:cBhvr additive="base">
                                        <p:cTn id="131" dur="500"/>
                                        <p:tgtEl>
                                          <p:spTgt spid="490">
                                            <p:txEl>
                                              <p:pRg st="6" end="6"/>
                                            </p:txEl>
                                          </p:spTgt>
                                        </p:tgtEl>
                                        <p:attrNameLst>
                                          <p:attrName>ppt_x</p:attrName>
                                        </p:attrNameLst>
                                      </p:cBhvr>
                                      <p:tavLst>
                                        <p:tav tm="0">
                                          <p:val>
                                            <p:strVal val="#ppt_x+1"/>
                                          </p:val>
                                        </p:tav>
                                        <p:tav tm="100000">
                                          <p:val>
                                            <p:strVal val="#ppt_x"/>
                                          </p:val>
                                        </p:tav>
                                      </p:tavLst>
                                    </p:anim>
                                  </p:childTnLst>
                                </p:cTn>
                              </p:par>
                            </p:childTnLst>
                          </p:cTn>
                        </p:par>
                        <p:par>
                          <p:cTn id="132" fill="hold">
                            <p:stCondLst>
                              <p:cond delay="13000"/>
                            </p:stCondLst>
                            <p:childTnLst>
                              <p:par>
                                <p:cTn id="133" presetID="2" presetClass="entr" presetSubtype="2" fill="hold" nodeType="afterEffect">
                                  <p:stCondLst>
                                    <p:cond delay="500"/>
                                  </p:stCondLst>
                                  <p:childTnLst>
                                    <p:set>
                                      <p:cBhvr>
                                        <p:cTn id="134" dur="1" fill="hold">
                                          <p:stCondLst>
                                            <p:cond delay="0"/>
                                          </p:stCondLst>
                                        </p:cTn>
                                        <p:tgtEl>
                                          <p:spTgt spid="490">
                                            <p:txEl>
                                              <p:pRg st="7" end="7"/>
                                            </p:txEl>
                                          </p:spTgt>
                                        </p:tgtEl>
                                        <p:attrNameLst>
                                          <p:attrName>style.visibility</p:attrName>
                                        </p:attrNameLst>
                                      </p:cBhvr>
                                      <p:to>
                                        <p:strVal val="visible"/>
                                      </p:to>
                                    </p:set>
                                    <p:anim calcmode="lin" valueType="num">
                                      <p:cBhvr additive="base">
                                        <p:cTn id="135" dur="500"/>
                                        <p:tgtEl>
                                          <p:spTgt spid="490">
                                            <p:txEl>
                                              <p:pRg st="7" end="7"/>
                                            </p:txEl>
                                          </p:spTgt>
                                        </p:tgtEl>
                                        <p:attrNameLst>
                                          <p:attrName>ppt_x</p:attrName>
                                        </p:attrNameLst>
                                      </p:cBhvr>
                                      <p:tavLst>
                                        <p:tav tm="0">
                                          <p:val>
                                            <p:strVal val="#ppt_x+1"/>
                                          </p:val>
                                        </p:tav>
                                        <p:tav tm="100000">
                                          <p:val>
                                            <p:strVal val="#ppt_x"/>
                                          </p:val>
                                        </p:tav>
                                      </p:tavLst>
                                    </p:anim>
                                  </p:childTnLst>
                                </p:cTn>
                              </p:par>
                            </p:childTnLst>
                          </p:cTn>
                        </p:par>
                        <p:par>
                          <p:cTn id="136" fill="hold">
                            <p:stCondLst>
                              <p:cond delay="13500"/>
                            </p:stCondLst>
                            <p:childTnLst>
                              <p:par>
                                <p:cTn id="137" presetID="2" presetClass="entr" presetSubtype="2" fill="hold" nodeType="afterEffect">
                                  <p:stCondLst>
                                    <p:cond delay="500"/>
                                  </p:stCondLst>
                                  <p:childTnLst>
                                    <p:set>
                                      <p:cBhvr>
                                        <p:cTn id="138" dur="1" fill="hold">
                                          <p:stCondLst>
                                            <p:cond delay="0"/>
                                          </p:stCondLst>
                                        </p:cTn>
                                        <p:tgtEl>
                                          <p:spTgt spid="490">
                                            <p:txEl>
                                              <p:pRg st="8" end="8"/>
                                            </p:txEl>
                                          </p:spTgt>
                                        </p:tgtEl>
                                        <p:attrNameLst>
                                          <p:attrName>style.visibility</p:attrName>
                                        </p:attrNameLst>
                                      </p:cBhvr>
                                      <p:to>
                                        <p:strVal val="visible"/>
                                      </p:to>
                                    </p:set>
                                    <p:anim calcmode="lin" valueType="num">
                                      <p:cBhvr additive="base">
                                        <p:cTn id="139" dur="500"/>
                                        <p:tgtEl>
                                          <p:spTgt spid="490">
                                            <p:txEl>
                                              <p:pRg st="8" end="8"/>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2">
  <p:cSld name="Image 2">
    <p:spTree>
      <p:nvGrpSpPr>
        <p:cNvPr id="1" name="Shape 44"/>
        <p:cNvGrpSpPr/>
        <p:nvPr/>
      </p:nvGrpSpPr>
      <p:grpSpPr>
        <a:xfrm>
          <a:off x="0" y="0"/>
          <a:ext cx="0" cy="0"/>
          <a:chOff x="0" y="0"/>
          <a:chExt cx="0" cy="0"/>
        </a:xfrm>
      </p:grpSpPr>
      <p:sp>
        <p:nvSpPr>
          <p:cNvPr id="45" name="Google Shape;45;p48"/>
          <p:cNvSpPr>
            <a:spLocks noGrp="1"/>
          </p:cNvSpPr>
          <p:nvPr>
            <p:ph type="pic" idx="2"/>
          </p:nvPr>
        </p:nvSpPr>
        <p:spPr>
          <a:xfrm>
            <a:off x="-1" y="0"/>
            <a:ext cx="18286413" cy="10287000"/>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rmAutofit/>
          </a:bodyPr>
          <a:lstStyle>
            <a:lvl1pPr marR="0" lvl="0" algn="l" rtl="0">
              <a:spcBef>
                <a:spcPts val="640"/>
              </a:spcBef>
              <a:spcAft>
                <a:spcPts val="0"/>
              </a:spcAft>
              <a:buClr>
                <a:srgbClr val="D8D8D8"/>
              </a:buClr>
              <a:buSzPts val="3200"/>
              <a:buFont typeface="Aleo Light"/>
              <a:buNone/>
              <a:defRPr sz="3200" b="0" i="0" u="none" strike="noStrike" cap="none">
                <a:solidFill>
                  <a:srgbClr val="D8D8D8"/>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46" name="Google Shape;46;p48"/>
          <p:cNvSpPr txBox="1">
            <a:spLocks noGrp="1"/>
          </p:cNvSpPr>
          <p:nvPr>
            <p:ph type="body" idx="1"/>
          </p:nvPr>
        </p:nvSpPr>
        <p:spPr>
          <a:xfrm rot="-3600000">
            <a:off x="-3234737" y="2104724"/>
            <a:ext cx="9008864" cy="395875"/>
          </a:xfrm>
          <a:prstGeom prst="rect">
            <a:avLst/>
          </a:prstGeom>
          <a:solidFill>
            <a:schemeClr val="accent1"/>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48"/>
          <p:cNvSpPr txBox="1">
            <a:spLocks noGrp="1"/>
          </p:cNvSpPr>
          <p:nvPr>
            <p:ph type="body" idx="3"/>
          </p:nvPr>
        </p:nvSpPr>
        <p:spPr>
          <a:xfrm rot="-3600000">
            <a:off x="-3233714" y="445225"/>
            <a:ext cx="6764774" cy="266675"/>
          </a:xfrm>
          <a:prstGeom prst="rect">
            <a:avLst/>
          </a:prstGeom>
          <a:solidFill>
            <a:schemeClr val="accent3"/>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48"/>
          <p:cNvSpPr txBox="1">
            <a:spLocks noGrp="1"/>
          </p:cNvSpPr>
          <p:nvPr>
            <p:ph type="body" idx="4"/>
          </p:nvPr>
        </p:nvSpPr>
        <p:spPr>
          <a:xfrm rot="-3600000">
            <a:off x="-4437443" y="794291"/>
            <a:ext cx="10144009" cy="1267033"/>
          </a:xfrm>
          <a:prstGeom prst="rect">
            <a:avLst/>
          </a:prstGeom>
          <a:solidFill>
            <a:schemeClr val="accent2"/>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 name="Google Shape;49;p48"/>
          <p:cNvSpPr txBox="1">
            <a:spLocks noGrp="1"/>
          </p:cNvSpPr>
          <p:nvPr>
            <p:ph type="body" idx="5"/>
          </p:nvPr>
        </p:nvSpPr>
        <p:spPr>
          <a:xfrm rot="-3600000">
            <a:off x="-3886610" y="76831"/>
            <a:ext cx="6764774" cy="588126"/>
          </a:xfrm>
          <a:prstGeom prst="rect">
            <a:avLst/>
          </a:prstGeom>
          <a:solidFill>
            <a:schemeClr val="accent4"/>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0" name="Google Shape;50;p48"/>
          <p:cNvSpPr txBox="1">
            <a:spLocks noGrp="1"/>
          </p:cNvSpPr>
          <p:nvPr>
            <p:ph type="body" idx="6"/>
          </p:nvPr>
        </p:nvSpPr>
        <p:spPr>
          <a:xfrm rot="-3600000">
            <a:off x="14767262" y="9809580"/>
            <a:ext cx="9008864" cy="395875"/>
          </a:xfrm>
          <a:prstGeom prst="rect">
            <a:avLst/>
          </a:prstGeom>
          <a:solidFill>
            <a:schemeClr val="accent1"/>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 name="Google Shape;51;p48"/>
          <p:cNvSpPr txBox="1">
            <a:spLocks noGrp="1"/>
          </p:cNvSpPr>
          <p:nvPr>
            <p:ph type="body" idx="7"/>
          </p:nvPr>
        </p:nvSpPr>
        <p:spPr>
          <a:xfrm rot="-3600000">
            <a:off x="14768286" y="8150081"/>
            <a:ext cx="6764774" cy="266675"/>
          </a:xfrm>
          <a:prstGeom prst="rect">
            <a:avLst/>
          </a:prstGeom>
          <a:solidFill>
            <a:schemeClr val="accent3"/>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 name="Google Shape;52;p48"/>
          <p:cNvSpPr txBox="1">
            <a:spLocks noGrp="1"/>
          </p:cNvSpPr>
          <p:nvPr>
            <p:ph type="body" idx="8"/>
          </p:nvPr>
        </p:nvSpPr>
        <p:spPr>
          <a:xfrm rot="-3600000">
            <a:off x="13564556" y="8499147"/>
            <a:ext cx="10144009" cy="1267033"/>
          </a:xfrm>
          <a:prstGeom prst="rect">
            <a:avLst/>
          </a:prstGeom>
          <a:solidFill>
            <a:schemeClr val="accent2"/>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 name="Google Shape;53;p48"/>
          <p:cNvSpPr txBox="1">
            <a:spLocks noGrp="1"/>
          </p:cNvSpPr>
          <p:nvPr>
            <p:ph type="body" idx="9"/>
          </p:nvPr>
        </p:nvSpPr>
        <p:spPr>
          <a:xfrm rot="-3600000">
            <a:off x="14115390" y="7781687"/>
            <a:ext cx="6764774" cy="588126"/>
          </a:xfrm>
          <a:prstGeom prst="rect">
            <a:avLst/>
          </a:prstGeom>
          <a:solidFill>
            <a:schemeClr val="accent4"/>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 name="Google Shape;54;p48"/>
          <p:cNvSpPr txBox="1">
            <a:spLocks noGrp="1"/>
          </p:cNvSpPr>
          <p:nvPr>
            <p:ph type="body" idx="13"/>
          </p:nvPr>
        </p:nvSpPr>
        <p:spPr>
          <a:xfrm>
            <a:off x="502246" y="7807796"/>
            <a:ext cx="14905656" cy="1296144"/>
          </a:xfrm>
          <a:prstGeom prst="rect">
            <a:avLst/>
          </a:prstGeom>
          <a:noFill/>
          <a:ln>
            <a:noFill/>
          </a:ln>
        </p:spPr>
        <p:txBody>
          <a:bodyPr spcFirstLastPara="1" wrap="square" lIns="163275" tIns="81625" rIns="163275" bIns="81625" anchor="b" anchorCtr="0">
            <a:normAutofit/>
          </a:bodyPr>
          <a:lstStyle>
            <a:lvl1pPr marL="457200" lvl="0" indent="-228600" algn="l">
              <a:spcBef>
                <a:spcPts val="1320"/>
              </a:spcBef>
              <a:spcAft>
                <a:spcPts val="0"/>
              </a:spcAft>
              <a:buClr>
                <a:srgbClr val="F2F2F2"/>
              </a:buClr>
              <a:buSzPts val="6600"/>
              <a:buFont typeface="Aleo"/>
              <a:buNone/>
              <a:defRPr sz="6600">
                <a:solidFill>
                  <a:srgbClr val="F2F2F2"/>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 name="Google Shape;55;p48"/>
          <p:cNvSpPr txBox="1">
            <a:spLocks noGrp="1"/>
          </p:cNvSpPr>
          <p:nvPr>
            <p:ph type="body" idx="14"/>
          </p:nvPr>
        </p:nvSpPr>
        <p:spPr>
          <a:xfrm>
            <a:off x="502246" y="8887916"/>
            <a:ext cx="14905656" cy="864096"/>
          </a:xfrm>
          <a:prstGeom prst="rect">
            <a:avLst/>
          </a:prstGeom>
          <a:noFill/>
          <a:ln>
            <a:noFill/>
          </a:ln>
        </p:spPr>
        <p:txBody>
          <a:bodyPr spcFirstLastPara="1" wrap="square" lIns="163275" tIns="81625" rIns="163275" bIns="81625" anchor="t" anchorCtr="0">
            <a:normAutofit/>
          </a:bodyPr>
          <a:lstStyle>
            <a:lvl1pPr marL="457200" lvl="0" indent="-228600" algn="l">
              <a:spcBef>
                <a:spcPts val="880"/>
              </a:spcBef>
              <a:spcAft>
                <a:spcPts val="0"/>
              </a:spcAft>
              <a:buClr>
                <a:srgbClr val="F2F2F2"/>
              </a:buClr>
              <a:buSzPts val="4400"/>
              <a:buFont typeface="Aleo"/>
              <a:buNone/>
              <a:defRPr sz="4400">
                <a:solidFill>
                  <a:srgbClr val="F2F2F2"/>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
                                            <p:txEl>
                                              <p:pRg st="1" end="1"/>
                                            </p:txEl>
                                          </p:spTgt>
                                        </p:tgtEl>
                                        <p:attrNameLst>
                                          <p:attrName>style.visibility</p:attrName>
                                        </p:attrNameLst>
                                      </p:cBhvr>
                                      <p:to>
                                        <p:strVal val="visible"/>
                                      </p:to>
                                    </p:set>
                                    <p:animEffect transition="in" filter="fade">
                                      <p:cBhvr>
                                        <p:cTn id="10" dur="500"/>
                                        <p:tgtEl>
                                          <p:spTgt spid="5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4">
                                            <p:txEl>
                                              <p:pRg st="2" end="2"/>
                                            </p:txEl>
                                          </p:spTgt>
                                        </p:tgtEl>
                                        <p:attrNameLst>
                                          <p:attrName>style.visibility</p:attrName>
                                        </p:attrNameLst>
                                      </p:cBhvr>
                                      <p:to>
                                        <p:strVal val="visible"/>
                                      </p:to>
                                    </p:set>
                                    <p:animEffect transition="in" filter="fade">
                                      <p:cBhvr>
                                        <p:cTn id="13" dur="500"/>
                                        <p:tgtEl>
                                          <p:spTgt spid="5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4">
                                            <p:txEl>
                                              <p:pRg st="3" end="3"/>
                                            </p:txEl>
                                          </p:spTgt>
                                        </p:tgtEl>
                                        <p:attrNameLst>
                                          <p:attrName>style.visibility</p:attrName>
                                        </p:attrNameLst>
                                      </p:cBhvr>
                                      <p:to>
                                        <p:strVal val="visible"/>
                                      </p:to>
                                    </p:set>
                                    <p:animEffect transition="in" filter="fade">
                                      <p:cBhvr>
                                        <p:cTn id="16" dur="500"/>
                                        <p:tgtEl>
                                          <p:spTgt spid="5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4">
                                            <p:txEl>
                                              <p:pRg st="4" end="4"/>
                                            </p:txEl>
                                          </p:spTgt>
                                        </p:tgtEl>
                                        <p:attrNameLst>
                                          <p:attrName>style.visibility</p:attrName>
                                        </p:attrNameLst>
                                      </p:cBhvr>
                                      <p:to>
                                        <p:strVal val="visible"/>
                                      </p:to>
                                    </p:set>
                                    <p:animEffect transition="in" filter="fade">
                                      <p:cBhvr>
                                        <p:cTn id="19" dur="500"/>
                                        <p:tgtEl>
                                          <p:spTgt spid="5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4">
                                            <p:txEl>
                                              <p:pRg st="5" end="5"/>
                                            </p:txEl>
                                          </p:spTgt>
                                        </p:tgtEl>
                                        <p:attrNameLst>
                                          <p:attrName>style.visibility</p:attrName>
                                        </p:attrNameLst>
                                      </p:cBhvr>
                                      <p:to>
                                        <p:strVal val="visible"/>
                                      </p:to>
                                    </p:set>
                                    <p:animEffect transition="in" filter="fade">
                                      <p:cBhvr>
                                        <p:cTn id="22" dur="500"/>
                                        <p:tgtEl>
                                          <p:spTgt spid="5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4">
                                            <p:txEl>
                                              <p:pRg st="6" end="6"/>
                                            </p:txEl>
                                          </p:spTgt>
                                        </p:tgtEl>
                                        <p:attrNameLst>
                                          <p:attrName>style.visibility</p:attrName>
                                        </p:attrNameLst>
                                      </p:cBhvr>
                                      <p:to>
                                        <p:strVal val="visible"/>
                                      </p:to>
                                    </p:set>
                                    <p:animEffect transition="in" filter="fade">
                                      <p:cBhvr>
                                        <p:cTn id="25" dur="500"/>
                                        <p:tgtEl>
                                          <p:spTgt spid="5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4">
                                            <p:txEl>
                                              <p:pRg st="7" end="7"/>
                                            </p:txEl>
                                          </p:spTgt>
                                        </p:tgtEl>
                                        <p:attrNameLst>
                                          <p:attrName>style.visibility</p:attrName>
                                        </p:attrNameLst>
                                      </p:cBhvr>
                                      <p:to>
                                        <p:strVal val="visible"/>
                                      </p:to>
                                    </p:set>
                                    <p:animEffect transition="in" filter="fade">
                                      <p:cBhvr>
                                        <p:cTn id="28" dur="500"/>
                                        <p:tgtEl>
                                          <p:spTgt spid="5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4">
                                            <p:txEl>
                                              <p:pRg st="8" end="8"/>
                                            </p:txEl>
                                          </p:spTgt>
                                        </p:tgtEl>
                                        <p:attrNameLst>
                                          <p:attrName>style.visibility</p:attrName>
                                        </p:attrNameLst>
                                      </p:cBhvr>
                                      <p:to>
                                        <p:strVal val="visible"/>
                                      </p:to>
                                    </p:set>
                                    <p:animEffect transition="in" filter="fade">
                                      <p:cBhvr>
                                        <p:cTn id="31" dur="500"/>
                                        <p:tgtEl>
                                          <p:spTgt spid="54">
                                            <p:txEl>
                                              <p:pRg st="8" end="8"/>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55">
                                            <p:txEl>
                                              <p:pRg st="0" end="0"/>
                                            </p:txEl>
                                          </p:spTgt>
                                        </p:tgtEl>
                                        <p:attrNameLst>
                                          <p:attrName>style.visibility</p:attrName>
                                        </p:attrNameLst>
                                      </p:cBhvr>
                                      <p:to>
                                        <p:strVal val="visible"/>
                                      </p:to>
                                    </p:set>
                                    <p:animEffect transition="in" filter="fade">
                                      <p:cBhvr>
                                        <p:cTn id="35" dur="500"/>
                                        <p:tgtEl>
                                          <p:spTgt spid="55">
                                            <p:txEl>
                                              <p:pRg st="0" end="0"/>
                                            </p:txEl>
                                          </p:spTgt>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55">
                                            <p:txEl>
                                              <p:pRg st="1" end="1"/>
                                            </p:txEl>
                                          </p:spTgt>
                                        </p:tgtEl>
                                        <p:attrNameLst>
                                          <p:attrName>style.visibility</p:attrName>
                                        </p:attrNameLst>
                                      </p:cBhvr>
                                      <p:to>
                                        <p:strVal val="visible"/>
                                      </p:to>
                                    </p:set>
                                    <p:animEffect transition="in" filter="fade">
                                      <p:cBhvr>
                                        <p:cTn id="39" dur="500"/>
                                        <p:tgtEl>
                                          <p:spTgt spid="55">
                                            <p:txEl>
                                              <p:pRg st="1" end="1"/>
                                            </p:txEl>
                                          </p:spTgt>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55">
                                            <p:txEl>
                                              <p:pRg st="2" end="2"/>
                                            </p:txEl>
                                          </p:spTgt>
                                        </p:tgtEl>
                                        <p:attrNameLst>
                                          <p:attrName>style.visibility</p:attrName>
                                        </p:attrNameLst>
                                      </p:cBhvr>
                                      <p:to>
                                        <p:strVal val="visible"/>
                                      </p:to>
                                    </p:set>
                                    <p:animEffect transition="in" filter="fade">
                                      <p:cBhvr>
                                        <p:cTn id="43" dur="500"/>
                                        <p:tgtEl>
                                          <p:spTgt spid="55">
                                            <p:txEl>
                                              <p:pRg st="2" end="2"/>
                                            </p:txEl>
                                          </p:spTgt>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55">
                                            <p:txEl>
                                              <p:pRg st="3" end="3"/>
                                            </p:txEl>
                                          </p:spTgt>
                                        </p:tgtEl>
                                        <p:attrNameLst>
                                          <p:attrName>style.visibility</p:attrName>
                                        </p:attrNameLst>
                                      </p:cBhvr>
                                      <p:to>
                                        <p:strVal val="visible"/>
                                      </p:to>
                                    </p:set>
                                    <p:animEffect transition="in" filter="fade">
                                      <p:cBhvr>
                                        <p:cTn id="47" dur="500"/>
                                        <p:tgtEl>
                                          <p:spTgt spid="55">
                                            <p:txEl>
                                              <p:pRg st="3" end="3"/>
                                            </p:txEl>
                                          </p:spTgt>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55">
                                            <p:txEl>
                                              <p:pRg st="4" end="4"/>
                                            </p:txEl>
                                          </p:spTgt>
                                        </p:tgtEl>
                                        <p:attrNameLst>
                                          <p:attrName>style.visibility</p:attrName>
                                        </p:attrNameLst>
                                      </p:cBhvr>
                                      <p:to>
                                        <p:strVal val="visible"/>
                                      </p:to>
                                    </p:set>
                                    <p:animEffect transition="in" filter="fade">
                                      <p:cBhvr>
                                        <p:cTn id="51" dur="500"/>
                                        <p:tgtEl>
                                          <p:spTgt spid="55">
                                            <p:txEl>
                                              <p:pRg st="4" end="4"/>
                                            </p:txEl>
                                          </p:spTgt>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55">
                                            <p:txEl>
                                              <p:pRg st="5" end="5"/>
                                            </p:txEl>
                                          </p:spTgt>
                                        </p:tgtEl>
                                        <p:attrNameLst>
                                          <p:attrName>style.visibility</p:attrName>
                                        </p:attrNameLst>
                                      </p:cBhvr>
                                      <p:to>
                                        <p:strVal val="visible"/>
                                      </p:to>
                                    </p:set>
                                    <p:animEffect transition="in" filter="fade">
                                      <p:cBhvr>
                                        <p:cTn id="55" dur="500"/>
                                        <p:tgtEl>
                                          <p:spTgt spid="55">
                                            <p:txEl>
                                              <p:pRg st="5" end="5"/>
                                            </p:txEl>
                                          </p:spTgt>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55">
                                            <p:txEl>
                                              <p:pRg st="6" end="6"/>
                                            </p:txEl>
                                          </p:spTgt>
                                        </p:tgtEl>
                                        <p:attrNameLst>
                                          <p:attrName>style.visibility</p:attrName>
                                        </p:attrNameLst>
                                      </p:cBhvr>
                                      <p:to>
                                        <p:strVal val="visible"/>
                                      </p:to>
                                    </p:set>
                                    <p:animEffect transition="in" filter="fade">
                                      <p:cBhvr>
                                        <p:cTn id="59" dur="500"/>
                                        <p:tgtEl>
                                          <p:spTgt spid="55">
                                            <p:txEl>
                                              <p:pRg st="6" end="6"/>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55">
                                            <p:txEl>
                                              <p:pRg st="7" end="7"/>
                                            </p:txEl>
                                          </p:spTgt>
                                        </p:tgtEl>
                                        <p:attrNameLst>
                                          <p:attrName>style.visibility</p:attrName>
                                        </p:attrNameLst>
                                      </p:cBhvr>
                                      <p:to>
                                        <p:strVal val="visible"/>
                                      </p:to>
                                    </p:set>
                                    <p:animEffect transition="in" filter="fade">
                                      <p:cBhvr>
                                        <p:cTn id="63" dur="500"/>
                                        <p:tgtEl>
                                          <p:spTgt spid="55">
                                            <p:txEl>
                                              <p:pRg st="7" end="7"/>
                                            </p:txEl>
                                          </p:spTgt>
                                        </p:tgtEl>
                                      </p:cBhvr>
                                    </p:animEffect>
                                  </p:childTnLst>
                                </p:cTn>
                              </p:par>
                            </p:childTnLst>
                          </p:cTn>
                        </p:par>
                        <p:par>
                          <p:cTn id="64" fill="hold">
                            <p:stCondLst>
                              <p:cond delay="4500"/>
                            </p:stCondLst>
                            <p:childTnLst>
                              <p:par>
                                <p:cTn id="65" presetID="10" presetClass="entr" presetSubtype="0" fill="hold" nodeType="afterEffect">
                                  <p:stCondLst>
                                    <p:cond delay="0"/>
                                  </p:stCondLst>
                                  <p:childTnLst>
                                    <p:set>
                                      <p:cBhvr>
                                        <p:cTn id="66" dur="1" fill="hold">
                                          <p:stCondLst>
                                            <p:cond delay="0"/>
                                          </p:stCondLst>
                                        </p:cTn>
                                        <p:tgtEl>
                                          <p:spTgt spid="55">
                                            <p:txEl>
                                              <p:pRg st="8" end="8"/>
                                            </p:txEl>
                                          </p:spTgt>
                                        </p:tgtEl>
                                        <p:attrNameLst>
                                          <p:attrName>style.visibility</p:attrName>
                                        </p:attrNameLst>
                                      </p:cBhvr>
                                      <p:to>
                                        <p:strVal val="visible"/>
                                      </p:to>
                                    </p:set>
                                    <p:animEffect transition="in" filter="fade">
                                      <p:cBhvr>
                                        <p:cTn id="67" dur="500"/>
                                        <p:tgtEl>
                                          <p:spTgt spid="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3 ">
  <p:cSld name="Image 3 ">
    <p:spTree>
      <p:nvGrpSpPr>
        <p:cNvPr id="1" name="Shape 56"/>
        <p:cNvGrpSpPr/>
        <p:nvPr/>
      </p:nvGrpSpPr>
      <p:grpSpPr>
        <a:xfrm>
          <a:off x="0" y="0"/>
          <a:ext cx="0" cy="0"/>
          <a:chOff x="0" y="0"/>
          <a:chExt cx="0" cy="0"/>
        </a:xfrm>
      </p:grpSpPr>
      <p:sp>
        <p:nvSpPr>
          <p:cNvPr id="57" name="Google Shape;57;p51"/>
          <p:cNvSpPr>
            <a:spLocks noGrp="1"/>
          </p:cNvSpPr>
          <p:nvPr>
            <p:ph type="pic" idx="2"/>
          </p:nvPr>
        </p:nvSpPr>
        <p:spPr>
          <a:xfrm>
            <a:off x="-1" y="0"/>
            <a:ext cx="11375455" cy="10287000"/>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rmAutofit/>
          </a:bodyPr>
          <a:lstStyle>
            <a:lvl1pPr marR="0" lvl="0" algn="l" rtl="0">
              <a:spcBef>
                <a:spcPts val="640"/>
              </a:spcBef>
              <a:spcAft>
                <a:spcPts val="0"/>
              </a:spcAft>
              <a:buClr>
                <a:srgbClr val="D8D8D8"/>
              </a:buClr>
              <a:buSzPts val="3200"/>
              <a:buFont typeface="Aleo Light"/>
              <a:buNone/>
              <a:defRPr sz="3200" b="0" i="0" u="none" strike="noStrike" cap="none">
                <a:solidFill>
                  <a:srgbClr val="D8D8D8"/>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58" name="Google Shape;58;p51"/>
          <p:cNvSpPr txBox="1">
            <a:spLocks noGrp="1"/>
          </p:cNvSpPr>
          <p:nvPr>
            <p:ph type="body" idx="1"/>
          </p:nvPr>
        </p:nvSpPr>
        <p:spPr>
          <a:xfrm>
            <a:off x="11519470" y="462980"/>
            <a:ext cx="6552728" cy="2808312"/>
          </a:xfrm>
          <a:prstGeom prst="rect">
            <a:avLst/>
          </a:prstGeom>
          <a:noFill/>
          <a:ln>
            <a:noFill/>
          </a:ln>
        </p:spPr>
        <p:txBody>
          <a:bodyPr spcFirstLastPara="1" wrap="square" lIns="163275" tIns="81625" rIns="163275" bIns="81625" anchor="b" anchorCtr="0">
            <a:normAutofit/>
          </a:bodyPr>
          <a:lstStyle>
            <a:lvl1pPr marL="457200" lvl="0" indent="-228600" algn="l">
              <a:spcBef>
                <a:spcPts val="880"/>
              </a:spcBef>
              <a:spcAft>
                <a:spcPts val="0"/>
              </a:spcAft>
              <a:buClr>
                <a:schemeClr val="dk1"/>
              </a:buClr>
              <a:buSzPts val="4400"/>
              <a:buFont typeface="Aleo"/>
              <a:buNone/>
              <a:defRPr sz="4400">
                <a:solidFill>
                  <a:schemeClr val="dk1"/>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51"/>
          <p:cNvSpPr txBox="1">
            <a:spLocks noGrp="1"/>
          </p:cNvSpPr>
          <p:nvPr>
            <p:ph type="body" idx="3"/>
          </p:nvPr>
        </p:nvSpPr>
        <p:spPr>
          <a:xfrm>
            <a:off x="11519470" y="3271292"/>
            <a:ext cx="6552728" cy="1584176"/>
          </a:xfrm>
          <a:prstGeom prst="rect">
            <a:avLst/>
          </a:prstGeom>
          <a:noFill/>
          <a:ln>
            <a:noFill/>
          </a:ln>
        </p:spPr>
        <p:txBody>
          <a:bodyPr spcFirstLastPara="1" wrap="square" lIns="163275" tIns="81625" rIns="163275" bIns="81625" anchor="t" anchorCtr="0">
            <a:normAutofit/>
          </a:bodyPr>
          <a:lstStyle>
            <a:lvl1pPr marL="457200" lvl="0" indent="-228600" algn="l">
              <a:spcBef>
                <a:spcPts val="560"/>
              </a:spcBef>
              <a:spcAft>
                <a:spcPts val="0"/>
              </a:spcAft>
              <a:buClr>
                <a:schemeClr val="dk1"/>
              </a:buClr>
              <a:buSzPts val="2800"/>
              <a:buFont typeface="Aleo"/>
              <a:buNone/>
              <a:defRPr sz="2800">
                <a:solidFill>
                  <a:schemeClr val="dk1"/>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 name="Google Shape;60;p51"/>
          <p:cNvSpPr txBox="1">
            <a:spLocks noGrp="1"/>
          </p:cNvSpPr>
          <p:nvPr>
            <p:ph type="body" idx="4"/>
          </p:nvPr>
        </p:nvSpPr>
        <p:spPr>
          <a:xfrm rot="-3600000">
            <a:off x="7278433" y="10529660"/>
            <a:ext cx="9008864" cy="395875"/>
          </a:xfrm>
          <a:prstGeom prst="rect">
            <a:avLst/>
          </a:prstGeom>
          <a:solidFill>
            <a:schemeClr val="accent1"/>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 name="Google Shape;61;p51"/>
          <p:cNvSpPr txBox="1">
            <a:spLocks noGrp="1"/>
          </p:cNvSpPr>
          <p:nvPr>
            <p:ph type="body" idx="5"/>
          </p:nvPr>
        </p:nvSpPr>
        <p:spPr>
          <a:xfrm rot="-3600000">
            <a:off x="7271285" y="8165936"/>
            <a:ext cx="6982211" cy="291833"/>
          </a:xfrm>
          <a:prstGeom prst="rect">
            <a:avLst/>
          </a:prstGeom>
          <a:solidFill>
            <a:schemeClr val="accent3"/>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 name="Google Shape;62;p51"/>
          <p:cNvSpPr txBox="1">
            <a:spLocks noGrp="1"/>
          </p:cNvSpPr>
          <p:nvPr>
            <p:ph type="body" idx="6"/>
          </p:nvPr>
        </p:nvSpPr>
        <p:spPr>
          <a:xfrm rot="-3600000">
            <a:off x="4635565" y="11523483"/>
            <a:ext cx="10144009" cy="1267033"/>
          </a:xfrm>
          <a:prstGeom prst="rect">
            <a:avLst/>
          </a:prstGeom>
          <a:solidFill>
            <a:schemeClr val="accent2"/>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 name="Google Shape;63;p51"/>
          <p:cNvSpPr txBox="1">
            <a:spLocks noGrp="1"/>
          </p:cNvSpPr>
          <p:nvPr>
            <p:ph type="body" idx="7"/>
          </p:nvPr>
        </p:nvSpPr>
        <p:spPr>
          <a:xfrm rot="-3600000">
            <a:off x="6266517" y="8789800"/>
            <a:ext cx="6764774" cy="588126"/>
          </a:xfrm>
          <a:prstGeom prst="rect">
            <a:avLst/>
          </a:prstGeom>
          <a:solidFill>
            <a:schemeClr val="accent4"/>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8" fill="hold" nodeType="withEffect">
                                  <p:stCondLst>
                                    <p:cond delay="250"/>
                                  </p:stCondLst>
                                  <p:childTnLst>
                                    <p:set>
                                      <p:cBhvr>
                                        <p:cTn id="9" dur="1" fill="hold">
                                          <p:stCondLst>
                                            <p:cond delay="0"/>
                                          </p:stCondLst>
                                        </p:cTn>
                                        <p:tgtEl>
                                          <p:spTgt spid="63">
                                            <p:txEl>
                                              <p:pRg st="0" end="0"/>
                                            </p:txEl>
                                          </p:spTgt>
                                        </p:tgtEl>
                                        <p:attrNameLst>
                                          <p:attrName>style.visibility</p:attrName>
                                        </p:attrNameLst>
                                      </p:cBhvr>
                                      <p:to>
                                        <p:strVal val="visible"/>
                                      </p:to>
                                    </p:set>
                                    <p:anim calcmode="lin" valueType="num">
                                      <p:cBhvr additive="base">
                                        <p:cTn id="10" dur="500"/>
                                        <p:tgtEl>
                                          <p:spTgt spid="63">
                                            <p:txEl>
                                              <p:pRg st="0" end="0"/>
                                            </p:txEl>
                                          </p:spTgt>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250"/>
                                  </p:stCondLst>
                                  <p:childTnLst>
                                    <p:set>
                                      <p:cBhvr>
                                        <p:cTn id="12" dur="1" fill="hold">
                                          <p:stCondLst>
                                            <p:cond delay="0"/>
                                          </p:stCondLst>
                                        </p:cTn>
                                        <p:tgtEl>
                                          <p:spTgt spid="63">
                                            <p:txEl>
                                              <p:pRg st="1" end="1"/>
                                            </p:txEl>
                                          </p:spTgt>
                                        </p:tgtEl>
                                        <p:attrNameLst>
                                          <p:attrName>style.visibility</p:attrName>
                                        </p:attrNameLst>
                                      </p:cBhvr>
                                      <p:to>
                                        <p:strVal val="visible"/>
                                      </p:to>
                                    </p:set>
                                    <p:anim calcmode="lin" valueType="num">
                                      <p:cBhvr additive="base">
                                        <p:cTn id="13" dur="500"/>
                                        <p:tgtEl>
                                          <p:spTgt spid="63">
                                            <p:txEl>
                                              <p:pRg st="1" end="1"/>
                                            </p:txEl>
                                          </p:spTgt>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250"/>
                                  </p:stCondLst>
                                  <p:childTnLst>
                                    <p:set>
                                      <p:cBhvr>
                                        <p:cTn id="15" dur="1" fill="hold">
                                          <p:stCondLst>
                                            <p:cond delay="0"/>
                                          </p:stCondLst>
                                        </p:cTn>
                                        <p:tgtEl>
                                          <p:spTgt spid="63">
                                            <p:txEl>
                                              <p:pRg st="2" end="2"/>
                                            </p:txEl>
                                          </p:spTgt>
                                        </p:tgtEl>
                                        <p:attrNameLst>
                                          <p:attrName>style.visibility</p:attrName>
                                        </p:attrNameLst>
                                      </p:cBhvr>
                                      <p:to>
                                        <p:strVal val="visible"/>
                                      </p:to>
                                    </p:set>
                                    <p:anim calcmode="lin" valueType="num">
                                      <p:cBhvr additive="base">
                                        <p:cTn id="16" dur="500"/>
                                        <p:tgtEl>
                                          <p:spTgt spid="63">
                                            <p:txEl>
                                              <p:pRg st="2" end="2"/>
                                            </p:txEl>
                                          </p:spTgt>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250"/>
                                  </p:stCondLst>
                                  <p:childTnLst>
                                    <p:set>
                                      <p:cBhvr>
                                        <p:cTn id="18" dur="1" fill="hold">
                                          <p:stCondLst>
                                            <p:cond delay="0"/>
                                          </p:stCondLst>
                                        </p:cTn>
                                        <p:tgtEl>
                                          <p:spTgt spid="63">
                                            <p:txEl>
                                              <p:pRg st="3" end="3"/>
                                            </p:txEl>
                                          </p:spTgt>
                                        </p:tgtEl>
                                        <p:attrNameLst>
                                          <p:attrName>style.visibility</p:attrName>
                                        </p:attrNameLst>
                                      </p:cBhvr>
                                      <p:to>
                                        <p:strVal val="visible"/>
                                      </p:to>
                                    </p:set>
                                    <p:anim calcmode="lin" valueType="num">
                                      <p:cBhvr additive="base">
                                        <p:cTn id="19" dur="500"/>
                                        <p:tgtEl>
                                          <p:spTgt spid="63">
                                            <p:txEl>
                                              <p:pRg st="3" end="3"/>
                                            </p:txEl>
                                          </p:spTgt>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250"/>
                                  </p:stCondLst>
                                  <p:childTnLst>
                                    <p:set>
                                      <p:cBhvr>
                                        <p:cTn id="21" dur="1" fill="hold">
                                          <p:stCondLst>
                                            <p:cond delay="0"/>
                                          </p:stCondLst>
                                        </p:cTn>
                                        <p:tgtEl>
                                          <p:spTgt spid="63">
                                            <p:txEl>
                                              <p:pRg st="4" end="4"/>
                                            </p:txEl>
                                          </p:spTgt>
                                        </p:tgtEl>
                                        <p:attrNameLst>
                                          <p:attrName>style.visibility</p:attrName>
                                        </p:attrNameLst>
                                      </p:cBhvr>
                                      <p:to>
                                        <p:strVal val="visible"/>
                                      </p:to>
                                    </p:set>
                                    <p:anim calcmode="lin" valueType="num">
                                      <p:cBhvr additive="base">
                                        <p:cTn id="22" dur="500"/>
                                        <p:tgtEl>
                                          <p:spTgt spid="63">
                                            <p:txEl>
                                              <p:pRg st="4" end="4"/>
                                            </p:txEl>
                                          </p:spTgt>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250"/>
                                  </p:stCondLst>
                                  <p:childTnLst>
                                    <p:set>
                                      <p:cBhvr>
                                        <p:cTn id="24" dur="1" fill="hold">
                                          <p:stCondLst>
                                            <p:cond delay="0"/>
                                          </p:stCondLst>
                                        </p:cTn>
                                        <p:tgtEl>
                                          <p:spTgt spid="63">
                                            <p:txEl>
                                              <p:pRg st="5" end="5"/>
                                            </p:txEl>
                                          </p:spTgt>
                                        </p:tgtEl>
                                        <p:attrNameLst>
                                          <p:attrName>style.visibility</p:attrName>
                                        </p:attrNameLst>
                                      </p:cBhvr>
                                      <p:to>
                                        <p:strVal val="visible"/>
                                      </p:to>
                                    </p:set>
                                    <p:anim calcmode="lin" valueType="num">
                                      <p:cBhvr additive="base">
                                        <p:cTn id="25" dur="500"/>
                                        <p:tgtEl>
                                          <p:spTgt spid="63">
                                            <p:txEl>
                                              <p:pRg st="5" end="5"/>
                                            </p:txEl>
                                          </p:spTgt>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250"/>
                                  </p:stCondLst>
                                  <p:childTnLst>
                                    <p:set>
                                      <p:cBhvr>
                                        <p:cTn id="27" dur="1" fill="hold">
                                          <p:stCondLst>
                                            <p:cond delay="0"/>
                                          </p:stCondLst>
                                        </p:cTn>
                                        <p:tgtEl>
                                          <p:spTgt spid="63">
                                            <p:txEl>
                                              <p:pRg st="6" end="6"/>
                                            </p:txEl>
                                          </p:spTgt>
                                        </p:tgtEl>
                                        <p:attrNameLst>
                                          <p:attrName>style.visibility</p:attrName>
                                        </p:attrNameLst>
                                      </p:cBhvr>
                                      <p:to>
                                        <p:strVal val="visible"/>
                                      </p:to>
                                    </p:set>
                                    <p:anim calcmode="lin" valueType="num">
                                      <p:cBhvr additive="base">
                                        <p:cTn id="28" dur="500"/>
                                        <p:tgtEl>
                                          <p:spTgt spid="63">
                                            <p:txEl>
                                              <p:pRg st="6" end="6"/>
                                            </p:txEl>
                                          </p:spTgt>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250"/>
                                  </p:stCondLst>
                                  <p:childTnLst>
                                    <p:set>
                                      <p:cBhvr>
                                        <p:cTn id="30" dur="1" fill="hold">
                                          <p:stCondLst>
                                            <p:cond delay="0"/>
                                          </p:stCondLst>
                                        </p:cTn>
                                        <p:tgtEl>
                                          <p:spTgt spid="63">
                                            <p:txEl>
                                              <p:pRg st="7" end="7"/>
                                            </p:txEl>
                                          </p:spTgt>
                                        </p:tgtEl>
                                        <p:attrNameLst>
                                          <p:attrName>style.visibility</p:attrName>
                                        </p:attrNameLst>
                                      </p:cBhvr>
                                      <p:to>
                                        <p:strVal val="visible"/>
                                      </p:to>
                                    </p:set>
                                    <p:anim calcmode="lin" valueType="num">
                                      <p:cBhvr additive="base">
                                        <p:cTn id="31" dur="500"/>
                                        <p:tgtEl>
                                          <p:spTgt spid="63">
                                            <p:txEl>
                                              <p:pRg st="7" end="7"/>
                                            </p:txEl>
                                          </p:spTgt>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250"/>
                                  </p:stCondLst>
                                  <p:childTnLst>
                                    <p:set>
                                      <p:cBhvr>
                                        <p:cTn id="33" dur="1" fill="hold">
                                          <p:stCondLst>
                                            <p:cond delay="0"/>
                                          </p:stCondLst>
                                        </p:cTn>
                                        <p:tgtEl>
                                          <p:spTgt spid="63">
                                            <p:txEl>
                                              <p:pRg st="8" end="8"/>
                                            </p:txEl>
                                          </p:spTgt>
                                        </p:tgtEl>
                                        <p:attrNameLst>
                                          <p:attrName>style.visibility</p:attrName>
                                        </p:attrNameLst>
                                      </p:cBhvr>
                                      <p:to>
                                        <p:strVal val="visible"/>
                                      </p:to>
                                    </p:set>
                                    <p:anim calcmode="lin" valueType="num">
                                      <p:cBhvr additive="base">
                                        <p:cTn id="34" dur="500"/>
                                        <p:tgtEl>
                                          <p:spTgt spid="63">
                                            <p:txEl>
                                              <p:pRg st="8" end="8"/>
                                            </p:txEl>
                                          </p:spTgt>
                                        </p:tgtEl>
                                        <p:attrNameLst>
                                          <p:attrName>ppt_x</p:attrName>
                                        </p:attrNameLst>
                                      </p:cBhvr>
                                      <p:tavLst>
                                        <p:tav tm="0">
                                          <p:val>
                                            <p:strVal val="#ppt_x-1"/>
                                          </p:val>
                                        </p:tav>
                                        <p:tav tm="100000">
                                          <p:val>
                                            <p:strVal val="#ppt_x"/>
                                          </p:val>
                                        </p:tav>
                                      </p:tavLst>
                                    </p:anim>
                                  </p:childTnLst>
                                </p:cTn>
                              </p:par>
                              <p:par>
                                <p:cTn id="35" presetID="2" presetClass="entr" presetSubtype="8" fill="hold" nodeType="withEffect">
                                  <p:stCondLst>
                                    <p:cond delay="250"/>
                                  </p:stCondLst>
                                  <p:childTnLst>
                                    <p:set>
                                      <p:cBhvr>
                                        <p:cTn id="36" dur="1" fill="hold">
                                          <p:stCondLst>
                                            <p:cond delay="0"/>
                                          </p:stCondLst>
                                        </p:cTn>
                                        <p:tgtEl>
                                          <p:spTgt spid="61">
                                            <p:txEl>
                                              <p:pRg st="0" end="0"/>
                                            </p:txEl>
                                          </p:spTgt>
                                        </p:tgtEl>
                                        <p:attrNameLst>
                                          <p:attrName>style.visibility</p:attrName>
                                        </p:attrNameLst>
                                      </p:cBhvr>
                                      <p:to>
                                        <p:strVal val="visible"/>
                                      </p:to>
                                    </p:set>
                                    <p:anim calcmode="lin" valueType="num">
                                      <p:cBhvr additive="base">
                                        <p:cTn id="37" dur="500"/>
                                        <p:tgtEl>
                                          <p:spTgt spid="61">
                                            <p:txEl>
                                              <p:pRg st="0" end="0"/>
                                            </p:txEl>
                                          </p:spTgt>
                                        </p:tgtEl>
                                        <p:attrNameLst>
                                          <p:attrName>ppt_x</p:attrName>
                                        </p:attrNameLst>
                                      </p:cBhvr>
                                      <p:tavLst>
                                        <p:tav tm="0">
                                          <p:val>
                                            <p:strVal val="#ppt_x-1"/>
                                          </p:val>
                                        </p:tav>
                                        <p:tav tm="100000">
                                          <p:val>
                                            <p:strVal val="#ppt_x"/>
                                          </p:val>
                                        </p:tav>
                                      </p:tavLst>
                                    </p:anim>
                                  </p:childTnLst>
                                </p:cTn>
                              </p:par>
                              <p:par>
                                <p:cTn id="38" presetID="2" presetClass="entr" presetSubtype="8" fill="hold" nodeType="withEffect">
                                  <p:stCondLst>
                                    <p:cond delay="250"/>
                                  </p:stCondLst>
                                  <p:childTnLst>
                                    <p:set>
                                      <p:cBhvr>
                                        <p:cTn id="39" dur="1" fill="hold">
                                          <p:stCondLst>
                                            <p:cond delay="0"/>
                                          </p:stCondLst>
                                        </p:cTn>
                                        <p:tgtEl>
                                          <p:spTgt spid="61">
                                            <p:txEl>
                                              <p:pRg st="1" end="1"/>
                                            </p:txEl>
                                          </p:spTgt>
                                        </p:tgtEl>
                                        <p:attrNameLst>
                                          <p:attrName>style.visibility</p:attrName>
                                        </p:attrNameLst>
                                      </p:cBhvr>
                                      <p:to>
                                        <p:strVal val="visible"/>
                                      </p:to>
                                    </p:set>
                                    <p:anim calcmode="lin" valueType="num">
                                      <p:cBhvr additive="base">
                                        <p:cTn id="40" dur="500"/>
                                        <p:tgtEl>
                                          <p:spTgt spid="61">
                                            <p:txEl>
                                              <p:pRg st="1" end="1"/>
                                            </p:txEl>
                                          </p:spTgt>
                                        </p:tgtEl>
                                        <p:attrNameLst>
                                          <p:attrName>ppt_x</p:attrName>
                                        </p:attrNameLst>
                                      </p:cBhvr>
                                      <p:tavLst>
                                        <p:tav tm="0">
                                          <p:val>
                                            <p:strVal val="#ppt_x-1"/>
                                          </p:val>
                                        </p:tav>
                                        <p:tav tm="100000">
                                          <p:val>
                                            <p:strVal val="#ppt_x"/>
                                          </p:val>
                                        </p:tav>
                                      </p:tavLst>
                                    </p:anim>
                                  </p:childTnLst>
                                </p:cTn>
                              </p:par>
                              <p:par>
                                <p:cTn id="41" presetID="2" presetClass="entr" presetSubtype="8" fill="hold" nodeType="withEffect">
                                  <p:stCondLst>
                                    <p:cond delay="250"/>
                                  </p:stCondLst>
                                  <p:childTnLst>
                                    <p:set>
                                      <p:cBhvr>
                                        <p:cTn id="42" dur="1" fill="hold">
                                          <p:stCondLst>
                                            <p:cond delay="0"/>
                                          </p:stCondLst>
                                        </p:cTn>
                                        <p:tgtEl>
                                          <p:spTgt spid="61">
                                            <p:txEl>
                                              <p:pRg st="2" end="2"/>
                                            </p:txEl>
                                          </p:spTgt>
                                        </p:tgtEl>
                                        <p:attrNameLst>
                                          <p:attrName>style.visibility</p:attrName>
                                        </p:attrNameLst>
                                      </p:cBhvr>
                                      <p:to>
                                        <p:strVal val="visible"/>
                                      </p:to>
                                    </p:set>
                                    <p:anim calcmode="lin" valueType="num">
                                      <p:cBhvr additive="base">
                                        <p:cTn id="43" dur="500"/>
                                        <p:tgtEl>
                                          <p:spTgt spid="61">
                                            <p:txEl>
                                              <p:pRg st="2" end="2"/>
                                            </p:txEl>
                                          </p:spTgt>
                                        </p:tgtEl>
                                        <p:attrNameLst>
                                          <p:attrName>ppt_x</p:attrName>
                                        </p:attrNameLst>
                                      </p:cBhvr>
                                      <p:tavLst>
                                        <p:tav tm="0">
                                          <p:val>
                                            <p:strVal val="#ppt_x-1"/>
                                          </p:val>
                                        </p:tav>
                                        <p:tav tm="100000">
                                          <p:val>
                                            <p:strVal val="#ppt_x"/>
                                          </p:val>
                                        </p:tav>
                                      </p:tavLst>
                                    </p:anim>
                                  </p:childTnLst>
                                </p:cTn>
                              </p:par>
                              <p:par>
                                <p:cTn id="44" presetID="2" presetClass="entr" presetSubtype="8" fill="hold" nodeType="withEffect">
                                  <p:stCondLst>
                                    <p:cond delay="250"/>
                                  </p:stCondLst>
                                  <p:childTnLst>
                                    <p:set>
                                      <p:cBhvr>
                                        <p:cTn id="45" dur="1" fill="hold">
                                          <p:stCondLst>
                                            <p:cond delay="0"/>
                                          </p:stCondLst>
                                        </p:cTn>
                                        <p:tgtEl>
                                          <p:spTgt spid="61">
                                            <p:txEl>
                                              <p:pRg st="3" end="3"/>
                                            </p:txEl>
                                          </p:spTgt>
                                        </p:tgtEl>
                                        <p:attrNameLst>
                                          <p:attrName>style.visibility</p:attrName>
                                        </p:attrNameLst>
                                      </p:cBhvr>
                                      <p:to>
                                        <p:strVal val="visible"/>
                                      </p:to>
                                    </p:set>
                                    <p:anim calcmode="lin" valueType="num">
                                      <p:cBhvr additive="base">
                                        <p:cTn id="46" dur="500"/>
                                        <p:tgtEl>
                                          <p:spTgt spid="61">
                                            <p:txEl>
                                              <p:pRg st="3" end="3"/>
                                            </p:txEl>
                                          </p:spTgt>
                                        </p:tgtEl>
                                        <p:attrNameLst>
                                          <p:attrName>ppt_x</p:attrName>
                                        </p:attrNameLst>
                                      </p:cBhvr>
                                      <p:tavLst>
                                        <p:tav tm="0">
                                          <p:val>
                                            <p:strVal val="#ppt_x-1"/>
                                          </p:val>
                                        </p:tav>
                                        <p:tav tm="100000">
                                          <p:val>
                                            <p:strVal val="#ppt_x"/>
                                          </p:val>
                                        </p:tav>
                                      </p:tavLst>
                                    </p:anim>
                                  </p:childTnLst>
                                </p:cTn>
                              </p:par>
                              <p:par>
                                <p:cTn id="47" presetID="2" presetClass="entr" presetSubtype="8" fill="hold" nodeType="withEffect">
                                  <p:stCondLst>
                                    <p:cond delay="250"/>
                                  </p:stCondLst>
                                  <p:childTnLst>
                                    <p:set>
                                      <p:cBhvr>
                                        <p:cTn id="48" dur="1" fill="hold">
                                          <p:stCondLst>
                                            <p:cond delay="0"/>
                                          </p:stCondLst>
                                        </p:cTn>
                                        <p:tgtEl>
                                          <p:spTgt spid="61">
                                            <p:txEl>
                                              <p:pRg st="4" end="4"/>
                                            </p:txEl>
                                          </p:spTgt>
                                        </p:tgtEl>
                                        <p:attrNameLst>
                                          <p:attrName>style.visibility</p:attrName>
                                        </p:attrNameLst>
                                      </p:cBhvr>
                                      <p:to>
                                        <p:strVal val="visible"/>
                                      </p:to>
                                    </p:set>
                                    <p:anim calcmode="lin" valueType="num">
                                      <p:cBhvr additive="base">
                                        <p:cTn id="49" dur="500"/>
                                        <p:tgtEl>
                                          <p:spTgt spid="61">
                                            <p:txEl>
                                              <p:pRg st="4" end="4"/>
                                            </p:txEl>
                                          </p:spTgt>
                                        </p:tgtEl>
                                        <p:attrNameLst>
                                          <p:attrName>ppt_x</p:attrName>
                                        </p:attrNameLst>
                                      </p:cBhvr>
                                      <p:tavLst>
                                        <p:tav tm="0">
                                          <p:val>
                                            <p:strVal val="#ppt_x-1"/>
                                          </p:val>
                                        </p:tav>
                                        <p:tav tm="100000">
                                          <p:val>
                                            <p:strVal val="#ppt_x"/>
                                          </p:val>
                                        </p:tav>
                                      </p:tavLst>
                                    </p:anim>
                                  </p:childTnLst>
                                </p:cTn>
                              </p:par>
                              <p:par>
                                <p:cTn id="50" presetID="2" presetClass="entr" presetSubtype="8" fill="hold" nodeType="withEffect">
                                  <p:stCondLst>
                                    <p:cond delay="250"/>
                                  </p:stCondLst>
                                  <p:childTnLst>
                                    <p:set>
                                      <p:cBhvr>
                                        <p:cTn id="51" dur="1" fill="hold">
                                          <p:stCondLst>
                                            <p:cond delay="0"/>
                                          </p:stCondLst>
                                        </p:cTn>
                                        <p:tgtEl>
                                          <p:spTgt spid="61">
                                            <p:txEl>
                                              <p:pRg st="5" end="5"/>
                                            </p:txEl>
                                          </p:spTgt>
                                        </p:tgtEl>
                                        <p:attrNameLst>
                                          <p:attrName>style.visibility</p:attrName>
                                        </p:attrNameLst>
                                      </p:cBhvr>
                                      <p:to>
                                        <p:strVal val="visible"/>
                                      </p:to>
                                    </p:set>
                                    <p:anim calcmode="lin" valueType="num">
                                      <p:cBhvr additive="base">
                                        <p:cTn id="52" dur="500"/>
                                        <p:tgtEl>
                                          <p:spTgt spid="61">
                                            <p:txEl>
                                              <p:pRg st="5" end="5"/>
                                            </p:txEl>
                                          </p:spTgt>
                                        </p:tgtEl>
                                        <p:attrNameLst>
                                          <p:attrName>ppt_x</p:attrName>
                                        </p:attrNameLst>
                                      </p:cBhvr>
                                      <p:tavLst>
                                        <p:tav tm="0">
                                          <p:val>
                                            <p:strVal val="#ppt_x-1"/>
                                          </p:val>
                                        </p:tav>
                                        <p:tav tm="100000">
                                          <p:val>
                                            <p:strVal val="#ppt_x"/>
                                          </p:val>
                                        </p:tav>
                                      </p:tavLst>
                                    </p:anim>
                                  </p:childTnLst>
                                </p:cTn>
                              </p:par>
                              <p:par>
                                <p:cTn id="53" presetID="2" presetClass="entr" presetSubtype="8" fill="hold" nodeType="withEffect">
                                  <p:stCondLst>
                                    <p:cond delay="250"/>
                                  </p:stCondLst>
                                  <p:childTnLst>
                                    <p:set>
                                      <p:cBhvr>
                                        <p:cTn id="54" dur="1" fill="hold">
                                          <p:stCondLst>
                                            <p:cond delay="0"/>
                                          </p:stCondLst>
                                        </p:cTn>
                                        <p:tgtEl>
                                          <p:spTgt spid="61">
                                            <p:txEl>
                                              <p:pRg st="6" end="6"/>
                                            </p:txEl>
                                          </p:spTgt>
                                        </p:tgtEl>
                                        <p:attrNameLst>
                                          <p:attrName>style.visibility</p:attrName>
                                        </p:attrNameLst>
                                      </p:cBhvr>
                                      <p:to>
                                        <p:strVal val="visible"/>
                                      </p:to>
                                    </p:set>
                                    <p:anim calcmode="lin" valueType="num">
                                      <p:cBhvr additive="base">
                                        <p:cTn id="55" dur="500"/>
                                        <p:tgtEl>
                                          <p:spTgt spid="61">
                                            <p:txEl>
                                              <p:pRg st="6" end="6"/>
                                            </p:txEl>
                                          </p:spTgt>
                                        </p:tgtEl>
                                        <p:attrNameLst>
                                          <p:attrName>ppt_x</p:attrName>
                                        </p:attrNameLst>
                                      </p:cBhvr>
                                      <p:tavLst>
                                        <p:tav tm="0">
                                          <p:val>
                                            <p:strVal val="#ppt_x-1"/>
                                          </p:val>
                                        </p:tav>
                                        <p:tav tm="100000">
                                          <p:val>
                                            <p:strVal val="#ppt_x"/>
                                          </p:val>
                                        </p:tav>
                                      </p:tavLst>
                                    </p:anim>
                                  </p:childTnLst>
                                </p:cTn>
                              </p:par>
                              <p:par>
                                <p:cTn id="56" presetID="2" presetClass="entr" presetSubtype="8" fill="hold" nodeType="withEffect">
                                  <p:stCondLst>
                                    <p:cond delay="250"/>
                                  </p:stCondLst>
                                  <p:childTnLst>
                                    <p:set>
                                      <p:cBhvr>
                                        <p:cTn id="57" dur="1" fill="hold">
                                          <p:stCondLst>
                                            <p:cond delay="0"/>
                                          </p:stCondLst>
                                        </p:cTn>
                                        <p:tgtEl>
                                          <p:spTgt spid="61">
                                            <p:txEl>
                                              <p:pRg st="7" end="7"/>
                                            </p:txEl>
                                          </p:spTgt>
                                        </p:tgtEl>
                                        <p:attrNameLst>
                                          <p:attrName>style.visibility</p:attrName>
                                        </p:attrNameLst>
                                      </p:cBhvr>
                                      <p:to>
                                        <p:strVal val="visible"/>
                                      </p:to>
                                    </p:set>
                                    <p:anim calcmode="lin" valueType="num">
                                      <p:cBhvr additive="base">
                                        <p:cTn id="58" dur="500"/>
                                        <p:tgtEl>
                                          <p:spTgt spid="61">
                                            <p:txEl>
                                              <p:pRg st="7" end="7"/>
                                            </p:txEl>
                                          </p:spTgt>
                                        </p:tgtEl>
                                        <p:attrNameLst>
                                          <p:attrName>ppt_x</p:attrName>
                                        </p:attrNameLst>
                                      </p:cBhvr>
                                      <p:tavLst>
                                        <p:tav tm="0">
                                          <p:val>
                                            <p:strVal val="#ppt_x-1"/>
                                          </p:val>
                                        </p:tav>
                                        <p:tav tm="100000">
                                          <p:val>
                                            <p:strVal val="#ppt_x"/>
                                          </p:val>
                                        </p:tav>
                                      </p:tavLst>
                                    </p:anim>
                                  </p:childTnLst>
                                </p:cTn>
                              </p:par>
                              <p:par>
                                <p:cTn id="59" presetID="2" presetClass="entr" presetSubtype="8" fill="hold" nodeType="withEffect">
                                  <p:stCondLst>
                                    <p:cond delay="250"/>
                                  </p:stCondLst>
                                  <p:childTnLst>
                                    <p:set>
                                      <p:cBhvr>
                                        <p:cTn id="60" dur="1" fill="hold">
                                          <p:stCondLst>
                                            <p:cond delay="0"/>
                                          </p:stCondLst>
                                        </p:cTn>
                                        <p:tgtEl>
                                          <p:spTgt spid="61">
                                            <p:txEl>
                                              <p:pRg st="8" end="8"/>
                                            </p:txEl>
                                          </p:spTgt>
                                        </p:tgtEl>
                                        <p:attrNameLst>
                                          <p:attrName>style.visibility</p:attrName>
                                        </p:attrNameLst>
                                      </p:cBhvr>
                                      <p:to>
                                        <p:strVal val="visible"/>
                                      </p:to>
                                    </p:set>
                                    <p:anim calcmode="lin" valueType="num">
                                      <p:cBhvr additive="base">
                                        <p:cTn id="61" dur="500"/>
                                        <p:tgtEl>
                                          <p:spTgt spid="61">
                                            <p:txEl>
                                              <p:pRg st="8" end="8"/>
                                            </p:txEl>
                                          </p:spTgt>
                                        </p:tgtEl>
                                        <p:attrNameLst>
                                          <p:attrName>ppt_x</p:attrName>
                                        </p:attrNameLst>
                                      </p:cBhvr>
                                      <p:tavLst>
                                        <p:tav tm="0">
                                          <p:val>
                                            <p:strVal val="#ppt_x-1"/>
                                          </p:val>
                                        </p:tav>
                                        <p:tav tm="100000">
                                          <p:val>
                                            <p:strVal val="#ppt_x"/>
                                          </p:val>
                                        </p:tav>
                                      </p:tavLst>
                                    </p:anim>
                                  </p:childTnLst>
                                </p:cTn>
                              </p:par>
                              <p:par>
                                <p:cTn id="62" presetID="2" presetClass="entr" presetSubtype="8" fill="hold" nodeType="withEffect">
                                  <p:stCondLst>
                                    <p:cond delay="250"/>
                                  </p:stCondLst>
                                  <p:childTnLst>
                                    <p:set>
                                      <p:cBhvr>
                                        <p:cTn id="63" dur="1" fill="hold">
                                          <p:stCondLst>
                                            <p:cond delay="0"/>
                                          </p:stCondLst>
                                        </p:cTn>
                                        <p:tgtEl>
                                          <p:spTgt spid="62">
                                            <p:txEl>
                                              <p:pRg st="0" end="0"/>
                                            </p:txEl>
                                          </p:spTgt>
                                        </p:tgtEl>
                                        <p:attrNameLst>
                                          <p:attrName>style.visibility</p:attrName>
                                        </p:attrNameLst>
                                      </p:cBhvr>
                                      <p:to>
                                        <p:strVal val="visible"/>
                                      </p:to>
                                    </p:set>
                                    <p:anim calcmode="lin" valueType="num">
                                      <p:cBhvr additive="base">
                                        <p:cTn id="64" dur="500"/>
                                        <p:tgtEl>
                                          <p:spTgt spid="62">
                                            <p:txEl>
                                              <p:pRg st="0" end="0"/>
                                            </p:txEl>
                                          </p:spTgt>
                                        </p:tgtEl>
                                        <p:attrNameLst>
                                          <p:attrName>ppt_x</p:attrName>
                                        </p:attrNameLst>
                                      </p:cBhvr>
                                      <p:tavLst>
                                        <p:tav tm="0">
                                          <p:val>
                                            <p:strVal val="#ppt_x-1"/>
                                          </p:val>
                                        </p:tav>
                                        <p:tav tm="100000">
                                          <p:val>
                                            <p:strVal val="#ppt_x"/>
                                          </p:val>
                                        </p:tav>
                                      </p:tavLst>
                                    </p:anim>
                                  </p:childTnLst>
                                </p:cTn>
                              </p:par>
                              <p:par>
                                <p:cTn id="65" presetID="2" presetClass="entr" presetSubtype="8" fill="hold" nodeType="withEffect">
                                  <p:stCondLst>
                                    <p:cond delay="250"/>
                                  </p:stCondLst>
                                  <p:childTnLst>
                                    <p:set>
                                      <p:cBhvr>
                                        <p:cTn id="66" dur="1" fill="hold">
                                          <p:stCondLst>
                                            <p:cond delay="0"/>
                                          </p:stCondLst>
                                        </p:cTn>
                                        <p:tgtEl>
                                          <p:spTgt spid="62">
                                            <p:txEl>
                                              <p:pRg st="1" end="1"/>
                                            </p:txEl>
                                          </p:spTgt>
                                        </p:tgtEl>
                                        <p:attrNameLst>
                                          <p:attrName>style.visibility</p:attrName>
                                        </p:attrNameLst>
                                      </p:cBhvr>
                                      <p:to>
                                        <p:strVal val="visible"/>
                                      </p:to>
                                    </p:set>
                                    <p:anim calcmode="lin" valueType="num">
                                      <p:cBhvr additive="base">
                                        <p:cTn id="67" dur="500"/>
                                        <p:tgtEl>
                                          <p:spTgt spid="62">
                                            <p:txEl>
                                              <p:pRg st="1" end="1"/>
                                            </p:txEl>
                                          </p:spTgt>
                                        </p:tgtEl>
                                        <p:attrNameLst>
                                          <p:attrName>ppt_x</p:attrName>
                                        </p:attrNameLst>
                                      </p:cBhvr>
                                      <p:tavLst>
                                        <p:tav tm="0">
                                          <p:val>
                                            <p:strVal val="#ppt_x-1"/>
                                          </p:val>
                                        </p:tav>
                                        <p:tav tm="100000">
                                          <p:val>
                                            <p:strVal val="#ppt_x"/>
                                          </p:val>
                                        </p:tav>
                                      </p:tavLst>
                                    </p:anim>
                                  </p:childTnLst>
                                </p:cTn>
                              </p:par>
                              <p:par>
                                <p:cTn id="68" presetID="2" presetClass="entr" presetSubtype="8" fill="hold" nodeType="withEffect">
                                  <p:stCondLst>
                                    <p:cond delay="250"/>
                                  </p:stCondLst>
                                  <p:childTnLst>
                                    <p:set>
                                      <p:cBhvr>
                                        <p:cTn id="69" dur="1" fill="hold">
                                          <p:stCondLst>
                                            <p:cond delay="0"/>
                                          </p:stCondLst>
                                        </p:cTn>
                                        <p:tgtEl>
                                          <p:spTgt spid="62">
                                            <p:txEl>
                                              <p:pRg st="2" end="2"/>
                                            </p:txEl>
                                          </p:spTgt>
                                        </p:tgtEl>
                                        <p:attrNameLst>
                                          <p:attrName>style.visibility</p:attrName>
                                        </p:attrNameLst>
                                      </p:cBhvr>
                                      <p:to>
                                        <p:strVal val="visible"/>
                                      </p:to>
                                    </p:set>
                                    <p:anim calcmode="lin" valueType="num">
                                      <p:cBhvr additive="base">
                                        <p:cTn id="70" dur="500"/>
                                        <p:tgtEl>
                                          <p:spTgt spid="62">
                                            <p:txEl>
                                              <p:pRg st="2" end="2"/>
                                            </p:txEl>
                                          </p:spTgt>
                                        </p:tgtEl>
                                        <p:attrNameLst>
                                          <p:attrName>ppt_x</p:attrName>
                                        </p:attrNameLst>
                                      </p:cBhvr>
                                      <p:tavLst>
                                        <p:tav tm="0">
                                          <p:val>
                                            <p:strVal val="#ppt_x-1"/>
                                          </p:val>
                                        </p:tav>
                                        <p:tav tm="100000">
                                          <p:val>
                                            <p:strVal val="#ppt_x"/>
                                          </p:val>
                                        </p:tav>
                                      </p:tavLst>
                                    </p:anim>
                                  </p:childTnLst>
                                </p:cTn>
                              </p:par>
                              <p:par>
                                <p:cTn id="71" presetID="2" presetClass="entr" presetSubtype="8" fill="hold" nodeType="withEffect">
                                  <p:stCondLst>
                                    <p:cond delay="250"/>
                                  </p:stCondLst>
                                  <p:childTnLst>
                                    <p:set>
                                      <p:cBhvr>
                                        <p:cTn id="72" dur="1" fill="hold">
                                          <p:stCondLst>
                                            <p:cond delay="0"/>
                                          </p:stCondLst>
                                        </p:cTn>
                                        <p:tgtEl>
                                          <p:spTgt spid="62">
                                            <p:txEl>
                                              <p:pRg st="3" end="3"/>
                                            </p:txEl>
                                          </p:spTgt>
                                        </p:tgtEl>
                                        <p:attrNameLst>
                                          <p:attrName>style.visibility</p:attrName>
                                        </p:attrNameLst>
                                      </p:cBhvr>
                                      <p:to>
                                        <p:strVal val="visible"/>
                                      </p:to>
                                    </p:set>
                                    <p:anim calcmode="lin" valueType="num">
                                      <p:cBhvr additive="base">
                                        <p:cTn id="73" dur="500"/>
                                        <p:tgtEl>
                                          <p:spTgt spid="62">
                                            <p:txEl>
                                              <p:pRg st="3" end="3"/>
                                            </p:txEl>
                                          </p:spTgt>
                                        </p:tgtEl>
                                        <p:attrNameLst>
                                          <p:attrName>ppt_x</p:attrName>
                                        </p:attrNameLst>
                                      </p:cBhvr>
                                      <p:tavLst>
                                        <p:tav tm="0">
                                          <p:val>
                                            <p:strVal val="#ppt_x-1"/>
                                          </p:val>
                                        </p:tav>
                                        <p:tav tm="100000">
                                          <p:val>
                                            <p:strVal val="#ppt_x"/>
                                          </p:val>
                                        </p:tav>
                                      </p:tavLst>
                                    </p:anim>
                                  </p:childTnLst>
                                </p:cTn>
                              </p:par>
                              <p:par>
                                <p:cTn id="74" presetID="2" presetClass="entr" presetSubtype="8" fill="hold" nodeType="withEffect">
                                  <p:stCondLst>
                                    <p:cond delay="250"/>
                                  </p:stCondLst>
                                  <p:childTnLst>
                                    <p:set>
                                      <p:cBhvr>
                                        <p:cTn id="75" dur="1" fill="hold">
                                          <p:stCondLst>
                                            <p:cond delay="0"/>
                                          </p:stCondLst>
                                        </p:cTn>
                                        <p:tgtEl>
                                          <p:spTgt spid="62">
                                            <p:txEl>
                                              <p:pRg st="4" end="4"/>
                                            </p:txEl>
                                          </p:spTgt>
                                        </p:tgtEl>
                                        <p:attrNameLst>
                                          <p:attrName>style.visibility</p:attrName>
                                        </p:attrNameLst>
                                      </p:cBhvr>
                                      <p:to>
                                        <p:strVal val="visible"/>
                                      </p:to>
                                    </p:set>
                                    <p:anim calcmode="lin" valueType="num">
                                      <p:cBhvr additive="base">
                                        <p:cTn id="76" dur="500"/>
                                        <p:tgtEl>
                                          <p:spTgt spid="62">
                                            <p:txEl>
                                              <p:pRg st="4" end="4"/>
                                            </p:txEl>
                                          </p:spTgt>
                                        </p:tgtEl>
                                        <p:attrNameLst>
                                          <p:attrName>ppt_x</p:attrName>
                                        </p:attrNameLst>
                                      </p:cBhvr>
                                      <p:tavLst>
                                        <p:tav tm="0">
                                          <p:val>
                                            <p:strVal val="#ppt_x-1"/>
                                          </p:val>
                                        </p:tav>
                                        <p:tav tm="100000">
                                          <p:val>
                                            <p:strVal val="#ppt_x"/>
                                          </p:val>
                                        </p:tav>
                                      </p:tavLst>
                                    </p:anim>
                                  </p:childTnLst>
                                </p:cTn>
                              </p:par>
                              <p:par>
                                <p:cTn id="77" presetID="2" presetClass="entr" presetSubtype="8" fill="hold" nodeType="withEffect">
                                  <p:stCondLst>
                                    <p:cond delay="250"/>
                                  </p:stCondLst>
                                  <p:childTnLst>
                                    <p:set>
                                      <p:cBhvr>
                                        <p:cTn id="78" dur="1" fill="hold">
                                          <p:stCondLst>
                                            <p:cond delay="0"/>
                                          </p:stCondLst>
                                        </p:cTn>
                                        <p:tgtEl>
                                          <p:spTgt spid="62">
                                            <p:txEl>
                                              <p:pRg st="5" end="5"/>
                                            </p:txEl>
                                          </p:spTgt>
                                        </p:tgtEl>
                                        <p:attrNameLst>
                                          <p:attrName>style.visibility</p:attrName>
                                        </p:attrNameLst>
                                      </p:cBhvr>
                                      <p:to>
                                        <p:strVal val="visible"/>
                                      </p:to>
                                    </p:set>
                                    <p:anim calcmode="lin" valueType="num">
                                      <p:cBhvr additive="base">
                                        <p:cTn id="79" dur="500"/>
                                        <p:tgtEl>
                                          <p:spTgt spid="62">
                                            <p:txEl>
                                              <p:pRg st="5" end="5"/>
                                            </p:txEl>
                                          </p:spTgt>
                                        </p:tgtEl>
                                        <p:attrNameLst>
                                          <p:attrName>ppt_x</p:attrName>
                                        </p:attrNameLst>
                                      </p:cBhvr>
                                      <p:tavLst>
                                        <p:tav tm="0">
                                          <p:val>
                                            <p:strVal val="#ppt_x-1"/>
                                          </p:val>
                                        </p:tav>
                                        <p:tav tm="100000">
                                          <p:val>
                                            <p:strVal val="#ppt_x"/>
                                          </p:val>
                                        </p:tav>
                                      </p:tavLst>
                                    </p:anim>
                                  </p:childTnLst>
                                </p:cTn>
                              </p:par>
                              <p:par>
                                <p:cTn id="80" presetID="2" presetClass="entr" presetSubtype="8" fill="hold" nodeType="withEffect">
                                  <p:stCondLst>
                                    <p:cond delay="250"/>
                                  </p:stCondLst>
                                  <p:childTnLst>
                                    <p:set>
                                      <p:cBhvr>
                                        <p:cTn id="81" dur="1" fill="hold">
                                          <p:stCondLst>
                                            <p:cond delay="0"/>
                                          </p:stCondLst>
                                        </p:cTn>
                                        <p:tgtEl>
                                          <p:spTgt spid="62">
                                            <p:txEl>
                                              <p:pRg st="6" end="6"/>
                                            </p:txEl>
                                          </p:spTgt>
                                        </p:tgtEl>
                                        <p:attrNameLst>
                                          <p:attrName>style.visibility</p:attrName>
                                        </p:attrNameLst>
                                      </p:cBhvr>
                                      <p:to>
                                        <p:strVal val="visible"/>
                                      </p:to>
                                    </p:set>
                                    <p:anim calcmode="lin" valueType="num">
                                      <p:cBhvr additive="base">
                                        <p:cTn id="82" dur="500"/>
                                        <p:tgtEl>
                                          <p:spTgt spid="62">
                                            <p:txEl>
                                              <p:pRg st="6" end="6"/>
                                            </p:txEl>
                                          </p:spTgt>
                                        </p:tgtEl>
                                        <p:attrNameLst>
                                          <p:attrName>ppt_x</p:attrName>
                                        </p:attrNameLst>
                                      </p:cBhvr>
                                      <p:tavLst>
                                        <p:tav tm="0">
                                          <p:val>
                                            <p:strVal val="#ppt_x-1"/>
                                          </p:val>
                                        </p:tav>
                                        <p:tav tm="100000">
                                          <p:val>
                                            <p:strVal val="#ppt_x"/>
                                          </p:val>
                                        </p:tav>
                                      </p:tavLst>
                                    </p:anim>
                                  </p:childTnLst>
                                </p:cTn>
                              </p:par>
                              <p:par>
                                <p:cTn id="83" presetID="2" presetClass="entr" presetSubtype="8" fill="hold" nodeType="withEffect">
                                  <p:stCondLst>
                                    <p:cond delay="250"/>
                                  </p:stCondLst>
                                  <p:childTnLst>
                                    <p:set>
                                      <p:cBhvr>
                                        <p:cTn id="84" dur="1" fill="hold">
                                          <p:stCondLst>
                                            <p:cond delay="0"/>
                                          </p:stCondLst>
                                        </p:cTn>
                                        <p:tgtEl>
                                          <p:spTgt spid="62">
                                            <p:txEl>
                                              <p:pRg st="7" end="7"/>
                                            </p:txEl>
                                          </p:spTgt>
                                        </p:tgtEl>
                                        <p:attrNameLst>
                                          <p:attrName>style.visibility</p:attrName>
                                        </p:attrNameLst>
                                      </p:cBhvr>
                                      <p:to>
                                        <p:strVal val="visible"/>
                                      </p:to>
                                    </p:set>
                                    <p:anim calcmode="lin" valueType="num">
                                      <p:cBhvr additive="base">
                                        <p:cTn id="85" dur="500"/>
                                        <p:tgtEl>
                                          <p:spTgt spid="62">
                                            <p:txEl>
                                              <p:pRg st="7" end="7"/>
                                            </p:txEl>
                                          </p:spTgt>
                                        </p:tgtEl>
                                        <p:attrNameLst>
                                          <p:attrName>ppt_x</p:attrName>
                                        </p:attrNameLst>
                                      </p:cBhvr>
                                      <p:tavLst>
                                        <p:tav tm="0">
                                          <p:val>
                                            <p:strVal val="#ppt_x-1"/>
                                          </p:val>
                                        </p:tav>
                                        <p:tav tm="100000">
                                          <p:val>
                                            <p:strVal val="#ppt_x"/>
                                          </p:val>
                                        </p:tav>
                                      </p:tavLst>
                                    </p:anim>
                                  </p:childTnLst>
                                </p:cTn>
                              </p:par>
                              <p:par>
                                <p:cTn id="86" presetID="2" presetClass="entr" presetSubtype="8" fill="hold" nodeType="withEffect">
                                  <p:stCondLst>
                                    <p:cond delay="250"/>
                                  </p:stCondLst>
                                  <p:childTnLst>
                                    <p:set>
                                      <p:cBhvr>
                                        <p:cTn id="87" dur="1" fill="hold">
                                          <p:stCondLst>
                                            <p:cond delay="0"/>
                                          </p:stCondLst>
                                        </p:cTn>
                                        <p:tgtEl>
                                          <p:spTgt spid="62">
                                            <p:txEl>
                                              <p:pRg st="8" end="8"/>
                                            </p:txEl>
                                          </p:spTgt>
                                        </p:tgtEl>
                                        <p:attrNameLst>
                                          <p:attrName>style.visibility</p:attrName>
                                        </p:attrNameLst>
                                      </p:cBhvr>
                                      <p:to>
                                        <p:strVal val="visible"/>
                                      </p:to>
                                    </p:set>
                                    <p:anim calcmode="lin" valueType="num">
                                      <p:cBhvr additive="base">
                                        <p:cTn id="88" dur="500"/>
                                        <p:tgtEl>
                                          <p:spTgt spid="62">
                                            <p:txEl>
                                              <p:pRg st="8" end="8"/>
                                            </p:txEl>
                                          </p:spTgt>
                                        </p:tgtEl>
                                        <p:attrNameLst>
                                          <p:attrName>ppt_x</p:attrName>
                                        </p:attrNameLst>
                                      </p:cBhvr>
                                      <p:tavLst>
                                        <p:tav tm="0">
                                          <p:val>
                                            <p:strVal val="#ppt_x-1"/>
                                          </p:val>
                                        </p:tav>
                                        <p:tav tm="100000">
                                          <p:val>
                                            <p:strVal val="#ppt_x"/>
                                          </p:val>
                                        </p:tav>
                                      </p:tavLst>
                                    </p:anim>
                                  </p:childTnLst>
                                </p:cTn>
                              </p:par>
                              <p:par>
                                <p:cTn id="89" presetID="2" presetClass="entr" presetSubtype="8" fill="hold" nodeType="withEffect">
                                  <p:stCondLst>
                                    <p:cond delay="250"/>
                                  </p:stCondLst>
                                  <p:childTnLst>
                                    <p:set>
                                      <p:cBhvr>
                                        <p:cTn id="90" dur="1" fill="hold">
                                          <p:stCondLst>
                                            <p:cond delay="0"/>
                                          </p:stCondLst>
                                        </p:cTn>
                                        <p:tgtEl>
                                          <p:spTgt spid="60">
                                            <p:txEl>
                                              <p:pRg st="0" end="0"/>
                                            </p:txEl>
                                          </p:spTgt>
                                        </p:tgtEl>
                                        <p:attrNameLst>
                                          <p:attrName>style.visibility</p:attrName>
                                        </p:attrNameLst>
                                      </p:cBhvr>
                                      <p:to>
                                        <p:strVal val="visible"/>
                                      </p:to>
                                    </p:set>
                                    <p:anim calcmode="lin" valueType="num">
                                      <p:cBhvr additive="base">
                                        <p:cTn id="91" dur="500"/>
                                        <p:tgtEl>
                                          <p:spTgt spid="60">
                                            <p:txEl>
                                              <p:pRg st="0" end="0"/>
                                            </p:txEl>
                                          </p:spTgt>
                                        </p:tgtEl>
                                        <p:attrNameLst>
                                          <p:attrName>ppt_x</p:attrName>
                                        </p:attrNameLst>
                                      </p:cBhvr>
                                      <p:tavLst>
                                        <p:tav tm="0">
                                          <p:val>
                                            <p:strVal val="#ppt_x-1"/>
                                          </p:val>
                                        </p:tav>
                                        <p:tav tm="100000">
                                          <p:val>
                                            <p:strVal val="#ppt_x"/>
                                          </p:val>
                                        </p:tav>
                                      </p:tavLst>
                                    </p:anim>
                                  </p:childTnLst>
                                </p:cTn>
                              </p:par>
                              <p:par>
                                <p:cTn id="92" presetID="2" presetClass="entr" presetSubtype="8" fill="hold" nodeType="withEffect">
                                  <p:stCondLst>
                                    <p:cond delay="250"/>
                                  </p:stCondLst>
                                  <p:childTnLst>
                                    <p:set>
                                      <p:cBhvr>
                                        <p:cTn id="93" dur="1" fill="hold">
                                          <p:stCondLst>
                                            <p:cond delay="0"/>
                                          </p:stCondLst>
                                        </p:cTn>
                                        <p:tgtEl>
                                          <p:spTgt spid="60">
                                            <p:txEl>
                                              <p:pRg st="1" end="1"/>
                                            </p:txEl>
                                          </p:spTgt>
                                        </p:tgtEl>
                                        <p:attrNameLst>
                                          <p:attrName>style.visibility</p:attrName>
                                        </p:attrNameLst>
                                      </p:cBhvr>
                                      <p:to>
                                        <p:strVal val="visible"/>
                                      </p:to>
                                    </p:set>
                                    <p:anim calcmode="lin" valueType="num">
                                      <p:cBhvr additive="base">
                                        <p:cTn id="94" dur="500"/>
                                        <p:tgtEl>
                                          <p:spTgt spid="60">
                                            <p:txEl>
                                              <p:pRg st="1" end="1"/>
                                            </p:txEl>
                                          </p:spTgt>
                                        </p:tgtEl>
                                        <p:attrNameLst>
                                          <p:attrName>ppt_x</p:attrName>
                                        </p:attrNameLst>
                                      </p:cBhvr>
                                      <p:tavLst>
                                        <p:tav tm="0">
                                          <p:val>
                                            <p:strVal val="#ppt_x-1"/>
                                          </p:val>
                                        </p:tav>
                                        <p:tav tm="100000">
                                          <p:val>
                                            <p:strVal val="#ppt_x"/>
                                          </p:val>
                                        </p:tav>
                                      </p:tavLst>
                                    </p:anim>
                                  </p:childTnLst>
                                </p:cTn>
                              </p:par>
                              <p:par>
                                <p:cTn id="95" presetID="2" presetClass="entr" presetSubtype="8" fill="hold" nodeType="withEffect">
                                  <p:stCondLst>
                                    <p:cond delay="250"/>
                                  </p:stCondLst>
                                  <p:childTnLst>
                                    <p:set>
                                      <p:cBhvr>
                                        <p:cTn id="96" dur="1" fill="hold">
                                          <p:stCondLst>
                                            <p:cond delay="0"/>
                                          </p:stCondLst>
                                        </p:cTn>
                                        <p:tgtEl>
                                          <p:spTgt spid="60">
                                            <p:txEl>
                                              <p:pRg st="2" end="2"/>
                                            </p:txEl>
                                          </p:spTgt>
                                        </p:tgtEl>
                                        <p:attrNameLst>
                                          <p:attrName>style.visibility</p:attrName>
                                        </p:attrNameLst>
                                      </p:cBhvr>
                                      <p:to>
                                        <p:strVal val="visible"/>
                                      </p:to>
                                    </p:set>
                                    <p:anim calcmode="lin" valueType="num">
                                      <p:cBhvr additive="base">
                                        <p:cTn id="97" dur="500"/>
                                        <p:tgtEl>
                                          <p:spTgt spid="60">
                                            <p:txEl>
                                              <p:pRg st="2" end="2"/>
                                            </p:txEl>
                                          </p:spTgt>
                                        </p:tgtEl>
                                        <p:attrNameLst>
                                          <p:attrName>ppt_x</p:attrName>
                                        </p:attrNameLst>
                                      </p:cBhvr>
                                      <p:tavLst>
                                        <p:tav tm="0">
                                          <p:val>
                                            <p:strVal val="#ppt_x-1"/>
                                          </p:val>
                                        </p:tav>
                                        <p:tav tm="100000">
                                          <p:val>
                                            <p:strVal val="#ppt_x"/>
                                          </p:val>
                                        </p:tav>
                                      </p:tavLst>
                                    </p:anim>
                                  </p:childTnLst>
                                </p:cTn>
                              </p:par>
                              <p:par>
                                <p:cTn id="98" presetID="2" presetClass="entr" presetSubtype="8" fill="hold" nodeType="withEffect">
                                  <p:stCondLst>
                                    <p:cond delay="250"/>
                                  </p:stCondLst>
                                  <p:childTnLst>
                                    <p:set>
                                      <p:cBhvr>
                                        <p:cTn id="99" dur="1" fill="hold">
                                          <p:stCondLst>
                                            <p:cond delay="0"/>
                                          </p:stCondLst>
                                        </p:cTn>
                                        <p:tgtEl>
                                          <p:spTgt spid="60">
                                            <p:txEl>
                                              <p:pRg st="3" end="3"/>
                                            </p:txEl>
                                          </p:spTgt>
                                        </p:tgtEl>
                                        <p:attrNameLst>
                                          <p:attrName>style.visibility</p:attrName>
                                        </p:attrNameLst>
                                      </p:cBhvr>
                                      <p:to>
                                        <p:strVal val="visible"/>
                                      </p:to>
                                    </p:set>
                                    <p:anim calcmode="lin" valueType="num">
                                      <p:cBhvr additive="base">
                                        <p:cTn id="100" dur="500"/>
                                        <p:tgtEl>
                                          <p:spTgt spid="60">
                                            <p:txEl>
                                              <p:pRg st="3" end="3"/>
                                            </p:txEl>
                                          </p:spTgt>
                                        </p:tgtEl>
                                        <p:attrNameLst>
                                          <p:attrName>ppt_x</p:attrName>
                                        </p:attrNameLst>
                                      </p:cBhvr>
                                      <p:tavLst>
                                        <p:tav tm="0">
                                          <p:val>
                                            <p:strVal val="#ppt_x-1"/>
                                          </p:val>
                                        </p:tav>
                                        <p:tav tm="100000">
                                          <p:val>
                                            <p:strVal val="#ppt_x"/>
                                          </p:val>
                                        </p:tav>
                                      </p:tavLst>
                                    </p:anim>
                                  </p:childTnLst>
                                </p:cTn>
                              </p:par>
                              <p:par>
                                <p:cTn id="101" presetID="2" presetClass="entr" presetSubtype="8" fill="hold" nodeType="withEffect">
                                  <p:stCondLst>
                                    <p:cond delay="250"/>
                                  </p:stCondLst>
                                  <p:childTnLst>
                                    <p:set>
                                      <p:cBhvr>
                                        <p:cTn id="102" dur="1" fill="hold">
                                          <p:stCondLst>
                                            <p:cond delay="0"/>
                                          </p:stCondLst>
                                        </p:cTn>
                                        <p:tgtEl>
                                          <p:spTgt spid="60">
                                            <p:txEl>
                                              <p:pRg st="4" end="4"/>
                                            </p:txEl>
                                          </p:spTgt>
                                        </p:tgtEl>
                                        <p:attrNameLst>
                                          <p:attrName>style.visibility</p:attrName>
                                        </p:attrNameLst>
                                      </p:cBhvr>
                                      <p:to>
                                        <p:strVal val="visible"/>
                                      </p:to>
                                    </p:set>
                                    <p:anim calcmode="lin" valueType="num">
                                      <p:cBhvr additive="base">
                                        <p:cTn id="103" dur="500"/>
                                        <p:tgtEl>
                                          <p:spTgt spid="60">
                                            <p:txEl>
                                              <p:pRg st="4" end="4"/>
                                            </p:txEl>
                                          </p:spTgt>
                                        </p:tgtEl>
                                        <p:attrNameLst>
                                          <p:attrName>ppt_x</p:attrName>
                                        </p:attrNameLst>
                                      </p:cBhvr>
                                      <p:tavLst>
                                        <p:tav tm="0">
                                          <p:val>
                                            <p:strVal val="#ppt_x-1"/>
                                          </p:val>
                                        </p:tav>
                                        <p:tav tm="100000">
                                          <p:val>
                                            <p:strVal val="#ppt_x"/>
                                          </p:val>
                                        </p:tav>
                                      </p:tavLst>
                                    </p:anim>
                                  </p:childTnLst>
                                </p:cTn>
                              </p:par>
                              <p:par>
                                <p:cTn id="104" presetID="2" presetClass="entr" presetSubtype="8" fill="hold" nodeType="withEffect">
                                  <p:stCondLst>
                                    <p:cond delay="250"/>
                                  </p:stCondLst>
                                  <p:childTnLst>
                                    <p:set>
                                      <p:cBhvr>
                                        <p:cTn id="105" dur="1" fill="hold">
                                          <p:stCondLst>
                                            <p:cond delay="0"/>
                                          </p:stCondLst>
                                        </p:cTn>
                                        <p:tgtEl>
                                          <p:spTgt spid="60">
                                            <p:txEl>
                                              <p:pRg st="5" end="5"/>
                                            </p:txEl>
                                          </p:spTgt>
                                        </p:tgtEl>
                                        <p:attrNameLst>
                                          <p:attrName>style.visibility</p:attrName>
                                        </p:attrNameLst>
                                      </p:cBhvr>
                                      <p:to>
                                        <p:strVal val="visible"/>
                                      </p:to>
                                    </p:set>
                                    <p:anim calcmode="lin" valueType="num">
                                      <p:cBhvr additive="base">
                                        <p:cTn id="106" dur="500"/>
                                        <p:tgtEl>
                                          <p:spTgt spid="60">
                                            <p:txEl>
                                              <p:pRg st="5" end="5"/>
                                            </p:txEl>
                                          </p:spTgt>
                                        </p:tgtEl>
                                        <p:attrNameLst>
                                          <p:attrName>ppt_x</p:attrName>
                                        </p:attrNameLst>
                                      </p:cBhvr>
                                      <p:tavLst>
                                        <p:tav tm="0">
                                          <p:val>
                                            <p:strVal val="#ppt_x-1"/>
                                          </p:val>
                                        </p:tav>
                                        <p:tav tm="100000">
                                          <p:val>
                                            <p:strVal val="#ppt_x"/>
                                          </p:val>
                                        </p:tav>
                                      </p:tavLst>
                                    </p:anim>
                                  </p:childTnLst>
                                </p:cTn>
                              </p:par>
                              <p:par>
                                <p:cTn id="107" presetID="2" presetClass="entr" presetSubtype="8" fill="hold" nodeType="withEffect">
                                  <p:stCondLst>
                                    <p:cond delay="250"/>
                                  </p:stCondLst>
                                  <p:childTnLst>
                                    <p:set>
                                      <p:cBhvr>
                                        <p:cTn id="108" dur="1" fill="hold">
                                          <p:stCondLst>
                                            <p:cond delay="0"/>
                                          </p:stCondLst>
                                        </p:cTn>
                                        <p:tgtEl>
                                          <p:spTgt spid="60">
                                            <p:txEl>
                                              <p:pRg st="6" end="6"/>
                                            </p:txEl>
                                          </p:spTgt>
                                        </p:tgtEl>
                                        <p:attrNameLst>
                                          <p:attrName>style.visibility</p:attrName>
                                        </p:attrNameLst>
                                      </p:cBhvr>
                                      <p:to>
                                        <p:strVal val="visible"/>
                                      </p:to>
                                    </p:set>
                                    <p:anim calcmode="lin" valueType="num">
                                      <p:cBhvr additive="base">
                                        <p:cTn id="109" dur="500"/>
                                        <p:tgtEl>
                                          <p:spTgt spid="60">
                                            <p:txEl>
                                              <p:pRg st="6" end="6"/>
                                            </p:txEl>
                                          </p:spTgt>
                                        </p:tgtEl>
                                        <p:attrNameLst>
                                          <p:attrName>ppt_x</p:attrName>
                                        </p:attrNameLst>
                                      </p:cBhvr>
                                      <p:tavLst>
                                        <p:tav tm="0">
                                          <p:val>
                                            <p:strVal val="#ppt_x-1"/>
                                          </p:val>
                                        </p:tav>
                                        <p:tav tm="100000">
                                          <p:val>
                                            <p:strVal val="#ppt_x"/>
                                          </p:val>
                                        </p:tav>
                                      </p:tavLst>
                                    </p:anim>
                                  </p:childTnLst>
                                </p:cTn>
                              </p:par>
                              <p:par>
                                <p:cTn id="110" presetID="2" presetClass="entr" presetSubtype="8" fill="hold" nodeType="withEffect">
                                  <p:stCondLst>
                                    <p:cond delay="250"/>
                                  </p:stCondLst>
                                  <p:childTnLst>
                                    <p:set>
                                      <p:cBhvr>
                                        <p:cTn id="111" dur="1" fill="hold">
                                          <p:stCondLst>
                                            <p:cond delay="0"/>
                                          </p:stCondLst>
                                        </p:cTn>
                                        <p:tgtEl>
                                          <p:spTgt spid="60">
                                            <p:txEl>
                                              <p:pRg st="7" end="7"/>
                                            </p:txEl>
                                          </p:spTgt>
                                        </p:tgtEl>
                                        <p:attrNameLst>
                                          <p:attrName>style.visibility</p:attrName>
                                        </p:attrNameLst>
                                      </p:cBhvr>
                                      <p:to>
                                        <p:strVal val="visible"/>
                                      </p:to>
                                    </p:set>
                                    <p:anim calcmode="lin" valueType="num">
                                      <p:cBhvr additive="base">
                                        <p:cTn id="112" dur="500"/>
                                        <p:tgtEl>
                                          <p:spTgt spid="60">
                                            <p:txEl>
                                              <p:pRg st="7" end="7"/>
                                            </p:txEl>
                                          </p:spTgt>
                                        </p:tgtEl>
                                        <p:attrNameLst>
                                          <p:attrName>ppt_x</p:attrName>
                                        </p:attrNameLst>
                                      </p:cBhvr>
                                      <p:tavLst>
                                        <p:tav tm="0">
                                          <p:val>
                                            <p:strVal val="#ppt_x-1"/>
                                          </p:val>
                                        </p:tav>
                                        <p:tav tm="100000">
                                          <p:val>
                                            <p:strVal val="#ppt_x"/>
                                          </p:val>
                                        </p:tav>
                                      </p:tavLst>
                                    </p:anim>
                                  </p:childTnLst>
                                </p:cTn>
                              </p:par>
                              <p:par>
                                <p:cTn id="113" presetID="2" presetClass="entr" presetSubtype="8" fill="hold" nodeType="withEffect">
                                  <p:stCondLst>
                                    <p:cond delay="250"/>
                                  </p:stCondLst>
                                  <p:childTnLst>
                                    <p:set>
                                      <p:cBhvr>
                                        <p:cTn id="114" dur="1" fill="hold">
                                          <p:stCondLst>
                                            <p:cond delay="0"/>
                                          </p:stCondLst>
                                        </p:cTn>
                                        <p:tgtEl>
                                          <p:spTgt spid="60">
                                            <p:txEl>
                                              <p:pRg st="8" end="8"/>
                                            </p:txEl>
                                          </p:spTgt>
                                        </p:tgtEl>
                                        <p:attrNameLst>
                                          <p:attrName>style.visibility</p:attrName>
                                        </p:attrNameLst>
                                      </p:cBhvr>
                                      <p:to>
                                        <p:strVal val="visible"/>
                                      </p:to>
                                    </p:set>
                                    <p:anim calcmode="lin" valueType="num">
                                      <p:cBhvr additive="base">
                                        <p:cTn id="115" dur="500"/>
                                        <p:tgtEl>
                                          <p:spTgt spid="60">
                                            <p:txEl>
                                              <p:pRg st="8" end="8"/>
                                            </p:txEl>
                                          </p:spTgt>
                                        </p:tgtEl>
                                        <p:attrNameLst>
                                          <p:attrName>ppt_x</p:attrName>
                                        </p:attrNameLst>
                                      </p:cBhvr>
                                      <p:tavLst>
                                        <p:tav tm="0">
                                          <p:val>
                                            <p:strVal val="#ppt_x-1"/>
                                          </p:val>
                                        </p:tav>
                                        <p:tav tm="100000">
                                          <p:val>
                                            <p:strVal val="#ppt_x"/>
                                          </p:val>
                                        </p:tav>
                                      </p:tavLst>
                                    </p:anim>
                                  </p:childTnLst>
                                </p:cTn>
                              </p:par>
                            </p:childTnLst>
                          </p:cTn>
                        </p:par>
                        <p:par>
                          <p:cTn id="116" fill="hold">
                            <p:stCondLst>
                              <p:cond delay="500"/>
                            </p:stCondLst>
                            <p:childTnLst>
                              <p:par>
                                <p:cTn id="117" presetID="10" presetClass="entr" presetSubtype="0" fill="hold" nodeType="afterEffect">
                                  <p:stCondLst>
                                    <p:cond delay="0"/>
                                  </p:stCondLst>
                                  <p:childTnLst>
                                    <p:set>
                                      <p:cBhvr>
                                        <p:cTn id="118" dur="1" fill="hold">
                                          <p:stCondLst>
                                            <p:cond delay="0"/>
                                          </p:stCondLst>
                                        </p:cTn>
                                        <p:tgtEl>
                                          <p:spTgt spid="58">
                                            <p:txEl>
                                              <p:pRg st="0" end="0"/>
                                            </p:txEl>
                                          </p:spTgt>
                                        </p:tgtEl>
                                        <p:attrNameLst>
                                          <p:attrName>style.visibility</p:attrName>
                                        </p:attrNameLst>
                                      </p:cBhvr>
                                      <p:to>
                                        <p:strVal val="visible"/>
                                      </p:to>
                                    </p:set>
                                    <p:animEffect transition="in" filter="fade">
                                      <p:cBhvr>
                                        <p:cTn id="119" dur="1000"/>
                                        <p:tgtEl>
                                          <p:spTgt spid="58">
                                            <p:txEl>
                                              <p:pRg st="0" end="0"/>
                                            </p:txEl>
                                          </p:spTgt>
                                        </p:tgtEl>
                                      </p:cBhvr>
                                    </p:animEffect>
                                  </p:childTnLst>
                                </p:cTn>
                              </p:par>
                            </p:childTnLst>
                          </p:cTn>
                        </p:par>
                        <p:par>
                          <p:cTn id="120" fill="hold">
                            <p:stCondLst>
                              <p:cond delay="1500"/>
                            </p:stCondLst>
                            <p:childTnLst>
                              <p:par>
                                <p:cTn id="121" presetID="10" presetClass="entr" presetSubtype="0" fill="hold" nodeType="afterEffect">
                                  <p:stCondLst>
                                    <p:cond delay="0"/>
                                  </p:stCondLst>
                                  <p:childTnLst>
                                    <p:set>
                                      <p:cBhvr>
                                        <p:cTn id="122" dur="1" fill="hold">
                                          <p:stCondLst>
                                            <p:cond delay="0"/>
                                          </p:stCondLst>
                                        </p:cTn>
                                        <p:tgtEl>
                                          <p:spTgt spid="58">
                                            <p:txEl>
                                              <p:pRg st="1" end="1"/>
                                            </p:txEl>
                                          </p:spTgt>
                                        </p:tgtEl>
                                        <p:attrNameLst>
                                          <p:attrName>style.visibility</p:attrName>
                                        </p:attrNameLst>
                                      </p:cBhvr>
                                      <p:to>
                                        <p:strVal val="visible"/>
                                      </p:to>
                                    </p:set>
                                    <p:animEffect transition="in" filter="fade">
                                      <p:cBhvr>
                                        <p:cTn id="123" dur="1000"/>
                                        <p:tgtEl>
                                          <p:spTgt spid="58">
                                            <p:txEl>
                                              <p:pRg st="1" end="1"/>
                                            </p:txEl>
                                          </p:spTgt>
                                        </p:tgtEl>
                                      </p:cBhvr>
                                    </p:animEffect>
                                  </p:childTnLst>
                                </p:cTn>
                              </p:par>
                            </p:childTnLst>
                          </p:cTn>
                        </p:par>
                        <p:par>
                          <p:cTn id="124" fill="hold">
                            <p:stCondLst>
                              <p:cond delay="2500"/>
                            </p:stCondLst>
                            <p:childTnLst>
                              <p:par>
                                <p:cTn id="125" presetID="10" presetClass="entr" presetSubtype="0" fill="hold" nodeType="afterEffect">
                                  <p:stCondLst>
                                    <p:cond delay="0"/>
                                  </p:stCondLst>
                                  <p:childTnLst>
                                    <p:set>
                                      <p:cBhvr>
                                        <p:cTn id="126" dur="1" fill="hold">
                                          <p:stCondLst>
                                            <p:cond delay="0"/>
                                          </p:stCondLst>
                                        </p:cTn>
                                        <p:tgtEl>
                                          <p:spTgt spid="58">
                                            <p:txEl>
                                              <p:pRg st="2" end="2"/>
                                            </p:txEl>
                                          </p:spTgt>
                                        </p:tgtEl>
                                        <p:attrNameLst>
                                          <p:attrName>style.visibility</p:attrName>
                                        </p:attrNameLst>
                                      </p:cBhvr>
                                      <p:to>
                                        <p:strVal val="visible"/>
                                      </p:to>
                                    </p:set>
                                    <p:animEffect transition="in" filter="fade">
                                      <p:cBhvr>
                                        <p:cTn id="127" dur="1000"/>
                                        <p:tgtEl>
                                          <p:spTgt spid="58">
                                            <p:txEl>
                                              <p:pRg st="2" end="2"/>
                                            </p:txEl>
                                          </p:spTgt>
                                        </p:tgtEl>
                                      </p:cBhvr>
                                    </p:animEffect>
                                  </p:childTnLst>
                                </p:cTn>
                              </p:par>
                            </p:childTnLst>
                          </p:cTn>
                        </p:par>
                        <p:par>
                          <p:cTn id="128" fill="hold">
                            <p:stCondLst>
                              <p:cond delay="3500"/>
                            </p:stCondLst>
                            <p:childTnLst>
                              <p:par>
                                <p:cTn id="129" presetID="10" presetClass="entr" presetSubtype="0" fill="hold" nodeType="afterEffect">
                                  <p:stCondLst>
                                    <p:cond delay="0"/>
                                  </p:stCondLst>
                                  <p:childTnLst>
                                    <p:set>
                                      <p:cBhvr>
                                        <p:cTn id="130" dur="1" fill="hold">
                                          <p:stCondLst>
                                            <p:cond delay="0"/>
                                          </p:stCondLst>
                                        </p:cTn>
                                        <p:tgtEl>
                                          <p:spTgt spid="58">
                                            <p:txEl>
                                              <p:pRg st="3" end="3"/>
                                            </p:txEl>
                                          </p:spTgt>
                                        </p:tgtEl>
                                        <p:attrNameLst>
                                          <p:attrName>style.visibility</p:attrName>
                                        </p:attrNameLst>
                                      </p:cBhvr>
                                      <p:to>
                                        <p:strVal val="visible"/>
                                      </p:to>
                                    </p:set>
                                    <p:animEffect transition="in" filter="fade">
                                      <p:cBhvr>
                                        <p:cTn id="131" dur="1000"/>
                                        <p:tgtEl>
                                          <p:spTgt spid="58">
                                            <p:txEl>
                                              <p:pRg st="3" end="3"/>
                                            </p:txEl>
                                          </p:spTgt>
                                        </p:tgtEl>
                                      </p:cBhvr>
                                    </p:animEffect>
                                  </p:childTnLst>
                                </p:cTn>
                              </p:par>
                            </p:childTnLst>
                          </p:cTn>
                        </p:par>
                        <p:par>
                          <p:cTn id="132" fill="hold">
                            <p:stCondLst>
                              <p:cond delay="4500"/>
                            </p:stCondLst>
                            <p:childTnLst>
                              <p:par>
                                <p:cTn id="133" presetID="10" presetClass="entr" presetSubtype="0" fill="hold" nodeType="afterEffect">
                                  <p:stCondLst>
                                    <p:cond delay="0"/>
                                  </p:stCondLst>
                                  <p:childTnLst>
                                    <p:set>
                                      <p:cBhvr>
                                        <p:cTn id="134" dur="1" fill="hold">
                                          <p:stCondLst>
                                            <p:cond delay="0"/>
                                          </p:stCondLst>
                                        </p:cTn>
                                        <p:tgtEl>
                                          <p:spTgt spid="58">
                                            <p:txEl>
                                              <p:pRg st="4" end="4"/>
                                            </p:txEl>
                                          </p:spTgt>
                                        </p:tgtEl>
                                        <p:attrNameLst>
                                          <p:attrName>style.visibility</p:attrName>
                                        </p:attrNameLst>
                                      </p:cBhvr>
                                      <p:to>
                                        <p:strVal val="visible"/>
                                      </p:to>
                                    </p:set>
                                    <p:animEffect transition="in" filter="fade">
                                      <p:cBhvr>
                                        <p:cTn id="135" dur="1000"/>
                                        <p:tgtEl>
                                          <p:spTgt spid="58">
                                            <p:txEl>
                                              <p:pRg st="4" end="4"/>
                                            </p:txEl>
                                          </p:spTgt>
                                        </p:tgtEl>
                                      </p:cBhvr>
                                    </p:animEffect>
                                  </p:childTnLst>
                                </p:cTn>
                              </p:par>
                            </p:childTnLst>
                          </p:cTn>
                        </p:par>
                        <p:par>
                          <p:cTn id="136" fill="hold">
                            <p:stCondLst>
                              <p:cond delay="5500"/>
                            </p:stCondLst>
                            <p:childTnLst>
                              <p:par>
                                <p:cTn id="137" presetID="10" presetClass="entr" presetSubtype="0" fill="hold" nodeType="afterEffect">
                                  <p:stCondLst>
                                    <p:cond delay="0"/>
                                  </p:stCondLst>
                                  <p:childTnLst>
                                    <p:set>
                                      <p:cBhvr>
                                        <p:cTn id="138" dur="1" fill="hold">
                                          <p:stCondLst>
                                            <p:cond delay="0"/>
                                          </p:stCondLst>
                                        </p:cTn>
                                        <p:tgtEl>
                                          <p:spTgt spid="58">
                                            <p:txEl>
                                              <p:pRg st="5" end="5"/>
                                            </p:txEl>
                                          </p:spTgt>
                                        </p:tgtEl>
                                        <p:attrNameLst>
                                          <p:attrName>style.visibility</p:attrName>
                                        </p:attrNameLst>
                                      </p:cBhvr>
                                      <p:to>
                                        <p:strVal val="visible"/>
                                      </p:to>
                                    </p:set>
                                    <p:animEffect transition="in" filter="fade">
                                      <p:cBhvr>
                                        <p:cTn id="139" dur="1000"/>
                                        <p:tgtEl>
                                          <p:spTgt spid="58">
                                            <p:txEl>
                                              <p:pRg st="5" end="5"/>
                                            </p:txEl>
                                          </p:spTgt>
                                        </p:tgtEl>
                                      </p:cBhvr>
                                    </p:animEffect>
                                  </p:childTnLst>
                                </p:cTn>
                              </p:par>
                            </p:childTnLst>
                          </p:cTn>
                        </p:par>
                        <p:par>
                          <p:cTn id="140" fill="hold">
                            <p:stCondLst>
                              <p:cond delay="6500"/>
                            </p:stCondLst>
                            <p:childTnLst>
                              <p:par>
                                <p:cTn id="141" presetID="10" presetClass="entr" presetSubtype="0" fill="hold" nodeType="afterEffect">
                                  <p:stCondLst>
                                    <p:cond delay="0"/>
                                  </p:stCondLst>
                                  <p:childTnLst>
                                    <p:set>
                                      <p:cBhvr>
                                        <p:cTn id="142" dur="1" fill="hold">
                                          <p:stCondLst>
                                            <p:cond delay="0"/>
                                          </p:stCondLst>
                                        </p:cTn>
                                        <p:tgtEl>
                                          <p:spTgt spid="58">
                                            <p:txEl>
                                              <p:pRg st="6" end="6"/>
                                            </p:txEl>
                                          </p:spTgt>
                                        </p:tgtEl>
                                        <p:attrNameLst>
                                          <p:attrName>style.visibility</p:attrName>
                                        </p:attrNameLst>
                                      </p:cBhvr>
                                      <p:to>
                                        <p:strVal val="visible"/>
                                      </p:to>
                                    </p:set>
                                    <p:animEffect transition="in" filter="fade">
                                      <p:cBhvr>
                                        <p:cTn id="143" dur="1000"/>
                                        <p:tgtEl>
                                          <p:spTgt spid="58">
                                            <p:txEl>
                                              <p:pRg st="6" end="6"/>
                                            </p:txEl>
                                          </p:spTgt>
                                        </p:tgtEl>
                                      </p:cBhvr>
                                    </p:animEffect>
                                  </p:childTnLst>
                                </p:cTn>
                              </p:par>
                            </p:childTnLst>
                          </p:cTn>
                        </p:par>
                        <p:par>
                          <p:cTn id="144" fill="hold">
                            <p:stCondLst>
                              <p:cond delay="7500"/>
                            </p:stCondLst>
                            <p:childTnLst>
                              <p:par>
                                <p:cTn id="145" presetID="10" presetClass="entr" presetSubtype="0" fill="hold" nodeType="afterEffect">
                                  <p:stCondLst>
                                    <p:cond delay="0"/>
                                  </p:stCondLst>
                                  <p:childTnLst>
                                    <p:set>
                                      <p:cBhvr>
                                        <p:cTn id="146" dur="1" fill="hold">
                                          <p:stCondLst>
                                            <p:cond delay="0"/>
                                          </p:stCondLst>
                                        </p:cTn>
                                        <p:tgtEl>
                                          <p:spTgt spid="58">
                                            <p:txEl>
                                              <p:pRg st="7" end="7"/>
                                            </p:txEl>
                                          </p:spTgt>
                                        </p:tgtEl>
                                        <p:attrNameLst>
                                          <p:attrName>style.visibility</p:attrName>
                                        </p:attrNameLst>
                                      </p:cBhvr>
                                      <p:to>
                                        <p:strVal val="visible"/>
                                      </p:to>
                                    </p:set>
                                    <p:animEffect transition="in" filter="fade">
                                      <p:cBhvr>
                                        <p:cTn id="147" dur="1000"/>
                                        <p:tgtEl>
                                          <p:spTgt spid="58">
                                            <p:txEl>
                                              <p:pRg st="7" end="7"/>
                                            </p:txEl>
                                          </p:spTgt>
                                        </p:tgtEl>
                                      </p:cBhvr>
                                    </p:animEffect>
                                  </p:childTnLst>
                                </p:cTn>
                              </p:par>
                            </p:childTnLst>
                          </p:cTn>
                        </p:par>
                        <p:par>
                          <p:cTn id="148" fill="hold">
                            <p:stCondLst>
                              <p:cond delay="8500"/>
                            </p:stCondLst>
                            <p:childTnLst>
                              <p:par>
                                <p:cTn id="149" presetID="10" presetClass="entr" presetSubtype="0" fill="hold" nodeType="afterEffect">
                                  <p:stCondLst>
                                    <p:cond delay="0"/>
                                  </p:stCondLst>
                                  <p:childTnLst>
                                    <p:set>
                                      <p:cBhvr>
                                        <p:cTn id="150" dur="1" fill="hold">
                                          <p:stCondLst>
                                            <p:cond delay="0"/>
                                          </p:stCondLst>
                                        </p:cTn>
                                        <p:tgtEl>
                                          <p:spTgt spid="58">
                                            <p:txEl>
                                              <p:pRg st="8" end="8"/>
                                            </p:txEl>
                                          </p:spTgt>
                                        </p:tgtEl>
                                        <p:attrNameLst>
                                          <p:attrName>style.visibility</p:attrName>
                                        </p:attrNameLst>
                                      </p:cBhvr>
                                      <p:to>
                                        <p:strVal val="visible"/>
                                      </p:to>
                                    </p:set>
                                    <p:animEffect transition="in" filter="fade">
                                      <p:cBhvr>
                                        <p:cTn id="151" dur="1000"/>
                                        <p:tgtEl>
                                          <p:spTgt spid="58">
                                            <p:txEl>
                                              <p:pRg st="8" end="8"/>
                                            </p:txEl>
                                          </p:spTgt>
                                        </p:tgtEl>
                                      </p:cBhvr>
                                    </p:animEffect>
                                  </p:childTnLst>
                                </p:cTn>
                              </p:par>
                            </p:childTnLst>
                          </p:cTn>
                        </p:par>
                        <p:par>
                          <p:cTn id="152" fill="hold">
                            <p:stCondLst>
                              <p:cond delay="9500"/>
                            </p:stCondLst>
                            <p:childTnLst>
                              <p:par>
                                <p:cTn id="153" presetID="10" presetClass="entr" presetSubtype="0" fill="hold" nodeType="afterEffect">
                                  <p:stCondLst>
                                    <p:cond delay="0"/>
                                  </p:stCondLst>
                                  <p:childTnLst>
                                    <p:set>
                                      <p:cBhvr>
                                        <p:cTn id="154" dur="1" fill="hold">
                                          <p:stCondLst>
                                            <p:cond delay="0"/>
                                          </p:stCondLst>
                                        </p:cTn>
                                        <p:tgtEl>
                                          <p:spTgt spid="59">
                                            <p:txEl>
                                              <p:pRg st="0" end="0"/>
                                            </p:txEl>
                                          </p:spTgt>
                                        </p:tgtEl>
                                        <p:attrNameLst>
                                          <p:attrName>style.visibility</p:attrName>
                                        </p:attrNameLst>
                                      </p:cBhvr>
                                      <p:to>
                                        <p:strVal val="visible"/>
                                      </p:to>
                                    </p:set>
                                    <p:animEffect transition="in" filter="fade">
                                      <p:cBhvr>
                                        <p:cTn id="155" dur="1000"/>
                                        <p:tgtEl>
                                          <p:spTgt spid="59">
                                            <p:txEl>
                                              <p:pRg st="0" end="0"/>
                                            </p:txEl>
                                          </p:spTgt>
                                        </p:tgtEl>
                                      </p:cBhvr>
                                    </p:animEffect>
                                  </p:childTnLst>
                                </p:cTn>
                              </p:par>
                            </p:childTnLst>
                          </p:cTn>
                        </p:par>
                        <p:par>
                          <p:cTn id="156" fill="hold">
                            <p:stCondLst>
                              <p:cond delay="10500"/>
                            </p:stCondLst>
                            <p:childTnLst>
                              <p:par>
                                <p:cTn id="157" presetID="10" presetClass="entr" presetSubtype="0" fill="hold" nodeType="afterEffect">
                                  <p:stCondLst>
                                    <p:cond delay="0"/>
                                  </p:stCondLst>
                                  <p:childTnLst>
                                    <p:set>
                                      <p:cBhvr>
                                        <p:cTn id="158" dur="1" fill="hold">
                                          <p:stCondLst>
                                            <p:cond delay="0"/>
                                          </p:stCondLst>
                                        </p:cTn>
                                        <p:tgtEl>
                                          <p:spTgt spid="59">
                                            <p:txEl>
                                              <p:pRg st="1" end="1"/>
                                            </p:txEl>
                                          </p:spTgt>
                                        </p:tgtEl>
                                        <p:attrNameLst>
                                          <p:attrName>style.visibility</p:attrName>
                                        </p:attrNameLst>
                                      </p:cBhvr>
                                      <p:to>
                                        <p:strVal val="visible"/>
                                      </p:to>
                                    </p:set>
                                    <p:animEffect transition="in" filter="fade">
                                      <p:cBhvr>
                                        <p:cTn id="159" dur="1000"/>
                                        <p:tgtEl>
                                          <p:spTgt spid="59">
                                            <p:txEl>
                                              <p:pRg st="1" end="1"/>
                                            </p:txEl>
                                          </p:spTgt>
                                        </p:tgtEl>
                                      </p:cBhvr>
                                    </p:animEffect>
                                  </p:childTnLst>
                                </p:cTn>
                              </p:par>
                            </p:childTnLst>
                          </p:cTn>
                        </p:par>
                        <p:par>
                          <p:cTn id="160" fill="hold">
                            <p:stCondLst>
                              <p:cond delay="11500"/>
                            </p:stCondLst>
                            <p:childTnLst>
                              <p:par>
                                <p:cTn id="161" presetID="10" presetClass="entr" presetSubtype="0" fill="hold" nodeType="afterEffect">
                                  <p:stCondLst>
                                    <p:cond delay="0"/>
                                  </p:stCondLst>
                                  <p:childTnLst>
                                    <p:set>
                                      <p:cBhvr>
                                        <p:cTn id="162" dur="1" fill="hold">
                                          <p:stCondLst>
                                            <p:cond delay="0"/>
                                          </p:stCondLst>
                                        </p:cTn>
                                        <p:tgtEl>
                                          <p:spTgt spid="59">
                                            <p:txEl>
                                              <p:pRg st="2" end="2"/>
                                            </p:txEl>
                                          </p:spTgt>
                                        </p:tgtEl>
                                        <p:attrNameLst>
                                          <p:attrName>style.visibility</p:attrName>
                                        </p:attrNameLst>
                                      </p:cBhvr>
                                      <p:to>
                                        <p:strVal val="visible"/>
                                      </p:to>
                                    </p:set>
                                    <p:animEffect transition="in" filter="fade">
                                      <p:cBhvr>
                                        <p:cTn id="163" dur="1000"/>
                                        <p:tgtEl>
                                          <p:spTgt spid="59">
                                            <p:txEl>
                                              <p:pRg st="2" end="2"/>
                                            </p:txEl>
                                          </p:spTgt>
                                        </p:tgtEl>
                                      </p:cBhvr>
                                    </p:animEffect>
                                  </p:childTnLst>
                                </p:cTn>
                              </p:par>
                            </p:childTnLst>
                          </p:cTn>
                        </p:par>
                        <p:par>
                          <p:cTn id="164" fill="hold">
                            <p:stCondLst>
                              <p:cond delay="12500"/>
                            </p:stCondLst>
                            <p:childTnLst>
                              <p:par>
                                <p:cTn id="165" presetID="10" presetClass="entr" presetSubtype="0" fill="hold" nodeType="afterEffect">
                                  <p:stCondLst>
                                    <p:cond delay="0"/>
                                  </p:stCondLst>
                                  <p:childTnLst>
                                    <p:set>
                                      <p:cBhvr>
                                        <p:cTn id="166" dur="1" fill="hold">
                                          <p:stCondLst>
                                            <p:cond delay="0"/>
                                          </p:stCondLst>
                                        </p:cTn>
                                        <p:tgtEl>
                                          <p:spTgt spid="59">
                                            <p:txEl>
                                              <p:pRg st="3" end="3"/>
                                            </p:txEl>
                                          </p:spTgt>
                                        </p:tgtEl>
                                        <p:attrNameLst>
                                          <p:attrName>style.visibility</p:attrName>
                                        </p:attrNameLst>
                                      </p:cBhvr>
                                      <p:to>
                                        <p:strVal val="visible"/>
                                      </p:to>
                                    </p:set>
                                    <p:animEffect transition="in" filter="fade">
                                      <p:cBhvr>
                                        <p:cTn id="167" dur="1000"/>
                                        <p:tgtEl>
                                          <p:spTgt spid="59">
                                            <p:txEl>
                                              <p:pRg st="3" end="3"/>
                                            </p:txEl>
                                          </p:spTgt>
                                        </p:tgtEl>
                                      </p:cBhvr>
                                    </p:animEffect>
                                  </p:childTnLst>
                                </p:cTn>
                              </p:par>
                            </p:childTnLst>
                          </p:cTn>
                        </p:par>
                        <p:par>
                          <p:cTn id="168" fill="hold">
                            <p:stCondLst>
                              <p:cond delay="13500"/>
                            </p:stCondLst>
                            <p:childTnLst>
                              <p:par>
                                <p:cTn id="169" presetID="10" presetClass="entr" presetSubtype="0" fill="hold" nodeType="afterEffect">
                                  <p:stCondLst>
                                    <p:cond delay="0"/>
                                  </p:stCondLst>
                                  <p:childTnLst>
                                    <p:set>
                                      <p:cBhvr>
                                        <p:cTn id="170" dur="1" fill="hold">
                                          <p:stCondLst>
                                            <p:cond delay="0"/>
                                          </p:stCondLst>
                                        </p:cTn>
                                        <p:tgtEl>
                                          <p:spTgt spid="59">
                                            <p:txEl>
                                              <p:pRg st="4" end="4"/>
                                            </p:txEl>
                                          </p:spTgt>
                                        </p:tgtEl>
                                        <p:attrNameLst>
                                          <p:attrName>style.visibility</p:attrName>
                                        </p:attrNameLst>
                                      </p:cBhvr>
                                      <p:to>
                                        <p:strVal val="visible"/>
                                      </p:to>
                                    </p:set>
                                    <p:animEffect transition="in" filter="fade">
                                      <p:cBhvr>
                                        <p:cTn id="171" dur="1000"/>
                                        <p:tgtEl>
                                          <p:spTgt spid="59">
                                            <p:txEl>
                                              <p:pRg st="4" end="4"/>
                                            </p:txEl>
                                          </p:spTgt>
                                        </p:tgtEl>
                                      </p:cBhvr>
                                    </p:animEffect>
                                  </p:childTnLst>
                                </p:cTn>
                              </p:par>
                            </p:childTnLst>
                          </p:cTn>
                        </p:par>
                        <p:par>
                          <p:cTn id="172" fill="hold">
                            <p:stCondLst>
                              <p:cond delay="14500"/>
                            </p:stCondLst>
                            <p:childTnLst>
                              <p:par>
                                <p:cTn id="173" presetID="10" presetClass="entr" presetSubtype="0" fill="hold" nodeType="afterEffect">
                                  <p:stCondLst>
                                    <p:cond delay="0"/>
                                  </p:stCondLst>
                                  <p:childTnLst>
                                    <p:set>
                                      <p:cBhvr>
                                        <p:cTn id="174" dur="1" fill="hold">
                                          <p:stCondLst>
                                            <p:cond delay="0"/>
                                          </p:stCondLst>
                                        </p:cTn>
                                        <p:tgtEl>
                                          <p:spTgt spid="59">
                                            <p:txEl>
                                              <p:pRg st="5" end="5"/>
                                            </p:txEl>
                                          </p:spTgt>
                                        </p:tgtEl>
                                        <p:attrNameLst>
                                          <p:attrName>style.visibility</p:attrName>
                                        </p:attrNameLst>
                                      </p:cBhvr>
                                      <p:to>
                                        <p:strVal val="visible"/>
                                      </p:to>
                                    </p:set>
                                    <p:animEffect transition="in" filter="fade">
                                      <p:cBhvr>
                                        <p:cTn id="175" dur="1000"/>
                                        <p:tgtEl>
                                          <p:spTgt spid="59">
                                            <p:txEl>
                                              <p:pRg st="5" end="5"/>
                                            </p:txEl>
                                          </p:spTgt>
                                        </p:tgtEl>
                                      </p:cBhvr>
                                    </p:animEffect>
                                  </p:childTnLst>
                                </p:cTn>
                              </p:par>
                            </p:childTnLst>
                          </p:cTn>
                        </p:par>
                        <p:par>
                          <p:cTn id="176" fill="hold">
                            <p:stCondLst>
                              <p:cond delay="15500"/>
                            </p:stCondLst>
                            <p:childTnLst>
                              <p:par>
                                <p:cTn id="177" presetID="10" presetClass="entr" presetSubtype="0" fill="hold" nodeType="afterEffect">
                                  <p:stCondLst>
                                    <p:cond delay="0"/>
                                  </p:stCondLst>
                                  <p:childTnLst>
                                    <p:set>
                                      <p:cBhvr>
                                        <p:cTn id="178" dur="1" fill="hold">
                                          <p:stCondLst>
                                            <p:cond delay="0"/>
                                          </p:stCondLst>
                                        </p:cTn>
                                        <p:tgtEl>
                                          <p:spTgt spid="59">
                                            <p:txEl>
                                              <p:pRg st="6" end="6"/>
                                            </p:txEl>
                                          </p:spTgt>
                                        </p:tgtEl>
                                        <p:attrNameLst>
                                          <p:attrName>style.visibility</p:attrName>
                                        </p:attrNameLst>
                                      </p:cBhvr>
                                      <p:to>
                                        <p:strVal val="visible"/>
                                      </p:to>
                                    </p:set>
                                    <p:animEffect transition="in" filter="fade">
                                      <p:cBhvr>
                                        <p:cTn id="179" dur="1000"/>
                                        <p:tgtEl>
                                          <p:spTgt spid="59">
                                            <p:txEl>
                                              <p:pRg st="6" end="6"/>
                                            </p:txEl>
                                          </p:spTgt>
                                        </p:tgtEl>
                                      </p:cBhvr>
                                    </p:animEffect>
                                  </p:childTnLst>
                                </p:cTn>
                              </p:par>
                            </p:childTnLst>
                          </p:cTn>
                        </p:par>
                        <p:par>
                          <p:cTn id="180" fill="hold">
                            <p:stCondLst>
                              <p:cond delay="16500"/>
                            </p:stCondLst>
                            <p:childTnLst>
                              <p:par>
                                <p:cTn id="181" presetID="10" presetClass="entr" presetSubtype="0" fill="hold" nodeType="afterEffect">
                                  <p:stCondLst>
                                    <p:cond delay="0"/>
                                  </p:stCondLst>
                                  <p:childTnLst>
                                    <p:set>
                                      <p:cBhvr>
                                        <p:cTn id="182" dur="1" fill="hold">
                                          <p:stCondLst>
                                            <p:cond delay="0"/>
                                          </p:stCondLst>
                                        </p:cTn>
                                        <p:tgtEl>
                                          <p:spTgt spid="59">
                                            <p:txEl>
                                              <p:pRg st="7" end="7"/>
                                            </p:txEl>
                                          </p:spTgt>
                                        </p:tgtEl>
                                        <p:attrNameLst>
                                          <p:attrName>style.visibility</p:attrName>
                                        </p:attrNameLst>
                                      </p:cBhvr>
                                      <p:to>
                                        <p:strVal val="visible"/>
                                      </p:to>
                                    </p:set>
                                    <p:animEffect transition="in" filter="fade">
                                      <p:cBhvr>
                                        <p:cTn id="183" dur="1000"/>
                                        <p:tgtEl>
                                          <p:spTgt spid="59">
                                            <p:txEl>
                                              <p:pRg st="7" end="7"/>
                                            </p:txEl>
                                          </p:spTgt>
                                        </p:tgtEl>
                                      </p:cBhvr>
                                    </p:animEffect>
                                  </p:childTnLst>
                                </p:cTn>
                              </p:par>
                            </p:childTnLst>
                          </p:cTn>
                        </p:par>
                        <p:par>
                          <p:cTn id="184" fill="hold">
                            <p:stCondLst>
                              <p:cond delay="17500"/>
                            </p:stCondLst>
                            <p:childTnLst>
                              <p:par>
                                <p:cTn id="185" presetID="10" presetClass="entr" presetSubtype="0" fill="hold" nodeType="afterEffect">
                                  <p:stCondLst>
                                    <p:cond delay="0"/>
                                  </p:stCondLst>
                                  <p:childTnLst>
                                    <p:set>
                                      <p:cBhvr>
                                        <p:cTn id="186" dur="1" fill="hold">
                                          <p:stCondLst>
                                            <p:cond delay="0"/>
                                          </p:stCondLst>
                                        </p:cTn>
                                        <p:tgtEl>
                                          <p:spTgt spid="59">
                                            <p:txEl>
                                              <p:pRg st="8" end="8"/>
                                            </p:txEl>
                                          </p:spTgt>
                                        </p:tgtEl>
                                        <p:attrNameLst>
                                          <p:attrName>style.visibility</p:attrName>
                                        </p:attrNameLst>
                                      </p:cBhvr>
                                      <p:to>
                                        <p:strVal val="visible"/>
                                      </p:to>
                                    </p:set>
                                    <p:animEffect transition="in" filter="fade">
                                      <p:cBhvr>
                                        <p:cTn id="187" dur="1000"/>
                                        <p:tgtEl>
                                          <p:spTgt spid="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Only">
  <p:cSld name="Text Only">
    <p:spTree>
      <p:nvGrpSpPr>
        <p:cNvPr id="1" name="Shape 64"/>
        <p:cNvGrpSpPr/>
        <p:nvPr/>
      </p:nvGrpSpPr>
      <p:grpSpPr>
        <a:xfrm>
          <a:off x="0" y="0"/>
          <a:ext cx="0" cy="0"/>
          <a:chOff x="0" y="0"/>
          <a:chExt cx="0" cy="0"/>
        </a:xfrm>
      </p:grpSpPr>
      <p:sp>
        <p:nvSpPr>
          <p:cNvPr id="65" name="Google Shape;65;p57"/>
          <p:cNvSpPr txBox="1">
            <a:spLocks noGrp="1"/>
          </p:cNvSpPr>
          <p:nvPr>
            <p:ph type="body" idx="1"/>
          </p:nvPr>
        </p:nvSpPr>
        <p:spPr>
          <a:xfrm>
            <a:off x="1582366" y="2551212"/>
            <a:ext cx="14905656" cy="2808312"/>
          </a:xfrm>
          <a:prstGeom prst="rect">
            <a:avLst/>
          </a:prstGeom>
          <a:noFill/>
          <a:ln>
            <a:noFill/>
          </a:ln>
        </p:spPr>
        <p:txBody>
          <a:bodyPr spcFirstLastPara="1" wrap="square" lIns="163275" tIns="81625" rIns="163275" bIns="81625" anchor="b" anchorCtr="0">
            <a:normAutofit/>
          </a:bodyPr>
          <a:lstStyle>
            <a:lvl1pPr marL="457200" lvl="0" indent="-228600" algn="ctr">
              <a:spcBef>
                <a:spcPts val="880"/>
              </a:spcBef>
              <a:spcAft>
                <a:spcPts val="0"/>
              </a:spcAft>
              <a:buClr>
                <a:schemeClr val="dk1"/>
              </a:buClr>
              <a:buSzPts val="4400"/>
              <a:buFont typeface="Aleo"/>
              <a:buNone/>
              <a:defRPr sz="4400">
                <a:solidFill>
                  <a:schemeClr val="dk1"/>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57"/>
          <p:cNvSpPr txBox="1">
            <a:spLocks noGrp="1"/>
          </p:cNvSpPr>
          <p:nvPr>
            <p:ph type="body" idx="2"/>
          </p:nvPr>
        </p:nvSpPr>
        <p:spPr>
          <a:xfrm>
            <a:off x="1582366" y="5503540"/>
            <a:ext cx="14905656" cy="1584176"/>
          </a:xfrm>
          <a:prstGeom prst="rect">
            <a:avLst/>
          </a:prstGeom>
          <a:noFill/>
          <a:ln>
            <a:noFill/>
          </a:ln>
        </p:spPr>
        <p:txBody>
          <a:bodyPr spcFirstLastPara="1" wrap="square" lIns="163275" tIns="81625" rIns="163275" bIns="81625" anchor="t" anchorCtr="0">
            <a:normAutofit/>
          </a:bodyPr>
          <a:lstStyle>
            <a:lvl1pPr marL="457200" lvl="0" indent="-228600" algn="ctr">
              <a:spcBef>
                <a:spcPts val="560"/>
              </a:spcBef>
              <a:spcAft>
                <a:spcPts val="0"/>
              </a:spcAft>
              <a:buClr>
                <a:schemeClr val="dk1"/>
              </a:buClr>
              <a:buSzPts val="2800"/>
              <a:buFont typeface="Aleo Light"/>
              <a:buNone/>
              <a:defRPr sz="2800">
                <a:solidFill>
                  <a:schemeClr val="dk1"/>
                </a:solidFill>
                <a:latin typeface="Aleo Light"/>
                <a:ea typeface="Aleo Light"/>
                <a:cs typeface="Aleo Light"/>
                <a:sym typeface="Aleo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Image 2">
  <p:cSld name="1_Image 2">
    <p:spTree>
      <p:nvGrpSpPr>
        <p:cNvPr id="1" name="Shape 67"/>
        <p:cNvGrpSpPr/>
        <p:nvPr/>
      </p:nvGrpSpPr>
      <p:grpSpPr>
        <a:xfrm>
          <a:off x="0" y="0"/>
          <a:ext cx="0" cy="0"/>
          <a:chOff x="0" y="0"/>
          <a:chExt cx="0" cy="0"/>
        </a:xfrm>
      </p:grpSpPr>
      <p:sp>
        <p:nvSpPr>
          <p:cNvPr id="68" name="Google Shape;68;p58"/>
          <p:cNvSpPr>
            <a:spLocks noGrp="1"/>
          </p:cNvSpPr>
          <p:nvPr>
            <p:ph type="pic" idx="2"/>
          </p:nvPr>
        </p:nvSpPr>
        <p:spPr>
          <a:xfrm>
            <a:off x="-1" y="0"/>
            <a:ext cx="18286413" cy="10287000"/>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rmAutofit/>
          </a:bodyPr>
          <a:lstStyle>
            <a:lvl1pPr marR="0" lvl="0" algn="l" rtl="0">
              <a:spcBef>
                <a:spcPts val="640"/>
              </a:spcBef>
              <a:spcAft>
                <a:spcPts val="0"/>
              </a:spcAft>
              <a:buClr>
                <a:srgbClr val="D8D8D8"/>
              </a:buClr>
              <a:buSzPts val="3200"/>
              <a:buFont typeface="Aleo Light"/>
              <a:buNone/>
              <a:defRPr sz="3200" b="0" i="0" u="none" strike="noStrike" cap="none">
                <a:solidFill>
                  <a:srgbClr val="D8D8D8"/>
                </a:solidFill>
                <a:latin typeface="Aleo Light"/>
                <a:ea typeface="Aleo Light"/>
                <a:cs typeface="Aleo Light"/>
                <a:sym typeface="Aleo Light"/>
              </a:defRPr>
            </a:lvl1pPr>
            <a:lvl2pPr marR="0" lvl="1"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R="0" lvl="2"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R="0" lvl="3"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R="0" lvl="4"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R="0" lvl="5"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R="0" lvl="6"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R="0" lvl="7"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R="0" lvl="8"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69" name="Google Shape;69;p58"/>
          <p:cNvSpPr txBox="1">
            <a:spLocks noGrp="1"/>
          </p:cNvSpPr>
          <p:nvPr>
            <p:ph type="body" idx="1"/>
          </p:nvPr>
        </p:nvSpPr>
        <p:spPr>
          <a:xfrm rot="-3600000">
            <a:off x="-3234737" y="2104724"/>
            <a:ext cx="9008864" cy="395875"/>
          </a:xfrm>
          <a:prstGeom prst="rect">
            <a:avLst/>
          </a:prstGeom>
          <a:solidFill>
            <a:schemeClr val="accent1"/>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 name="Google Shape;70;p58"/>
          <p:cNvSpPr txBox="1">
            <a:spLocks noGrp="1"/>
          </p:cNvSpPr>
          <p:nvPr>
            <p:ph type="body" idx="3"/>
          </p:nvPr>
        </p:nvSpPr>
        <p:spPr>
          <a:xfrm rot="-3600000">
            <a:off x="-3233714" y="445225"/>
            <a:ext cx="6764774" cy="266675"/>
          </a:xfrm>
          <a:prstGeom prst="rect">
            <a:avLst/>
          </a:prstGeom>
          <a:solidFill>
            <a:schemeClr val="accent3"/>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58"/>
          <p:cNvSpPr txBox="1">
            <a:spLocks noGrp="1"/>
          </p:cNvSpPr>
          <p:nvPr>
            <p:ph type="body" idx="4"/>
          </p:nvPr>
        </p:nvSpPr>
        <p:spPr>
          <a:xfrm rot="-3600000">
            <a:off x="-4437443" y="794291"/>
            <a:ext cx="10144009" cy="1267033"/>
          </a:xfrm>
          <a:prstGeom prst="rect">
            <a:avLst/>
          </a:prstGeom>
          <a:solidFill>
            <a:schemeClr val="accent2"/>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58"/>
          <p:cNvSpPr txBox="1">
            <a:spLocks noGrp="1"/>
          </p:cNvSpPr>
          <p:nvPr>
            <p:ph type="body" idx="5"/>
          </p:nvPr>
        </p:nvSpPr>
        <p:spPr>
          <a:xfrm rot="-3600000">
            <a:off x="-3886610" y="76831"/>
            <a:ext cx="6764774" cy="588126"/>
          </a:xfrm>
          <a:prstGeom prst="rect">
            <a:avLst/>
          </a:prstGeom>
          <a:solidFill>
            <a:schemeClr val="accent4"/>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 name="Google Shape;73;p58"/>
          <p:cNvSpPr txBox="1">
            <a:spLocks noGrp="1"/>
          </p:cNvSpPr>
          <p:nvPr>
            <p:ph type="body" idx="6"/>
          </p:nvPr>
        </p:nvSpPr>
        <p:spPr>
          <a:xfrm rot="-3600000">
            <a:off x="14767262" y="9809580"/>
            <a:ext cx="9008864" cy="395875"/>
          </a:xfrm>
          <a:prstGeom prst="rect">
            <a:avLst/>
          </a:prstGeom>
          <a:solidFill>
            <a:schemeClr val="accent1"/>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p58"/>
          <p:cNvSpPr txBox="1">
            <a:spLocks noGrp="1"/>
          </p:cNvSpPr>
          <p:nvPr>
            <p:ph type="body" idx="7"/>
          </p:nvPr>
        </p:nvSpPr>
        <p:spPr>
          <a:xfrm rot="-3600000">
            <a:off x="14768286" y="8150081"/>
            <a:ext cx="6764774" cy="266675"/>
          </a:xfrm>
          <a:prstGeom prst="rect">
            <a:avLst/>
          </a:prstGeom>
          <a:solidFill>
            <a:schemeClr val="accent3"/>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58"/>
          <p:cNvSpPr txBox="1">
            <a:spLocks noGrp="1"/>
          </p:cNvSpPr>
          <p:nvPr>
            <p:ph type="body" idx="8"/>
          </p:nvPr>
        </p:nvSpPr>
        <p:spPr>
          <a:xfrm rot="-3600000">
            <a:off x="13564556" y="8499147"/>
            <a:ext cx="10144009" cy="1267033"/>
          </a:xfrm>
          <a:prstGeom prst="rect">
            <a:avLst/>
          </a:prstGeom>
          <a:solidFill>
            <a:schemeClr val="accent2"/>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58"/>
          <p:cNvSpPr txBox="1">
            <a:spLocks noGrp="1"/>
          </p:cNvSpPr>
          <p:nvPr>
            <p:ph type="body" idx="9"/>
          </p:nvPr>
        </p:nvSpPr>
        <p:spPr>
          <a:xfrm rot="-3600000">
            <a:off x="14115390" y="7781687"/>
            <a:ext cx="6764774" cy="588126"/>
          </a:xfrm>
          <a:prstGeom prst="rect">
            <a:avLst/>
          </a:prstGeom>
          <a:solidFill>
            <a:schemeClr val="accent4"/>
          </a:solidFill>
          <a:ln>
            <a:noFill/>
          </a:ln>
        </p:spPr>
        <p:txBody>
          <a:bodyPr spcFirstLastPara="1" wrap="square" lIns="163275" tIns="81625" rIns="163275" bIns="81625" anchor="ctr" anchorCtr="0">
            <a:normAutofit/>
          </a:bodyPr>
          <a:lstStyle>
            <a:lvl1pPr marL="457200" lvl="0" indent="-228600" algn="l">
              <a:spcBef>
                <a:spcPts val="640"/>
              </a:spcBef>
              <a:spcAft>
                <a:spcPts val="0"/>
              </a:spcAft>
              <a:buClr>
                <a:srgbClr val="D8D8D8"/>
              </a:buClr>
              <a:buSzPts val="3200"/>
              <a:buFont typeface="Aleo"/>
              <a:buNone/>
              <a:defRPr sz="3200" b="1">
                <a:solidFill>
                  <a:srgbClr val="D8D8D8"/>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58"/>
          <p:cNvSpPr txBox="1">
            <a:spLocks noGrp="1"/>
          </p:cNvSpPr>
          <p:nvPr>
            <p:ph type="body" idx="13"/>
          </p:nvPr>
        </p:nvSpPr>
        <p:spPr>
          <a:xfrm>
            <a:off x="1654374" y="5359524"/>
            <a:ext cx="14905656" cy="1296144"/>
          </a:xfrm>
          <a:prstGeom prst="rect">
            <a:avLst/>
          </a:prstGeom>
          <a:noFill/>
          <a:ln>
            <a:noFill/>
          </a:ln>
        </p:spPr>
        <p:txBody>
          <a:bodyPr spcFirstLastPara="1" wrap="square" lIns="163275" tIns="81625" rIns="163275" bIns="81625" anchor="b" anchorCtr="0">
            <a:normAutofit/>
          </a:bodyPr>
          <a:lstStyle>
            <a:lvl1pPr marL="457200" lvl="0" indent="-228600" algn="ctr">
              <a:spcBef>
                <a:spcPts val="1320"/>
              </a:spcBef>
              <a:spcAft>
                <a:spcPts val="0"/>
              </a:spcAft>
              <a:buClr>
                <a:srgbClr val="F2F2F2"/>
              </a:buClr>
              <a:buSzPts val="6600"/>
              <a:buFont typeface="Aleo"/>
              <a:buNone/>
              <a:defRPr sz="6600">
                <a:solidFill>
                  <a:srgbClr val="F2F2F2"/>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58"/>
          <p:cNvSpPr txBox="1">
            <a:spLocks noGrp="1"/>
          </p:cNvSpPr>
          <p:nvPr>
            <p:ph type="body" idx="14"/>
          </p:nvPr>
        </p:nvSpPr>
        <p:spPr>
          <a:xfrm>
            <a:off x="1654374" y="6439644"/>
            <a:ext cx="14905656" cy="864096"/>
          </a:xfrm>
          <a:prstGeom prst="rect">
            <a:avLst/>
          </a:prstGeom>
          <a:noFill/>
          <a:ln>
            <a:noFill/>
          </a:ln>
        </p:spPr>
        <p:txBody>
          <a:bodyPr spcFirstLastPara="1" wrap="square" lIns="163275" tIns="81625" rIns="163275" bIns="81625" anchor="t" anchorCtr="0">
            <a:normAutofit/>
          </a:bodyPr>
          <a:lstStyle>
            <a:lvl1pPr marL="457200" lvl="0" indent="-228600" algn="ctr">
              <a:spcBef>
                <a:spcPts val="880"/>
              </a:spcBef>
              <a:spcAft>
                <a:spcPts val="0"/>
              </a:spcAft>
              <a:buClr>
                <a:srgbClr val="F2F2F2"/>
              </a:buClr>
              <a:buSzPts val="4400"/>
              <a:buFont typeface="Aleo"/>
              <a:buNone/>
              <a:defRPr sz="4400">
                <a:solidFill>
                  <a:srgbClr val="F2F2F2"/>
                </a:solidFill>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Effect transition="in" filter="fade">
                                      <p:cBhvr>
                                        <p:cTn id="7" dur="500"/>
                                        <p:tgtEl>
                                          <p:spTgt spid="7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7">
                                            <p:txEl>
                                              <p:pRg st="1" end="1"/>
                                            </p:txEl>
                                          </p:spTgt>
                                        </p:tgtEl>
                                        <p:attrNameLst>
                                          <p:attrName>style.visibility</p:attrName>
                                        </p:attrNameLst>
                                      </p:cBhvr>
                                      <p:to>
                                        <p:strVal val="visible"/>
                                      </p:to>
                                    </p:set>
                                    <p:animEffect transition="in" filter="fade">
                                      <p:cBhvr>
                                        <p:cTn id="10" dur="500"/>
                                        <p:tgtEl>
                                          <p:spTgt spid="7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7">
                                            <p:txEl>
                                              <p:pRg st="2" end="2"/>
                                            </p:txEl>
                                          </p:spTgt>
                                        </p:tgtEl>
                                        <p:attrNameLst>
                                          <p:attrName>style.visibility</p:attrName>
                                        </p:attrNameLst>
                                      </p:cBhvr>
                                      <p:to>
                                        <p:strVal val="visible"/>
                                      </p:to>
                                    </p:set>
                                    <p:animEffect transition="in" filter="fade">
                                      <p:cBhvr>
                                        <p:cTn id="13" dur="500"/>
                                        <p:tgtEl>
                                          <p:spTgt spid="7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7">
                                            <p:txEl>
                                              <p:pRg st="3" end="3"/>
                                            </p:txEl>
                                          </p:spTgt>
                                        </p:tgtEl>
                                        <p:attrNameLst>
                                          <p:attrName>style.visibility</p:attrName>
                                        </p:attrNameLst>
                                      </p:cBhvr>
                                      <p:to>
                                        <p:strVal val="visible"/>
                                      </p:to>
                                    </p:set>
                                    <p:animEffect transition="in" filter="fade">
                                      <p:cBhvr>
                                        <p:cTn id="16" dur="500"/>
                                        <p:tgtEl>
                                          <p:spTgt spid="7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7">
                                            <p:txEl>
                                              <p:pRg st="4" end="4"/>
                                            </p:txEl>
                                          </p:spTgt>
                                        </p:tgtEl>
                                        <p:attrNameLst>
                                          <p:attrName>style.visibility</p:attrName>
                                        </p:attrNameLst>
                                      </p:cBhvr>
                                      <p:to>
                                        <p:strVal val="visible"/>
                                      </p:to>
                                    </p:set>
                                    <p:animEffect transition="in" filter="fade">
                                      <p:cBhvr>
                                        <p:cTn id="19" dur="500"/>
                                        <p:tgtEl>
                                          <p:spTgt spid="7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7">
                                            <p:txEl>
                                              <p:pRg st="5" end="5"/>
                                            </p:txEl>
                                          </p:spTgt>
                                        </p:tgtEl>
                                        <p:attrNameLst>
                                          <p:attrName>style.visibility</p:attrName>
                                        </p:attrNameLst>
                                      </p:cBhvr>
                                      <p:to>
                                        <p:strVal val="visible"/>
                                      </p:to>
                                    </p:set>
                                    <p:animEffect transition="in" filter="fade">
                                      <p:cBhvr>
                                        <p:cTn id="22" dur="500"/>
                                        <p:tgtEl>
                                          <p:spTgt spid="7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7">
                                            <p:txEl>
                                              <p:pRg st="6" end="6"/>
                                            </p:txEl>
                                          </p:spTgt>
                                        </p:tgtEl>
                                        <p:attrNameLst>
                                          <p:attrName>style.visibility</p:attrName>
                                        </p:attrNameLst>
                                      </p:cBhvr>
                                      <p:to>
                                        <p:strVal val="visible"/>
                                      </p:to>
                                    </p:set>
                                    <p:animEffect transition="in" filter="fade">
                                      <p:cBhvr>
                                        <p:cTn id="25" dur="500"/>
                                        <p:tgtEl>
                                          <p:spTgt spid="77">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7">
                                            <p:txEl>
                                              <p:pRg st="7" end="7"/>
                                            </p:txEl>
                                          </p:spTgt>
                                        </p:tgtEl>
                                        <p:attrNameLst>
                                          <p:attrName>style.visibility</p:attrName>
                                        </p:attrNameLst>
                                      </p:cBhvr>
                                      <p:to>
                                        <p:strVal val="visible"/>
                                      </p:to>
                                    </p:set>
                                    <p:animEffect transition="in" filter="fade">
                                      <p:cBhvr>
                                        <p:cTn id="28" dur="500"/>
                                        <p:tgtEl>
                                          <p:spTgt spid="77">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7">
                                            <p:txEl>
                                              <p:pRg st="8" end="8"/>
                                            </p:txEl>
                                          </p:spTgt>
                                        </p:tgtEl>
                                        <p:attrNameLst>
                                          <p:attrName>style.visibility</p:attrName>
                                        </p:attrNameLst>
                                      </p:cBhvr>
                                      <p:to>
                                        <p:strVal val="visible"/>
                                      </p:to>
                                    </p:set>
                                    <p:animEffect transition="in" filter="fade">
                                      <p:cBhvr>
                                        <p:cTn id="31" dur="500"/>
                                        <p:tgtEl>
                                          <p:spTgt spid="77">
                                            <p:txEl>
                                              <p:pRg st="8" end="8"/>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78">
                                            <p:txEl>
                                              <p:pRg st="0" end="0"/>
                                            </p:txEl>
                                          </p:spTgt>
                                        </p:tgtEl>
                                        <p:attrNameLst>
                                          <p:attrName>style.visibility</p:attrName>
                                        </p:attrNameLst>
                                      </p:cBhvr>
                                      <p:to>
                                        <p:strVal val="visible"/>
                                      </p:to>
                                    </p:set>
                                    <p:animEffect transition="in" filter="fade">
                                      <p:cBhvr>
                                        <p:cTn id="35" dur="500"/>
                                        <p:tgtEl>
                                          <p:spTgt spid="78">
                                            <p:txEl>
                                              <p:pRg st="0" end="0"/>
                                            </p:txEl>
                                          </p:spTgt>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78">
                                            <p:txEl>
                                              <p:pRg st="1" end="1"/>
                                            </p:txEl>
                                          </p:spTgt>
                                        </p:tgtEl>
                                        <p:attrNameLst>
                                          <p:attrName>style.visibility</p:attrName>
                                        </p:attrNameLst>
                                      </p:cBhvr>
                                      <p:to>
                                        <p:strVal val="visible"/>
                                      </p:to>
                                    </p:set>
                                    <p:animEffect transition="in" filter="fade">
                                      <p:cBhvr>
                                        <p:cTn id="39" dur="500"/>
                                        <p:tgtEl>
                                          <p:spTgt spid="78">
                                            <p:txEl>
                                              <p:pRg st="1" end="1"/>
                                            </p:txEl>
                                          </p:spTgt>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78">
                                            <p:txEl>
                                              <p:pRg st="2" end="2"/>
                                            </p:txEl>
                                          </p:spTgt>
                                        </p:tgtEl>
                                        <p:attrNameLst>
                                          <p:attrName>style.visibility</p:attrName>
                                        </p:attrNameLst>
                                      </p:cBhvr>
                                      <p:to>
                                        <p:strVal val="visible"/>
                                      </p:to>
                                    </p:set>
                                    <p:animEffect transition="in" filter="fade">
                                      <p:cBhvr>
                                        <p:cTn id="43" dur="500"/>
                                        <p:tgtEl>
                                          <p:spTgt spid="78">
                                            <p:txEl>
                                              <p:pRg st="2" end="2"/>
                                            </p:txEl>
                                          </p:spTgt>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78">
                                            <p:txEl>
                                              <p:pRg st="3" end="3"/>
                                            </p:txEl>
                                          </p:spTgt>
                                        </p:tgtEl>
                                        <p:attrNameLst>
                                          <p:attrName>style.visibility</p:attrName>
                                        </p:attrNameLst>
                                      </p:cBhvr>
                                      <p:to>
                                        <p:strVal val="visible"/>
                                      </p:to>
                                    </p:set>
                                    <p:animEffect transition="in" filter="fade">
                                      <p:cBhvr>
                                        <p:cTn id="47" dur="500"/>
                                        <p:tgtEl>
                                          <p:spTgt spid="78">
                                            <p:txEl>
                                              <p:pRg st="3" end="3"/>
                                            </p:txEl>
                                          </p:spTgt>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78">
                                            <p:txEl>
                                              <p:pRg st="4" end="4"/>
                                            </p:txEl>
                                          </p:spTgt>
                                        </p:tgtEl>
                                        <p:attrNameLst>
                                          <p:attrName>style.visibility</p:attrName>
                                        </p:attrNameLst>
                                      </p:cBhvr>
                                      <p:to>
                                        <p:strVal val="visible"/>
                                      </p:to>
                                    </p:set>
                                    <p:animEffect transition="in" filter="fade">
                                      <p:cBhvr>
                                        <p:cTn id="51" dur="500"/>
                                        <p:tgtEl>
                                          <p:spTgt spid="78">
                                            <p:txEl>
                                              <p:pRg st="4" end="4"/>
                                            </p:txEl>
                                          </p:spTgt>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78">
                                            <p:txEl>
                                              <p:pRg st="5" end="5"/>
                                            </p:txEl>
                                          </p:spTgt>
                                        </p:tgtEl>
                                        <p:attrNameLst>
                                          <p:attrName>style.visibility</p:attrName>
                                        </p:attrNameLst>
                                      </p:cBhvr>
                                      <p:to>
                                        <p:strVal val="visible"/>
                                      </p:to>
                                    </p:set>
                                    <p:animEffect transition="in" filter="fade">
                                      <p:cBhvr>
                                        <p:cTn id="55" dur="500"/>
                                        <p:tgtEl>
                                          <p:spTgt spid="78">
                                            <p:txEl>
                                              <p:pRg st="5" end="5"/>
                                            </p:txEl>
                                          </p:spTgt>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78">
                                            <p:txEl>
                                              <p:pRg st="6" end="6"/>
                                            </p:txEl>
                                          </p:spTgt>
                                        </p:tgtEl>
                                        <p:attrNameLst>
                                          <p:attrName>style.visibility</p:attrName>
                                        </p:attrNameLst>
                                      </p:cBhvr>
                                      <p:to>
                                        <p:strVal val="visible"/>
                                      </p:to>
                                    </p:set>
                                    <p:animEffect transition="in" filter="fade">
                                      <p:cBhvr>
                                        <p:cTn id="59" dur="500"/>
                                        <p:tgtEl>
                                          <p:spTgt spid="78">
                                            <p:txEl>
                                              <p:pRg st="6" end="6"/>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78">
                                            <p:txEl>
                                              <p:pRg st="7" end="7"/>
                                            </p:txEl>
                                          </p:spTgt>
                                        </p:tgtEl>
                                        <p:attrNameLst>
                                          <p:attrName>style.visibility</p:attrName>
                                        </p:attrNameLst>
                                      </p:cBhvr>
                                      <p:to>
                                        <p:strVal val="visible"/>
                                      </p:to>
                                    </p:set>
                                    <p:animEffect transition="in" filter="fade">
                                      <p:cBhvr>
                                        <p:cTn id="63" dur="500"/>
                                        <p:tgtEl>
                                          <p:spTgt spid="78">
                                            <p:txEl>
                                              <p:pRg st="7" end="7"/>
                                            </p:txEl>
                                          </p:spTgt>
                                        </p:tgtEl>
                                      </p:cBhvr>
                                    </p:animEffect>
                                  </p:childTnLst>
                                </p:cTn>
                              </p:par>
                            </p:childTnLst>
                          </p:cTn>
                        </p:par>
                        <p:par>
                          <p:cTn id="64" fill="hold">
                            <p:stCondLst>
                              <p:cond delay="4500"/>
                            </p:stCondLst>
                            <p:childTnLst>
                              <p:par>
                                <p:cTn id="65" presetID="10" presetClass="entr" presetSubtype="0" fill="hold" nodeType="afterEffect">
                                  <p:stCondLst>
                                    <p:cond delay="0"/>
                                  </p:stCondLst>
                                  <p:childTnLst>
                                    <p:set>
                                      <p:cBhvr>
                                        <p:cTn id="66" dur="1" fill="hold">
                                          <p:stCondLst>
                                            <p:cond delay="0"/>
                                          </p:stCondLst>
                                        </p:cTn>
                                        <p:tgtEl>
                                          <p:spTgt spid="78">
                                            <p:txEl>
                                              <p:pRg st="8" end="8"/>
                                            </p:txEl>
                                          </p:spTgt>
                                        </p:tgtEl>
                                        <p:attrNameLst>
                                          <p:attrName>style.visibility</p:attrName>
                                        </p:attrNameLst>
                                      </p:cBhvr>
                                      <p:to>
                                        <p:strVal val="visible"/>
                                      </p:to>
                                    </p:set>
                                    <p:animEffect transition="in" filter="fade">
                                      <p:cBhvr>
                                        <p:cTn id="67" dur="500"/>
                                        <p:tgtEl>
                                          <p:spTgt spid="7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79"/>
        <p:cNvGrpSpPr/>
        <p:nvPr/>
      </p:nvGrpSpPr>
      <p:grpSpPr>
        <a:xfrm>
          <a:off x="0" y="0"/>
          <a:ext cx="0" cy="0"/>
          <a:chOff x="0" y="0"/>
          <a:chExt cx="0" cy="0"/>
        </a:xfrm>
      </p:grpSpPr>
      <p:sp>
        <p:nvSpPr>
          <p:cNvPr id="80" name="Google Shape;80;p59"/>
          <p:cNvSpPr txBox="1">
            <a:spLocks noGrp="1"/>
          </p:cNvSpPr>
          <p:nvPr>
            <p:ph type="ctrTitle"/>
          </p:nvPr>
        </p:nvSpPr>
        <p:spPr>
          <a:xfrm>
            <a:off x="5038750" y="3813742"/>
            <a:ext cx="12313368" cy="1329758"/>
          </a:xfrm>
          <a:prstGeom prst="rect">
            <a:avLst/>
          </a:prstGeom>
          <a:noFill/>
          <a:ln>
            <a:noFill/>
          </a:ln>
        </p:spPr>
        <p:txBody>
          <a:bodyPr spcFirstLastPara="1" wrap="square" lIns="163275" tIns="81625" rIns="163275" bIns="81625" anchor="b" anchorCtr="0">
            <a:noAutofit/>
          </a:bodyPr>
          <a:lstStyle>
            <a:lvl1pPr lvl="0" algn="l">
              <a:lnSpc>
                <a:spcPct val="187500"/>
              </a:lnSpc>
              <a:spcBef>
                <a:spcPts val="0"/>
              </a:spcBef>
              <a:spcAft>
                <a:spcPts val="0"/>
              </a:spcAft>
              <a:buClr>
                <a:schemeClr val="dk1"/>
              </a:buClr>
              <a:buSzPts val="4800"/>
              <a:buFont typeface="Aleo"/>
              <a:buNone/>
              <a:defRPr sz="4800">
                <a:latin typeface="Aleo"/>
                <a:ea typeface="Aleo"/>
                <a:cs typeface="Aleo"/>
                <a:sym typeface="Ale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59"/>
          <p:cNvSpPr txBox="1">
            <a:spLocks noGrp="1"/>
          </p:cNvSpPr>
          <p:nvPr>
            <p:ph type="subTitle" idx="1"/>
          </p:nvPr>
        </p:nvSpPr>
        <p:spPr>
          <a:xfrm>
            <a:off x="5038750" y="4936096"/>
            <a:ext cx="10153128" cy="567444"/>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82" name="Google Shape;82;p59"/>
          <p:cNvSpPr/>
          <p:nvPr/>
        </p:nvSpPr>
        <p:spPr>
          <a:xfrm rot="-3600000">
            <a:off x="-5375643" y="4058014"/>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83" name="Google Shape;83;p59"/>
          <p:cNvSpPr/>
          <p:nvPr/>
        </p:nvSpPr>
        <p:spPr>
          <a:xfrm rot="-3600000">
            <a:off x="-7103297" y="4242009"/>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84" name="Google Shape;84;p59"/>
          <p:cNvSpPr/>
          <p:nvPr/>
        </p:nvSpPr>
        <p:spPr>
          <a:xfrm rot="-3600000">
            <a:off x="-8106139" y="4043991"/>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85" name="Google Shape;85;p59"/>
          <p:cNvSpPr/>
          <p:nvPr/>
        </p:nvSpPr>
        <p:spPr>
          <a:xfrm rot="-3600000">
            <a:off x="-9066134" y="3924347"/>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86" name="Google Shape;86;p59"/>
          <p:cNvSpPr/>
          <p:nvPr/>
        </p:nvSpPr>
        <p:spPr>
          <a:xfrm rot="-3600000">
            <a:off x="10532918" y="5975219"/>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87" name="Google Shape;87;p59"/>
          <p:cNvSpPr/>
          <p:nvPr/>
        </p:nvSpPr>
        <p:spPr>
          <a:xfrm rot="-3600000">
            <a:off x="9530075" y="580840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88" name="Google Shape;88;p59"/>
          <p:cNvSpPr/>
          <p:nvPr/>
        </p:nvSpPr>
        <p:spPr>
          <a:xfrm rot="-3600000">
            <a:off x="8570080" y="5688760"/>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89" name="Google Shape;89;p59"/>
          <p:cNvSpPr/>
          <p:nvPr/>
        </p:nvSpPr>
        <p:spPr>
          <a:xfrm rot="-3600000">
            <a:off x="-22244906" y="4076747"/>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90" name="Google Shape;90;p59"/>
          <p:cNvSpPr/>
          <p:nvPr/>
        </p:nvSpPr>
        <p:spPr>
          <a:xfrm rot="-3600000">
            <a:off x="-20596954" y="3917992"/>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91" name="Google Shape;91;p59"/>
          <p:cNvSpPr txBox="1">
            <a:spLocks noGrp="1"/>
          </p:cNvSpPr>
          <p:nvPr>
            <p:ph type="body" idx="2"/>
          </p:nvPr>
        </p:nvSpPr>
        <p:spPr>
          <a:xfrm>
            <a:off x="5254774" y="8095828"/>
            <a:ext cx="9289032" cy="1800200"/>
          </a:xfrm>
          <a:prstGeom prst="rect">
            <a:avLst/>
          </a:prstGeom>
          <a:noFill/>
          <a:ln>
            <a:noFill/>
          </a:ln>
        </p:spPr>
        <p:txBody>
          <a:bodyPr spcFirstLastPara="1" wrap="square" lIns="163275" tIns="81625" rIns="163275" bIns="81625" anchor="b" anchorCtr="0">
            <a:normAutofit/>
          </a:bodyPr>
          <a:lstStyle>
            <a:lvl1pPr marL="457200" lvl="0" indent="-228600" algn="r">
              <a:spcBef>
                <a:spcPts val="480"/>
              </a:spcBef>
              <a:spcAft>
                <a:spcPts val="0"/>
              </a:spcAft>
              <a:buClr>
                <a:schemeClr val="dk1"/>
              </a:buClr>
              <a:buSzPts val="2400"/>
              <a:buFont typeface="Aleo Light"/>
              <a:buNone/>
              <a:defRPr sz="2400">
                <a:latin typeface="Aleo Light"/>
                <a:ea typeface="Aleo Light"/>
                <a:cs typeface="Aleo Light"/>
                <a:sym typeface="Aleo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150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p:tgtEl>
                                          <p:spTgt spid="8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1250"/>
                                  </p:stCondLst>
                                  <p:childTnLst>
                                    <p:set>
                                      <p:cBhvr>
                                        <p:cTn id="9" dur="1" fill="hold">
                                          <p:stCondLst>
                                            <p:cond delay="0"/>
                                          </p:stCondLst>
                                        </p:cTn>
                                        <p:tgtEl>
                                          <p:spTgt spid="83"/>
                                        </p:tgtEl>
                                        <p:attrNameLst>
                                          <p:attrName>style.visibility</p:attrName>
                                        </p:attrNameLst>
                                      </p:cBhvr>
                                      <p:to>
                                        <p:strVal val="visible"/>
                                      </p:to>
                                    </p:set>
                                    <p:anim calcmode="lin" valueType="num">
                                      <p:cBhvr additive="base">
                                        <p:cTn id="10" dur="500"/>
                                        <p:tgtEl>
                                          <p:spTgt spid="83"/>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1000"/>
                                  </p:stCondLst>
                                  <p:childTnLst>
                                    <p:set>
                                      <p:cBhvr>
                                        <p:cTn id="12" dur="1" fill="hold">
                                          <p:stCondLst>
                                            <p:cond delay="0"/>
                                          </p:stCondLst>
                                        </p:cTn>
                                        <p:tgtEl>
                                          <p:spTgt spid="84"/>
                                        </p:tgtEl>
                                        <p:attrNameLst>
                                          <p:attrName>style.visibility</p:attrName>
                                        </p:attrNameLst>
                                      </p:cBhvr>
                                      <p:to>
                                        <p:strVal val="visible"/>
                                      </p:to>
                                    </p:set>
                                    <p:anim calcmode="lin" valueType="num">
                                      <p:cBhvr additive="base">
                                        <p:cTn id="13" dur="500"/>
                                        <p:tgtEl>
                                          <p:spTgt spid="84"/>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750"/>
                                  </p:stCondLst>
                                  <p:childTnLst>
                                    <p:set>
                                      <p:cBhvr>
                                        <p:cTn id="15" dur="1" fill="hold">
                                          <p:stCondLst>
                                            <p:cond delay="0"/>
                                          </p:stCondLst>
                                        </p:cTn>
                                        <p:tgtEl>
                                          <p:spTgt spid="85"/>
                                        </p:tgtEl>
                                        <p:attrNameLst>
                                          <p:attrName>style.visibility</p:attrName>
                                        </p:attrNameLst>
                                      </p:cBhvr>
                                      <p:to>
                                        <p:strVal val="visible"/>
                                      </p:to>
                                    </p:set>
                                    <p:anim calcmode="lin" valueType="num">
                                      <p:cBhvr additive="base">
                                        <p:cTn id="16" dur="500"/>
                                        <p:tgtEl>
                                          <p:spTgt spid="85"/>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88"/>
                                        </p:tgtEl>
                                        <p:attrNameLst>
                                          <p:attrName>style.visibility</p:attrName>
                                        </p:attrNameLst>
                                      </p:cBhvr>
                                      <p:to>
                                        <p:strVal val="visible"/>
                                      </p:to>
                                    </p:set>
                                    <p:anim calcmode="lin" valueType="num">
                                      <p:cBhvr additive="base">
                                        <p:cTn id="19" dur="500"/>
                                        <p:tgtEl>
                                          <p:spTgt spid="88"/>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1250"/>
                                  </p:stCondLst>
                                  <p:childTnLst>
                                    <p:set>
                                      <p:cBhvr>
                                        <p:cTn id="21" dur="1" fill="hold">
                                          <p:stCondLst>
                                            <p:cond delay="0"/>
                                          </p:stCondLst>
                                        </p:cTn>
                                        <p:tgtEl>
                                          <p:spTgt spid="87"/>
                                        </p:tgtEl>
                                        <p:attrNameLst>
                                          <p:attrName>style.visibility</p:attrName>
                                        </p:attrNameLst>
                                      </p:cBhvr>
                                      <p:to>
                                        <p:strVal val="visible"/>
                                      </p:to>
                                    </p:set>
                                    <p:anim calcmode="lin" valueType="num">
                                      <p:cBhvr additive="base">
                                        <p:cTn id="22" dur="500"/>
                                        <p:tgtEl>
                                          <p:spTgt spid="87"/>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1500"/>
                                  </p:stCondLst>
                                  <p:childTnLst>
                                    <p:set>
                                      <p:cBhvr>
                                        <p:cTn id="24" dur="1" fill="hold">
                                          <p:stCondLst>
                                            <p:cond delay="0"/>
                                          </p:stCondLst>
                                        </p:cTn>
                                        <p:tgtEl>
                                          <p:spTgt spid="86"/>
                                        </p:tgtEl>
                                        <p:attrNameLst>
                                          <p:attrName>style.visibility</p:attrName>
                                        </p:attrNameLst>
                                      </p:cBhvr>
                                      <p:to>
                                        <p:strVal val="visible"/>
                                      </p:to>
                                    </p:set>
                                    <p:anim calcmode="lin" valueType="num">
                                      <p:cBhvr additive="base">
                                        <p:cTn id="25" dur="500"/>
                                        <p:tgtEl>
                                          <p:spTgt spid="86"/>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500"/>
                                  </p:stCondLst>
                                  <p:childTnLst>
                                    <p:set>
                                      <p:cBhvr>
                                        <p:cTn id="27" dur="1" fill="hold">
                                          <p:stCondLst>
                                            <p:cond delay="0"/>
                                          </p:stCondLst>
                                        </p:cTn>
                                        <p:tgtEl>
                                          <p:spTgt spid="89"/>
                                        </p:tgtEl>
                                        <p:attrNameLst>
                                          <p:attrName>style.visibility</p:attrName>
                                        </p:attrNameLst>
                                      </p:cBhvr>
                                      <p:to>
                                        <p:strVal val="visible"/>
                                      </p:to>
                                    </p:set>
                                    <p:anim calcmode="lin" valueType="num">
                                      <p:cBhvr additive="base">
                                        <p:cTn id="28" dur="500"/>
                                        <p:tgtEl>
                                          <p:spTgt spid="89"/>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750"/>
                                  </p:stCondLst>
                                  <p:childTnLst>
                                    <p:set>
                                      <p:cBhvr>
                                        <p:cTn id="30" dur="1" fill="hold">
                                          <p:stCondLst>
                                            <p:cond delay="0"/>
                                          </p:stCondLst>
                                        </p:cTn>
                                        <p:tgtEl>
                                          <p:spTgt spid="90"/>
                                        </p:tgtEl>
                                        <p:attrNameLst>
                                          <p:attrName>style.visibility</p:attrName>
                                        </p:attrNameLst>
                                      </p:cBhvr>
                                      <p:to>
                                        <p:strVal val="visible"/>
                                      </p:to>
                                    </p:set>
                                    <p:anim calcmode="lin" valueType="num">
                                      <p:cBhvr additive="base">
                                        <p:cTn id="31" dur="500"/>
                                        <p:tgtEl>
                                          <p:spTgt spid="90"/>
                                        </p:tgtEl>
                                        <p:attrNameLst>
                                          <p:attrName>ppt_x</p:attrName>
                                        </p:attrNameLst>
                                      </p:cBhvr>
                                      <p:tavLst>
                                        <p:tav tm="0">
                                          <p:val>
                                            <p:strVal val="#ppt_x+1"/>
                                          </p:val>
                                        </p:tav>
                                        <p:tav tm="100000">
                                          <p:val>
                                            <p:strVal val="#ppt_x"/>
                                          </p:val>
                                        </p:tav>
                                      </p:tavLst>
                                    </p:anim>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fade">
                                      <p:cBhvr>
                                        <p:cTn id="35" dur="1822"/>
                                        <p:tgtEl>
                                          <p:spTgt spid="80"/>
                                        </p:tgtEl>
                                      </p:cBhvr>
                                    </p:animEffect>
                                  </p:childTnLst>
                                </p:cTn>
                              </p:par>
                            </p:childTnLst>
                          </p:cTn>
                        </p:par>
                        <p:par>
                          <p:cTn id="36" fill="hold">
                            <p:stCondLst>
                              <p:cond delay="2322"/>
                            </p:stCondLst>
                            <p:childTnLst>
                              <p:par>
                                <p:cTn id="37" presetID="10" presetClass="entr" presetSubtype="0" fill="hold" nodeType="afterEffect">
                                  <p:stCondLst>
                                    <p:cond delay="0"/>
                                  </p:stCondLst>
                                  <p:childTnLst>
                                    <p:set>
                                      <p:cBhvr>
                                        <p:cTn id="38" dur="1" fill="hold">
                                          <p:stCondLst>
                                            <p:cond delay="0"/>
                                          </p:stCondLst>
                                        </p:cTn>
                                        <p:tgtEl>
                                          <p:spTgt spid="81">
                                            <p:txEl>
                                              <p:pRg st="0" end="0"/>
                                            </p:txEl>
                                          </p:spTgt>
                                        </p:tgtEl>
                                        <p:attrNameLst>
                                          <p:attrName>style.visibility</p:attrName>
                                        </p:attrNameLst>
                                      </p:cBhvr>
                                      <p:to>
                                        <p:strVal val="visible"/>
                                      </p:to>
                                    </p:set>
                                    <p:animEffect transition="in" filter="fade">
                                      <p:cBhvr>
                                        <p:cTn id="39" dur="1000"/>
                                        <p:tgtEl>
                                          <p:spTgt spid="81">
                                            <p:txEl>
                                              <p:pRg st="0" end="0"/>
                                            </p:txEl>
                                          </p:spTgt>
                                        </p:tgtEl>
                                      </p:cBhvr>
                                    </p:animEffect>
                                  </p:childTnLst>
                                </p:cTn>
                              </p:par>
                            </p:childTnLst>
                          </p:cTn>
                        </p:par>
                        <p:par>
                          <p:cTn id="40" fill="hold">
                            <p:stCondLst>
                              <p:cond delay="3322"/>
                            </p:stCondLst>
                            <p:childTnLst>
                              <p:par>
                                <p:cTn id="41" presetID="10" presetClass="entr" presetSubtype="0" fill="hold" nodeType="afterEffect">
                                  <p:stCondLst>
                                    <p:cond delay="0"/>
                                  </p:stCondLst>
                                  <p:childTnLst>
                                    <p:set>
                                      <p:cBhvr>
                                        <p:cTn id="42" dur="1" fill="hold">
                                          <p:stCondLst>
                                            <p:cond delay="0"/>
                                          </p:stCondLst>
                                        </p:cTn>
                                        <p:tgtEl>
                                          <p:spTgt spid="81">
                                            <p:txEl>
                                              <p:pRg st="1" end="1"/>
                                            </p:txEl>
                                          </p:spTgt>
                                        </p:tgtEl>
                                        <p:attrNameLst>
                                          <p:attrName>style.visibility</p:attrName>
                                        </p:attrNameLst>
                                      </p:cBhvr>
                                      <p:to>
                                        <p:strVal val="visible"/>
                                      </p:to>
                                    </p:set>
                                    <p:animEffect transition="in" filter="fade">
                                      <p:cBhvr>
                                        <p:cTn id="43" dur="1000"/>
                                        <p:tgtEl>
                                          <p:spTgt spid="81">
                                            <p:txEl>
                                              <p:pRg st="1" end="1"/>
                                            </p:txEl>
                                          </p:spTgt>
                                        </p:tgtEl>
                                      </p:cBhvr>
                                    </p:animEffect>
                                  </p:childTnLst>
                                </p:cTn>
                              </p:par>
                            </p:childTnLst>
                          </p:cTn>
                        </p:par>
                        <p:par>
                          <p:cTn id="44" fill="hold">
                            <p:stCondLst>
                              <p:cond delay="4322"/>
                            </p:stCondLst>
                            <p:childTnLst>
                              <p:par>
                                <p:cTn id="45" presetID="10" presetClass="entr" presetSubtype="0" fill="hold" nodeType="afterEffect">
                                  <p:stCondLst>
                                    <p:cond delay="0"/>
                                  </p:stCondLst>
                                  <p:childTnLst>
                                    <p:set>
                                      <p:cBhvr>
                                        <p:cTn id="46" dur="1" fill="hold">
                                          <p:stCondLst>
                                            <p:cond delay="0"/>
                                          </p:stCondLst>
                                        </p:cTn>
                                        <p:tgtEl>
                                          <p:spTgt spid="81">
                                            <p:txEl>
                                              <p:pRg st="2" end="2"/>
                                            </p:txEl>
                                          </p:spTgt>
                                        </p:tgtEl>
                                        <p:attrNameLst>
                                          <p:attrName>style.visibility</p:attrName>
                                        </p:attrNameLst>
                                      </p:cBhvr>
                                      <p:to>
                                        <p:strVal val="visible"/>
                                      </p:to>
                                    </p:set>
                                    <p:animEffect transition="in" filter="fade">
                                      <p:cBhvr>
                                        <p:cTn id="47" dur="1000"/>
                                        <p:tgtEl>
                                          <p:spTgt spid="81">
                                            <p:txEl>
                                              <p:pRg st="2" end="2"/>
                                            </p:txEl>
                                          </p:spTgt>
                                        </p:tgtEl>
                                      </p:cBhvr>
                                    </p:animEffect>
                                  </p:childTnLst>
                                </p:cTn>
                              </p:par>
                            </p:childTnLst>
                          </p:cTn>
                        </p:par>
                        <p:par>
                          <p:cTn id="48" fill="hold">
                            <p:stCondLst>
                              <p:cond delay="5322"/>
                            </p:stCondLst>
                            <p:childTnLst>
                              <p:par>
                                <p:cTn id="49" presetID="10" presetClass="entr" presetSubtype="0" fill="hold" nodeType="afterEffect">
                                  <p:stCondLst>
                                    <p:cond delay="0"/>
                                  </p:stCondLst>
                                  <p:childTnLst>
                                    <p:set>
                                      <p:cBhvr>
                                        <p:cTn id="50" dur="1" fill="hold">
                                          <p:stCondLst>
                                            <p:cond delay="0"/>
                                          </p:stCondLst>
                                        </p:cTn>
                                        <p:tgtEl>
                                          <p:spTgt spid="81">
                                            <p:txEl>
                                              <p:pRg st="3" end="3"/>
                                            </p:txEl>
                                          </p:spTgt>
                                        </p:tgtEl>
                                        <p:attrNameLst>
                                          <p:attrName>style.visibility</p:attrName>
                                        </p:attrNameLst>
                                      </p:cBhvr>
                                      <p:to>
                                        <p:strVal val="visible"/>
                                      </p:to>
                                    </p:set>
                                    <p:animEffect transition="in" filter="fade">
                                      <p:cBhvr>
                                        <p:cTn id="51" dur="1000"/>
                                        <p:tgtEl>
                                          <p:spTgt spid="81">
                                            <p:txEl>
                                              <p:pRg st="3" end="3"/>
                                            </p:txEl>
                                          </p:spTgt>
                                        </p:tgtEl>
                                      </p:cBhvr>
                                    </p:animEffect>
                                  </p:childTnLst>
                                </p:cTn>
                              </p:par>
                            </p:childTnLst>
                          </p:cTn>
                        </p:par>
                        <p:par>
                          <p:cTn id="52" fill="hold">
                            <p:stCondLst>
                              <p:cond delay="6322"/>
                            </p:stCondLst>
                            <p:childTnLst>
                              <p:par>
                                <p:cTn id="53" presetID="10" presetClass="entr" presetSubtype="0" fill="hold" nodeType="afterEffect">
                                  <p:stCondLst>
                                    <p:cond delay="0"/>
                                  </p:stCondLst>
                                  <p:childTnLst>
                                    <p:set>
                                      <p:cBhvr>
                                        <p:cTn id="54" dur="1" fill="hold">
                                          <p:stCondLst>
                                            <p:cond delay="0"/>
                                          </p:stCondLst>
                                        </p:cTn>
                                        <p:tgtEl>
                                          <p:spTgt spid="81">
                                            <p:txEl>
                                              <p:pRg st="4" end="4"/>
                                            </p:txEl>
                                          </p:spTgt>
                                        </p:tgtEl>
                                        <p:attrNameLst>
                                          <p:attrName>style.visibility</p:attrName>
                                        </p:attrNameLst>
                                      </p:cBhvr>
                                      <p:to>
                                        <p:strVal val="visible"/>
                                      </p:to>
                                    </p:set>
                                    <p:animEffect transition="in" filter="fade">
                                      <p:cBhvr>
                                        <p:cTn id="55" dur="1000"/>
                                        <p:tgtEl>
                                          <p:spTgt spid="81">
                                            <p:txEl>
                                              <p:pRg st="4" end="4"/>
                                            </p:txEl>
                                          </p:spTgt>
                                        </p:tgtEl>
                                      </p:cBhvr>
                                    </p:animEffect>
                                  </p:childTnLst>
                                </p:cTn>
                              </p:par>
                            </p:childTnLst>
                          </p:cTn>
                        </p:par>
                        <p:par>
                          <p:cTn id="56" fill="hold">
                            <p:stCondLst>
                              <p:cond delay="7322"/>
                            </p:stCondLst>
                            <p:childTnLst>
                              <p:par>
                                <p:cTn id="57" presetID="10" presetClass="entr" presetSubtype="0" fill="hold" nodeType="afterEffect">
                                  <p:stCondLst>
                                    <p:cond delay="0"/>
                                  </p:stCondLst>
                                  <p:childTnLst>
                                    <p:set>
                                      <p:cBhvr>
                                        <p:cTn id="58" dur="1" fill="hold">
                                          <p:stCondLst>
                                            <p:cond delay="0"/>
                                          </p:stCondLst>
                                        </p:cTn>
                                        <p:tgtEl>
                                          <p:spTgt spid="81">
                                            <p:txEl>
                                              <p:pRg st="5" end="5"/>
                                            </p:txEl>
                                          </p:spTgt>
                                        </p:tgtEl>
                                        <p:attrNameLst>
                                          <p:attrName>style.visibility</p:attrName>
                                        </p:attrNameLst>
                                      </p:cBhvr>
                                      <p:to>
                                        <p:strVal val="visible"/>
                                      </p:to>
                                    </p:set>
                                    <p:animEffect transition="in" filter="fade">
                                      <p:cBhvr>
                                        <p:cTn id="59" dur="1000"/>
                                        <p:tgtEl>
                                          <p:spTgt spid="81">
                                            <p:txEl>
                                              <p:pRg st="5" end="5"/>
                                            </p:txEl>
                                          </p:spTgt>
                                        </p:tgtEl>
                                      </p:cBhvr>
                                    </p:animEffect>
                                  </p:childTnLst>
                                </p:cTn>
                              </p:par>
                            </p:childTnLst>
                          </p:cTn>
                        </p:par>
                        <p:par>
                          <p:cTn id="60" fill="hold">
                            <p:stCondLst>
                              <p:cond delay="8322"/>
                            </p:stCondLst>
                            <p:childTnLst>
                              <p:par>
                                <p:cTn id="61" presetID="10" presetClass="entr" presetSubtype="0" fill="hold" nodeType="afterEffect">
                                  <p:stCondLst>
                                    <p:cond delay="0"/>
                                  </p:stCondLst>
                                  <p:childTnLst>
                                    <p:set>
                                      <p:cBhvr>
                                        <p:cTn id="62" dur="1" fill="hold">
                                          <p:stCondLst>
                                            <p:cond delay="0"/>
                                          </p:stCondLst>
                                        </p:cTn>
                                        <p:tgtEl>
                                          <p:spTgt spid="81">
                                            <p:txEl>
                                              <p:pRg st="6" end="6"/>
                                            </p:txEl>
                                          </p:spTgt>
                                        </p:tgtEl>
                                        <p:attrNameLst>
                                          <p:attrName>style.visibility</p:attrName>
                                        </p:attrNameLst>
                                      </p:cBhvr>
                                      <p:to>
                                        <p:strVal val="visible"/>
                                      </p:to>
                                    </p:set>
                                    <p:animEffect transition="in" filter="fade">
                                      <p:cBhvr>
                                        <p:cTn id="63" dur="1000"/>
                                        <p:tgtEl>
                                          <p:spTgt spid="81">
                                            <p:txEl>
                                              <p:pRg st="6" end="6"/>
                                            </p:txEl>
                                          </p:spTgt>
                                        </p:tgtEl>
                                      </p:cBhvr>
                                    </p:animEffect>
                                  </p:childTnLst>
                                </p:cTn>
                              </p:par>
                            </p:childTnLst>
                          </p:cTn>
                        </p:par>
                        <p:par>
                          <p:cTn id="64" fill="hold">
                            <p:stCondLst>
                              <p:cond delay="9322"/>
                            </p:stCondLst>
                            <p:childTnLst>
                              <p:par>
                                <p:cTn id="65" presetID="10" presetClass="entr" presetSubtype="0" fill="hold" nodeType="afterEffect">
                                  <p:stCondLst>
                                    <p:cond delay="0"/>
                                  </p:stCondLst>
                                  <p:childTnLst>
                                    <p:set>
                                      <p:cBhvr>
                                        <p:cTn id="66" dur="1" fill="hold">
                                          <p:stCondLst>
                                            <p:cond delay="0"/>
                                          </p:stCondLst>
                                        </p:cTn>
                                        <p:tgtEl>
                                          <p:spTgt spid="81">
                                            <p:txEl>
                                              <p:pRg st="7" end="7"/>
                                            </p:txEl>
                                          </p:spTgt>
                                        </p:tgtEl>
                                        <p:attrNameLst>
                                          <p:attrName>style.visibility</p:attrName>
                                        </p:attrNameLst>
                                      </p:cBhvr>
                                      <p:to>
                                        <p:strVal val="visible"/>
                                      </p:to>
                                    </p:set>
                                    <p:animEffect transition="in" filter="fade">
                                      <p:cBhvr>
                                        <p:cTn id="67" dur="1000"/>
                                        <p:tgtEl>
                                          <p:spTgt spid="81">
                                            <p:txEl>
                                              <p:pRg st="7" end="7"/>
                                            </p:txEl>
                                          </p:spTgt>
                                        </p:tgtEl>
                                      </p:cBhvr>
                                    </p:animEffect>
                                  </p:childTnLst>
                                </p:cTn>
                              </p:par>
                            </p:childTnLst>
                          </p:cTn>
                        </p:par>
                        <p:par>
                          <p:cTn id="68" fill="hold">
                            <p:stCondLst>
                              <p:cond delay="10322"/>
                            </p:stCondLst>
                            <p:childTnLst>
                              <p:par>
                                <p:cTn id="69" presetID="10" presetClass="entr" presetSubtype="0" fill="hold" nodeType="afterEffect">
                                  <p:stCondLst>
                                    <p:cond delay="0"/>
                                  </p:stCondLst>
                                  <p:childTnLst>
                                    <p:set>
                                      <p:cBhvr>
                                        <p:cTn id="70" dur="1" fill="hold">
                                          <p:stCondLst>
                                            <p:cond delay="0"/>
                                          </p:stCondLst>
                                        </p:cTn>
                                        <p:tgtEl>
                                          <p:spTgt spid="81">
                                            <p:txEl>
                                              <p:pRg st="8" end="8"/>
                                            </p:txEl>
                                          </p:spTgt>
                                        </p:tgtEl>
                                        <p:attrNameLst>
                                          <p:attrName>style.visibility</p:attrName>
                                        </p:attrNameLst>
                                      </p:cBhvr>
                                      <p:to>
                                        <p:strVal val="visible"/>
                                      </p:to>
                                    </p:set>
                                    <p:animEffect transition="in" filter="fade">
                                      <p:cBhvr>
                                        <p:cTn id="71" dur="1000"/>
                                        <p:tgtEl>
                                          <p:spTgt spid="81">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91">
                                            <p:txEl>
                                              <p:pRg st="0" end="0"/>
                                            </p:txEl>
                                          </p:spTgt>
                                        </p:tgtEl>
                                        <p:attrNameLst>
                                          <p:attrName>style.visibility</p:attrName>
                                        </p:attrNameLst>
                                      </p:cBhvr>
                                      <p:to>
                                        <p:strVal val="visible"/>
                                      </p:to>
                                    </p:set>
                                    <p:animEffect transition="in" filter="fade">
                                      <p:cBhvr>
                                        <p:cTn id="74" dur="1000"/>
                                        <p:tgtEl>
                                          <p:spTgt spid="91">
                                            <p:txEl>
                                              <p:pRg st="0" end="0"/>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91">
                                            <p:txEl>
                                              <p:pRg st="1" end="1"/>
                                            </p:txEl>
                                          </p:spTgt>
                                        </p:tgtEl>
                                        <p:attrNameLst>
                                          <p:attrName>style.visibility</p:attrName>
                                        </p:attrNameLst>
                                      </p:cBhvr>
                                      <p:to>
                                        <p:strVal val="visible"/>
                                      </p:to>
                                    </p:set>
                                    <p:animEffect transition="in" filter="fade">
                                      <p:cBhvr>
                                        <p:cTn id="77" dur="1000"/>
                                        <p:tgtEl>
                                          <p:spTgt spid="91">
                                            <p:txEl>
                                              <p:pRg st="1" end="1"/>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91">
                                            <p:txEl>
                                              <p:pRg st="2" end="2"/>
                                            </p:txEl>
                                          </p:spTgt>
                                        </p:tgtEl>
                                        <p:attrNameLst>
                                          <p:attrName>style.visibility</p:attrName>
                                        </p:attrNameLst>
                                      </p:cBhvr>
                                      <p:to>
                                        <p:strVal val="visible"/>
                                      </p:to>
                                    </p:set>
                                    <p:animEffect transition="in" filter="fade">
                                      <p:cBhvr>
                                        <p:cTn id="80" dur="1000"/>
                                        <p:tgtEl>
                                          <p:spTgt spid="91">
                                            <p:txEl>
                                              <p:pRg st="2" end="2"/>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91">
                                            <p:txEl>
                                              <p:pRg st="3" end="3"/>
                                            </p:txEl>
                                          </p:spTgt>
                                        </p:tgtEl>
                                        <p:attrNameLst>
                                          <p:attrName>style.visibility</p:attrName>
                                        </p:attrNameLst>
                                      </p:cBhvr>
                                      <p:to>
                                        <p:strVal val="visible"/>
                                      </p:to>
                                    </p:set>
                                    <p:animEffect transition="in" filter="fade">
                                      <p:cBhvr>
                                        <p:cTn id="83" dur="1000"/>
                                        <p:tgtEl>
                                          <p:spTgt spid="91">
                                            <p:txEl>
                                              <p:pRg st="3" end="3"/>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91">
                                            <p:txEl>
                                              <p:pRg st="4" end="4"/>
                                            </p:txEl>
                                          </p:spTgt>
                                        </p:tgtEl>
                                        <p:attrNameLst>
                                          <p:attrName>style.visibility</p:attrName>
                                        </p:attrNameLst>
                                      </p:cBhvr>
                                      <p:to>
                                        <p:strVal val="visible"/>
                                      </p:to>
                                    </p:set>
                                    <p:animEffect transition="in" filter="fade">
                                      <p:cBhvr>
                                        <p:cTn id="86" dur="1000"/>
                                        <p:tgtEl>
                                          <p:spTgt spid="91">
                                            <p:txEl>
                                              <p:pRg st="4" end="4"/>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91">
                                            <p:txEl>
                                              <p:pRg st="5" end="5"/>
                                            </p:txEl>
                                          </p:spTgt>
                                        </p:tgtEl>
                                        <p:attrNameLst>
                                          <p:attrName>style.visibility</p:attrName>
                                        </p:attrNameLst>
                                      </p:cBhvr>
                                      <p:to>
                                        <p:strVal val="visible"/>
                                      </p:to>
                                    </p:set>
                                    <p:animEffect transition="in" filter="fade">
                                      <p:cBhvr>
                                        <p:cTn id="89" dur="1000"/>
                                        <p:tgtEl>
                                          <p:spTgt spid="91">
                                            <p:txEl>
                                              <p:pRg st="5" end="5"/>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91">
                                            <p:txEl>
                                              <p:pRg st="6" end="6"/>
                                            </p:txEl>
                                          </p:spTgt>
                                        </p:tgtEl>
                                        <p:attrNameLst>
                                          <p:attrName>style.visibility</p:attrName>
                                        </p:attrNameLst>
                                      </p:cBhvr>
                                      <p:to>
                                        <p:strVal val="visible"/>
                                      </p:to>
                                    </p:set>
                                    <p:animEffect transition="in" filter="fade">
                                      <p:cBhvr>
                                        <p:cTn id="92" dur="1000"/>
                                        <p:tgtEl>
                                          <p:spTgt spid="91">
                                            <p:txEl>
                                              <p:pRg st="6" end="6"/>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91">
                                            <p:txEl>
                                              <p:pRg st="7" end="7"/>
                                            </p:txEl>
                                          </p:spTgt>
                                        </p:tgtEl>
                                        <p:attrNameLst>
                                          <p:attrName>style.visibility</p:attrName>
                                        </p:attrNameLst>
                                      </p:cBhvr>
                                      <p:to>
                                        <p:strVal val="visible"/>
                                      </p:to>
                                    </p:set>
                                    <p:animEffect transition="in" filter="fade">
                                      <p:cBhvr>
                                        <p:cTn id="95" dur="1000"/>
                                        <p:tgtEl>
                                          <p:spTgt spid="91">
                                            <p:txEl>
                                              <p:pRg st="7" end="7"/>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91">
                                            <p:txEl>
                                              <p:pRg st="8" end="8"/>
                                            </p:txEl>
                                          </p:spTgt>
                                        </p:tgtEl>
                                        <p:attrNameLst>
                                          <p:attrName>style.visibility</p:attrName>
                                        </p:attrNameLst>
                                      </p:cBhvr>
                                      <p:to>
                                        <p:strVal val="visible"/>
                                      </p:to>
                                    </p:set>
                                    <p:animEffect transition="in" filter="fade">
                                      <p:cBhvr>
                                        <p:cTn id="98" dur="1000"/>
                                        <p:tgtEl>
                                          <p:spTgt spid="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 Column - Horizontal2">
  <p:cSld name="1 Column - Horizontal2">
    <p:spTree>
      <p:nvGrpSpPr>
        <p:cNvPr id="1" name="Shape 92"/>
        <p:cNvGrpSpPr/>
        <p:nvPr/>
      </p:nvGrpSpPr>
      <p:grpSpPr>
        <a:xfrm>
          <a:off x="0" y="0"/>
          <a:ext cx="0" cy="0"/>
          <a:chOff x="0" y="0"/>
          <a:chExt cx="0" cy="0"/>
        </a:xfrm>
      </p:grpSpPr>
      <p:sp>
        <p:nvSpPr>
          <p:cNvPr id="93" name="Google Shape;93;p60"/>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lvl1pPr lvl="0" algn="l">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60"/>
          <p:cNvSpPr/>
          <p:nvPr/>
        </p:nvSpPr>
        <p:spPr>
          <a:xfrm rot="-3600000">
            <a:off x="-1298811" y="-6545747"/>
            <a:ext cx="18384013" cy="4680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95" name="Google Shape;95;p60"/>
          <p:cNvSpPr/>
          <p:nvPr/>
        </p:nvSpPr>
        <p:spPr>
          <a:xfrm rot="-3600000">
            <a:off x="-2788563" y="-6668984"/>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96" name="Google Shape;96;p60"/>
          <p:cNvSpPr/>
          <p:nvPr/>
        </p:nvSpPr>
        <p:spPr>
          <a:xfrm rot="-3600000">
            <a:off x="-3280136" y="-7184243"/>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97" name="Google Shape;97;p60"/>
          <p:cNvSpPr/>
          <p:nvPr/>
        </p:nvSpPr>
        <p:spPr>
          <a:xfrm rot="-3600000">
            <a:off x="-5327463" y="-4998888"/>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98" name="Google Shape;98;p60"/>
          <p:cNvSpPr txBox="1">
            <a:spLocks noGrp="1"/>
          </p:cNvSpPr>
          <p:nvPr>
            <p:ph type="sldNum" idx="12"/>
          </p:nvPr>
        </p:nvSpPr>
        <p:spPr>
          <a:xfrm rot="-3600000">
            <a:off x="1343689" y="602791"/>
            <a:ext cx="3037075" cy="547688"/>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4000">
                <a:solidFill>
                  <a:srgbClr val="D8D8D8"/>
                </a:solidFill>
                <a:latin typeface="Aleo Light"/>
                <a:ea typeface="Aleo Light"/>
                <a:cs typeface="Aleo Light"/>
                <a:sym typeface="Aleo Light"/>
              </a:defRPr>
            </a:lvl1pPr>
            <a:lvl2pPr marL="0" marR="0" lvl="1" indent="0" algn="l" rtl="0">
              <a:spcBef>
                <a:spcPts val="0"/>
              </a:spcBef>
              <a:buNone/>
              <a:defRPr sz="4000">
                <a:solidFill>
                  <a:srgbClr val="D8D8D8"/>
                </a:solidFill>
                <a:latin typeface="Aleo Light"/>
                <a:ea typeface="Aleo Light"/>
                <a:cs typeface="Aleo Light"/>
                <a:sym typeface="Aleo Light"/>
              </a:defRPr>
            </a:lvl2pPr>
            <a:lvl3pPr marL="0" marR="0" lvl="2" indent="0" algn="l" rtl="0">
              <a:spcBef>
                <a:spcPts val="0"/>
              </a:spcBef>
              <a:buNone/>
              <a:defRPr sz="4000">
                <a:solidFill>
                  <a:srgbClr val="D8D8D8"/>
                </a:solidFill>
                <a:latin typeface="Aleo Light"/>
                <a:ea typeface="Aleo Light"/>
                <a:cs typeface="Aleo Light"/>
                <a:sym typeface="Aleo Light"/>
              </a:defRPr>
            </a:lvl3pPr>
            <a:lvl4pPr marL="0" marR="0" lvl="3" indent="0" algn="l" rtl="0">
              <a:spcBef>
                <a:spcPts val="0"/>
              </a:spcBef>
              <a:buNone/>
              <a:defRPr sz="4000">
                <a:solidFill>
                  <a:srgbClr val="D8D8D8"/>
                </a:solidFill>
                <a:latin typeface="Aleo Light"/>
                <a:ea typeface="Aleo Light"/>
                <a:cs typeface="Aleo Light"/>
                <a:sym typeface="Aleo Light"/>
              </a:defRPr>
            </a:lvl4pPr>
            <a:lvl5pPr marL="0" marR="0" lvl="4" indent="0" algn="l" rtl="0">
              <a:spcBef>
                <a:spcPts val="0"/>
              </a:spcBef>
              <a:buNone/>
              <a:defRPr sz="4000">
                <a:solidFill>
                  <a:srgbClr val="D8D8D8"/>
                </a:solidFill>
                <a:latin typeface="Aleo Light"/>
                <a:ea typeface="Aleo Light"/>
                <a:cs typeface="Aleo Light"/>
                <a:sym typeface="Aleo Light"/>
              </a:defRPr>
            </a:lvl5pPr>
            <a:lvl6pPr marL="0" marR="0" lvl="5" indent="0" algn="l" rtl="0">
              <a:spcBef>
                <a:spcPts val="0"/>
              </a:spcBef>
              <a:buNone/>
              <a:defRPr sz="4000">
                <a:solidFill>
                  <a:srgbClr val="D8D8D8"/>
                </a:solidFill>
                <a:latin typeface="Aleo Light"/>
                <a:ea typeface="Aleo Light"/>
                <a:cs typeface="Aleo Light"/>
                <a:sym typeface="Aleo Light"/>
              </a:defRPr>
            </a:lvl6pPr>
            <a:lvl7pPr marL="0" marR="0" lvl="6" indent="0" algn="l" rtl="0">
              <a:spcBef>
                <a:spcPts val="0"/>
              </a:spcBef>
              <a:buNone/>
              <a:defRPr sz="4000">
                <a:solidFill>
                  <a:srgbClr val="D8D8D8"/>
                </a:solidFill>
                <a:latin typeface="Aleo Light"/>
                <a:ea typeface="Aleo Light"/>
                <a:cs typeface="Aleo Light"/>
                <a:sym typeface="Aleo Light"/>
              </a:defRPr>
            </a:lvl7pPr>
            <a:lvl8pPr marL="0" marR="0" lvl="7" indent="0" algn="l" rtl="0">
              <a:spcBef>
                <a:spcPts val="0"/>
              </a:spcBef>
              <a:buNone/>
              <a:defRPr sz="4000">
                <a:solidFill>
                  <a:srgbClr val="D8D8D8"/>
                </a:solidFill>
                <a:latin typeface="Aleo Light"/>
                <a:ea typeface="Aleo Light"/>
                <a:cs typeface="Aleo Light"/>
                <a:sym typeface="Aleo Light"/>
              </a:defRPr>
            </a:lvl8pPr>
            <a:lvl9pPr marL="0" marR="0" lvl="8" indent="0" algn="l" rtl="0">
              <a:spcBef>
                <a:spcPts val="0"/>
              </a:spcBef>
              <a:buNone/>
              <a:defRPr sz="4000">
                <a:solidFill>
                  <a:srgbClr val="D8D8D8"/>
                </a:solidFill>
                <a:latin typeface="Aleo Light"/>
                <a:ea typeface="Aleo Light"/>
                <a:cs typeface="Aleo Light"/>
                <a:sym typeface="Aleo Light"/>
              </a:defRPr>
            </a:lvl9pPr>
          </a:lstStyle>
          <a:p>
            <a:pPr marL="0" lvl="0" indent="0" algn="l" rtl="0">
              <a:spcBef>
                <a:spcPts val="0"/>
              </a:spcBef>
              <a:spcAft>
                <a:spcPts val="0"/>
              </a:spcAft>
              <a:buNone/>
            </a:pPr>
            <a:r>
              <a:rPr lang="en-US"/>
              <a:t>SLIDE </a:t>
            </a:r>
            <a:fld id="{00000000-1234-1234-1234-123412341234}" type="slidenum">
              <a:rPr lang="en-US"/>
              <a:t>‹#›</a:t>
            </a:fld>
            <a:endParaRPr/>
          </a:p>
        </p:txBody>
      </p:sp>
      <p:sp>
        <p:nvSpPr>
          <p:cNvPr id="99" name="Google Shape;99;p60"/>
          <p:cNvSpPr txBox="1">
            <a:spLocks noGrp="1"/>
          </p:cNvSpPr>
          <p:nvPr>
            <p:ph type="subTitle" idx="1"/>
          </p:nvPr>
        </p:nvSpPr>
        <p:spPr>
          <a:xfrm>
            <a:off x="4390678" y="1225122"/>
            <a:ext cx="13681520" cy="534002"/>
          </a:xfrm>
          <a:prstGeom prst="rect">
            <a:avLst/>
          </a:prstGeom>
          <a:noFill/>
          <a:ln>
            <a:noFill/>
          </a:ln>
        </p:spPr>
        <p:txBody>
          <a:bodyPr spcFirstLastPara="1" wrap="square" lIns="163275" tIns="81625" rIns="163275" bIns="81625" anchor="t" anchorCtr="0">
            <a:noAutofit/>
          </a:bodyPr>
          <a:lstStyle>
            <a:lvl1pPr lvl="0" algn="l">
              <a:lnSpc>
                <a:spcPct val="107142"/>
              </a:lnSpc>
              <a:spcBef>
                <a:spcPts val="560"/>
              </a:spcBef>
              <a:spcAft>
                <a:spcPts val="0"/>
              </a:spcAft>
              <a:buClr>
                <a:srgbClr val="909090"/>
              </a:buClr>
              <a:buSzPts val="2800"/>
              <a:buFont typeface="Aleo"/>
              <a:buNone/>
              <a:defRPr sz="2800" i="0">
                <a:solidFill>
                  <a:srgbClr val="909090"/>
                </a:solidFill>
                <a:latin typeface="Aleo"/>
                <a:ea typeface="Aleo"/>
                <a:cs typeface="Aleo"/>
                <a:sym typeface="Aleo"/>
              </a:defRPr>
            </a:lvl1pPr>
            <a:lvl2pPr lvl="1" algn="ctr">
              <a:spcBef>
                <a:spcPts val="480"/>
              </a:spcBef>
              <a:spcAft>
                <a:spcPts val="0"/>
              </a:spcAft>
              <a:buClr>
                <a:srgbClr val="909090"/>
              </a:buClr>
              <a:buSzPts val="2400"/>
              <a:buFont typeface="Aleo Light"/>
              <a:buNone/>
              <a:defRPr>
                <a:solidFill>
                  <a:srgbClr val="909090"/>
                </a:solidFill>
              </a:defRPr>
            </a:lvl2pPr>
            <a:lvl3pPr lvl="2" algn="ctr">
              <a:spcBef>
                <a:spcPts val="480"/>
              </a:spcBef>
              <a:spcAft>
                <a:spcPts val="0"/>
              </a:spcAft>
              <a:buClr>
                <a:srgbClr val="909090"/>
              </a:buClr>
              <a:buSzPts val="2400"/>
              <a:buFont typeface="Aleo Light"/>
              <a:buNone/>
              <a:defRPr>
                <a:solidFill>
                  <a:srgbClr val="909090"/>
                </a:solidFill>
              </a:defRPr>
            </a:lvl3pPr>
            <a:lvl4pPr lvl="3" algn="ctr">
              <a:spcBef>
                <a:spcPts val="480"/>
              </a:spcBef>
              <a:spcAft>
                <a:spcPts val="0"/>
              </a:spcAft>
              <a:buClr>
                <a:srgbClr val="909090"/>
              </a:buClr>
              <a:buSzPts val="2400"/>
              <a:buFont typeface="Aleo Light"/>
              <a:buNone/>
              <a:defRPr>
                <a:solidFill>
                  <a:srgbClr val="909090"/>
                </a:solidFill>
              </a:defRPr>
            </a:lvl4pPr>
            <a:lvl5pPr lvl="4" algn="ctr">
              <a:spcBef>
                <a:spcPts val="480"/>
              </a:spcBef>
              <a:spcAft>
                <a:spcPts val="0"/>
              </a:spcAft>
              <a:buClr>
                <a:srgbClr val="909090"/>
              </a:buClr>
              <a:buSzPts val="2400"/>
              <a:buFont typeface="Aleo Light"/>
              <a:buNone/>
              <a:defRPr>
                <a:solidFill>
                  <a:srgbClr val="909090"/>
                </a:solidFill>
              </a:defRPr>
            </a:lvl5pPr>
            <a:lvl6pPr lvl="5" algn="ctr">
              <a:spcBef>
                <a:spcPts val="720"/>
              </a:spcBef>
              <a:spcAft>
                <a:spcPts val="0"/>
              </a:spcAft>
              <a:buClr>
                <a:srgbClr val="909090"/>
              </a:buClr>
              <a:buSzPts val="3600"/>
              <a:buNone/>
              <a:defRPr>
                <a:solidFill>
                  <a:srgbClr val="909090"/>
                </a:solidFill>
              </a:defRPr>
            </a:lvl6pPr>
            <a:lvl7pPr lvl="6" algn="ctr">
              <a:spcBef>
                <a:spcPts val="720"/>
              </a:spcBef>
              <a:spcAft>
                <a:spcPts val="0"/>
              </a:spcAft>
              <a:buClr>
                <a:srgbClr val="909090"/>
              </a:buClr>
              <a:buSzPts val="3600"/>
              <a:buNone/>
              <a:defRPr>
                <a:solidFill>
                  <a:srgbClr val="909090"/>
                </a:solidFill>
              </a:defRPr>
            </a:lvl7pPr>
            <a:lvl8pPr lvl="7" algn="ctr">
              <a:spcBef>
                <a:spcPts val="720"/>
              </a:spcBef>
              <a:spcAft>
                <a:spcPts val="0"/>
              </a:spcAft>
              <a:buClr>
                <a:srgbClr val="909090"/>
              </a:buClr>
              <a:buSzPts val="3600"/>
              <a:buNone/>
              <a:defRPr>
                <a:solidFill>
                  <a:srgbClr val="909090"/>
                </a:solidFill>
              </a:defRPr>
            </a:lvl8pPr>
            <a:lvl9pPr lvl="8" algn="ctr">
              <a:spcBef>
                <a:spcPts val="720"/>
              </a:spcBef>
              <a:spcAft>
                <a:spcPts val="0"/>
              </a:spcAft>
              <a:buClr>
                <a:srgbClr val="909090"/>
              </a:buClr>
              <a:buSzPts val="3600"/>
              <a:buNone/>
              <a:defRPr>
                <a:solidFill>
                  <a:srgbClr val="909090"/>
                </a:solidFill>
              </a:defRPr>
            </a:lvl9pPr>
          </a:lstStyle>
          <a:p>
            <a:endParaRPr/>
          </a:p>
        </p:txBody>
      </p:sp>
      <p:sp>
        <p:nvSpPr>
          <p:cNvPr id="100" name="Google Shape;100;p60"/>
          <p:cNvSpPr/>
          <p:nvPr/>
        </p:nvSpPr>
        <p:spPr>
          <a:xfrm>
            <a:off x="4541024" y="1831132"/>
            <a:ext cx="13531174" cy="144016"/>
          </a:xfrm>
          <a:prstGeom prst="rect">
            <a:avLst/>
          </a:prstGeom>
          <a:blipFill rotWithShape="1">
            <a:blip r:embed="rId2">
              <a:alphaModFix/>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leo Light"/>
              <a:ea typeface="Aleo Light"/>
              <a:cs typeface="Aleo Light"/>
              <a:sym typeface="Aleo Light"/>
            </a:endParaRPr>
          </a:p>
        </p:txBody>
      </p:sp>
      <p:sp>
        <p:nvSpPr>
          <p:cNvPr id="101" name="Google Shape;101;p60"/>
          <p:cNvSpPr/>
          <p:nvPr/>
        </p:nvSpPr>
        <p:spPr>
          <a:xfrm rot="-3600000">
            <a:off x="12505102" y="3526945"/>
            <a:ext cx="18362960" cy="14037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02" name="Google Shape;102;p60"/>
          <p:cNvSpPr/>
          <p:nvPr/>
        </p:nvSpPr>
        <p:spPr>
          <a:xfrm rot="-3600000">
            <a:off x="11799354" y="3040892"/>
            <a:ext cx="18384013" cy="2160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03" name="Google Shape;103;p60"/>
          <p:cNvSpPr/>
          <p:nvPr/>
        </p:nvSpPr>
        <p:spPr>
          <a:xfrm rot="-3600000">
            <a:off x="9794216" y="5236255"/>
            <a:ext cx="18339404" cy="61732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accent1"/>
              </a:solidFill>
              <a:latin typeface="Aleo Light"/>
              <a:ea typeface="Aleo Light"/>
              <a:cs typeface="Aleo Light"/>
              <a:sym typeface="Aleo Light"/>
            </a:endParaRPr>
          </a:p>
        </p:txBody>
      </p:sp>
      <p:sp>
        <p:nvSpPr>
          <p:cNvPr id="104" name="Google Shape;104;p60"/>
          <p:cNvSpPr txBox="1">
            <a:spLocks noGrp="1"/>
          </p:cNvSpPr>
          <p:nvPr>
            <p:ph type="ftr" idx="11"/>
          </p:nvPr>
        </p:nvSpPr>
        <p:spPr>
          <a:xfrm rot="-3600000">
            <a:off x="14917674" y="7343482"/>
            <a:ext cx="5790697" cy="5476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200">
                <a:solidFill>
                  <a:srgbClr val="F2F2F2"/>
                </a:solidFill>
                <a:latin typeface="Aleo"/>
                <a:ea typeface="Aleo"/>
                <a:cs typeface="Aleo"/>
                <a:sym typeface="Aleo"/>
              </a:defRPr>
            </a:lvl1pPr>
            <a:lvl2pPr marR="0" lvl="1" algn="l" rtl="0">
              <a:spcBef>
                <a:spcPts val="0"/>
              </a:spcBef>
              <a:spcAft>
                <a:spcPts val="0"/>
              </a:spcAft>
              <a:buSzPts val="1400"/>
              <a:buNone/>
              <a:defRPr sz="3200" b="0" i="0" u="none" strike="noStrike" cap="none">
                <a:solidFill>
                  <a:schemeClr val="dk1"/>
                </a:solidFill>
                <a:latin typeface="Aleo Light"/>
                <a:ea typeface="Aleo Light"/>
                <a:cs typeface="Aleo Light"/>
                <a:sym typeface="Aleo Light"/>
              </a:defRPr>
            </a:lvl2pPr>
            <a:lvl3pPr marR="0" lvl="2" algn="l" rtl="0">
              <a:spcBef>
                <a:spcPts val="0"/>
              </a:spcBef>
              <a:spcAft>
                <a:spcPts val="0"/>
              </a:spcAft>
              <a:buSzPts val="1400"/>
              <a:buNone/>
              <a:defRPr sz="3200" b="0" i="0" u="none" strike="noStrike" cap="none">
                <a:solidFill>
                  <a:schemeClr val="dk1"/>
                </a:solidFill>
                <a:latin typeface="Aleo Light"/>
                <a:ea typeface="Aleo Light"/>
                <a:cs typeface="Aleo Light"/>
                <a:sym typeface="Aleo Light"/>
              </a:defRPr>
            </a:lvl3pPr>
            <a:lvl4pPr marR="0" lvl="3" algn="l" rtl="0">
              <a:spcBef>
                <a:spcPts val="0"/>
              </a:spcBef>
              <a:spcAft>
                <a:spcPts val="0"/>
              </a:spcAft>
              <a:buSzPts val="1400"/>
              <a:buNone/>
              <a:defRPr sz="3200" b="0" i="0" u="none" strike="noStrike" cap="none">
                <a:solidFill>
                  <a:schemeClr val="dk1"/>
                </a:solidFill>
                <a:latin typeface="Aleo Light"/>
                <a:ea typeface="Aleo Light"/>
                <a:cs typeface="Aleo Light"/>
                <a:sym typeface="Aleo Light"/>
              </a:defRPr>
            </a:lvl4pPr>
            <a:lvl5pPr marR="0" lvl="4" algn="l" rtl="0">
              <a:spcBef>
                <a:spcPts val="0"/>
              </a:spcBef>
              <a:spcAft>
                <a:spcPts val="0"/>
              </a:spcAft>
              <a:buSzPts val="1400"/>
              <a:buNone/>
              <a:defRPr sz="3200" b="0" i="0" u="none" strike="noStrike" cap="none">
                <a:solidFill>
                  <a:schemeClr val="dk1"/>
                </a:solidFill>
                <a:latin typeface="Aleo Light"/>
                <a:ea typeface="Aleo Light"/>
                <a:cs typeface="Aleo Light"/>
                <a:sym typeface="Aleo Light"/>
              </a:defRPr>
            </a:lvl5pPr>
            <a:lvl6pPr marR="0" lvl="5" algn="l" rtl="0">
              <a:spcBef>
                <a:spcPts val="0"/>
              </a:spcBef>
              <a:spcAft>
                <a:spcPts val="0"/>
              </a:spcAft>
              <a:buSzPts val="1400"/>
              <a:buNone/>
              <a:defRPr sz="3200" b="0" i="0" u="none" strike="noStrike" cap="none">
                <a:solidFill>
                  <a:schemeClr val="dk1"/>
                </a:solidFill>
                <a:latin typeface="Aleo Light"/>
                <a:ea typeface="Aleo Light"/>
                <a:cs typeface="Aleo Light"/>
                <a:sym typeface="Aleo Light"/>
              </a:defRPr>
            </a:lvl6pPr>
            <a:lvl7pPr marR="0" lvl="6" algn="l" rtl="0">
              <a:spcBef>
                <a:spcPts val="0"/>
              </a:spcBef>
              <a:spcAft>
                <a:spcPts val="0"/>
              </a:spcAft>
              <a:buSzPts val="1400"/>
              <a:buNone/>
              <a:defRPr sz="3200" b="0" i="0" u="none" strike="noStrike" cap="none">
                <a:solidFill>
                  <a:schemeClr val="dk1"/>
                </a:solidFill>
                <a:latin typeface="Aleo Light"/>
                <a:ea typeface="Aleo Light"/>
                <a:cs typeface="Aleo Light"/>
                <a:sym typeface="Aleo Light"/>
              </a:defRPr>
            </a:lvl7pPr>
            <a:lvl8pPr marR="0" lvl="7" algn="l" rtl="0">
              <a:spcBef>
                <a:spcPts val="0"/>
              </a:spcBef>
              <a:spcAft>
                <a:spcPts val="0"/>
              </a:spcAft>
              <a:buSzPts val="1400"/>
              <a:buNone/>
              <a:defRPr sz="3200" b="0" i="0" u="none" strike="noStrike" cap="none">
                <a:solidFill>
                  <a:schemeClr val="dk1"/>
                </a:solidFill>
                <a:latin typeface="Aleo Light"/>
                <a:ea typeface="Aleo Light"/>
                <a:cs typeface="Aleo Light"/>
                <a:sym typeface="Aleo Light"/>
              </a:defRPr>
            </a:lvl8pPr>
            <a:lvl9pPr marR="0" lvl="8" algn="l" rtl="0">
              <a:spcBef>
                <a:spcPts val="0"/>
              </a:spcBef>
              <a:spcAft>
                <a:spcPts val="0"/>
              </a:spcAft>
              <a:buSzPts val="1400"/>
              <a:buNone/>
              <a:defRPr sz="3200" b="0" i="0" u="none" strike="noStrike" cap="none">
                <a:solidFill>
                  <a:schemeClr val="dk1"/>
                </a:solidFill>
                <a:latin typeface="Aleo Light"/>
                <a:ea typeface="Aleo Light"/>
                <a:cs typeface="Aleo Light"/>
                <a:sym typeface="Aleo Light"/>
              </a:defRPr>
            </a:lvl9pPr>
          </a:lstStyle>
          <a:p>
            <a:endParaRPr/>
          </a:p>
        </p:txBody>
      </p:sp>
      <p:sp>
        <p:nvSpPr>
          <p:cNvPr id="105" name="Google Shape;105;p60"/>
          <p:cNvSpPr txBox="1">
            <a:spLocks noGrp="1"/>
          </p:cNvSpPr>
          <p:nvPr>
            <p:ph type="body" idx="2"/>
          </p:nvPr>
        </p:nvSpPr>
        <p:spPr>
          <a:xfrm>
            <a:off x="2590478" y="6007596"/>
            <a:ext cx="12599218" cy="1080120"/>
          </a:xfrm>
          <a:prstGeom prst="rect">
            <a:avLst/>
          </a:prstGeom>
          <a:noFill/>
          <a:ln>
            <a:noFill/>
          </a:ln>
        </p:spPr>
        <p:txBody>
          <a:bodyPr spcFirstLastPara="1" wrap="square" lIns="163275" tIns="81625" rIns="163275" bIns="81625" anchor="ctr" anchorCtr="0">
            <a:normAutofit/>
          </a:bodyPr>
          <a:lstStyle>
            <a:lvl1pPr marL="457200" lvl="0" indent="-228600" algn="ctr">
              <a:spcBef>
                <a:spcPts val="880"/>
              </a:spcBef>
              <a:spcAft>
                <a:spcPts val="0"/>
              </a:spcAft>
              <a:buClr>
                <a:schemeClr val="dk1"/>
              </a:buClr>
              <a:buSzPts val="4400"/>
              <a:buFont typeface="Aleo"/>
              <a:buNone/>
              <a:defRPr sz="4400">
                <a:latin typeface="Aleo"/>
                <a:ea typeface="Aleo"/>
                <a:cs typeface="Aleo"/>
                <a:sym typeface="Aleo"/>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6" name="Google Shape;106;p60"/>
          <p:cNvSpPr txBox="1">
            <a:spLocks noGrp="1"/>
          </p:cNvSpPr>
          <p:nvPr>
            <p:ph type="body" idx="3"/>
          </p:nvPr>
        </p:nvSpPr>
        <p:spPr>
          <a:xfrm>
            <a:off x="2599842" y="7041252"/>
            <a:ext cx="12592036" cy="2782768"/>
          </a:xfrm>
          <a:prstGeom prst="rect">
            <a:avLst/>
          </a:prstGeom>
          <a:noFill/>
          <a:ln>
            <a:noFill/>
          </a:ln>
        </p:spPr>
        <p:txBody>
          <a:bodyPr spcFirstLastPara="1" wrap="square" lIns="163275" tIns="81625" rIns="163275" bIns="81625" anchor="t" anchorCtr="0">
            <a:normAutofit/>
          </a:bodyPr>
          <a:lstStyle>
            <a:lvl1pPr marL="457200" lvl="0" indent="-228600" algn="ctr">
              <a:spcBef>
                <a:spcPts val="640"/>
              </a:spcBef>
              <a:spcAft>
                <a:spcPts val="0"/>
              </a:spcAft>
              <a:buClr>
                <a:schemeClr val="dk1"/>
              </a:buClr>
              <a:buSzPts val="3200"/>
              <a:buFont typeface="Aleo Light"/>
              <a:buNone/>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500"/>
                                        <p:tgtEl>
                                          <p:spTgt spid="9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500"/>
                                        <p:tgtEl>
                                          <p:spTgt spid="9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94"/>
                                        </p:tgtEl>
                                        <p:attrNameLst>
                                          <p:attrName>style.visibility</p:attrName>
                                        </p:attrNameLst>
                                      </p:cBhvr>
                                      <p:to>
                                        <p:strVal val="visible"/>
                                      </p:to>
                                    </p:set>
                                    <p:anim calcmode="lin" valueType="num">
                                      <p:cBhvr additive="base">
                                        <p:cTn id="13" dur="500"/>
                                        <p:tgtEl>
                                          <p:spTgt spid="94"/>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95"/>
                                        </p:tgtEl>
                                        <p:attrNameLst>
                                          <p:attrName>style.visibility</p:attrName>
                                        </p:attrNameLst>
                                      </p:cBhvr>
                                      <p:to>
                                        <p:strVal val="visible"/>
                                      </p:to>
                                    </p:set>
                                    <p:anim calcmode="lin" valueType="num">
                                      <p:cBhvr additive="base">
                                        <p:cTn id="16" dur="500"/>
                                        <p:tgtEl>
                                          <p:spTgt spid="95"/>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98"/>
                                        </p:tgtEl>
                                        <p:attrNameLst>
                                          <p:attrName>style.visibility</p:attrName>
                                        </p:attrNameLst>
                                      </p:cBhvr>
                                      <p:to>
                                        <p:strVal val="visible"/>
                                      </p:to>
                                    </p:set>
                                    <p:anim calcmode="lin" valueType="num">
                                      <p:cBhvr additive="base">
                                        <p:cTn id="19" dur="500"/>
                                        <p:tgtEl>
                                          <p:spTgt spid="98"/>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103"/>
                                        </p:tgtEl>
                                        <p:attrNameLst>
                                          <p:attrName>style.visibility</p:attrName>
                                        </p:attrNameLst>
                                      </p:cBhvr>
                                      <p:to>
                                        <p:strVal val="visible"/>
                                      </p:to>
                                    </p:set>
                                    <p:anim calcmode="lin" valueType="num">
                                      <p:cBhvr additive="base">
                                        <p:cTn id="22" dur="500"/>
                                        <p:tgtEl>
                                          <p:spTgt spid="103"/>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102"/>
                                        </p:tgtEl>
                                        <p:attrNameLst>
                                          <p:attrName>style.visibility</p:attrName>
                                        </p:attrNameLst>
                                      </p:cBhvr>
                                      <p:to>
                                        <p:strVal val="visible"/>
                                      </p:to>
                                    </p:set>
                                    <p:anim calcmode="lin" valueType="num">
                                      <p:cBhvr additive="base">
                                        <p:cTn id="25" dur="500"/>
                                        <p:tgtEl>
                                          <p:spTgt spid="102"/>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101"/>
                                        </p:tgtEl>
                                        <p:attrNameLst>
                                          <p:attrName>style.visibility</p:attrName>
                                        </p:attrNameLst>
                                      </p:cBhvr>
                                      <p:to>
                                        <p:strVal val="visible"/>
                                      </p:to>
                                    </p:set>
                                    <p:anim calcmode="lin" valueType="num">
                                      <p:cBhvr additive="base">
                                        <p:cTn id="28" dur="500"/>
                                        <p:tgtEl>
                                          <p:spTgt spid="101"/>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104"/>
                                        </p:tgtEl>
                                        <p:attrNameLst>
                                          <p:attrName>style.visibility</p:attrName>
                                        </p:attrNameLst>
                                      </p:cBhvr>
                                      <p:to>
                                        <p:strVal val="visible"/>
                                      </p:to>
                                    </p:set>
                                    <p:anim calcmode="lin" valueType="num">
                                      <p:cBhvr additive="base">
                                        <p:cTn id="31" dur="500"/>
                                        <p:tgtEl>
                                          <p:spTgt spid="104"/>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500"/>
                                        <p:tgtEl>
                                          <p:spTgt spid="100"/>
                                        </p:tgtEl>
                                      </p:cBhvr>
                                    </p:animEffect>
                                  </p:childTnLst>
                                </p:cTn>
                              </p:par>
                              <p:par>
                                <p:cTn id="35" presetID="10" presetClass="entr" presetSubtype="0" fill="hold" nodeType="withEffect">
                                  <p:stCondLst>
                                    <p:cond delay="250"/>
                                  </p:stCondLst>
                                  <p:childTnLst>
                                    <p:set>
                                      <p:cBhvr>
                                        <p:cTn id="36" dur="1" fill="hold">
                                          <p:stCondLst>
                                            <p:cond delay="0"/>
                                          </p:stCondLst>
                                        </p:cTn>
                                        <p:tgtEl>
                                          <p:spTgt spid="99">
                                            <p:txEl>
                                              <p:pRg st="0" end="0"/>
                                            </p:txEl>
                                          </p:spTgt>
                                        </p:tgtEl>
                                        <p:attrNameLst>
                                          <p:attrName>style.visibility</p:attrName>
                                        </p:attrNameLst>
                                      </p:cBhvr>
                                      <p:to>
                                        <p:strVal val="visible"/>
                                      </p:to>
                                    </p:set>
                                    <p:animEffect transition="in" filter="fade">
                                      <p:cBhvr>
                                        <p:cTn id="37" dur="500"/>
                                        <p:tgtEl>
                                          <p:spTgt spid="99">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99">
                                            <p:txEl>
                                              <p:pRg st="1" end="1"/>
                                            </p:txEl>
                                          </p:spTgt>
                                        </p:tgtEl>
                                        <p:attrNameLst>
                                          <p:attrName>style.visibility</p:attrName>
                                        </p:attrNameLst>
                                      </p:cBhvr>
                                      <p:to>
                                        <p:strVal val="visible"/>
                                      </p:to>
                                    </p:set>
                                    <p:animEffect transition="in" filter="fade">
                                      <p:cBhvr>
                                        <p:cTn id="40" dur="500"/>
                                        <p:tgtEl>
                                          <p:spTgt spid="99">
                                            <p:txEl>
                                              <p:p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99">
                                            <p:txEl>
                                              <p:pRg st="2" end="2"/>
                                            </p:txEl>
                                          </p:spTgt>
                                        </p:tgtEl>
                                        <p:attrNameLst>
                                          <p:attrName>style.visibility</p:attrName>
                                        </p:attrNameLst>
                                      </p:cBhvr>
                                      <p:to>
                                        <p:strVal val="visible"/>
                                      </p:to>
                                    </p:set>
                                    <p:animEffect transition="in" filter="fade">
                                      <p:cBhvr>
                                        <p:cTn id="43" dur="500"/>
                                        <p:tgtEl>
                                          <p:spTgt spid="99">
                                            <p:txEl>
                                              <p:pRg st="2" end="2"/>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99">
                                            <p:txEl>
                                              <p:pRg st="3" end="3"/>
                                            </p:txEl>
                                          </p:spTgt>
                                        </p:tgtEl>
                                        <p:attrNameLst>
                                          <p:attrName>style.visibility</p:attrName>
                                        </p:attrNameLst>
                                      </p:cBhvr>
                                      <p:to>
                                        <p:strVal val="visible"/>
                                      </p:to>
                                    </p:set>
                                    <p:animEffect transition="in" filter="fade">
                                      <p:cBhvr>
                                        <p:cTn id="46" dur="500"/>
                                        <p:tgtEl>
                                          <p:spTgt spid="99">
                                            <p:txEl>
                                              <p:pRg st="3" end="3"/>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99">
                                            <p:txEl>
                                              <p:pRg st="4" end="4"/>
                                            </p:txEl>
                                          </p:spTgt>
                                        </p:tgtEl>
                                        <p:attrNameLst>
                                          <p:attrName>style.visibility</p:attrName>
                                        </p:attrNameLst>
                                      </p:cBhvr>
                                      <p:to>
                                        <p:strVal val="visible"/>
                                      </p:to>
                                    </p:set>
                                    <p:animEffect transition="in" filter="fade">
                                      <p:cBhvr>
                                        <p:cTn id="49" dur="500"/>
                                        <p:tgtEl>
                                          <p:spTgt spid="99">
                                            <p:txEl>
                                              <p:pRg st="4" end="4"/>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99">
                                            <p:txEl>
                                              <p:pRg st="5" end="5"/>
                                            </p:txEl>
                                          </p:spTgt>
                                        </p:tgtEl>
                                        <p:attrNameLst>
                                          <p:attrName>style.visibility</p:attrName>
                                        </p:attrNameLst>
                                      </p:cBhvr>
                                      <p:to>
                                        <p:strVal val="visible"/>
                                      </p:to>
                                    </p:set>
                                    <p:animEffect transition="in" filter="fade">
                                      <p:cBhvr>
                                        <p:cTn id="52" dur="500"/>
                                        <p:tgtEl>
                                          <p:spTgt spid="99">
                                            <p:txEl>
                                              <p:pRg st="5" end="5"/>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99">
                                            <p:txEl>
                                              <p:pRg st="6" end="6"/>
                                            </p:txEl>
                                          </p:spTgt>
                                        </p:tgtEl>
                                        <p:attrNameLst>
                                          <p:attrName>style.visibility</p:attrName>
                                        </p:attrNameLst>
                                      </p:cBhvr>
                                      <p:to>
                                        <p:strVal val="visible"/>
                                      </p:to>
                                    </p:set>
                                    <p:animEffect transition="in" filter="fade">
                                      <p:cBhvr>
                                        <p:cTn id="55" dur="500"/>
                                        <p:tgtEl>
                                          <p:spTgt spid="99">
                                            <p:txEl>
                                              <p:pRg st="6" end="6"/>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99">
                                            <p:txEl>
                                              <p:pRg st="7" end="7"/>
                                            </p:txEl>
                                          </p:spTgt>
                                        </p:tgtEl>
                                        <p:attrNameLst>
                                          <p:attrName>style.visibility</p:attrName>
                                        </p:attrNameLst>
                                      </p:cBhvr>
                                      <p:to>
                                        <p:strVal val="visible"/>
                                      </p:to>
                                    </p:set>
                                    <p:animEffect transition="in" filter="fade">
                                      <p:cBhvr>
                                        <p:cTn id="58" dur="500"/>
                                        <p:tgtEl>
                                          <p:spTgt spid="99">
                                            <p:txEl>
                                              <p:pRg st="7" end="7"/>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99">
                                            <p:txEl>
                                              <p:pRg st="8" end="8"/>
                                            </p:txEl>
                                          </p:spTgt>
                                        </p:tgtEl>
                                        <p:attrNameLst>
                                          <p:attrName>style.visibility</p:attrName>
                                        </p:attrNameLst>
                                      </p:cBhvr>
                                      <p:to>
                                        <p:strVal val="visible"/>
                                      </p:to>
                                    </p:set>
                                    <p:animEffect transition="in" filter="fade">
                                      <p:cBhvr>
                                        <p:cTn id="61" dur="500"/>
                                        <p:tgtEl>
                                          <p:spTgt spid="99">
                                            <p:txEl>
                                              <p:pRg st="8" end="8"/>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93"/>
                                        </p:tgtEl>
                                        <p:attrNameLst>
                                          <p:attrName>style.visibility</p:attrName>
                                        </p:attrNameLst>
                                      </p:cBhvr>
                                      <p:to>
                                        <p:strVal val="visible"/>
                                      </p:to>
                                    </p:set>
                                    <p:animEffect transition="in" filter="fade">
                                      <p:cBhvr>
                                        <p:cTn id="64" dur="500"/>
                                        <p:tgtEl>
                                          <p:spTgt spid="93"/>
                                        </p:tgtEl>
                                      </p:cBhvr>
                                    </p:animEffect>
                                  </p:childTnLst>
                                </p:cTn>
                              </p:par>
                              <p:par>
                                <p:cTn id="65" presetID="10" presetClass="entr" presetSubtype="0" fill="hold" nodeType="withEffect">
                                  <p:stCondLst>
                                    <p:cond delay="750"/>
                                  </p:stCondLst>
                                  <p:childTnLst>
                                    <p:set>
                                      <p:cBhvr>
                                        <p:cTn id="66" dur="1" fill="hold">
                                          <p:stCondLst>
                                            <p:cond delay="0"/>
                                          </p:stCondLst>
                                        </p:cTn>
                                        <p:tgtEl>
                                          <p:spTgt spid="105">
                                            <p:txEl>
                                              <p:pRg st="0" end="0"/>
                                            </p:txEl>
                                          </p:spTgt>
                                        </p:tgtEl>
                                        <p:attrNameLst>
                                          <p:attrName>style.visibility</p:attrName>
                                        </p:attrNameLst>
                                      </p:cBhvr>
                                      <p:to>
                                        <p:strVal val="visible"/>
                                      </p:to>
                                    </p:set>
                                    <p:animEffect transition="in" filter="fade">
                                      <p:cBhvr>
                                        <p:cTn id="67" dur="500"/>
                                        <p:tgtEl>
                                          <p:spTgt spid="105">
                                            <p:txEl>
                                              <p:pRg st="0" end="0"/>
                                            </p:txEl>
                                          </p:spTgt>
                                        </p:tgtEl>
                                      </p:cBhvr>
                                    </p:animEffect>
                                  </p:childTnLst>
                                </p:cTn>
                              </p:par>
                              <p:par>
                                <p:cTn id="68" presetID="10" presetClass="entr" presetSubtype="0" fill="hold" nodeType="withEffect">
                                  <p:stCondLst>
                                    <p:cond delay="750"/>
                                  </p:stCondLst>
                                  <p:childTnLst>
                                    <p:set>
                                      <p:cBhvr>
                                        <p:cTn id="69" dur="1" fill="hold">
                                          <p:stCondLst>
                                            <p:cond delay="0"/>
                                          </p:stCondLst>
                                        </p:cTn>
                                        <p:tgtEl>
                                          <p:spTgt spid="105">
                                            <p:txEl>
                                              <p:pRg st="1" end="1"/>
                                            </p:txEl>
                                          </p:spTgt>
                                        </p:tgtEl>
                                        <p:attrNameLst>
                                          <p:attrName>style.visibility</p:attrName>
                                        </p:attrNameLst>
                                      </p:cBhvr>
                                      <p:to>
                                        <p:strVal val="visible"/>
                                      </p:to>
                                    </p:set>
                                    <p:animEffect transition="in" filter="fade">
                                      <p:cBhvr>
                                        <p:cTn id="70" dur="500"/>
                                        <p:tgtEl>
                                          <p:spTgt spid="105">
                                            <p:txEl>
                                              <p:pRg st="1" end="1"/>
                                            </p:txEl>
                                          </p:spTgt>
                                        </p:tgtEl>
                                      </p:cBhvr>
                                    </p:animEffect>
                                  </p:childTnLst>
                                </p:cTn>
                              </p:par>
                              <p:par>
                                <p:cTn id="71" presetID="10" presetClass="entr" presetSubtype="0" fill="hold" nodeType="withEffect">
                                  <p:stCondLst>
                                    <p:cond delay="750"/>
                                  </p:stCondLst>
                                  <p:childTnLst>
                                    <p:set>
                                      <p:cBhvr>
                                        <p:cTn id="72" dur="1" fill="hold">
                                          <p:stCondLst>
                                            <p:cond delay="0"/>
                                          </p:stCondLst>
                                        </p:cTn>
                                        <p:tgtEl>
                                          <p:spTgt spid="105">
                                            <p:txEl>
                                              <p:pRg st="2" end="2"/>
                                            </p:txEl>
                                          </p:spTgt>
                                        </p:tgtEl>
                                        <p:attrNameLst>
                                          <p:attrName>style.visibility</p:attrName>
                                        </p:attrNameLst>
                                      </p:cBhvr>
                                      <p:to>
                                        <p:strVal val="visible"/>
                                      </p:to>
                                    </p:set>
                                    <p:animEffect transition="in" filter="fade">
                                      <p:cBhvr>
                                        <p:cTn id="73" dur="500"/>
                                        <p:tgtEl>
                                          <p:spTgt spid="105">
                                            <p:txEl>
                                              <p:pRg st="2" end="2"/>
                                            </p:txEl>
                                          </p:spTgt>
                                        </p:tgtEl>
                                      </p:cBhvr>
                                    </p:animEffect>
                                  </p:childTnLst>
                                </p:cTn>
                              </p:par>
                              <p:par>
                                <p:cTn id="74" presetID="10" presetClass="entr" presetSubtype="0" fill="hold" nodeType="withEffect">
                                  <p:stCondLst>
                                    <p:cond delay="750"/>
                                  </p:stCondLst>
                                  <p:childTnLst>
                                    <p:set>
                                      <p:cBhvr>
                                        <p:cTn id="75" dur="1" fill="hold">
                                          <p:stCondLst>
                                            <p:cond delay="0"/>
                                          </p:stCondLst>
                                        </p:cTn>
                                        <p:tgtEl>
                                          <p:spTgt spid="105">
                                            <p:txEl>
                                              <p:pRg st="3" end="3"/>
                                            </p:txEl>
                                          </p:spTgt>
                                        </p:tgtEl>
                                        <p:attrNameLst>
                                          <p:attrName>style.visibility</p:attrName>
                                        </p:attrNameLst>
                                      </p:cBhvr>
                                      <p:to>
                                        <p:strVal val="visible"/>
                                      </p:to>
                                    </p:set>
                                    <p:animEffect transition="in" filter="fade">
                                      <p:cBhvr>
                                        <p:cTn id="76" dur="500"/>
                                        <p:tgtEl>
                                          <p:spTgt spid="105">
                                            <p:txEl>
                                              <p:pRg st="3" end="3"/>
                                            </p:txEl>
                                          </p:spTgt>
                                        </p:tgtEl>
                                      </p:cBhvr>
                                    </p:animEffect>
                                  </p:childTnLst>
                                </p:cTn>
                              </p:par>
                              <p:par>
                                <p:cTn id="77" presetID="10" presetClass="entr" presetSubtype="0" fill="hold" nodeType="withEffect">
                                  <p:stCondLst>
                                    <p:cond delay="750"/>
                                  </p:stCondLst>
                                  <p:childTnLst>
                                    <p:set>
                                      <p:cBhvr>
                                        <p:cTn id="78" dur="1" fill="hold">
                                          <p:stCondLst>
                                            <p:cond delay="0"/>
                                          </p:stCondLst>
                                        </p:cTn>
                                        <p:tgtEl>
                                          <p:spTgt spid="105">
                                            <p:txEl>
                                              <p:pRg st="4" end="4"/>
                                            </p:txEl>
                                          </p:spTgt>
                                        </p:tgtEl>
                                        <p:attrNameLst>
                                          <p:attrName>style.visibility</p:attrName>
                                        </p:attrNameLst>
                                      </p:cBhvr>
                                      <p:to>
                                        <p:strVal val="visible"/>
                                      </p:to>
                                    </p:set>
                                    <p:animEffect transition="in" filter="fade">
                                      <p:cBhvr>
                                        <p:cTn id="79" dur="500"/>
                                        <p:tgtEl>
                                          <p:spTgt spid="105">
                                            <p:txEl>
                                              <p:pRg st="4" end="4"/>
                                            </p:txEl>
                                          </p:spTgt>
                                        </p:tgtEl>
                                      </p:cBhvr>
                                    </p:animEffect>
                                  </p:childTnLst>
                                </p:cTn>
                              </p:par>
                              <p:par>
                                <p:cTn id="80" presetID="10" presetClass="entr" presetSubtype="0" fill="hold" nodeType="withEffect">
                                  <p:stCondLst>
                                    <p:cond delay="750"/>
                                  </p:stCondLst>
                                  <p:childTnLst>
                                    <p:set>
                                      <p:cBhvr>
                                        <p:cTn id="81" dur="1" fill="hold">
                                          <p:stCondLst>
                                            <p:cond delay="0"/>
                                          </p:stCondLst>
                                        </p:cTn>
                                        <p:tgtEl>
                                          <p:spTgt spid="105">
                                            <p:txEl>
                                              <p:pRg st="5" end="5"/>
                                            </p:txEl>
                                          </p:spTgt>
                                        </p:tgtEl>
                                        <p:attrNameLst>
                                          <p:attrName>style.visibility</p:attrName>
                                        </p:attrNameLst>
                                      </p:cBhvr>
                                      <p:to>
                                        <p:strVal val="visible"/>
                                      </p:to>
                                    </p:set>
                                    <p:animEffect transition="in" filter="fade">
                                      <p:cBhvr>
                                        <p:cTn id="82" dur="500"/>
                                        <p:tgtEl>
                                          <p:spTgt spid="105">
                                            <p:txEl>
                                              <p:pRg st="5" end="5"/>
                                            </p:txEl>
                                          </p:spTgt>
                                        </p:tgtEl>
                                      </p:cBhvr>
                                    </p:animEffect>
                                  </p:childTnLst>
                                </p:cTn>
                              </p:par>
                              <p:par>
                                <p:cTn id="83" presetID="10" presetClass="entr" presetSubtype="0" fill="hold" nodeType="withEffect">
                                  <p:stCondLst>
                                    <p:cond delay="750"/>
                                  </p:stCondLst>
                                  <p:childTnLst>
                                    <p:set>
                                      <p:cBhvr>
                                        <p:cTn id="84" dur="1" fill="hold">
                                          <p:stCondLst>
                                            <p:cond delay="0"/>
                                          </p:stCondLst>
                                        </p:cTn>
                                        <p:tgtEl>
                                          <p:spTgt spid="105">
                                            <p:txEl>
                                              <p:pRg st="6" end="6"/>
                                            </p:txEl>
                                          </p:spTgt>
                                        </p:tgtEl>
                                        <p:attrNameLst>
                                          <p:attrName>style.visibility</p:attrName>
                                        </p:attrNameLst>
                                      </p:cBhvr>
                                      <p:to>
                                        <p:strVal val="visible"/>
                                      </p:to>
                                    </p:set>
                                    <p:animEffect transition="in" filter="fade">
                                      <p:cBhvr>
                                        <p:cTn id="85" dur="500"/>
                                        <p:tgtEl>
                                          <p:spTgt spid="105">
                                            <p:txEl>
                                              <p:pRg st="6" end="6"/>
                                            </p:txEl>
                                          </p:spTgt>
                                        </p:tgtEl>
                                      </p:cBhvr>
                                    </p:animEffect>
                                  </p:childTnLst>
                                </p:cTn>
                              </p:par>
                              <p:par>
                                <p:cTn id="86" presetID="10" presetClass="entr" presetSubtype="0" fill="hold" nodeType="withEffect">
                                  <p:stCondLst>
                                    <p:cond delay="750"/>
                                  </p:stCondLst>
                                  <p:childTnLst>
                                    <p:set>
                                      <p:cBhvr>
                                        <p:cTn id="87" dur="1" fill="hold">
                                          <p:stCondLst>
                                            <p:cond delay="0"/>
                                          </p:stCondLst>
                                        </p:cTn>
                                        <p:tgtEl>
                                          <p:spTgt spid="105">
                                            <p:txEl>
                                              <p:pRg st="7" end="7"/>
                                            </p:txEl>
                                          </p:spTgt>
                                        </p:tgtEl>
                                        <p:attrNameLst>
                                          <p:attrName>style.visibility</p:attrName>
                                        </p:attrNameLst>
                                      </p:cBhvr>
                                      <p:to>
                                        <p:strVal val="visible"/>
                                      </p:to>
                                    </p:set>
                                    <p:animEffect transition="in" filter="fade">
                                      <p:cBhvr>
                                        <p:cTn id="88" dur="500"/>
                                        <p:tgtEl>
                                          <p:spTgt spid="105">
                                            <p:txEl>
                                              <p:pRg st="7" end="7"/>
                                            </p:txEl>
                                          </p:spTgt>
                                        </p:tgtEl>
                                      </p:cBhvr>
                                    </p:animEffect>
                                  </p:childTnLst>
                                </p:cTn>
                              </p:par>
                              <p:par>
                                <p:cTn id="89" presetID="10" presetClass="entr" presetSubtype="0" fill="hold" nodeType="withEffect">
                                  <p:stCondLst>
                                    <p:cond delay="750"/>
                                  </p:stCondLst>
                                  <p:childTnLst>
                                    <p:set>
                                      <p:cBhvr>
                                        <p:cTn id="90" dur="1" fill="hold">
                                          <p:stCondLst>
                                            <p:cond delay="0"/>
                                          </p:stCondLst>
                                        </p:cTn>
                                        <p:tgtEl>
                                          <p:spTgt spid="105">
                                            <p:txEl>
                                              <p:pRg st="8" end="8"/>
                                            </p:txEl>
                                          </p:spTgt>
                                        </p:tgtEl>
                                        <p:attrNameLst>
                                          <p:attrName>style.visibility</p:attrName>
                                        </p:attrNameLst>
                                      </p:cBhvr>
                                      <p:to>
                                        <p:strVal val="visible"/>
                                      </p:to>
                                    </p:set>
                                    <p:animEffect transition="in" filter="fade">
                                      <p:cBhvr>
                                        <p:cTn id="91" dur="500"/>
                                        <p:tgtEl>
                                          <p:spTgt spid="105">
                                            <p:txEl>
                                              <p:pRg st="8" end="8"/>
                                            </p:txEl>
                                          </p:spTgt>
                                        </p:tgtEl>
                                      </p:cBhvr>
                                    </p:animEffect>
                                  </p:childTnLst>
                                </p:cTn>
                              </p:par>
                              <p:par>
                                <p:cTn id="92" presetID="10" presetClass="entr" presetSubtype="0" fill="hold" nodeType="withEffect">
                                  <p:stCondLst>
                                    <p:cond delay="750"/>
                                  </p:stCondLst>
                                  <p:childTnLst>
                                    <p:set>
                                      <p:cBhvr>
                                        <p:cTn id="93" dur="1" fill="hold">
                                          <p:stCondLst>
                                            <p:cond delay="0"/>
                                          </p:stCondLst>
                                        </p:cTn>
                                        <p:tgtEl>
                                          <p:spTgt spid="106">
                                            <p:txEl>
                                              <p:pRg st="0" end="0"/>
                                            </p:txEl>
                                          </p:spTgt>
                                        </p:tgtEl>
                                        <p:attrNameLst>
                                          <p:attrName>style.visibility</p:attrName>
                                        </p:attrNameLst>
                                      </p:cBhvr>
                                      <p:to>
                                        <p:strVal val="visible"/>
                                      </p:to>
                                    </p:set>
                                    <p:animEffect transition="in" filter="fade">
                                      <p:cBhvr>
                                        <p:cTn id="94" dur="500"/>
                                        <p:tgtEl>
                                          <p:spTgt spid="106">
                                            <p:txEl>
                                              <p:pRg st="0" end="0"/>
                                            </p:txEl>
                                          </p:spTgt>
                                        </p:tgtEl>
                                      </p:cBhvr>
                                    </p:animEffect>
                                  </p:childTnLst>
                                </p:cTn>
                              </p:par>
                              <p:par>
                                <p:cTn id="95" presetID="10" presetClass="entr" presetSubtype="0" fill="hold" nodeType="withEffect">
                                  <p:stCondLst>
                                    <p:cond delay="750"/>
                                  </p:stCondLst>
                                  <p:childTnLst>
                                    <p:set>
                                      <p:cBhvr>
                                        <p:cTn id="96" dur="1" fill="hold">
                                          <p:stCondLst>
                                            <p:cond delay="0"/>
                                          </p:stCondLst>
                                        </p:cTn>
                                        <p:tgtEl>
                                          <p:spTgt spid="106">
                                            <p:txEl>
                                              <p:pRg st="1" end="1"/>
                                            </p:txEl>
                                          </p:spTgt>
                                        </p:tgtEl>
                                        <p:attrNameLst>
                                          <p:attrName>style.visibility</p:attrName>
                                        </p:attrNameLst>
                                      </p:cBhvr>
                                      <p:to>
                                        <p:strVal val="visible"/>
                                      </p:to>
                                    </p:set>
                                    <p:animEffect transition="in" filter="fade">
                                      <p:cBhvr>
                                        <p:cTn id="97" dur="500"/>
                                        <p:tgtEl>
                                          <p:spTgt spid="106">
                                            <p:txEl>
                                              <p:pRg st="1" end="1"/>
                                            </p:txEl>
                                          </p:spTgt>
                                        </p:tgtEl>
                                      </p:cBhvr>
                                    </p:animEffect>
                                  </p:childTnLst>
                                </p:cTn>
                              </p:par>
                              <p:par>
                                <p:cTn id="98" presetID="10" presetClass="entr" presetSubtype="0" fill="hold" nodeType="withEffect">
                                  <p:stCondLst>
                                    <p:cond delay="750"/>
                                  </p:stCondLst>
                                  <p:childTnLst>
                                    <p:set>
                                      <p:cBhvr>
                                        <p:cTn id="99" dur="1" fill="hold">
                                          <p:stCondLst>
                                            <p:cond delay="0"/>
                                          </p:stCondLst>
                                        </p:cTn>
                                        <p:tgtEl>
                                          <p:spTgt spid="106">
                                            <p:txEl>
                                              <p:pRg st="2" end="2"/>
                                            </p:txEl>
                                          </p:spTgt>
                                        </p:tgtEl>
                                        <p:attrNameLst>
                                          <p:attrName>style.visibility</p:attrName>
                                        </p:attrNameLst>
                                      </p:cBhvr>
                                      <p:to>
                                        <p:strVal val="visible"/>
                                      </p:to>
                                    </p:set>
                                    <p:animEffect transition="in" filter="fade">
                                      <p:cBhvr>
                                        <p:cTn id="100" dur="500"/>
                                        <p:tgtEl>
                                          <p:spTgt spid="106">
                                            <p:txEl>
                                              <p:pRg st="2" end="2"/>
                                            </p:txEl>
                                          </p:spTgt>
                                        </p:tgtEl>
                                      </p:cBhvr>
                                    </p:animEffect>
                                  </p:childTnLst>
                                </p:cTn>
                              </p:par>
                              <p:par>
                                <p:cTn id="101" presetID="10" presetClass="entr" presetSubtype="0" fill="hold" nodeType="withEffect">
                                  <p:stCondLst>
                                    <p:cond delay="750"/>
                                  </p:stCondLst>
                                  <p:childTnLst>
                                    <p:set>
                                      <p:cBhvr>
                                        <p:cTn id="102" dur="1" fill="hold">
                                          <p:stCondLst>
                                            <p:cond delay="0"/>
                                          </p:stCondLst>
                                        </p:cTn>
                                        <p:tgtEl>
                                          <p:spTgt spid="106">
                                            <p:txEl>
                                              <p:pRg st="3" end="3"/>
                                            </p:txEl>
                                          </p:spTgt>
                                        </p:tgtEl>
                                        <p:attrNameLst>
                                          <p:attrName>style.visibility</p:attrName>
                                        </p:attrNameLst>
                                      </p:cBhvr>
                                      <p:to>
                                        <p:strVal val="visible"/>
                                      </p:to>
                                    </p:set>
                                    <p:animEffect transition="in" filter="fade">
                                      <p:cBhvr>
                                        <p:cTn id="103" dur="500"/>
                                        <p:tgtEl>
                                          <p:spTgt spid="106">
                                            <p:txEl>
                                              <p:pRg st="3" end="3"/>
                                            </p:txEl>
                                          </p:spTgt>
                                        </p:tgtEl>
                                      </p:cBhvr>
                                    </p:animEffect>
                                  </p:childTnLst>
                                </p:cTn>
                              </p:par>
                              <p:par>
                                <p:cTn id="104" presetID="10" presetClass="entr" presetSubtype="0" fill="hold" nodeType="withEffect">
                                  <p:stCondLst>
                                    <p:cond delay="750"/>
                                  </p:stCondLst>
                                  <p:childTnLst>
                                    <p:set>
                                      <p:cBhvr>
                                        <p:cTn id="105" dur="1" fill="hold">
                                          <p:stCondLst>
                                            <p:cond delay="0"/>
                                          </p:stCondLst>
                                        </p:cTn>
                                        <p:tgtEl>
                                          <p:spTgt spid="106">
                                            <p:txEl>
                                              <p:pRg st="4" end="4"/>
                                            </p:txEl>
                                          </p:spTgt>
                                        </p:tgtEl>
                                        <p:attrNameLst>
                                          <p:attrName>style.visibility</p:attrName>
                                        </p:attrNameLst>
                                      </p:cBhvr>
                                      <p:to>
                                        <p:strVal val="visible"/>
                                      </p:to>
                                    </p:set>
                                    <p:animEffect transition="in" filter="fade">
                                      <p:cBhvr>
                                        <p:cTn id="106" dur="500"/>
                                        <p:tgtEl>
                                          <p:spTgt spid="106">
                                            <p:txEl>
                                              <p:pRg st="4" end="4"/>
                                            </p:txEl>
                                          </p:spTgt>
                                        </p:tgtEl>
                                      </p:cBhvr>
                                    </p:animEffect>
                                  </p:childTnLst>
                                </p:cTn>
                              </p:par>
                              <p:par>
                                <p:cTn id="107" presetID="10" presetClass="entr" presetSubtype="0" fill="hold" nodeType="withEffect">
                                  <p:stCondLst>
                                    <p:cond delay="750"/>
                                  </p:stCondLst>
                                  <p:childTnLst>
                                    <p:set>
                                      <p:cBhvr>
                                        <p:cTn id="108" dur="1" fill="hold">
                                          <p:stCondLst>
                                            <p:cond delay="0"/>
                                          </p:stCondLst>
                                        </p:cTn>
                                        <p:tgtEl>
                                          <p:spTgt spid="106">
                                            <p:txEl>
                                              <p:pRg st="5" end="5"/>
                                            </p:txEl>
                                          </p:spTgt>
                                        </p:tgtEl>
                                        <p:attrNameLst>
                                          <p:attrName>style.visibility</p:attrName>
                                        </p:attrNameLst>
                                      </p:cBhvr>
                                      <p:to>
                                        <p:strVal val="visible"/>
                                      </p:to>
                                    </p:set>
                                    <p:animEffect transition="in" filter="fade">
                                      <p:cBhvr>
                                        <p:cTn id="109" dur="500"/>
                                        <p:tgtEl>
                                          <p:spTgt spid="106">
                                            <p:txEl>
                                              <p:pRg st="5" end="5"/>
                                            </p:txEl>
                                          </p:spTgt>
                                        </p:tgtEl>
                                      </p:cBhvr>
                                    </p:animEffect>
                                  </p:childTnLst>
                                </p:cTn>
                              </p:par>
                              <p:par>
                                <p:cTn id="110" presetID="10" presetClass="entr" presetSubtype="0" fill="hold" nodeType="withEffect">
                                  <p:stCondLst>
                                    <p:cond delay="750"/>
                                  </p:stCondLst>
                                  <p:childTnLst>
                                    <p:set>
                                      <p:cBhvr>
                                        <p:cTn id="111" dur="1" fill="hold">
                                          <p:stCondLst>
                                            <p:cond delay="0"/>
                                          </p:stCondLst>
                                        </p:cTn>
                                        <p:tgtEl>
                                          <p:spTgt spid="106">
                                            <p:txEl>
                                              <p:pRg st="6" end="6"/>
                                            </p:txEl>
                                          </p:spTgt>
                                        </p:tgtEl>
                                        <p:attrNameLst>
                                          <p:attrName>style.visibility</p:attrName>
                                        </p:attrNameLst>
                                      </p:cBhvr>
                                      <p:to>
                                        <p:strVal val="visible"/>
                                      </p:to>
                                    </p:set>
                                    <p:animEffect transition="in" filter="fade">
                                      <p:cBhvr>
                                        <p:cTn id="112" dur="500"/>
                                        <p:tgtEl>
                                          <p:spTgt spid="106">
                                            <p:txEl>
                                              <p:pRg st="6" end="6"/>
                                            </p:txEl>
                                          </p:spTgt>
                                        </p:tgtEl>
                                      </p:cBhvr>
                                    </p:animEffect>
                                  </p:childTnLst>
                                </p:cTn>
                              </p:par>
                              <p:par>
                                <p:cTn id="113" presetID="10" presetClass="entr" presetSubtype="0" fill="hold" nodeType="withEffect">
                                  <p:stCondLst>
                                    <p:cond delay="750"/>
                                  </p:stCondLst>
                                  <p:childTnLst>
                                    <p:set>
                                      <p:cBhvr>
                                        <p:cTn id="114" dur="1" fill="hold">
                                          <p:stCondLst>
                                            <p:cond delay="0"/>
                                          </p:stCondLst>
                                        </p:cTn>
                                        <p:tgtEl>
                                          <p:spTgt spid="106">
                                            <p:txEl>
                                              <p:pRg st="7" end="7"/>
                                            </p:txEl>
                                          </p:spTgt>
                                        </p:tgtEl>
                                        <p:attrNameLst>
                                          <p:attrName>style.visibility</p:attrName>
                                        </p:attrNameLst>
                                      </p:cBhvr>
                                      <p:to>
                                        <p:strVal val="visible"/>
                                      </p:to>
                                    </p:set>
                                    <p:animEffect transition="in" filter="fade">
                                      <p:cBhvr>
                                        <p:cTn id="115" dur="500"/>
                                        <p:tgtEl>
                                          <p:spTgt spid="106">
                                            <p:txEl>
                                              <p:pRg st="7" end="7"/>
                                            </p:txEl>
                                          </p:spTgt>
                                        </p:tgtEl>
                                      </p:cBhvr>
                                    </p:animEffect>
                                  </p:childTnLst>
                                </p:cTn>
                              </p:par>
                              <p:par>
                                <p:cTn id="116" presetID="10" presetClass="entr" presetSubtype="0" fill="hold" nodeType="withEffect">
                                  <p:stCondLst>
                                    <p:cond delay="750"/>
                                  </p:stCondLst>
                                  <p:childTnLst>
                                    <p:set>
                                      <p:cBhvr>
                                        <p:cTn id="117" dur="1" fill="hold">
                                          <p:stCondLst>
                                            <p:cond delay="0"/>
                                          </p:stCondLst>
                                        </p:cTn>
                                        <p:tgtEl>
                                          <p:spTgt spid="106">
                                            <p:txEl>
                                              <p:pRg st="8" end="8"/>
                                            </p:txEl>
                                          </p:spTgt>
                                        </p:tgtEl>
                                        <p:attrNameLst>
                                          <p:attrName>style.visibility</p:attrName>
                                        </p:attrNameLst>
                                      </p:cBhvr>
                                      <p:to>
                                        <p:strVal val="visible"/>
                                      </p:to>
                                    </p:set>
                                    <p:animEffect transition="in" filter="fade">
                                      <p:cBhvr>
                                        <p:cTn id="118" dur="500"/>
                                        <p:tgtEl>
                                          <p:spTgt spid="10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21" Type="http://schemas.openxmlformats.org/officeDocument/2006/relationships/theme" Target="../theme/theme2.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alphaModFix/>
          </a:blip>
          <a:tile tx="0" ty="0" sx="50000" sy="86000" flip="none" algn="tl"/>
        </a:blip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914321" y="267943"/>
            <a:ext cx="16457771" cy="987125"/>
          </a:xfrm>
          <a:prstGeom prst="rect">
            <a:avLst/>
          </a:prstGeom>
          <a:noFill/>
          <a:ln>
            <a:noFill/>
          </a:ln>
        </p:spPr>
        <p:txBody>
          <a:bodyPr spcFirstLastPara="1" wrap="square" lIns="163275" tIns="81625" rIns="163275" bIns="81625" anchor="ctr" anchorCtr="0">
            <a:normAutofit/>
          </a:bodyPr>
          <a:lstStyle>
            <a:lvl1pPr marR="0" lvl="0" algn="ctr" rtl="0">
              <a:spcBef>
                <a:spcPts val="0"/>
              </a:spcBef>
              <a:spcAft>
                <a:spcPts val="0"/>
              </a:spcAft>
              <a:buClr>
                <a:schemeClr val="dk1"/>
              </a:buClr>
              <a:buSzPts val="4400"/>
              <a:buFont typeface="Montserrat"/>
              <a:buNone/>
              <a:defRPr sz="4400" b="1" i="0" u="none" strike="noStrike" cap="non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914321" y="1615108"/>
            <a:ext cx="16457771" cy="7776864"/>
          </a:xfrm>
          <a:prstGeom prst="rect">
            <a:avLst/>
          </a:prstGeom>
          <a:noFill/>
          <a:ln>
            <a:noFill/>
          </a:ln>
        </p:spPr>
        <p:txBody>
          <a:bodyPr spcFirstLastPara="1" wrap="square" lIns="163275" tIns="81625" rIns="163275" bIns="81625" anchor="t" anchorCtr="0">
            <a:normAutofit/>
          </a:bodyPr>
          <a:lstStyle>
            <a:lvl1pPr marL="457200" marR="0" lvl="0" indent="-228600" algn="l" rtl="0">
              <a:spcBef>
                <a:spcPts val="640"/>
              </a:spcBef>
              <a:spcAft>
                <a:spcPts val="0"/>
              </a:spcAft>
              <a:buClr>
                <a:schemeClr val="dk1"/>
              </a:buClr>
              <a:buSzPts val="3200"/>
              <a:buFont typeface="Aleo Light"/>
              <a:buNone/>
              <a:defRPr sz="3200" b="0" i="0" u="none" strike="noStrike" cap="none">
                <a:solidFill>
                  <a:schemeClr val="dk1"/>
                </a:solidFill>
                <a:latin typeface="Aleo Light"/>
                <a:ea typeface="Aleo Light"/>
                <a:cs typeface="Aleo Light"/>
                <a:sym typeface="Aleo Light"/>
              </a:defRPr>
            </a:lvl1pPr>
            <a:lvl2pPr marL="914400" marR="0" lvl="1" indent="-381000"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L="1371600" marR="0" lvl="2" indent="-381000"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L="1828800" marR="0" lvl="3" indent="-381000"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L="2286000" marR="0" lvl="4" indent="-381000"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L="2743200" marR="0" lvl="5" indent="-457200"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L="3200400" marR="0" lvl="6" indent="-457200"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L="3657600" marR="0" lvl="7" indent="-457200"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L="4114800" marR="0" lvl="8" indent="-457200"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8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22">
            <a:alphaModFix/>
          </a:blip>
          <a:tile tx="0" ty="0" sx="50000" sy="86000" flip="none" algn="tl"/>
        </a:blipFill>
        <a:effectLst/>
      </p:bgPr>
    </p:bg>
    <p:spTree>
      <p:nvGrpSpPr>
        <p:cNvPr id="1" name="Shape 107"/>
        <p:cNvGrpSpPr/>
        <p:nvPr/>
      </p:nvGrpSpPr>
      <p:grpSpPr>
        <a:xfrm>
          <a:off x="0" y="0"/>
          <a:ext cx="0" cy="0"/>
          <a:chOff x="0" y="0"/>
          <a:chExt cx="0" cy="0"/>
        </a:xfrm>
      </p:grpSpPr>
      <p:sp>
        <p:nvSpPr>
          <p:cNvPr id="108" name="Google Shape;108;p33"/>
          <p:cNvSpPr txBox="1">
            <a:spLocks noGrp="1"/>
          </p:cNvSpPr>
          <p:nvPr>
            <p:ph type="title"/>
          </p:nvPr>
        </p:nvSpPr>
        <p:spPr>
          <a:xfrm>
            <a:off x="914321" y="267943"/>
            <a:ext cx="16457771" cy="987125"/>
          </a:xfrm>
          <a:prstGeom prst="rect">
            <a:avLst/>
          </a:prstGeom>
          <a:noFill/>
          <a:ln>
            <a:noFill/>
          </a:ln>
        </p:spPr>
        <p:txBody>
          <a:bodyPr spcFirstLastPara="1" wrap="square" lIns="163275" tIns="81625" rIns="163275" bIns="81625" anchor="ctr" anchorCtr="0">
            <a:normAutofit/>
          </a:bodyPr>
          <a:lstStyle>
            <a:lvl1pPr marR="0" lvl="0" algn="ctr" rtl="0">
              <a:spcBef>
                <a:spcPts val="0"/>
              </a:spcBef>
              <a:spcAft>
                <a:spcPts val="0"/>
              </a:spcAft>
              <a:buClr>
                <a:schemeClr val="dk1"/>
              </a:buClr>
              <a:buSzPts val="4400"/>
              <a:buFont typeface="Montserrat"/>
              <a:buNone/>
              <a:defRPr sz="4400" b="1" i="0" u="none" strike="noStrike" cap="non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33"/>
          <p:cNvSpPr txBox="1">
            <a:spLocks noGrp="1"/>
          </p:cNvSpPr>
          <p:nvPr>
            <p:ph type="body" idx="1"/>
          </p:nvPr>
        </p:nvSpPr>
        <p:spPr>
          <a:xfrm>
            <a:off x="914321" y="1615108"/>
            <a:ext cx="16457771" cy="7776864"/>
          </a:xfrm>
          <a:prstGeom prst="rect">
            <a:avLst/>
          </a:prstGeom>
          <a:noFill/>
          <a:ln>
            <a:noFill/>
          </a:ln>
        </p:spPr>
        <p:txBody>
          <a:bodyPr spcFirstLastPara="1" wrap="square" lIns="163275" tIns="81625" rIns="163275" bIns="81625" anchor="t" anchorCtr="0">
            <a:normAutofit/>
          </a:bodyPr>
          <a:lstStyle>
            <a:lvl1pPr marL="457200" marR="0" lvl="0" indent="-228600" algn="l" rtl="0">
              <a:spcBef>
                <a:spcPts val="640"/>
              </a:spcBef>
              <a:spcAft>
                <a:spcPts val="0"/>
              </a:spcAft>
              <a:buClr>
                <a:schemeClr val="dk1"/>
              </a:buClr>
              <a:buSzPts val="3200"/>
              <a:buFont typeface="Aleo Light"/>
              <a:buNone/>
              <a:defRPr sz="3200" b="0" i="0" u="none" strike="noStrike" cap="none">
                <a:solidFill>
                  <a:schemeClr val="dk1"/>
                </a:solidFill>
                <a:latin typeface="Aleo Light"/>
                <a:ea typeface="Aleo Light"/>
                <a:cs typeface="Aleo Light"/>
                <a:sym typeface="Aleo Light"/>
              </a:defRPr>
            </a:lvl1pPr>
            <a:lvl2pPr marL="914400" marR="0" lvl="1" indent="-381000"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2pPr>
            <a:lvl3pPr marL="1371600" marR="0" lvl="2" indent="-381000"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3pPr>
            <a:lvl4pPr marL="1828800" marR="0" lvl="3" indent="-381000"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4pPr>
            <a:lvl5pPr marL="2286000" marR="0" lvl="4" indent="-381000" algn="l" rtl="0">
              <a:spcBef>
                <a:spcPts val="480"/>
              </a:spcBef>
              <a:spcAft>
                <a:spcPts val="0"/>
              </a:spcAft>
              <a:buClr>
                <a:schemeClr val="dk1"/>
              </a:buClr>
              <a:buSzPts val="2400"/>
              <a:buFont typeface="Aleo Light"/>
              <a:buChar char="●"/>
              <a:defRPr sz="2400" b="0" i="0" u="none" strike="noStrike" cap="none">
                <a:solidFill>
                  <a:schemeClr val="dk1"/>
                </a:solidFill>
                <a:latin typeface="Aleo Light"/>
                <a:ea typeface="Aleo Light"/>
                <a:cs typeface="Aleo Light"/>
                <a:sym typeface="Aleo Light"/>
              </a:defRPr>
            </a:lvl5pPr>
            <a:lvl6pPr marL="2743200" marR="0" lvl="5" indent="-457200"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6pPr>
            <a:lvl7pPr marL="3200400" marR="0" lvl="6" indent="-457200"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7pPr>
            <a:lvl8pPr marL="3657600" marR="0" lvl="7" indent="-457200"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8pPr>
            <a:lvl9pPr marL="4114800" marR="0" lvl="8" indent="-457200" algn="l" rtl="0">
              <a:spcBef>
                <a:spcPts val="720"/>
              </a:spcBef>
              <a:spcAft>
                <a:spcPts val="0"/>
              </a:spcAft>
              <a:buClr>
                <a:schemeClr val="dk1"/>
              </a:buClr>
              <a:buSzPts val="3600"/>
              <a:buFont typeface="Arial"/>
              <a:buChar char="•"/>
              <a:defRPr sz="3600" b="0" i="0" u="none" strike="noStrike" cap="none">
                <a:solidFill>
                  <a:schemeClr val="dk1"/>
                </a:solidFill>
                <a:latin typeface="Aleo Light"/>
                <a:ea typeface="Aleo Light"/>
                <a:cs typeface="Aleo Light"/>
                <a:sym typeface="Aleo Light"/>
              </a:defRPr>
            </a:lvl9pPr>
          </a:lstStyle>
          <a:p>
            <a:endParaRPr/>
          </a:p>
        </p:txBody>
      </p:sp>
      <p:sp>
        <p:nvSpPr>
          <p:cNvPr id="110" name="Google Shape;110;p33"/>
          <p:cNvSpPr txBox="1">
            <a:spLocks noGrp="1"/>
          </p:cNvSpPr>
          <p:nvPr>
            <p:ph type="ftr" idx="11"/>
          </p:nvPr>
        </p:nvSpPr>
        <p:spPr>
          <a:xfrm>
            <a:off x="6247858" y="9534527"/>
            <a:ext cx="5790697" cy="547688"/>
          </a:xfrm>
          <a:prstGeom prst="rect">
            <a:avLst/>
          </a:prstGeom>
          <a:noFill/>
          <a:ln>
            <a:noFill/>
          </a:ln>
        </p:spPr>
        <p:txBody>
          <a:bodyPr spcFirstLastPara="1" wrap="square" lIns="163275" tIns="81625" rIns="163275" bIns="81625" anchor="ctr" anchorCtr="0">
            <a:noAutofit/>
          </a:bodyPr>
          <a:lstStyle>
            <a:lvl1pPr marR="0" lvl="0" algn="ctr" rtl="0">
              <a:spcBef>
                <a:spcPts val="0"/>
              </a:spcBef>
              <a:spcAft>
                <a:spcPts val="0"/>
              </a:spcAft>
              <a:buSzPts val="1400"/>
              <a:buNone/>
              <a:defRPr sz="2100" b="0" i="0" u="none" strike="noStrike" cap="none">
                <a:solidFill>
                  <a:srgbClr val="909090"/>
                </a:solidFill>
                <a:latin typeface="Aleo Light"/>
                <a:ea typeface="Aleo Light"/>
                <a:cs typeface="Aleo Light"/>
                <a:sym typeface="Aleo Light"/>
              </a:defRPr>
            </a:lvl1pPr>
            <a:lvl2pPr marR="0" lvl="1" algn="l" rtl="0">
              <a:spcBef>
                <a:spcPts val="0"/>
              </a:spcBef>
              <a:spcAft>
                <a:spcPts val="0"/>
              </a:spcAft>
              <a:buSzPts val="1400"/>
              <a:buNone/>
              <a:defRPr sz="3200" b="0" i="0" u="none" strike="noStrike" cap="none">
                <a:solidFill>
                  <a:schemeClr val="dk1"/>
                </a:solidFill>
                <a:latin typeface="Aleo Light"/>
                <a:ea typeface="Aleo Light"/>
                <a:cs typeface="Aleo Light"/>
                <a:sym typeface="Aleo Light"/>
              </a:defRPr>
            </a:lvl2pPr>
            <a:lvl3pPr marR="0" lvl="2" algn="l" rtl="0">
              <a:spcBef>
                <a:spcPts val="0"/>
              </a:spcBef>
              <a:spcAft>
                <a:spcPts val="0"/>
              </a:spcAft>
              <a:buSzPts val="1400"/>
              <a:buNone/>
              <a:defRPr sz="3200" b="0" i="0" u="none" strike="noStrike" cap="none">
                <a:solidFill>
                  <a:schemeClr val="dk1"/>
                </a:solidFill>
                <a:latin typeface="Aleo Light"/>
                <a:ea typeface="Aleo Light"/>
                <a:cs typeface="Aleo Light"/>
                <a:sym typeface="Aleo Light"/>
              </a:defRPr>
            </a:lvl3pPr>
            <a:lvl4pPr marR="0" lvl="3" algn="l" rtl="0">
              <a:spcBef>
                <a:spcPts val="0"/>
              </a:spcBef>
              <a:spcAft>
                <a:spcPts val="0"/>
              </a:spcAft>
              <a:buSzPts val="1400"/>
              <a:buNone/>
              <a:defRPr sz="3200" b="0" i="0" u="none" strike="noStrike" cap="none">
                <a:solidFill>
                  <a:schemeClr val="dk1"/>
                </a:solidFill>
                <a:latin typeface="Aleo Light"/>
                <a:ea typeface="Aleo Light"/>
                <a:cs typeface="Aleo Light"/>
                <a:sym typeface="Aleo Light"/>
              </a:defRPr>
            </a:lvl4pPr>
            <a:lvl5pPr marR="0" lvl="4" algn="l" rtl="0">
              <a:spcBef>
                <a:spcPts val="0"/>
              </a:spcBef>
              <a:spcAft>
                <a:spcPts val="0"/>
              </a:spcAft>
              <a:buSzPts val="1400"/>
              <a:buNone/>
              <a:defRPr sz="3200" b="0" i="0" u="none" strike="noStrike" cap="none">
                <a:solidFill>
                  <a:schemeClr val="dk1"/>
                </a:solidFill>
                <a:latin typeface="Aleo Light"/>
                <a:ea typeface="Aleo Light"/>
                <a:cs typeface="Aleo Light"/>
                <a:sym typeface="Aleo Light"/>
              </a:defRPr>
            </a:lvl5pPr>
            <a:lvl6pPr marR="0" lvl="5" algn="l" rtl="0">
              <a:spcBef>
                <a:spcPts val="0"/>
              </a:spcBef>
              <a:spcAft>
                <a:spcPts val="0"/>
              </a:spcAft>
              <a:buSzPts val="1400"/>
              <a:buNone/>
              <a:defRPr sz="3200" b="0" i="0" u="none" strike="noStrike" cap="none">
                <a:solidFill>
                  <a:schemeClr val="dk1"/>
                </a:solidFill>
                <a:latin typeface="Aleo Light"/>
                <a:ea typeface="Aleo Light"/>
                <a:cs typeface="Aleo Light"/>
                <a:sym typeface="Aleo Light"/>
              </a:defRPr>
            </a:lvl6pPr>
            <a:lvl7pPr marR="0" lvl="6" algn="l" rtl="0">
              <a:spcBef>
                <a:spcPts val="0"/>
              </a:spcBef>
              <a:spcAft>
                <a:spcPts val="0"/>
              </a:spcAft>
              <a:buSzPts val="1400"/>
              <a:buNone/>
              <a:defRPr sz="3200" b="0" i="0" u="none" strike="noStrike" cap="none">
                <a:solidFill>
                  <a:schemeClr val="dk1"/>
                </a:solidFill>
                <a:latin typeface="Aleo Light"/>
                <a:ea typeface="Aleo Light"/>
                <a:cs typeface="Aleo Light"/>
                <a:sym typeface="Aleo Light"/>
              </a:defRPr>
            </a:lvl7pPr>
            <a:lvl8pPr marR="0" lvl="7" algn="l" rtl="0">
              <a:spcBef>
                <a:spcPts val="0"/>
              </a:spcBef>
              <a:spcAft>
                <a:spcPts val="0"/>
              </a:spcAft>
              <a:buSzPts val="1400"/>
              <a:buNone/>
              <a:defRPr sz="3200" b="0" i="0" u="none" strike="noStrike" cap="none">
                <a:solidFill>
                  <a:schemeClr val="dk1"/>
                </a:solidFill>
                <a:latin typeface="Aleo Light"/>
                <a:ea typeface="Aleo Light"/>
                <a:cs typeface="Aleo Light"/>
                <a:sym typeface="Aleo Light"/>
              </a:defRPr>
            </a:lvl8pPr>
            <a:lvl9pPr marR="0" lvl="8" algn="l" rtl="0">
              <a:spcBef>
                <a:spcPts val="0"/>
              </a:spcBef>
              <a:spcAft>
                <a:spcPts val="0"/>
              </a:spcAft>
              <a:buSzPts val="1400"/>
              <a:buNone/>
              <a:defRPr sz="3200" b="0" i="0" u="none" strike="noStrike" cap="none">
                <a:solidFill>
                  <a:schemeClr val="dk1"/>
                </a:solidFill>
                <a:latin typeface="Aleo Light"/>
                <a:ea typeface="Aleo Light"/>
                <a:cs typeface="Aleo Light"/>
                <a:sym typeface="Aleo Light"/>
              </a:defRPr>
            </a:lvl9pPr>
          </a:lstStyle>
          <a:p>
            <a:endParaRPr/>
          </a:p>
        </p:txBody>
      </p:sp>
      <p:sp>
        <p:nvSpPr>
          <p:cNvPr id="111" name="Google Shape;111;p33"/>
          <p:cNvSpPr txBox="1">
            <a:spLocks noGrp="1"/>
          </p:cNvSpPr>
          <p:nvPr>
            <p:ph type="sldNum" idx="12"/>
          </p:nvPr>
        </p:nvSpPr>
        <p:spPr>
          <a:xfrm>
            <a:off x="13105263" y="9534527"/>
            <a:ext cx="4266830" cy="547688"/>
          </a:xfrm>
          <a:prstGeom prst="rect">
            <a:avLst/>
          </a:prstGeom>
          <a:noFill/>
          <a:ln>
            <a:noFill/>
          </a:ln>
        </p:spPr>
        <p:txBody>
          <a:bodyPr spcFirstLastPara="1" wrap="square" lIns="163275" tIns="81625" rIns="163275" bIns="81625" anchor="ctr" anchorCtr="0">
            <a:noAutofit/>
          </a:bodyPr>
          <a:lstStyle>
            <a:lvl1pPr marL="0" marR="0" lvl="0" indent="0" algn="r" rtl="0">
              <a:spcBef>
                <a:spcPts val="0"/>
              </a:spcBef>
              <a:buNone/>
              <a:defRPr sz="2100" b="0" i="0" u="none" strike="noStrike" cap="none">
                <a:solidFill>
                  <a:srgbClr val="909090"/>
                </a:solidFill>
                <a:latin typeface="Aleo Light"/>
                <a:ea typeface="Aleo Light"/>
                <a:cs typeface="Aleo Light"/>
                <a:sym typeface="Aleo Light"/>
              </a:defRPr>
            </a:lvl1pPr>
            <a:lvl2pPr marL="0" marR="0" lvl="1" indent="0" algn="r" rtl="0">
              <a:spcBef>
                <a:spcPts val="0"/>
              </a:spcBef>
              <a:buNone/>
              <a:defRPr sz="2100" b="0" i="0" u="none" strike="noStrike" cap="none">
                <a:solidFill>
                  <a:srgbClr val="909090"/>
                </a:solidFill>
                <a:latin typeface="Aleo Light"/>
                <a:ea typeface="Aleo Light"/>
                <a:cs typeface="Aleo Light"/>
                <a:sym typeface="Aleo Light"/>
              </a:defRPr>
            </a:lvl2pPr>
            <a:lvl3pPr marL="0" marR="0" lvl="2" indent="0" algn="r" rtl="0">
              <a:spcBef>
                <a:spcPts val="0"/>
              </a:spcBef>
              <a:buNone/>
              <a:defRPr sz="2100" b="0" i="0" u="none" strike="noStrike" cap="none">
                <a:solidFill>
                  <a:srgbClr val="909090"/>
                </a:solidFill>
                <a:latin typeface="Aleo Light"/>
                <a:ea typeface="Aleo Light"/>
                <a:cs typeface="Aleo Light"/>
                <a:sym typeface="Aleo Light"/>
              </a:defRPr>
            </a:lvl3pPr>
            <a:lvl4pPr marL="0" marR="0" lvl="3" indent="0" algn="r" rtl="0">
              <a:spcBef>
                <a:spcPts val="0"/>
              </a:spcBef>
              <a:buNone/>
              <a:defRPr sz="2100" b="0" i="0" u="none" strike="noStrike" cap="none">
                <a:solidFill>
                  <a:srgbClr val="909090"/>
                </a:solidFill>
                <a:latin typeface="Aleo Light"/>
                <a:ea typeface="Aleo Light"/>
                <a:cs typeface="Aleo Light"/>
                <a:sym typeface="Aleo Light"/>
              </a:defRPr>
            </a:lvl4pPr>
            <a:lvl5pPr marL="0" marR="0" lvl="4" indent="0" algn="r" rtl="0">
              <a:spcBef>
                <a:spcPts val="0"/>
              </a:spcBef>
              <a:buNone/>
              <a:defRPr sz="2100" b="0" i="0" u="none" strike="noStrike" cap="none">
                <a:solidFill>
                  <a:srgbClr val="909090"/>
                </a:solidFill>
                <a:latin typeface="Aleo Light"/>
                <a:ea typeface="Aleo Light"/>
                <a:cs typeface="Aleo Light"/>
                <a:sym typeface="Aleo Light"/>
              </a:defRPr>
            </a:lvl5pPr>
            <a:lvl6pPr marL="0" marR="0" lvl="5" indent="0" algn="r" rtl="0">
              <a:spcBef>
                <a:spcPts val="0"/>
              </a:spcBef>
              <a:buNone/>
              <a:defRPr sz="2100" b="0" i="0" u="none" strike="noStrike" cap="none">
                <a:solidFill>
                  <a:srgbClr val="909090"/>
                </a:solidFill>
                <a:latin typeface="Aleo Light"/>
                <a:ea typeface="Aleo Light"/>
                <a:cs typeface="Aleo Light"/>
                <a:sym typeface="Aleo Light"/>
              </a:defRPr>
            </a:lvl6pPr>
            <a:lvl7pPr marL="0" marR="0" lvl="6" indent="0" algn="r" rtl="0">
              <a:spcBef>
                <a:spcPts val="0"/>
              </a:spcBef>
              <a:buNone/>
              <a:defRPr sz="2100" b="0" i="0" u="none" strike="noStrike" cap="none">
                <a:solidFill>
                  <a:srgbClr val="909090"/>
                </a:solidFill>
                <a:latin typeface="Aleo Light"/>
                <a:ea typeface="Aleo Light"/>
                <a:cs typeface="Aleo Light"/>
                <a:sym typeface="Aleo Light"/>
              </a:defRPr>
            </a:lvl7pPr>
            <a:lvl8pPr marL="0" marR="0" lvl="7" indent="0" algn="r" rtl="0">
              <a:spcBef>
                <a:spcPts val="0"/>
              </a:spcBef>
              <a:buNone/>
              <a:defRPr sz="2100" b="0" i="0" u="none" strike="noStrike" cap="none">
                <a:solidFill>
                  <a:srgbClr val="909090"/>
                </a:solidFill>
                <a:latin typeface="Aleo Light"/>
                <a:ea typeface="Aleo Light"/>
                <a:cs typeface="Aleo Light"/>
                <a:sym typeface="Aleo Light"/>
              </a:defRPr>
            </a:lvl8pPr>
            <a:lvl9pPr marL="0" marR="0" lvl="8" indent="0" algn="r" rtl="0">
              <a:spcBef>
                <a:spcPts val="0"/>
              </a:spcBef>
              <a:buNone/>
              <a:defRPr sz="2100" b="0" i="0" u="none" strike="noStrike" cap="none">
                <a:solidFill>
                  <a:srgbClr val="909090"/>
                </a:solidFill>
                <a:latin typeface="Aleo Light"/>
                <a:ea typeface="Aleo Light"/>
                <a:cs typeface="Aleo Light"/>
                <a:sym typeface="Aleo Ligh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69" r:id="rId10"/>
    <p:sldLayoutId id="2147483670"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thepopp.com/"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hyperlink" Target="http://www.typicons.com/" TargetMode="External"/><Relationship Id="rId5" Type="http://schemas.openxmlformats.org/officeDocument/2006/relationships/hyperlink" Target="http://creativecommons.org/licenses/by/3.0/" TargetMode="External"/><Relationship Id="rId4" Type="http://schemas.openxmlformats.org/officeDocument/2006/relationships/hyperlink" Target="http://www.flaticon.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1"/>
          <p:cNvSpPr txBox="1">
            <a:spLocks noGrp="1"/>
          </p:cNvSpPr>
          <p:nvPr>
            <p:ph type="ctrTitle"/>
          </p:nvPr>
        </p:nvSpPr>
        <p:spPr>
          <a:xfrm>
            <a:off x="4437443" y="-31237"/>
            <a:ext cx="12947700" cy="6321600"/>
          </a:xfrm>
          <a:prstGeom prst="rect">
            <a:avLst/>
          </a:prstGeom>
          <a:noFill/>
          <a:ln>
            <a:noFill/>
          </a:ln>
        </p:spPr>
        <p:txBody>
          <a:bodyPr spcFirstLastPara="1" wrap="square" lIns="163275" tIns="81625" rIns="163275" bIns="81625" anchor="b" anchorCtr="0">
            <a:normAutofit/>
          </a:bodyPr>
          <a:lstStyle/>
          <a:p>
            <a:pPr lvl="0" algn="ctr">
              <a:lnSpc>
                <a:spcPct val="150000"/>
              </a:lnSpc>
              <a:spcBef>
                <a:spcPts val="1200"/>
              </a:spcBef>
            </a:pPr>
            <a:r>
              <a:rPr lang="en-US" sz="3600" dirty="0" err="1">
                <a:solidFill>
                  <a:srgbClr val="FF5DB3"/>
                </a:solidFill>
                <a:latin typeface="Times New Roman"/>
                <a:ea typeface="Times New Roman"/>
                <a:cs typeface="Times New Roman"/>
                <a:sym typeface="Times New Roman"/>
              </a:rPr>
              <a:t>Pembahasan</a:t>
            </a:r>
            <a:r>
              <a:rPr lang="en-US" sz="3600" dirty="0">
                <a:solidFill>
                  <a:srgbClr val="FF5DB3"/>
                </a:solidFill>
                <a:latin typeface="Times New Roman"/>
                <a:ea typeface="Times New Roman"/>
                <a:cs typeface="Times New Roman"/>
                <a:sym typeface="Times New Roman"/>
              </a:rPr>
              <a:t> </a:t>
            </a:r>
            <a:r>
              <a:rPr lang="en-US" sz="3600" dirty="0" err="1">
                <a:solidFill>
                  <a:srgbClr val="FF5DB3"/>
                </a:solidFill>
                <a:latin typeface="Times New Roman"/>
                <a:ea typeface="Times New Roman"/>
                <a:cs typeface="Times New Roman"/>
                <a:sym typeface="Times New Roman"/>
              </a:rPr>
              <a:t>Jurnal</a:t>
            </a:r>
            <a:r>
              <a:rPr lang="en-US" sz="3600" dirty="0">
                <a:solidFill>
                  <a:srgbClr val="FF5DB3"/>
                </a:solidFill>
                <a:latin typeface="Times New Roman"/>
                <a:ea typeface="Times New Roman"/>
                <a:cs typeface="Times New Roman"/>
                <a:sym typeface="Times New Roman"/>
              </a:rPr>
              <a:t> </a:t>
            </a:r>
            <a:r>
              <a:rPr lang="en-US" sz="3600" dirty="0" err="1">
                <a:solidFill>
                  <a:srgbClr val="FF5DB3"/>
                </a:solidFill>
                <a:latin typeface="Times New Roman"/>
                <a:ea typeface="Times New Roman"/>
                <a:cs typeface="Times New Roman"/>
                <a:sym typeface="Times New Roman"/>
              </a:rPr>
              <a:t>Sosial</a:t>
            </a:r>
            <a:r>
              <a:rPr lang="en-US" sz="3600" dirty="0">
                <a:solidFill>
                  <a:srgbClr val="FF5DB3"/>
                </a:solidFill>
                <a:latin typeface="Times New Roman"/>
                <a:ea typeface="Times New Roman"/>
                <a:cs typeface="Times New Roman"/>
                <a:sym typeface="Times New Roman"/>
              </a:rPr>
              <a:t> Masyarakat</a:t>
            </a:r>
            <a:br>
              <a:rPr lang="en-US" sz="5300" dirty="0">
                <a:solidFill>
                  <a:srgbClr val="FF5DB3"/>
                </a:solidFill>
                <a:latin typeface="Times New Roman"/>
                <a:ea typeface="Times New Roman"/>
                <a:cs typeface="Times New Roman"/>
                <a:sym typeface="Times New Roman"/>
              </a:rPr>
            </a:br>
            <a:r>
              <a:rPr lang="en-ID" sz="5400" dirty="0" err="1"/>
              <a:t>Pengembangan</a:t>
            </a:r>
            <a:r>
              <a:rPr lang="en-ID" sz="5400" dirty="0"/>
              <a:t> </a:t>
            </a:r>
            <a:r>
              <a:rPr lang="en-ID" sz="5400" dirty="0" err="1"/>
              <a:t>Teknologi</a:t>
            </a:r>
            <a:r>
              <a:rPr lang="en-ID" sz="5400" dirty="0"/>
              <a:t> Augmented Reality </a:t>
            </a:r>
            <a:r>
              <a:rPr lang="en-ID" sz="5400" dirty="0" err="1"/>
              <a:t>Sebagai</a:t>
            </a:r>
            <a:r>
              <a:rPr lang="en-ID" sz="5400" dirty="0"/>
              <a:t> Media </a:t>
            </a:r>
            <a:r>
              <a:rPr lang="en-ID" sz="5400" dirty="0" err="1"/>
              <a:t>Edukasi</a:t>
            </a:r>
            <a:r>
              <a:rPr lang="en-ID" sz="5400" dirty="0"/>
              <a:t> Masyarakat </a:t>
            </a:r>
            <a:r>
              <a:rPr lang="en-ID" sz="5400" dirty="0" err="1"/>
              <a:t>Terhadap</a:t>
            </a:r>
            <a:r>
              <a:rPr lang="en-ID" sz="5400" dirty="0"/>
              <a:t> </a:t>
            </a:r>
            <a:r>
              <a:rPr lang="en-ID" sz="5400" dirty="0" err="1"/>
              <a:t>Gizi</a:t>
            </a:r>
            <a:r>
              <a:rPr lang="en-ID" sz="5400" dirty="0"/>
              <a:t> </a:t>
            </a:r>
            <a:r>
              <a:rPr lang="en-ID" sz="5400" dirty="0" err="1"/>
              <a:t>Buruk</a:t>
            </a:r>
            <a:endParaRPr dirty="0">
              <a:solidFill>
                <a:schemeClr val="accent1"/>
              </a:solidFill>
            </a:endParaRPr>
          </a:p>
        </p:txBody>
      </p:sp>
      <p:sp>
        <p:nvSpPr>
          <p:cNvPr id="496" name="Google Shape;496;p1"/>
          <p:cNvSpPr txBox="1">
            <a:spLocks noGrp="1"/>
          </p:cNvSpPr>
          <p:nvPr>
            <p:ph type="subTitle" idx="1"/>
          </p:nvPr>
        </p:nvSpPr>
        <p:spPr>
          <a:xfrm>
            <a:off x="5613105" y="7157437"/>
            <a:ext cx="10153200" cy="1584300"/>
          </a:xfrm>
          <a:prstGeom prst="rect">
            <a:avLst/>
          </a:prstGeom>
          <a:noFill/>
          <a:ln>
            <a:noFill/>
          </a:ln>
        </p:spPr>
        <p:txBody>
          <a:bodyPr spcFirstLastPara="1" wrap="square" lIns="163275" tIns="81625" rIns="163275" bIns="81625" anchor="t" anchorCtr="0">
            <a:normAutofit/>
          </a:bodyPr>
          <a:lstStyle/>
          <a:p>
            <a:pPr marL="3200400" lvl="0" indent="0" algn="l" rtl="0">
              <a:lnSpc>
                <a:spcPct val="83333"/>
              </a:lnSpc>
              <a:spcBef>
                <a:spcPts val="720"/>
              </a:spcBef>
              <a:spcAft>
                <a:spcPts val="0"/>
              </a:spcAft>
              <a:buClr>
                <a:srgbClr val="909090"/>
              </a:buClr>
              <a:buSzPts val="3600"/>
              <a:buFont typeface="Aleo"/>
              <a:buNone/>
            </a:pPr>
            <a:r>
              <a:rPr lang="en-US" sz="6500" dirty="0" err="1">
                <a:solidFill>
                  <a:srgbClr val="9900FF"/>
                </a:solidFill>
              </a:rPr>
              <a:t>kelompok</a:t>
            </a:r>
            <a:r>
              <a:rPr lang="en-US" sz="6500" dirty="0">
                <a:solidFill>
                  <a:srgbClr val="9900FF"/>
                </a:solidFill>
              </a:rPr>
              <a:t> 7</a:t>
            </a:r>
            <a:endParaRPr sz="6500" dirty="0">
              <a:solidFill>
                <a:srgbClr val="99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8"/>
          <p:cNvSpPr txBox="1">
            <a:spLocks noGrp="1"/>
          </p:cNvSpPr>
          <p:nvPr>
            <p:ph type="title"/>
          </p:nvPr>
        </p:nvSpPr>
        <p:spPr>
          <a:xfrm>
            <a:off x="4390675" y="476451"/>
            <a:ext cx="13681500" cy="1852200"/>
          </a:xfrm>
          <a:prstGeom prst="rect">
            <a:avLst/>
          </a:prstGeom>
          <a:noFill/>
          <a:ln>
            <a:noFill/>
          </a:ln>
        </p:spPr>
        <p:txBody>
          <a:bodyPr spcFirstLastPara="1" wrap="square" lIns="163275" tIns="81625" rIns="163275" bIns="81625" anchor="ctr" anchorCtr="0">
            <a:noAutofit/>
          </a:bodyPr>
          <a:lstStyle/>
          <a:p>
            <a:pPr marL="2286000" lvl="3" indent="-393700" algn="just" rtl="0">
              <a:lnSpc>
                <a:spcPct val="150000"/>
              </a:lnSpc>
              <a:spcBef>
                <a:spcPts val="1200"/>
              </a:spcBef>
              <a:spcAft>
                <a:spcPts val="0"/>
              </a:spcAft>
              <a:buClr>
                <a:srgbClr val="000000"/>
              </a:buClr>
              <a:buSzPts val="2600"/>
              <a:buFont typeface="Times New Roman"/>
              <a:buChar char="●"/>
            </a:pPr>
            <a:r>
              <a:rPr lang="en-US" sz="4300" b="1" dirty="0" err="1">
                <a:highlight>
                  <a:srgbClr val="FFFFFF"/>
                </a:highlight>
                <a:latin typeface="Times New Roman"/>
                <a:ea typeface="Times New Roman"/>
                <a:cs typeface="Times New Roman"/>
                <a:sym typeface="Times New Roman"/>
              </a:rPr>
              <a:t>Antarmuka</a:t>
            </a:r>
            <a:r>
              <a:rPr lang="en-US" sz="4300" b="1" dirty="0">
                <a:highlight>
                  <a:srgbClr val="FFFFFF"/>
                </a:highlight>
                <a:latin typeface="Times New Roman"/>
                <a:ea typeface="Times New Roman"/>
                <a:cs typeface="Times New Roman"/>
                <a:sym typeface="Times New Roman"/>
              </a:rPr>
              <a:t> </a:t>
            </a:r>
            <a:r>
              <a:rPr lang="en-US" sz="4300" b="1" dirty="0" err="1">
                <a:highlight>
                  <a:srgbClr val="FFFFFF"/>
                </a:highlight>
                <a:latin typeface="Times New Roman"/>
                <a:ea typeface="Times New Roman"/>
                <a:cs typeface="Times New Roman"/>
                <a:sym typeface="Times New Roman"/>
              </a:rPr>
              <a:t>Pengguna</a:t>
            </a:r>
            <a:endParaRPr dirty="0">
              <a:solidFill>
                <a:schemeClr val="accent1"/>
              </a:solidFill>
            </a:endParaRPr>
          </a:p>
        </p:txBody>
      </p:sp>
      <p:sp>
        <p:nvSpPr>
          <p:cNvPr id="561" name="Google Shape;561;p8"/>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None/>
            </a:pPr>
            <a:r>
              <a:rPr lang="en-US" sz="3200" dirty="0" err="1"/>
              <a:t>Antarmuka</a:t>
            </a:r>
            <a:endParaRPr dirty="0"/>
          </a:p>
        </p:txBody>
      </p:sp>
      <p:sp>
        <p:nvSpPr>
          <p:cNvPr id="562" name="Google Shape;562;p8"/>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None/>
            </a:pPr>
            <a:r>
              <a:rPr lang="en-US"/>
              <a:t>The Power of PowerPoint</a:t>
            </a:r>
            <a:endParaRPr/>
          </a:p>
        </p:txBody>
      </p:sp>
      <p:sp>
        <p:nvSpPr>
          <p:cNvPr id="566" name="Google Shape;566;p8"/>
          <p:cNvSpPr>
            <a:spLocks noGrp="1"/>
          </p:cNvSpPr>
          <p:nvPr>
            <p:ph type="pic" idx="2"/>
          </p:nvPr>
        </p:nvSpPr>
        <p:spPr>
          <a:xfrm>
            <a:off x="430250" y="2617175"/>
            <a:ext cx="4608600" cy="4844100"/>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Autofit/>
          </a:bodyPr>
          <a:lstStyle/>
          <a:p>
            <a:pPr marL="0" lvl="0" indent="0" algn="l" rtl="0">
              <a:spcBef>
                <a:spcPts val="640"/>
              </a:spcBef>
              <a:spcAft>
                <a:spcPts val="0"/>
              </a:spcAft>
              <a:buNone/>
            </a:pPr>
            <a:endParaRPr sz="4500" dirty="0"/>
          </a:p>
        </p:txBody>
      </p:sp>
      <p:sp>
        <p:nvSpPr>
          <p:cNvPr id="567" name="Google Shape;567;p8"/>
          <p:cNvSpPr>
            <a:spLocks noGrp="1"/>
          </p:cNvSpPr>
          <p:nvPr>
            <p:ph type="pic" idx="4"/>
          </p:nvPr>
        </p:nvSpPr>
        <p:spPr>
          <a:xfrm>
            <a:off x="3161452" y="2785492"/>
            <a:ext cx="3456300" cy="3132600"/>
          </a:xfrm>
          <a:prstGeom prst="round2DiagRect">
            <a:avLst/>
          </a:prstGeom>
          <a:solidFill>
            <a:schemeClr val="tx2"/>
          </a:solidFill>
          <a:ln/>
        </p:spPr>
        <p:style>
          <a:lnRef idx="2">
            <a:schemeClr val="accent1"/>
          </a:lnRef>
          <a:fillRef idx="1">
            <a:schemeClr val="lt1"/>
          </a:fillRef>
          <a:effectRef idx="0">
            <a:schemeClr val="accent1"/>
          </a:effectRef>
          <a:fontRef idx="minor">
            <a:schemeClr val="dk1"/>
          </a:fontRef>
        </p:style>
        <p:txBody>
          <a:bodyPr spcFirstLastPara="1" wrap="square" lIns="163275" tIns="81625" rIns="163275" bIns="81625" anchor="t" anchorCtr="0">
            <a:noAutofit/>
          </a:bodyPr>
          <a:lstStyle/>
          <a:p>
            <a:pPr marL="0" lvl="0" indent="0" algn="l" rtl="0">
              <a:spcBef>
                <a:spcPts val="640"/>
              </a:spcBef>
              <a:spcAft>
                <a:spcPts val="0"/>
              </a:spcAft>
              <a:buNone/>
            </a:pPr>
            <a:r>
              <a:rPr lang="en-US" sz="3400" b="1" dirty="0">
                <a:solidFill>
                  <a:srgbClr val="4A86E8"/>
                </a:solidFill>
                <a:latin typeface="Times New Roman"/>
                <a:ea typeface="Times New Roman"/>
                <a:cs typeface="Times New Roman"/>
                <a:sym typeface="Times New Roman"/>
              </a:rPr>
              <a:t>Splash Screen</a:t>
            </a:r>
            <a:endParaRPr sz="5400" dirty="0">
              <a:solidFill>
                <a:srgbClr val="4A86E8"/>
              </a:solidFill>
            </a:endParaRPr>
          </a:p>
        </p:txBody>
      </p:sp>
      <p:sp>
        <p:nvSpPr>
          <p:cNvPr id="568" name="Google Shape;568;p8"/>
          <p:cNvSpPr>
            <a:spLocks noGrp="1"/>
          </p:cNvSpPr>
          <p:nvPr>
            <p:ph type="pic" idx="6"/>
          </p:nvPr>
        </p:nvSpPr>
        <p:spPr>
          <a:xfrm flipH="1">
            <a:off x="12243571" y="2785492"/>
            <a:ext cx="3884621" cy="3374400"/>
          </a:xfrm>
          <a:prstGeom prst="round2DiagRect">
            <a:avLst/>
          </a:prstGeom>
          <a:solidFill>
            <a:schemeClr val="tx2"/>
          </a:solidFill>
          <a:ln>
            <a:solidFill>
              <a:schemeClr val="accent2"/>
            </a:solidFill>
          </a:ln>
          <a:effectLst>
            <a:outerShdw blurRad="63500" algn="ctr" rotWithShape="0">
              <a:srgbClr val="000000">
                <a:alpha val="20000"/>
              </a:srgbClr>
            </a:outerShdw>
          </a:effectLst>
        </p:spPr>
        <p:txBody>
          <a:bodyPr spcFirstLastPara="1" wrap="square" lIns="163275" tIns="81625" rIns="163275" bIns="81625" anchor="t" anchorCtr="0">
            <a:noAutofit/>
          </a:bodyPr>
          <a:lstStyle/>
          <a:p>
            <a:pPr marL="0" lvl="0" indent="0" algn="l" rtl="0">
              <a:spcBef>
                <a:spcPts val="640"/>
              </a:spcBef>
              <a:spcAft>
                <a:spcPts val="0"/>
              </a:spcAft>
              <a:buNone/>
            </a:pPr>
            <a:r>
              <a:rPr lang="en-US" sz="3700" b="1" dirty="0">
                <a:solidFill>
                  <a:srgbClr val="FF00FF"/>
                </a:solidFill>
                <a:latin typeface="Times New Roman"/>
                <a:ea typeface="Times New Roman"/>
                <a:cs typeface="Times New Roman"/>
                <a:sym typeface="Times New Roman"/>
              </a:rPr>
              <a:t>Loading Screen</a:t>
            </a:r>
            <a:endParaRPr sz="5700" b="1" dirty="0">
              <a:solidFill>
                <a:srgbClr val="FF00FF"/>
              </a:solidFill>
              <a:latin typeface="Aleo"/>
              <a:ea typeface="Aleo"/>
              <a:cs typeface="Aleo"/>
              <a:sym typeface="Aleo"/>
            </a:endParaRPr>
          </a:p>
        </p:txBody>
      </p:sp>
      <p:sp>
        <p:nvSpPr>
          <p:cNvPr id="569" name="Google Shape;569;p8"/>
          <p:cNvSpPr>
            <a:spLocks noGrp="1"/>
          </p:cNvSpPr>
          <p:nvPr>
            <p:ph type="pic" idx="8"/>
          </p:nvPr>
        </p:nvSpPr>
        <p:spPr>
          <a:xfrm>
            <a:off x="13535700" y="3477500"/>
            <a:ext cx="4608600" cy="4114200"/>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Autofit/>
          </a:bodyPr>
          <a:lstStyle/>
          <a:p>
            <a:pPr marL="0" lvl="0" indent="0" algn="l" rtl="0">
              <a:spcBef>
                <a:spcPts val="640"/>
              </a:spcBef>
              <a:spcAft>
                <a:spcPts val="0"/>
              </a:spcAft>
              <a:buNone/>
            </a:pPr>
            <a:endParaRPr sz="4400" b="1" dirty="0">
              <a:latin typeface="Aleo"/>
              <a:ea typeface="Aleo"/>
              <a:cs typeface="Aleo"/>
              <a:sym typeface="Aleo"/>
            </a:endParaRPr>
          </a:p>
        </p:txBody>
      </p:sp>
      <p:sp>
        <p:nvSpPr>
          <p:cNvPr id="2" name="Rectangle: Rounded Corners 1">
            <a:extLst>
              <a:ext uri="{FF2B5EF4-FFF2-40B4-BE49-F238E27FC236}">
                <a16:creationId xmlns:a16="http://schemas.microsoft.com/office/drawing/2014/main" id="{10636958-59C7-CD66-FE9F-D84EADC192DC}"/>
              </a:ext>
            </a:extLst>
          </p:cNvPr>
          <p:cNvSpPr/>
          <p:nvPr/>
        </p:nvSpPr>
        <p:spPr>
          <a:xfrm>
            <a:off x="592545" y="3680057"/>
            <a:ext cx="4284009" cy="4844102"/>
          </a:xfrm>
          <a:prstGeom prst="roundRect">
            <a:avLst>
              <a:gd name="adj" fmla="val 6251"/>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CD1B29AB-64ED-34AB-5C7B-897E00C2944F}"/>
              </a:ext>
            </a:extLst>
          </p:cNvPr>
          <p:cNvSpPr/>
          <p:nvPr/>
        </p:nvSpPr>
        <p:spPr>
          <a:xfrm>
            <a:off x="13490970" y="3680057"/>
            <a:ext cx="4269089" cy="3515511"/>
          </a:xfrm>
          <a:prstGeom prst="roundRect">
            <a:avLst>
              <a:gd name="adj" fmla="val 10474"/>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 Placeholder 8">
            <a:extLst>
              <a:ext uri="{FF2B5EF4-FFF2-40B4-BE49-F238E27FC236}">
                <a16:creationId xmlns:a16="http://schemas.microsoft.com/office/drawing/2014/main" id="{7A76B266-8275-2FC7-4E1A-44A2CC2A3DC1}"/>
              </a:ext>
            </a:extLst>
          </p:cNvPr>
          <p:cNvSpPr>
            <a:spLocks noGrp="1"/>
          </p:cNvSpPr>
          <p:nvPr>
            <p:ph type="body" idx="15"/>
          </p:nvPr>
        </p:nvSpPr>
        <p:spPr/>
        <p:txBody>
          <a:bodyPr/>
          <a:lstStyle/>
          <a:p>
            <a:endParaRPr lang="en-ID"/>
          </a:p>
        </p:txBody>
      </p:sp>
      <p:sp>
        <p:nvSpPr>
          <p:cNvPr id="11" name="Text Placeholder 10">
            <a:extLst>
              <a:ext uri="{FF2B5EF4-FFF2-40B4-BE49-F238E27FC236}">
                <a16:creationId xmlns:a16="http://schemas.microsoft.com/office/drawing/2014/main" id="{4928834D-E113-B8C1-009C-325815F0A199}"/>
              </a:ext>
            </a:extLst>
          </p:cNvPr>
          <p:cNvSpPr>
            <a:spLocks noGrp="1"/>
          </p:cNvSpPr>
          <p:nvPr>
            <p:ph type="body" idx="14"/>
          </p:nvPr>
        </p:nvSpPr>
        <p:spPr/>
        <p:txBody>
          <a:bodyPr/>
          <a:lstStyle/>
          <a:p>
            <a:endParaRPr lang="en-ID"/>
          </a:p>
        </p:txBody>
      </p:sp>
    </p:spTree>
  </p:cSld>
  <p:clrMapOvr>
    <a:masterClrMapping/>
  </p:clrMapOvr>
  <mc:AlternateContent xmlns:mc="http://schemas.openxmlformats.org/markup-compatibility/2006" xmlns:p14="http://schemas.microsoft.com/office/powerpoint/2010/main">
    <mc:Choice Requires="p14">
      <p:transition spd="slow" p14:dur="900" advTm="6203">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8"/>
          <p:cNvSpPr txBox="1">
            <a:spLocks noGrp="1"/>
          </p:cNvSpPr>
          <p:nvPr>
            <p:ph type="title"/>
          </p:nvPr>
        </p:nvSpPr>
        <p:spPr>
          <a:xfrm>
            <a:off x="4390675" y="476451"/>
            <a:ext cx="13681500" cy="1852200"/>
          </a:xfrm>
          <a:prstGeom prst="rect">
            <a:avLst/>
          </a:prstGeom>
          <a:noFill/>
          <a:ln>
            <a:noFill/>
          </a:ln>
        </p:spPr>
        <p:txBody>
          <a:bodyPr spcFirstLastPara="1" wrap="square" lIns="163275" tIns="81625" rIns="163275" bIns="81625" anchor="ctr" anchorCtr="0">
            <a:noAutofit/>
          </a:bodyPr>
          <a:lstStyle/>
          <a:p>
            <a:pPr marL="2286000" lvl="3" indent="-393700" algn="just" rtl="0">
              <a:lnSpc>
                <a:spcPct val="150000"/>
              </a:lnSpc>
              <a:spcBef>
                <a:spcPts val="1200"/>
              </a:spcBef>
              <a:spcAft>
                <a:spcPts val="0"/>
              </a:spcAft>
              <a:buClr>
                <a:srgbClr val="000000"/>
              </a:buClr>
              <a:buSzPts val="2600"/>
              <a:buFont typeface="Times New Roman"/>
              <a:buChar char="●"/>
            </a:pPr>
            <a:r>
              <a:rPr lang="en-US" sz="4300" b="1" dirty="0" err="1">
                <a:highlight>
                  <a:srgbClr val="FFFFFF"/>
                </a:highlight>
                <a:latin typeface="Times New Roman"/>
                <a:ea typeface="Times New Roman"/>
                <a:cs typeface="Times New Roman"/>
                <a:sym typeface="Times New Roman"/>
              </a:rPr>
              <a:t>Antarmuka</a:t>
            </a:r>
            <a:r>
              <a:rPr lang="en-US" sz="4300" b="1" dirty="0">
                <a:highlight>
                  <a:srgbClr val="FFFFFF"/>
                </a:highlight>
                <a:latin typeface="Times New Roman"/>
                <a:ea typeface="Times New Roman"/>
                <a:cs typeface="Times New Roman"/>
                <a:sym typeface="Times New Roman"/>
              </a:rPr>
              <a:t> </a:t>
            </a:r>
            <a:r>
              <a:rPr lang="en-US" sz="4300" b="1" dirty="0" err="1">
                <a:highlight>
                  <a:srgbClr val="FFFFFF"/>
                </a:highlight>
                <a:latin typeface="Times New Roman"/>
                <a:ea typeface="Times New Roman"/>
                <a:cs typeface="Times New Roman"/>
                <a:sym typeface="Times New Roman"/>
              </a:rPr>
              <a:t>Pengguna</a:t>
            </a:r>
            <a:endParaRPr dirty="0">
              <a:solidFill>
                <a:schemeClr val="accent1"/>
              </a:solidFill>
            </a:endParaRPr>
          </a:p>
        </p:txBody>
      </p:sp>
      <p:sp>
        <p:nvSpPr>
          <p:cNvPr id="561" name="Google Shape;561;p8"/>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None/>
            </a:pPr>
            <a:r>
              <a:rPr lang="en-US" sz="3200" dirty="0" err="1"/>
              <a:t>Antarmuka</a:t>
            </a:r>
            <a:endParaRPr sz="3200" dirty="0"/>
          </a:p>
        </p:txBody>
      </p:sp>
      <p:sp>
        <p:nvSpPr>
          <p:cNvPr id="562" name="Google Shape;562;p8"/>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None/>
            </a:pPr>
            <a:r>
              <a:rPr lang="en-US"/>
              <a:t>The Power of PowerPoint</a:t>
            </a:r>
            <a:endParaRPr/>
          </a:p>
        </p:txBody>
      </p:sp>
      <p:sp>
        <p:nvSpPr>
          <p:cNvPr id="566" name="Google Shape;566;p8"/>
          <p:cNvSpPr>
            <a:spLocks noGrp="1"/>
          </p:cNvSpPr>
          <p:nvPr>
            <p:ph type="pic" idx="2"/>
          </p:nvPr>
        </p:nvSpPr>
        <p:spPr>
          <a:xfrm>
            <a:off x="430250" y="2617175"/>
            <a:ext cx="4608600" cy="4844100"/>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Autofit/>
          </a:bodyPr>
          <a:lstStyle/>
          <a:p>
            <a:pPr marL="0" lvl="0" indent="0" algn="l" rtl="0">
              <a:spcBef>
                <a:spcPts val="640"/>
              </a:spcBef>
              <a:spcAft>
                <a:spcPts val="0"/>
              </a:spcAft>
              <a:buNone/>
            </a:pPr>
            <a:endParaRPr sz="4500" dirty="0"/>
          </a:p>
        </p:txBody>
      </p:sp>
      <p:sp>
        <p:nvSpPr>
          <p:cNvPr id="567" name="Google Shape;567;p8"/>
          <p:cNvSpPr>
            <a:spLocks noGrp="1"/>
          </p:cNvSpPr>
          <p:nvPr>
            <p:ph type="pic" idx="4"/>
          </p:nvPr>
        </p:nvSpPr>
        <p:spPr>
          <a:xfrm>
            <a:off x="4110164" y="2186506"/>
            <a:ext cx="3456300" cy="3132600"/>
          </a:xfrm>
          <a:prstGeom prst="round2DiagRect">
            <a:avLst/>
          </a:prstGeom>
          <a:solidFill>
            <a:schemeClr val="tx2"/>
          </a:solidFill>
          <a:ln/>
        </p:spPr>
        <p:style>
          <a:lnRef idx="2">
            <a:schemeClr val="accent1"/>
          </a:lnRef>
          <a:fillRef idx="1">
            <a:schemeClr val="lt1"/>
          </a:fillRef>
          <a:effectRef idx="0">
            <a:schemeClr val="accent1"/>
          </a:effectRef>
          <a:fontRef idx="minor">
            <a:schemeClr val="dk1"/>
          </a:fontRef>
        </p:style>
        <p:txBody>
          <a:bodyPr spcFirstLastPara="1" wrap="square" lIns="163275" tIns="81625" rIns="163275" bIns="81625" anchor="t" anchorCtr="0">
            <a:noAutofit/>
          </a:bodyPr>
          <a:lstStyle/>
          <a:p>
            <a:pPr marL="0" lvl="0" indent="0" algn="l" rtl="0">
              <a:spcBef>
                <a:spcPts val="640"/>
              </a:spcBef>
              <a:spcAft>
                <a:spcPts val="0"/>
              </a:spcAft>
              <a:buNone/>
            </a:pPr>
            <a:r>
              <a:rPr lang="en-US" sz="3400" b="1" dirty="0">
                <a:solidFill>
                  <a:srgbClr val="4A86E8"/>
                </a:solidFill>
                <a:latin typeface="Times New Roman"/>
                <a:ea typeface="Times New Roman"/>
                <a:cs typeface="Times New Roman"/>
                <a:sym typeface="Times New Roman"/>
              </a:rPr>
              <a:t>Menu Utama</a:t>
            </a:r>
            <a:endParaRPr sz="5400" dirty="0">
              <a:solidFill>
                <a:srgbClr val="4A86E8"/>
              </a:solidFill>
            </a:endParaRPr>
          </a:p>
        </p:txBody>
      </p:sp>
      <p:sp>
        <p:nvSpPr>
          <p:cNvPr id="568" name="Google Shape;568;p8"/>
          <p:cNvSpPr>
            <a:spLocks noGrp="1"/>
          </p:cNvSpPr>
          <p:nvPr>
            <p:ph type="pic" idx="6"/>
          </p:nvPr>
        </p:nvSpPr>
        <p:spPr>
          <a:xfrm flipH="1">
            <a:off x="10158956" y="2186506"/>
            <a:ext cx="4075449" cy="3374400"/>
          </a:xfrm>
          <a:prstGeom prst="round2DiagRect">
            <a:avLst/>
          </a:prstGeom>
          <a:solidFill>
            <a:schemeClr val="tx2"/>
          </a:solidFill>
          <a:ln>
            <a:solidFill>
              <a:schemeClr val="accent2"/>
            </a:solidFill>
          </a:ln>
          <a:effectLst>
            <a:outerShdw blurRad="63500" algn="ctr" rotWithShape="0">
              <a:srgbClr val="000000">
                <a:alpha val="20000"/>
              </a:srgbClr>
            </a:outerShdw>
          </a:effectLst>
        </p:spPr>
        <p:txBody>
          <a:bodyPr spcFirstLastPara="1" wrap="square" lIns="163275" tIns="81625" rIns="163275" bIns="81625" anchor="t" anchorCtr="0">
            <a:noAutofit/>
          </a:bodyPr>
          <a:lstStyle/>
          <a:p>
            <a:pPr marL="0" lvl="0" indent="0" algn="l" rtl="0">
              <a:spcBef>
                <a:spcPts val="640"/>
              </a:spcBef>
              <a:spcAft>
                <a:spcPts val="0"/>
              </a:spcAft>
              <a:buNone/>
            </a:pPr>
            <a:r>
              <a:rPr lang="en-US" sz="3700" b="1" dirty="0" err="1">
                <a:solidFill>
                  <a:srgbClr val="FF00FF"/>
                </a:solidFill>
                <a:latin typeface="Times New Roman"/>
                <a:ea typeface="Times New Roman"/>
                <a:cs typeface="Times New Roman"/>
                <a:sym typeface="Times New Roman"/>
              </a:rPr>
              <a:t>Tampilan</a:t>
            </a:r>
            <a:r>
              <a:rPr lang="en-US" sz="3700" b="1" dirty="0">
                <a:solidFill>
                  <a:srgbClr val="FF00FF"/>
                </a:solidFill>
                <a:latin typeface="Times New Roman"/>
                <a:ea typeface="Times New Roman"/>
                <a:cs typeface="Times New Roman"/>
                <a:sym typeface="Times New Roman"/>
              </a:rPr>
              <a:t> Mode Augmented Reality</a:t>
            </a:r>
            <a:endParaRPr lang="en-US" sz="5700" b="1" dirty="0">
              <a:solidFill>
                <a:srgbClr val="FF00FF"/>
              </a:solidFill>
              <a:latin typeface="Aleo"/>
              <a:ea typeface="Aleo"/>
              <a:cs typeface="Aleo"/>
              <a:sym typeface="Aleo"/>
            </a:endParaRPr>
          </a:p>
        </p:txBody>
      </p:sp>
      <p:sp>
        <p:nvSpPr>
          <p:cNvPr id="569" name="Google Shape;569;p8"/>
          <p:cNvSpPr>
            <a:spLocks noGrp="1"/>
          </p:cNvSpPr>
          <p:nvPr>
            <p:ph type="pic" idx="8"/>
          </p:nvPr>
        </p:nvSpPr>
        <p:spPr>
          <a:xfrm>
            <a:off x="13535700" y="3477500"/>
            <a:ext cx="4608600" cy="4114200"/>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Autofit/>
          </a:bodyPr>
          <a:lstStyle/>
          <a:p>
            <a:pPr marL="0" lvl="0" indent="0" algn="l" rtl="0">
              <a:spcBef>
                <a:spcPts val="640"/>
              </a:spcBef>
              <a:spcAft>
                <a:spcPts val="0"/>
              </a:spcAft>
              <a:buNone/>
            </a:pPr>
            <a:endParaRPr sz="4400" b="1" dirty="0">
              <a:latin typeface="Aleo"/>
              <a:ea typeface="Aleo"/>
              <a:cs typeface="Aleo"/>
              <a:sym typeface="Aleo"/>
            </a:endParaRPr>
          </a:p>
        </p:txBody>
      </p:sp>
      <p:sp>
        <p:nvSpPr>
          <p:cNvPr id="2" name="Rectangle: Rounded Corners 1">
            <a:extLst>
              <a:ext uri="{FF2B5EF4-FFF2-40B4-BE49-F238E27FC236}">
                <a16:creationId xmlns:a16="http://schemas.microsoft.com/office/drawing/2014/main" id="{10636958-59C7-CD66-FE9F-D84EADC192DC}"/>
              </a:ext>
            </a:extLst>
          </p:cNvPr>
          <p:cNvSpPr/>
          <p:nvPr/>
        </p:nvSpPr>
        <p:spPr>
          <a:xfrm>
            <a:off x="541054" y="2983250"/>
            <a:ext cx="4284009" cy="3483821"/>
          </a:xfrm>
          <a:prstGeom prst="roundRect">
            <a:avLst>
              <a:gd name="adj" fmla="val 6251"/>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 Placeholder 5">
            <a:extLst>
              <a:ext uri="{FF2B5EF4-FFF2-40B4-BE49-F238E27FC236}">
                <a16:creationId xmlns:a16="http://schemas.microsoft.com/office/drawing/2014/main" id="{A631A180-30E7-E16C-2C55-DD6B9C0BC955}"/>
              </a:ext>
            </a:extLst>
          </p:cNvPr>
          <p:cNvSpPr>
            <a:spLocks noGrp="1"/>
          </p:cNvSpPr>
          <p:nvPr>
            <p:ph type="body" idx="13"/>
          </p:nvPr>
        </p:nvSpPr>
        <p:spPr/>
        <p:txBody>
          <a:bodyPr/>
          <a:lstStyle/>
          <a:p>
            <a:endParaRPr lang="en-ID"/>
          </a:p>
        </p:txBody>
      </p:sp>
      <p:sp>
        <p:nvSpPr>
          <p:cNvPr id="7" name="Rectangle: Rounded Corners 6">
            <a:extLst>
              <a:ext uri="{FF2B5EF4-FFF2-40B4-BE49-F238E27FC236}">
                <a16:creationId xmlns:a16="http://schemas.microsoft.com/office/drawing/2014/main" id="{CD1B29AB-64ED-34AB-5C7B-897E00C2944F}"/>
              </a:ext>
            </a:extLst>
          </p:cNvPr>
          <p:cNvSpPr/>
          <p:nvPr/>
        </p:nvSpPr>
        <p:spPr>
          <a:xfrm>
            <a:off x="12099860" y="3477501"/>
            <a:ext cx="4269089" cy="4622993"/>
          </a:xfrm>
          <a:prstGeom prst="roundRect">
            <a:avLst>
              <a:gd name="adj" fmla="val 10474"/>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 Placeholder 8">
            <a:extLst>
              <a:ext uri="{FF2B5EF4-FFF2-40B4-BE49-F238E27FC236}">
                <a16:creationId xmlns:a16="http://schemas.microsoft.com/office/drawing/2014/main" id="{4503777D-4166-B0CE-F1DD-D65082609A7E}"/>
              </a:ext>
            </a:extLst>
          </p:cNvPr>
          <p:cNvSpPr>
            <a:spLocks noGrp="1"/>
          </p:cNvSpPr>
          <p:nvPr>
            <p:ph type="body" idx="15"/>
          </p:nvPr>
        </p:nvSpPr>
        <p:spPr/>
        <p:txBody>
          <a:bodyPr/>
          <a:lstStyle/>
          <a:p>
            <a:endParaRPr lang="en-ID"/>
          </a:p>
        </p:txBody>
      </p:sp>
      <p:sp>
        <p:nvSpPr>
          <p:cNvPr id="11" name="Text Placeholder 10">
            <a:extLst>
              <a:ext uri="{FF2B5EF4-FFF2-40B4-BE49-F238E27FC236}">
                <a16:creationId xmlns:a16="http://schemas.microsoft.com/office/drawing/2014/main" id="{B133A1DC-30C2-23BE-5F24-A0EFB212AF43}"/>
              </a:ext>
            </a:extLst>
          </p:cNvPr>
          <p:cNvSpPr>
            <a:spLocks noGrp="1"/>
          </p:cNvSpPr>
          <p:nvPr>
            <p:ph type="body" idx="14"/>
          </p:nvPr>
        </p:nvSpPr>
        <p:spPr/>
        <p:txBody>
          <a:bodyPr/>
          <a:lstStyle/>
          <a:p>
            <a:endParaRPr lang="en-ID"/>
          </a:p>
        </p:txBody>
      </p:sp>
    </p:spTree>
    <p:extLst>
      <p:ext uri="{BB962C8B-B14F-4D97-AF65-F5344CB8AC3E}">
        <p14:creationId xmlns:p14="http://schemas.microsoft.com/office/powerpoint/2010/main" val="3169323088"/>
      </p:ext>
    </p:extLst>
  </p:cSld>
  <p:clrMapOvr>
    <a:masterClrMapping/>
  </p:clrMapOvr>
  <mc:AlternateContent xmlns:mc="http://schemas.openxmlformats.org/markup-compatibility/2006" xmlns:p14="http://schemas.microsoft.com/office/powerpoint/2010/main">
    <mc:Choice Requires="p14">
      <p:transition spd="slow" p14:dur="900" advTm="6203">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8"/>
          <p:cNvSpPr txBox="1">
            <a:spLocks noGrp="1"/>
          </p:cNvSpPr>
          <p:nvPr>
            <p:ph type="title"/>
          </p:nvPr>
        </p:nvSpPr>
        <p:spPr>
          <a:xfrm>
            <a:off x="4390675" y="476451"/>
            <a:ext cx="13681500" cy="1852200"/>
          </a:xfrm>
          <a:prstGeom prst="rect">
            <a:avLst/>
          </a:prstGeom>
          <a:noFill/>
          <a:ln>
            <a:noFill/>
          </a:ln>
        </p:spPr>
        <p:txBody>
          <a:bodyPr spcFirstLastPara="1" wrap="square" lIns="163275" tIns="81625" rIns="163275" bIns="81625" anchor="ctr" anchorCtr="0">
            <a:noAutofit/>
          </a:bodyPr>
          <a:lstStyle/>
          <a:p>
            <a:pPr marL="2286000" lvl="3" indent="-393700" algn="just" rtl="0">
              <a:lnSpc>
                <a:spcPct val="150000"/>
              </a:lnSpc>
              <a:spcBef>
                <a:spcPts val="1200"/>
              </a:spcBef>
              <a:spcAft>
                <a:spcPts val="0"/>
              </a:spcAft>
              <a:buClr>
                <a:srgbClr val="000000"/>
              </a:buClr>
              <a:buSzPts val="2600"/>
              <a:buFont typeface="Times New Roman"/>
              <a:buChar char="●"/>
            </a:pPr>
            <a:r>
              <a:rPr lang="en-US" sz="4300" b="1" dirty="0" err="1">
                <a:highlight>
                  <a:srgbClr val="FFFFFF"/>
                </a:highlight>
                <a:latin typeface="Times New Roman"/>
                <a:ea typeface="Times New Roman"/>
                <a:cs typeface="Times New Roman"/>
                <a:sym typeface="Times New Roman"/>
              </a:rPr>
              <a:t>Antarmuka</a:t>
            </a:r>
            <a:r>
              <a:rPr lang="en-US" sz="4300" b="1" dirty="0">
                <a:highlight>
                  <a:srgbClr val="FFFFFF"/>
                </a:highlight>
                <a:latin typeface="Times New Roman"/>
                <a:ea typeface="Times New Roman"/>
                <a:cs typeface="Times New Roman"/>
                <a:sym typeface="Times New Roman"/>
              </a:rPr>
              <a:t> </a:t>
            </a:r>
            <a:r>
              <a:rPr lang="en-US" sz="4300" b="1" dirty="0" err="1">
                <a:highlight>
                  <a:srgbClr val="FFFFFF"/>
                </a:highlight>
                <a:latin typeface="Times New Roman"/>
                <a:ea typeface="Times New Roman"/>
                <a:cs typeface="Times New Roman"/>
                <a:sym typeface="Times New Roman"/>
              </a:rPr>
              <a:t>Pengguna</a:t>
            </a:r>
            <a:endParaRPr dirty="0">
              <a:solidFill>
                <a:schemeClr val="accent1"/>
              </a:solidFill>
            </a:endParaRPr>
          </a:p>
        </p:txBody>
      </p:sp>
      <p:sp>
        <p:nvSpPr>
          <p:cNvPr id="561" name="Google Shape;561;p8"/>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None/>
            </a:pPr>
            <a:r>
              <a:rPr lang="en-US" sz="3200" dirty="0" err="1"/>
              <a:t>Antarmuka</a:t>
            </a:r>
            <a:endParaRPr dirty="0"/>
          </a:p>
        </p:txBody>
      </p:sp>
      <p:sp>
        <p:nvSpPr>
          <p:cNvPr id="562" name="Google Shape;562;p8"/>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None/>
            </a:pPr>
            <a:r>
              <a:rPr lang="en-US"/>
              <a:t>The Power of PowerPoint</a:t>
            </a:r>
            <a:endParaRPr/>
          </a:p>
        </p:txBody>
      </p:sp>
      <p:sp>
        <p:nvSpPr>
          <p:cNvPr id="566" name="Google Shape;566;p8"/>
          <p:cNvSpPr>
            <a:spLocks noGrp="1"/>
          </p:cNvSpPr>
          <p:nvPr>
            <p:ph type="pic" idx="2"/>
          </p:nvPr>
        </p:nvSpPr>
        <p:spPr>
          <a:xfrm>
            <a:off x="430250" y="2617175"/>
            <a:ext cx="4608600" cy="4844100"/>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Autofit/>
          </a:bodyPr>
          <a:lstStyle/>
          <a:p>
            <a:pPr marL="0" lvl="0" indent="0" algn="l" rtl="0">
              <a:spcBef>
                <a:spcPts val="640"/>
              </a:spcBef>
              <a:spcAft>
                <a:spcPts val="0"/>
              </a:spcAft>
              <a:buNone/>
            </a:pPr>
            <a:endParaRPr sz="4500" dirty="0"/>
          </a:p>
        </p:txBody>
      </p:sp>
      <p:sp>
        <p:nvSpPr>
          <p:cNvPr id="567" name="Google Shape;567;p8"/>
          <p:cNvSpPr>
            <a:spLocks noGrp="1"/>
          </p:cNvSpPr>
          <p:nvPr>
            <p:ph type="pic" idx="4"/>
          </p:nvPr>
        </p:nvSpPr>
        <p:spPr>
          <a:xfrm>
            <a:off x="4110164" y="2186506"/>
            <a:ext cx="3456300" cy="3132600"/>
          </a:xfrm>
          <a:prstGeom prst="round2DiagRect">
            <a:avLst/>
          </a:prstGeom>
          <a:solidFill>
            <a:schemeClr val="tx2"/>
          </a:solidFill>
          <a:ln/>
        </p:spPr>
        <p:style>
          <a:lnRef idx="2">
            <a:schemeClr val="accent1"/>
          </a:lnRef>
          <a:fillRef idx="1">
            <a:schemeClr val="lt1"/>
          </a:fillRef>
          <a:effectRef idx="0">
            <a:schemeClr val="accent1"/>
          </a:effectRef>
          <a:fontRef idx="minor">
            <a:schemeClr val="dk1"/>
          </a:fontRef>
        </p:style>
        <p:txBody>
          <a:bodyPr spcFirstLastPara="1" wrap="square" lIns="163275" tIns="81625" rIns="163275" bIns="81625" anchor="t" anchorCtr="0">
            <a:noAutofit/>
          </a:bodyPr>
          <a:lstStyle/>
          <a:p>
            <a:pPr marL="0" lvl="0" indent="0" algn="l" rtl="0">
              <a:spcBef>
                <a:spcPts val="640"/>
              </a:spcBef>
              <a:spcAft>
                <a:spcPts val="0"/>
              </a:spcAft>
              <a:buNone/>
            </a:pPr>
            <a:r>
              <a:rPr lang="en-US" sz="3400" b="1" dirty="0">
                <a:solidFill>
                  <a:srgbClr val="4A86E8"/>
                </a:solidFill>
                <a:latin typeface="Times New Roman"/>
                <a:ea typeface="Times New Roman"/>
                <a:cs typeface="Times New Roman"/>
                <a:sym typeface="Times New Roman"/>
              </a:rPr>
              <a:t>Poster</a:t>
            </a:r>
            <a:endParaRPr sz="5400" dirty="0">
              <a:solidFill>
                <a:srgbClr val="4A86E8"/>
              </a:solidFill>
            </a:endParaRPr>
          </a:p>
        </p:txBody>
      </p:sp>
      <p:sp>
        <p:nvSpPr>
          <p:cNvPr id="568" name="Google Shape;568;p8"/>
          <p:cNvSpPr>
            <a:spLocks noGrp="1"/>
          </p:cNvSpPr>
          <p:nvPr>
            <p:ph type="pic" idx="6"/>
          </p:nvPr>
        </p:nvSpPr>
        <p:spPr>
          <a:xfrm flipH="1">
            <a:off x="11135574" y="2186506"/>
            <a:ext cx="3233570" cy="3253500"/>
          </a:xfrm>
          <a:prstGeom prst="round2DiagRect">
            <a:avLst/>
          </a:prstGeom>
          <a:solidFill>
            <a:schemeClr val="tx2"/>
          </a:solidFill>
          <a:ln>
            <a:solidFill>
              <a:schemeClr val="accent2"/>
            </a:solidFill>
          </a:ln>
          <a:effectLst>
            <a:outerShdw blurRad="63500" algn="ctr" rotWithShape="0">
              <a:srgbClr val="000000">
                <a:alpha val="20000"/>
              </a:srgbClr>
            </a:outerShdw>
          </a:effectLst>
        </p:spPr>
        <p:txBody>
          <a:bodyPr spcFirstLastPara="1" wrap="square" lIns="163275" tIns="81625" rIns="163275" bIns="81625" anchor="t" anchorCtr="0">
            <a:noAutofit/>
          </a:bodyPr>
          <a:lstStyle/>
          <a:p>
            <a:pPr marL="0" lvl="0" indent="0" algn="l" rtl="0">
              <a:spcBef>
                <a:spcPts val="640"/>
              </a:spcBef>
              <a:spcAft>
                <a:spcPts val="0"/>
              </a:spcAft>
              <a:buNone/>
            </a:pPr>
            <a:r>
              <a:rPr lang="en-US" sz="3700" b="1" dirty="0" err="1">
                <a:solidFill>
                  <a:srgbClr val="FF00FF"/>
                </a:solidFill>
                <a:latin typeface="Times New Roman"/>
                <a:ea typeface="Times New Roman"/>
                <a:cs typeface="Times New Roman"/>
                <a:sym typeface="Times New Roman"/>
              </a:rPr>
              <a:t>Katalog</a:t>
            </a:r>
            <a:endParaRPr lang="en-US" sz="5700" b="1" dirty="0">
              <a:solidFill>
                <a:srgbClr val="FF00FF"/>
              </a:solidFill>
              <a:latin typeface="Aleo"/>
              <a:ea typeface="Aleo"/>
              <a:cs typeface="Aleo"/>
              <a:sym typeface="Aleo"/>
            </a:endParaRPr>
          </a:p>
        </p:txBody>
      </p:sp>
      <p:sp>
        <p:nvSpPr>
          <p:cNvPr id="569" name="Google Shape;569;p8"/>
          <p:cNvSpPr>
            <a:spLocks noGrp="1"/>
          </p:cNvSpPr>
          <p:nvPr>
            <p:ph type="pic" idx="8"/>
          </p:nvPr>
        </p:nvSpPr>
        <p:spPr>
          <a:xfrm>
            <a:off x="13535700" y="3477500"/>
            <a:ext cx="4608600" cy="4114200"/>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Autofit/>
          </a:bodyPr>
          <a:lstStyle/>
          <a:p>
            <a:pPr marL="0" lvl="0" indent="0" algn="l" rtl="0">
              <a:spcBef>
                <a:spcPts val="640"/>
              </a:spcBef>
              <a:spcAft>
                <a:spcPts val="0"/>
              </a:spcAft>
              <a:buNone/>
            </a:pPr>
            <a:endParaRPr sz="4400" b="1" dirty="0">
              <a:latin typeface="Aleo"/>
              <a:ea typeface="Aleo"/>
              <a:cs typeface="Aleo"/>
              <a:sym typeface="Aleo"/>
            </a:endParaRPr>
          </a:p>
        </p:txBody>
      </p:sp>
      <p:sp>
        <p:nvSpPr>
          <p:cNvPr id="2" name="Rectangle: Rounded Corners 1">
            <a:extLst>
              <a:ext uri="{FF2B5EF4-FFF2-40B4-BE49-F238E27FC236}">
                <a16:creationId xmlns:a16="http://schemas.microsoft.com/office/drawing/2014/main" id="{10636958-59C7-CD66-FE9F-D84EADC192DC}"/>
              </a:ext>
            </a:extLst>
          </p:cNvPr>
          <p:cNvSpPr/>
          <p:nvPr/>
        </p:nvSpPr>
        <p:spPr>
          <a:xfrm>
            <a:off x="541054" y="2983250"/>
            <a:ext cx="4284009" cy="3483821"/>
          </a:xfrm>
          <a:prstGeom prst="roundRect">
            <a:avLst>
              <a:gd name="adj" fmla="val 6251"/>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CD1B29AB-64ED-34AB-5C7B-897E00C2944F}"/>
              </a:ext>
            </a:extLst>
          </p:cNvPr>
          <p:cNvSpPr/>
          <p:nvPr/>
        </p:nvSpPr>
        <p:spPr>
          <a:xfrm>
            <a:off x="12042233" y="3105034"/>
            <a:ext cx="4727037" cy="3483821"/>
          </a:xfrm>
          <a:prstGeom prst="roundRect">
            <a:avLst>
              <a:gd name="adj" fmla="val 10474"/>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38159642"/>
      </p:ext>
    </p:extLst>
  </p:cSld>
  <p:clrMapOvr>
    <a:masterClrMapping/>
  </p:clrMapOvr>
  <mc:AlternateContent xmlns:mc="http://schemas.openxmlformats.org/markup-compatibility/2006" xmlns:p14="http://schemas.microsoft.com/office/powerpoint/2010/main">
    <mc:Choice Requires="p14">
      <p:transition spd="slow" p14:dur="900" advTm="6203">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10"/>
          <p:cNvSpPr>
            <a:spLocks noGrp="1"/>
          </p:cNvSpPr>
          <p:nvPr>
            <p:ph type="pic" idx="2"/>
          </p:nvPr>
        </p:nvSpPr>
        <p:spPr>
          <a:xfrm>
            <a:off x="2035850" y="743650"/>
            <a:ext cx="19433700" cy="10014300"/>
          </a:xfrm>
          <a:prstGeom prst="rect">
            <a:avLst/>
          </a:prstGeom>
          <a:noFill/>
          <a:ln>
            <a:noFill/>
          </a:ln>
          <a:effectLst>
            <a:outerShdw blurRad="63500" algn="ctr" rotWithShape="0">
              <a:srgbClr val="000000">
                <a:alpha val="20000"/>
              </a:srgbClr>
            </a:outerShdw>
          </a:effectLst>
        </p:spPr>
        <p:txBody>
          <a:bodyPr spcFirstLastPara="1" wrap="square" lIns="163275" tIns="81625" rIns="163275" bIns="81625" anchor="t" anchorCtr="0">
            <a:noAutofit/>
          </a:bodyPr>
          <a:lstStyle/>
          <a:p>
            <a:pPr marL="2286000" lvl="0" indent="-228600" algn="l" rtl="0">
              <a:lnSpc>
                <a:spcPct val="150000"/>
              </a:lnSpc>
              <a:spcBef>
                <a:spcPts val="1200"/>
              </a:spcBef>
              <a:spcAft>
                <a:spcPts val="0"/>
              </a:spcAft>
              <a:buNone/>
            </a:pPr>
            <a:r>
              <a:rPr lang="en-US" sz="3400" b="1" dirty="0">
                <a:solidFill>
                  <a:srgbClr val="000000"/>
                </a:solidFill>
                <a:latin typeface="Times New Roman"/>
                <a:ea typeface="Times New Roman"/>
                <a:cs typeface="Times New Roman"/>
                <a:sym typeface="Times New Roman"/>
              </a:rPr>
              <a:t>A.</a:t>
            </a:r>
            <a:r>
              <a:rPr lang="en-US" sz="2900" dirty="0">
                <a:solidFill>
                  <a:srgbClr val="000000"/>
                </a:solidFill>
                <a:latin typeface="Times New Roman"/>
                <a:ea typeface="Times New Roman"/>
                <a:cs typeface="Times New Roman"/>
                <a:sym typeface="Times New Roman"/>
              </a:rPr>
              <a:t>    </a:t>
            </a:r>
            <a:r>
              <a:rPr lang="en-US" sz="3400" b="1" dirty="0">
                <a:solidFill>
                  <a:srgbClr val="000000"/>
                </a:solidFill>
                <a:latin typeface="Times New Roman"/>
                <a:ea typeface="Times New Roman"/>
                <a:cs typeface="Times New Roman"/>
                <a:sym typeface="Times New Roman"/>
              </a:rPr>
              <a:t>Kesimpulan</a:t>
            </a:r>
            <a:endParaRPr sz="3400" b="1" dirty="0">
              <a:solidFill>
                <a:srgbClr val="000000"/>
              </a:solidFill>
              <a:highlight>
                <a:srgbClr val="FFFFFF"/>
              </a:highlight>
              <a:latin typeface="Times New Roman"/>
              <a:ea typeface="Times New Roman"/>
              <a:cs typeface="Times New Roman"/>
              <a:sym typeface="Times New Roman"/>
            </a:endParaRPr>
          </a:p>
          <a:p>
            <a:pPr marL="5029200" lvl="0" indent="-228600" algn="l" rtl="0">
              <a:lnSpc>
                <a:spcPct val="150000"/>
              </a:lnSpc>
              <a:spcBef>
                <a:spcPts val="1200"/>
              </a:spcBef>
              <a:spcAft>
                <a:spcPts val="0"/>
              </a:spcAft>
              <a:buNone/>
            </a:pPr>
            <a:endParaRPr sz="3400" b="1" dirty="0">
              <a:solidFill>
                <a:srgbClr val="000000"/>
              </a:solidFill>
              <a:highlight>
                <a:srgbClr val="FFFFFF"/>
              </a:highlight>
              <a:latin typeface="Times New Roman"/>
              <a:ea typeface="Times New Roman"/>
              <a:cs typeface="Times New Roman"/>
              <a:sym typeface="Times New Roman"/>
            </a:endParaRPr>
          </a:p>
          <a:p>
            <a:pPr marL="457200" lvl="0" indent="-431800" algn="l" rtl="0">
              <a:lnSpc>
                <a:spcPct val="150000"/>
              </a:lnSpc>
              <a:spcBef>
                <a:spcPts val="1200"/>
              </a:spcBef>
              <a:spcAft>
                <a:spcPts val="0"/>
              </a:spcAft>
              <a:buClr>
                <a:srgbClr val="000000"/>
              </a:buClr>
              <a:buSzPts val="3200"/>
              <a:buFont typeface="Times New Roman"/>
              <a:buChar char="❖"/>
            </a:pPr>
            <a:r>
              <a:rPr lang="en-US" b="1" dirty="0">
                <a:solidFill>
                  <a:srgbClr val="000000"/>
                </a:solidFill>
                <a:highlight>
                  <a:srgbClr val="FFFFFF"/>
                </a:highlight>
                <a:latin typeface="Times New Roman"/>
                <a:ea typeface="Times New Roman"/>
                <a:cs typeface="Times New Roman"/>
                <a:sym typeface="Times New Roman"/>
              </a:rPr>
              <a:t>Restrain yang Aman </a:t>
            </a:r>
            <a:r>
              <a:rPr lang="en-US" b="1" dirty="0" err="1">
                <a:solidFill>
                  <a:srgbClr val="000000"/>
                </a:solidFill>
                <a:highlight>
                  <a:srgbClr val="FFFFFF"/>
                </a:highlight>
                <a:latin typeface="Times New Roman"/>
                <a:ea typeface="Times New Roman"/>
                <a:cs typeface="Times New Roman"/>
                <a:sym typeface="Times New Roman"/>
              </a:rPr>
              <a:t>Menggunakan</a:t>
            </a:r>
            <a:r>
              <a:rPr lang="en-US" b="1" dirty="0">
                <a:solidFill>
                  <a:srgbClr val="000000"/>
                </a:solidFill>
                <a:highlight>
                  <a:srgbClr val="FFFFFF"/>
                </a:highlight>
                <a:latin typeface="Times New Roman"/>
                <a:ea typeface="Times New Roman"/>
                <a:cs typeface="Times New Roman"/>
                <a:sym typeface="Times New Roman"/>
              </a:rPr>
              <a:t> Alat yang </a:t>
            </a:r>
            <a:r>
              <a:rPr lang="en-US" b="1" dirty="0" err="1">
                <a:solidFill>
                  <a:srgbClr val="000000"/>
                </a:solidFill>
                <a:highlight>
                  <a:srgbClr val="FFFFFF"/>
                </a:highlight>
                <a:latin typeface="Times New Roman"/>
                <a:ea typeface="Times New Roman"/>
                <a:cs typeface="Times New Roman"/>
                <a:sym typeface="Times New Roman"/>
              </a:rPr>
              <a:t>Bermanset</a:t>
            </a:r>
            <a:endParaRPr b="1" dirty="0">
              <a:solidFill>
                <a:srgbClr val="000000"/>
              </a:solidFill>
              <a:highlight>
                <a:srgbClr val="FFFFFF"/>
              </a:highlight>
              <a:latin typeface="Times New Roman"/>
              <a:ea typeface="Times New Roman"/>
              <a:cs typeface="Times New Roman"/>
              <a:sym typeface="Times New Roman"/>
            </a:endParaRPr>
          </a:p>
          <a:p>
            <a:pPr marL="457200" lvl="0" indent="-431800" algn="just" rtl="0">
              <a:lnSpc>
                <a:spcPct val="150000"/>
              </a:lnSpc>
              <a:spcBef>
                <a:spcPts val="0"/>
              </a:spcBef>
              <a:spcAft>
                <a:spcPts val="0"/>
              </a:spcAft>
              <a:buClr>
                <a:srgbClr val="000000"/>
              </a:buClr>
              <a:buSzPts val="3200"/>
              <a:buFont typeface="Times New Roman"/>
              <a:buChar char="❖"/>
            </a:pPr>
            <a:r>
              <a:rPr lang="en-US" b="1" dirty="0">
                <a:solidFill>
                  <a:srgbClr val="000000"/>
                </a:solidFill>
                <a:highlight>
                  <a:srgbClr val="FFFFFF"/>
                </a:highlight>
                <a:latin typeface="Times New Roman"/>
                <a:ea typeface="Times New Roman"/>
                <a:cs typeface="Times New Roman"/>
                <a:sym typeface="Times New Roman"/>
              </a:rPr>
              <a:t>Area yang </a:t>
            </a:r>
            <a:r>
              <a:rPr lang="en-US" b="1" dirty="0" err="1">
                <a:solidFill>
                  <a:srgbClr val="000000"/>
                </a:solidFill>
                <a:highlight>
                  <a:srgbClr val="FFFFFF"/>
                </a:highlight>
                <a:latin typeface="Times New Roman"/>
                <a:ea typeface="Times New Roman"/>
                <a:cs typeface="Times New Roman"/>
                <a:sym typeface="Times New Roman"/>
              </a:rPr>
              <a:t>dilakukan</a:t>
            </a:r>
            <a:r>
              <a:rPr lang="en-US" b="1" dirty="0">
                <a:solidFill>
                  <a:srgbClr val="000000"/>
                </a:solidFill>
                <a:highlight>
                  <a:srgbClr val="FFFFFF"/>
                </a:highlight>
                <a:latin typeface="Times New Roman"/>
                <a:ea typeface="Times New Roman"/>
                <a:cs typeface="Times New Roman"/>
                <a:sym typeface="Times New Roman"/>
              </a:rPr>
              <a:t> Restrain </a:t>
            </a:r>
            <a:r>
              <a:rPr lang="en-US" b="1" dirty="0" err="1">
                <a:solidFill>
                  <a:srgbClr val="000000"/>
                </a:solidFill>
                <a:highlight>
                  <a:srgbClr val="FFFFFF"/>
                </a:highlight>
                <a:latin typeface="Times New Roman"/>
                <a:ea typeface="Times New Roman"/>
                <a:cs typeface="Times New Roman"/>
                <a:sym typeface="Times New Roman"/>
              </a:rPr>
              <a:t>diolesi</a:t>
            </a:r>
            <a:r>
              <a:rPr lang="en-US" b="1" dirty="0">
                <a:solidFill>
                  <a:srgbClr val="000000"/>
                </a:solidFill>
                <a:highlight>
                  <a:srgbClr val="FFFFFF"/>
                </a:highlight>
                <a:latin typeface="Times New Roman"/>
                <a:ea typeface="Times New Roman"/>
                <a:cs typeface="Times New Roman"/>
                <a:sym typeface="Times New Roman"/>
              </a:rPr>
              <a:t> </a:t>
            </a:r>
            <a:r>
              <a:rPr lang="en-US" b="1" dirty="0" err="1">
                <a:solidFill>
                  <a:srgbClr val="000000"/>
                </a:solidFill>
                <a:highlight>
                  <a:srgbClr val="FFFFFF"/>
                </a:highlight>
                <a:latin typeface="Times New Roman"/>
                <a:ea typeface="Times New Roman"/>
                <a:cs typeface="Times New Roman"/>
                <a:sym typeface="Times New Roman"/>
              </a:rPr>
              <a:t>dengan</a:t>
            </a:r>
            <a:r>
              <a:rPr lang="en-US" b="1" dirty="0">
                <a:solidFill>
                  <a:srgbClr val="000000"/>
                </a:solidFill>
                <a:highlight>
                  <a:srgbClr val="FFFFFF"/>
                </a:highlight>
                <a:latin typeface="Times New Roman"/>
                <a:ea typeface="Times New Roman"/>
                <a:cs typeface="Times New Roman"/>
                <a:sym typeface="Times New Roman"/>
              </a:rPr>
              <a:t> Lotion. </a:t>
            </a:r>
            <a:endParaRPr b="1" dirty="0">
              <a:solidFill>
                <a:srgbClr val="000000"/>
              </a:solidFill>
              <a:highlight>
                <a:srgbClr val="FFFFFF"/>
              </a:highlight>
              <a:latin typeface="Times New Roman"/>
              <a:ea typeface="Times New Roman"/>
              <a:cs typeface="Times New Roman"/>
              <a:sym typeface="Times New Roman"/>
            </a:endParaRPr>
          </a:p>
          <a:p>
            <a:pPr marL="457200" lvl="0" indent="-431800" algn="just" rtl="0">
              <a:lnSpc>
                <a:spcPct val="150000"/>
              </a:lnSpc>
              <a:spcBef>
                <a:spcPts val="0"/>
              </a:spcBef>
              <a:spcAft>
                <a:spcPts val="0"/>
              </a:spcAft>
              <a:buClr>
                <a:srgbClr val="000000"/>
              </a:buClr>
              <a:buSzPts val="3200"/>
              <a:buFont typeface="Times New Roman"/>
              <a:buChar char="❖"/>
            </a:pPr>
            <a:r>
              <a:rPr lang="en-US" b="1" dirty="0" err="1">
                <a:solidFill>
                  <a:srgbClr val="000000"/>
                </a:solidFill>
                <a:highlight>
                  <a:srgbClr val="FFFFFF"/>
                </a:highlight>
                <a:latin typeface="Times New Roman"/>
                <a:ea typeface="Times New Roman"/>
                <a:cs typeface="Times New Roman"/>
                <a:sym typeface="Times New Roman"/>
              </a:rPr>
              <a:t>Durasi</a:t>
            </a:r>
            <a:r>
              <a:rPr lang="en-US" b="1" dirty="0">
                <a:solidFill>
                  <a:srgbClr val="000000"/>
                </a:solidFill>
                <a:highlight>
                  <a:srgbClr val="FFFFFF"/>
                </a:highlight>
                <a:latin typeface="Times New Roman"/>
                <a:ea typeface="Times New Roman"/>
                <a:cs typeface="Times New Roman"/>
                <a:sym typeface="Times New Roman"/>
              </a:rPr>
              <a:t> Tindakan Restrain </a:t>
            </a:r>
            <a:r>
              <a:rPr lang="en-US" b="1" dirty="0" err="1">
                <a:solidFill>
                  <a:srgbClr val="000000"/>
                </a:solidFill>
                <a:highlight>
                  <a:srgbClr val="FFFFFF"/>
                </a:highlight>
                <a:latin typeface="Times New Roman"/>
                <a:ea typeface="Times New Roman"/>
                <a:cs typeface="Times New Roman"/>
                <a:sym typeface="Times New Roman"/>
              </a:rPr>
              <a:t>dibatasi</a:t>
            </a:r>
            <a:endParaRPr b="1" dirty="0">
              <a:solidFill>
                <a:srgbClr val="000000"/>
              </a:solidFill>
              <a:highlight>
                <a:srgbClr val="FFFFFF"/>
              </a:highlight>
              <a:latin typeface="Times New Roman"/>
              <a:ea typeface="Times New Roman"/>
              <a:cs typeface="Times New Roman"/>
              <a:sym typeface="Times New Roman"/>
            </a:endParaRPr>
          </a:p>
          <a:p>
            <a:pPr marL="457200" lvl="0" indent="-431800" algn="just" rtl="0">
              <a:lnSpc>
                <a:spcPct val="150000"/>
              </a:lnSpc>
              <a:spcBef>
                <a:spcPts val="0"/>
              </a:spcBef>
              <a:spcAft>
                <a:spcPts val="0"/>
              </a:spcAft>
              <a:buClr>
                <a:srgbClr val="000000"/>
              </a:buClr>
              <a:buSzPts val="3200"/>
              <a:buFont typeface="Times New Roman"/>
              <a:buChar char="❖"/>
            </a:pPr>
            <a:r>
              <a:rPr lang="en-US" b="1" dirty="0" err="1">
                <a:solidFill>
                  <a:srgbClr val="000000"/>
                </a:solidFill>
                <a:highlight>
                  <a:srgbClr val="FFFFFF"/>
                </a:highlight>
                <a:latin typeface="Times New Roman"/>
                <a:ea typeface="Times New Roman"/>
                <a:cs typeface="Times New Roman"/>
                <a:sym typeface="Times New Roman"/>
              </a:rPr>
              <a:t>Selama</a:t>
            </a:r>
            <a:r>
              <a:rPr lang="en-US" b="1" dirty="0">
                <a:solidFill>
                  <a:srgbClr val="000000"/>
                </a:solidFill>
                <a:highlight>
                  <a:srgbClr val="FFFFFF"/>
                </a:highlight>
                <a:latin typeface="Times New Roman"/>
                <a:ea typeface="Times New Roman"/>
                <a:cs typeface="Times New Roman"/>
                <a:sym typeface="Times New Roman"/>
              </a:rPr>
              <a:t> </a:t>
            </a:r>
            <a:r>
              <a:rPr lang="en-US" b="1" dirty="0" err="1">
                <a:solidFill>
                  <a:srgbClr val="000000"/>
                </a:solidFill>
                <a:highlight>
                  <a:srgbClr val="FFFFFF"/>
                </a:highlight>
                <a:latin typeface="Times New Roman"/>
                <a:ea typeface="Times New Roman"/>
                <a:cs typeface="Times New Roman"/>
                <a:sym typeface="Times New Roman"/>
              </a:rPr>
              <a:t>dilakukan</a:t>
            </a:r>
            <a:r>
              <a:rPr lang="en-US" b="1" dirty="0">
                <a:solidFill>
                  <a:srgbClr val="000000"/>
                </a:solidFill>
                <a:highlight>
                  <a:srgbClr val="FFFFFF"/>
                </a:highlight>
                <a:latin typeface="Times New Roman"/>
                <a:ea typeface="Times New Roman"/>
                <a:cs typeface="Times New Roman"/>
                <a:sym typeface="Times New Roman"/>
              </a:rPr>
              <a:t> Restrain </a:t>
            </a:r>
            <a:r>
              <a:rPr lang="en-US" b="1" dirty="0" err="1">
                <a:solidFill>
                  <a:srgbClr val="000000"/>
                </a:solidFill>
                <a:highlight>
                  <a:srgbClr val="FFFFFF"/>
                </a:highlight>
                <a:latin typeface="Times New Roman"/>
                <a:ea typeface="Times New Roman"/>
                <a:cs typeface="Times New Roman"/>
                <a:sym typeface="Times New Roman"/>
              </a:rPr>
              <a:t>Pasien</a:t>
            </a:r>
            <a:r>
              <a:rPr lang="en-US" b="1" dirty="0">
                <a:solidFill>
                  <a:srgbClr val="000000"/>
                </a:solidFill>
                <a:highlight>
                  <a:srgbClr val="FFFFFF"/>
                </a:highlight>
                <a:latin typeface="Times New Roman"/>
                <a:ea typeface="Times New Roman"/>
                <a:cs typeface="Times New Roman"/>
                <a:sym typeface="Times New Roman"/>
              </a:rPr>
              <a:t> </a:t>
            </a:r>
            <a:r>
              <a:rPr lang="en-US" b="1" dirty="0" err="1">
                <a:solidFill>
                  <a:srgbClr val="000000"/>
                </a:solidFill>
                <a:highlight>
                  <a:srgbClr val="FFFFFF"/>
                </a:highlight>
                <a:latin typeface="Times New Roman"/>
                <a:ea typeface="Times New Roman"/>
                <a:cs typeface="Times New Roman"/>
                <a:sym typeface="Times New Roman"/>
              </a:rPr>
              <a:t>Dilakukan</a:t>
            </a:r>
            <a:r>
              <a:rPr lang="en-US" b="1" dirty="0">
                <a:solidFill>
                  <a:srgbClr val="000000"/>
                </a:solidFill>
                <a:highlight>
                  <a:srgbClr val="FFFFFF"/>
                </a:highlight>
                <a:latin typeface="Times New Roman"/>
                <a:ea typeface="Times New Roman"/>
                <a:cs typeface="Times New Roman"/>
                <a:sym typeface="Times New Roman"/>
              </a:rPr>
              <a:t> Monitoring dan </a:t>
            </a:r>
            <a:r>
              <a:rPr lang="en-US" b="1" dirty="0" err="1">
                <a:solidFill>
                  <a:srgbClr val="000000"/>
                </a:solidFill>
                <a:highlight>
                  <a:srgbClr val="FFFFFF"/>
                </a:highlight>
                <a:latin typeface="Times New Roman"/>
                <a:ea typeface="Times New Roman"/>
                <a:cs typeface="Times New Roman"/>
                <a:sym typeface="Times New Roman"/>
              </a:rPr>
              <a:t>Pemenuhan</a:t>
            </a:r>
            <a:r>
              <a:rPr lang="en-US" b="1" dirty="0">
                <a:solidFill>
                  <a:srgbClr val="000000"/>
                </a:solidFill>
                <a:highlight>
                  <a:srgbClr val="FFFFFF"/>
                </a:highlight>
                <a:latin typeface="Times New Roman"/>
                <a:ea typeface="Times New Roman"/>
                <a:cs typeface="Times New Roman"/>
                <a:sym typeface="Times New Roman"/>
              </a:rPr>
              <a:t> </a:t>
            </a:r>
            <a:r>
              <a:rPr lang="en-US" b="1" dirty="0" err="1">
                <a:solidFill>
                  <a:srgbClr val="000000"/>
                </a:solidFill>
                <a:highlight>
                  <a:srgbClr val="FFFFFF"/>
                </a:highlight>
                <a:latin typeface="Times New Roman"/>
                <a:ea typeface="Times New Roman"/>
                <a:cs typeface="Times New Roman"/>
                <a:sym typeface="Times New Roman"/>
              </a:rPr>
              <a:t>Kebutuhan</a:t>
            </a:r>
            <a:r>
              <a:rPr lang="en-US" b="1" dirty="0">
                <a:solidFill>
                  <a:srgbClr val="000000"/>
                </a:solidFill>
                <a:highlight>
                  <a:srgbClr val="FFFFFF"/>
                </a:highlight>
                <a:latin typeface="Times New Roman"/>
                <a:ea typeface="Times New Roman"/>
                <a:cs typeface="Times New Roman"/>
                <a:sym typeface="Times New Roman"/>
              </a:rPr>
              <a:t> Dasar</a:t>
            </a:r>
            <a:endParaRPr b="1" dirty="0">
              <a:solidFill>
                <a:srgbClr val="000000"/>
              </a:solidFill>
              <a:highlight>
                <a:srgbClr val="FFFFFF"/>
              </a:highlight>
              <a:latin typeface="Times New Roman"/>
              <a:ea typeface="Times New Roman"/>
              <a:cs typeface="Times New Roman"/>
              <a:sym typeface="Times New Roman"/>
            </a:endParaRPr>
          </a:p>
          <a:p>
            <a:pPr marL="457200" lvl="0" indent="-431800" algn="just" rtl="0">
              <a:lnSpc>
                <a:spcPct val="150000"/>
              </a:lnSpc>
              <a:spcBef>
                <a:spcPts val="0"/>
              </a:spcBef>
              <a:spcAft>
                <a:spcPts val="0"/>
              </a:spcAft>
              <a:buClr>
                <a:srgbClr val="000000"/>
              </a:buClr>
              <a:buSzPts val="3200"/>
              <a:buFont typeface="Times New Roman"/>
              <a:buChar char="❖"/>
            </a:pPr>
            <a:r>
              <a:rPr lang="en-US" b="1" dirty="0">
                <a:solidFill>
                  <a:srgbClr val="000000"/>
                </a:solidFill>
                <a:highlight>
                  <a:srgbClr val="FFFFFF"/>
                </a:highlight>
                <a:latin typeface="Times New Roman"/>
                <a:ea typeface="Times New Roman"/>
                <a:cs typeface="Times New Roman"/>
                <a:sym typeface="Times New Roman"/>
              </a:rPr>
              <a:t>Restrain </a:t>
            </a:r>
            <a:r>
              <a:rPr lang="en-US" b="1" dirty="0" err="1">
                <a:solidFill>
                  <a:srgbClr val="000000"/>
                </a:solidFill>
                <a:highlight>
                  <a:srgbClr val="FFFFFF"/>
                </a:highlight>
                <a:latin typeface="Times New Roman"/>
                <a:ea typeface="Times New Roman"/>
                <a:cs typeface="Times New Roman"/>
                <a:sym typeface="Times New Roman"/>
              </a:rPr>
              <a:t>dilakukan</a:t>
            </a:r>
            <a:r>
              <a:rPr lang="en-US" b="1" dirty="0">
                <a:solidFill>
                  <a:srgbClr val="000000"/>
                </a:solidFill>
                <a:highlight>
                  <a:srgbClr val="FFFFFF"/>
                </a:highlight>
                <a:latin typeface="Times New Roman"/>
                <a:ea typeface="Times New Roman"/>
                <a:cs typeface="Times New Roman"/>
                <a:sym typeface="Times New Roman"/>
              </a:rPr>
              <a:t> oleh </a:t>
            </a:r>
            <a:r>
              <a:rPr lang="en-US" b="1" dirty="0" err="1">
                <a:solidFill>
                  <a:srgbClr val="000000"/>
                </a:solidFill>
                <a:highlight>
                  <a:srgbClr val="FFFFFF"/>
                </a:highlight>
                <a:latin typeface="Times New Roman"/>
                <a:ea typeface="Times New Roman"/>
                <a:cs typeface="Times New Roman"/>
                <a:sym typeface="Times New Roman"/>
              </a:rPr>
              <a:t>Petugas</a:t>
            </a:r>
            <a:r>
              <a:rPr lang="en-US" b="1" dirty="0">
                <a:solidFill>
                  <a:srgbClr val="000000"/>
                </a:solidFill>
                <a:highlight>
                  <a:srgbClr val="FFFFFF"/>
                </a:highlight>
                <a:latin typeface="Times New Roman"/>
                <a:ea typeface="Times New Roman"/>
                <a:cs typeface="Times New Roman"/>
                <a:sym typeface="Times New Roman"/>
              </a:rPr>
              <a:t> yang </a:t>
            </a:r>
            <a:r>
              <a:rPr lang="en-US" b="1" dirty="0" err="1">
                <a:solidFill>
                  <a:srgbClr val="000000"/>
                </a:solidFill>
                <a:highlight>
                  <a:srgbClr val="FFFFFF"/>
                </a:highlight>
                <a:latin typeface="Times New Roman"/>
                <a:ea typeface="Times New Roman"/>
                <a:cs typeface="Times New Roman"/>
                <a:sym typeface="Times New Roman"/>
              </a:rPr>
              <a:t>Terlatih</a:t>
            </a:r>
            <a:endParaRPr b="1" dirty="0">
              <a:solidFill>
                <a:srgbClr val="000000"/>
              </a:solidFill>
              <a:highlight>
                <a:srgbClr val="FFFFFF"/>
              </a:highlight>
              <a:latin typeface="Times New Roman"/>
              <a:ea typeface="Times New Roman"/>
              <a:cs typeface="Times New Roman"/>
              <a:sym typeface="Times New Roman"/>
            </a:endParaRPr>
          </a:p>
          <a:p>
            <a:pPr marL="457200" lvl="0" indent="-431800" algn="just" rtl="0">
              <a:lnSpc>
                <a:spcPct val="150000"/>
              </a:lnSpc>
              <a:spcBef>
                <a:spcPts val="0"/>
              </a:spcBef>
              <a:spcAft>
                <a:spcPts val="0"/>
              </a:spcAft>
              <a:buClr>
                <a:srgbClr val="000000"/>
              </a:buClr>
              <a:buSzPts val="3200"/>
              <a:buFont typeface="Times New Roman"/>
              <a:buChar char="❖"/>
            </a:pPr>
            <a:r>
              <a:rPr lang="en-US" b="1" dirty="0">
                <a:solidFill>
                  <a:srgbClr val="000000"/>
                </a:solidFill>
                <a:highlight>
                  <a:srgbClr val="FFFFFF"/>
                </a:highlight>
                <a:latin typeface="Times New Roman"/>
                <a:ea typeface="Times New Roman"/>
                <a:cs typeface="Times New Roman"/>
                <a:sym typeface="Times New Roman"/>
              </a:rPr>
              <a:t>Agar </a:t>
            </a:r>
            <a:r>
              <a:rPr lang="en-US" b="1" dirty="0" err="1">
                <a:solidFill>
                  <a:srgbClr val="000000"/>
                </a:solidFill>
                <a:highlight>
                  <a:srgbClr val="FFFFFF"/>
                </a:highlight>
                <a:latin typeface="Times New Roman"/>
                <a:ea typeface="Times New Roman"/>
                <a:cs typeface="Times New Roman"/>
                <a:sym typeface="Times New Roman"/>
              </a:rPr>
              <a:t>mengurangi</a:t>
            </a:r>
            <a:r>
              <a:rPr lang="en-US" b="1" dirty="0">
                <a:solidFill>
                  <a:srgbClr val="000000"/>
                </a:solidFill>
                <a:highlight>
                  <a:srgbClr val="FFFFFF"/>
                </a:highlight>
                <a:latin typeface="Times New Roman"/>
                <a:ea typeface="Times New Roman"/>
                <a:cs typeface="Times New Roman"/>
                <a:sym typeface="Times New Roman"/>
              </a:rPr>
              <a:t> </a:t>
            </a:r>
            <a:r>
              <a:rPr lang="en-US" b="1" dirty="0" err="1">
                <a:solidFill>
                  <a:srgbClr val="000000"/>
                </a:solidFill>
                <a:highlight>
                  <a:srgbClr val="FFFFFF"/>
                </a:highlight>
                <a:latin typeface="Times New Roman"/>
                <a:ea typeface="Times New Roman"/>
                <a:cs typeface="Times New Roman"/>
                <a:sym typeface="Times New Roman"/>
              </a:rPr>
              <a:t>injuri</a:t>
            </a:r>
            <a:r>
              <a:rPr lang="en-US" b="1" dirty="0">
                <a:solidFill>
                  <a:srgbClr val="000000"/>
                </a:solidFill>
                <a:highlight>
                  <a:srgbClr val="FFFFFF"/>
                </a:highlight>
                <a:latin typeface="Times New Roman"/>
                <a:ea typeface="Times New Roman"/>
                <a:cs typeface="Times New Roman"/>
                <a:sym typeface="Times New Roman"/>
              </a:rPr>
              <a:t> </a:t>
            </a:r>
            <a:r>
              <a:rPr lang="en-US" b="1" dirty="0" err="1">
                <a:solidFill>
                  <a:srgbClr val="000000"/>
                </a:solidFill>
                <a:highlight>
                  <a:srgbClr val="FFFFFF"/>
                </a:highlight>
                <a:latin typeface="Times New Roman"/>
                <a:ea typeface="Times New Roman"/>
                <a:cs typeface="Times New Roman"/>
                <a:sym typeface="Times New Roman"/>
              </a:rPr>
              <a:t>raistraint</a:t>
            </a:r>
            <a:r>
              <a:rPr lang="en-US" b="1" dirty="0">
                <a:solidFill>
                  <a:srgbClr val="000000"/>
                </a:solidFill>
                <a:highlight>
                  <a:srgbClr val="FFFFFF"/>
                </a:highlight>
                <a:latin typeface="Times New Roman"/>
                <a:ea typeface="Times New Roman"/>
                <a:cs typeface="Times New Roman"/>
                <a:sym typeface="Times New Roman"/>
              </a:rPr>
              <a:t> di pasang </a:t>
            </a:r>
            <a:r>
              <a:rPr lang="en-US" b="1" dirty="0" err="1">
                <a:solidFill>
                  <a:srgbClr val="000000"/>
                </a:solidFill>
                <a:highlight>
                  <a:srgbClr val="FFFFFF"/>
                </a:highlight>
                <a:latin typeface="Times New Roman"/>
                <a:ea typeface="Times New Roman"/>
                <a:cs typeface="Times New Roman"/>
                <a:sym typeface="Times New Roman"/>
              </a:rPr>
              <a:t>tidak</a:t>
            </a:r>
            <a:r>
              <a:rPr lang="en-US" b="1" dirty="0">
                <a:solidFill>
                  <a:srgbClr val="000000"/>
                </a:solidFill>
                <a:highlight>
                  <a:srgbClr val="FFFFFF"/>
                </a:highlight>
                <a:latin typeface="Times New Roman"/>
                <a:ea typeface="Times New Roman"/>
                <a:cs typeface="Times New Roman"/>
                <a:sym typeface="Times New Roman"/>
              </a:rPr>
              <a:t> </a:t>
            </a:r>
            <a:r>
              <a:rPr lang="en-US" b="1" dirty="0" err="1">
                <a:solidFill>
                  <a:srgbClr val="000000"/>
                </a:solidFill>
                <a:highlight>
                  <a:srgbClr val="FFFFFF"/>
                </a:highlight>
                <a:latin typeface="Times New Roman"/>
                <a:ea typeface="Times New Roman"/>
                <a:cs typeface="Times New Roman"/>
                <a:sym typeface="Times New Roman"/>
              </a:rPr>
              <a:t>terlalu</a:t>
            </a:r>
            <a:r>
              <a:rPr lang="en-US" b="1" dirty="0">
                <a:solidFill>
                  <a:srgbClr val="000000"/>
                </a:solidFill>
                <a:highlight>
                  <a:srgbClr val="FFFFFF"/>
                </a:highlight>
                <a:latin typeface="Times New Roman"/>
                <a:ea typeface="Times New Roman"/>
                <a:cs typeface="Times New Roman"/>
                <a:sym typeface="Times New Roman"/>
              </a:rPr>
              <a:t> </a:t>
            </a:r>
            <a:r>
              <a:rPr lang="en-US" b="1" dirty="0" err="1">
                <a:solidFill>
                  <a:srgbClr val="000000"/>
                </a:solidFill>
                <a:highlight>
                  <a:srgbClr val="FFFFFF"/>
                </a:highlight>
                <a:latin typeface="Times New Roman"/>
                <a:ea typeface="Times New Roman"/>
                <a:cs typeface="Times New Roman"/>
                <a:sym typeface="Times New Roman"/>
              </a:rPr>
              <a:t>kencang</a:t>
            </a:r>
            <a:r>
              <a:rPr lang="en-US" b="1" dirty="0">
                <a:solidFill>
                  <a:srgbClr val="000000"/>
                </a:solidFill>
                <a:highlight>
                  <a:srgbClr val="FFFFFF"/>
                </a:highlight>
                <a:latin typeface="Times New Roman"/>
                <a:ea typeface="Times New Roman"/>
                <a:cs typeface="Times New Roman"/>
                <a:sym typeface="Times New Roman"/>
              </a:rPr>
              <a:t> </a:t>
            </a:r>
            <a:r>
              <a:rPr lang="en-US" b="1" dirty="0" err="1">
                <a:solidFill>
                  <a:srgbClr val="000000"/>
                </a:solidFill>
                <a:highlight>
                  <a:srgbClr val="FFFFFF"/>
                </a:highlight>
                <a:latin typeface="Times New Roman"/>
                <a:ea typeface="Times New Roman"/>
                <a:cs typeface="Times New Roman"/>
                <a:sym typeface="Times New Roman"/>
              </a:rPr>
              <a:t>sehingga</a:t>
            </a:r>
            <a:r>
              <a:rPr lang="en-US" b="1" dirty="0">
                <a:solidFill>
                  <a:srgbClr val="000000"/>
                </a:solidFill>
                <a:highlight>
                  <a:srgbClr val="FFFFFF"/>
                </a:highlight>
                <a:latin typeface="Times New Roman"/>
                <a:ea typeface="Times New Roman"/>
                <a:cs typeface="Times New Roman"/>
                <a:sym typeface="Times New Roman"/>
              </a:rPr>
              <a:t> </a:t>
            </a:r>
            <a:r>
              <a:rPr lang="en-US" b="1" dirty="0" err="1">
                <a:solidFill>
                  <a:srgbClr val="000000"/>
                </a:solidFill>
                <a:highlight>
                  <a:srgbClr val="FFFFFF"/>
                </a:highlight>
                <a:latin typeface="Times New Roman"/>
                <a:ea typeface="Times New Roman"/>
                <a:cs typeface="Times New Roman"/>
                <a:sym typeface="Times New Roman"/>
              </a:rPr>
              <a:t>tidak</a:t>
            </a:r>
            <a:r>
              <a:rPr lang="en-US" b="1" dirty="0">
                <a:solidFill>
                  <a:srgbClr val="000000"/>
                </a:solidFill>
                <a:highlight>
                  <a:srgbClr val="FFFFFF"/>
                </a:highlight>
                <a:latin typeface="Times New Roman"/>
                <a:ea typeface="Times New Roman"/>
                <a:cs typeface="Times New Roman"/>
                <a:sym typeface="Times New Roman"/>
              </a:rPr>
              <a:t> </a:t>
            </a:r>
            <a:endParaRPr b="1" dirty="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US" b="1" dirty="0" err="1">
                <a:solidFill>
                  <a:srgbClr val="000000"/>
                </a:solidFill>
                <a:highlight>
                  <a:srgbClr val="FFFFFF"/>
                </a:highlight>
                <a:latin typeface="Times New Roman"/>
                <a:ea typeface="Times New Roman"/>
                <a:cs typeface="Times New Roman"/>
                <a:sym typeface="Times New Roman"/>
              </a:rPr>
              <a:t>mengakibatkan</a:t>
            </a:r>
            <a:r>
              <a:rPr lang="en-US" b="1" dirty="0">
                <a:solidFill>
                  <a:srgbClr val="000000"/>
                </a:solidFill>
                <a:highlight>
                  <a:srgbClr val="FFFFFF"/>
                </a:highlight>
                <a:latin typeface="Times New Roman"/>
                <a:ea typeface="Times New Roman"/>
                <a:cs typeface="Times New Roman"/>
                <a:sym typeface="Times New Roman"/>
              </a:rPr>
              <a:t> </a:t>
            </a:r>
            <a:r>
              <a:rPr lang="en-US" b="1" dirty="0" err="1">
                <a:solidFill>
                  <a:srgbClr val="000000"/>
                </a:solidFill>
                <a:highlight>
                  <a:srgbClr val="FFFFFF"/>
                </a:highlight>
                <a:latin typeface="Times New Roman"/>
                <a:ea typeface="Times New Roman"/>
                <a:cs typeface="Times New Roman"/>
                <a:sym typeface="Times New Roman"/>
              </a:rPr>
              <a:t>cedera</a:t>
            </a:r>
            <a:r>
              <a:rPr lang="en-US" b="1" dirty="0">
                <a:solidFill>
                  <a:srgbClr val="000000"/>
                </a:solidFill>
                <a:highlight>
                  <a:srgbClr val="FFFFFF"/>
                </a:highlight>
                <a:latin typeface="Times New Roman"/>
                <a:ea typeface="Times New Roman"/>
                <a:cs typeface="Times New Roman"/>
                <a:sym typeface="Times New Roman"/>
              </a:rPr>
              <a:t>, </a:t>
            </a:r>
            <a:r>
              <a:rPr lang="en-US" b="1" dirty="0" err="1">
                <a:solidFill>
                  <a:srgbClr val="000000"/>
                </a:solidFill>
                <a:highlight>
                  <a:srgbClr val="FFFFFF"/>
                </a:highlight>
                <a:latin typeface="Times New Roman"/>
                <a:ea typeface="Times New Roman"/>
                <a:cs typeface="Times New Roman"/>
                <a:sym typeface="Times New Roman"/>
              </a:rPr>
              <a:t>lesi</a:t>
            </a:r>
            <a:r>
              <a:rPr lang="en-US" b="1" dirty="0">
                <a:solidFill>
                  <a:srgbClr val="000000"/>
                </a:solidFill>
                <a:highlight>
                  <a:srgbClr val="FFFFFF"/>
                </a:highlight>
                <a:latin typeface="Times New Roman"/>
                <a:ea typeface="Times New Roman"/>
                <a:cs typeface="Times New Roman"/>
                <a:sym typeface="Times New Roman"/>
              </a:rPr>
              <a:t> </a:t>
            </a:r>
            <a:r>
              <a:rPr lang="en-US" b="1" dirty="0" err="1">
                <a:solidFill>
                  <a:srgbClr val="000000"/>
                </a:solidFill>
                <a:highlight>
                  <a:srgbClr val="FFFFFF"/>
                </a:highlight>
                <a:latin typeface="Times New Roman"/>
                <a:ea typeface="Times New Roman"/>
                <a:cs typeface="Times New Roman"/>
                <a:sym typeface="Times New Roman"/>
              </a:rPr>
              <a:t>atau</a:t>
            </a:r>
            <a:r>
              <a:rPr lang="en-US" b="1" dirty="0">
                <a:solidFill>
                  <a:srgbClr val="000000"/>
                </a:solidFill>
                <a:highlight>
                  <a:srgbClr val="FFFFFF"/>
                </a:highlight>
                <a:latin typeface="Times New Roman"/>
                <a:ea typeface="Times New Roman"/>
                <a:cs typeface="Times New Roman"/>
                <a:sym typeface="Times New Roman"/>
              </a:rPr>
              <a:t> </a:t>
            </a:r>
            <a:r>
              <a:rPr lang="en-US" b="1" dirty="0" err="1">
                <a:solidFill>
                  <a:srgbClr val="000000"/>
                </a:solidFill>
                <a:highlight>
                  <a:srgbClr val="FFFFFF"/>
                </a:highlight>
                <a:latin typeface="Times New Roman"/>
                <a:ea typeface="Times New Roman"/>
                <a:cs typeface="Times New Roman"/>
                <a:sym typeface="Times New Roman"/>
              </a:rPr>
              <a:t>perlukaan</a:t>
            </a:r>
            <a:r>
              <a:rPr lang="en-US" b="1" dirty="0">
                <a:solidFill>
                  <a:srgbClr val="000000"/>
                </a:solidFill>
                <a:highlight>
                  <a:srgbClr val="FFFFFF"/>
                </a:highlight>
                <a:latin typeface="Times New Roman"/>
                <a:ea typeface="Times New Roman"/>
                <a:cs typeface="Times New Roman"/>
                <a:sym typeface="Times New Roman"/>
              </a:rPr>
              <a:t> pada </a:t>
            </a:r>
            <a:r>
              <a:rPr lang="en-US" b="1" dirty="0" err="1">
                <a:solidFill>
                  <a:srgbClr val="000000"/>
                </a:solidFill>
                <a:highlight>
                  <a:srgbClr val="FFFFFF"/>
                </a:highlight>
                <a:latin typeface="Times New Roman"/>
                <a:ea typeface="Times New Roman"/>
                <a:cs typeface="Times New Roman"/>
                <a:sym typeface="Times New Roman"/>
              </a:rPr>
              <a:t>tempat</a:t>
            </a:r>
            <a:r>
              <a:rPr lang="en-US" b="1" dirty="0">
                <a:solidFill>
                  <a:srgbClr val="000000"/>
                </a:solidFill>
                <a:highlight>
                  <a:srgbClr val="FFFFFF"/>
                </a:highlight>
                <a:latin typeface="Times New Roman"/>
                <a:ea typeface="Times New Roman"/>
                <a:cs typeface="Times New Roman"/>
                <a:sym typeface="Times New Roman"/>
              </a:rPr>
              <a:t> yang </a:t>
            </a:r>
            <a:r>
              <a:rPr lang="en-US" b="1" dirty="0" err="1">
                <a:solidFill>
                  <a:srgbClr val="000000"/>
                </a:solidFill>
                <a:highlight>
                  <a:srgbClr val="FFFFFF"/>
                </a:highlight>
                <a:latin typeface="Times New Roman"/>
                <a:ea typeface="Times New Roman"/>
                <a:cs typeface="Times New Roman"/>
                <a:sym typeface="Times New Roman"/>
              </a:rPr>
              <a:t>dilaksanakan</a:t>
            </a:r>
            <a:r>
              <a:rPr lang="en-US" b="1" dirty="0">
                <a:solidFill>
                  <a:srgbClr val="000000"/>
                </a:solidFill>
                <a:highlight>
                  <a:srgbClr val="FFFFFF"/>
                </a:highlight>
                <a:latin typeface="Times New Roman"/>
                <a:ea typeface="Times New Roman"/>
                <a:cs typeface="Times New Roman"/>
                <a:sym typeface="Times New Roman"/>
              </a:rPr>
              <a:t> restraint</a:t>
            </a:r>
            <a:endParaRPr b="1" dirty="0">
              <a:solidFill>
                <a:srgbClr val="000000"/>
              </a:solidFill>
              <a:highlight>
                <a:srgbClr val="FFFFFF"/>
              </a:highlight>
              <a:latin typeface="Times New Roman"/>
              <a:ea typeface="Times New Roman"/>
              <a:cs typeface="Times New Roman"/>
              <a:sym typeface="Times New Roman"/>
            </a:endParaRPr>
          </a:p>
          <a:p>
            <a:pPr marL="4470400" lvl="0" indent="-228600" algn="just" rtl="0">
              <a:lnSpc>
                <a:spcPct val="150000"/>
              </a:lnSpc>
              <a:spcBef>
                <a:spcPts val="1200"/>
              </a:spcBef>
              <a:spcAft>
                <a:spcPts val="0"/>
              </a:spcAft>
              <a:buNone/>
            </a:pPr>
            <a:endParaRPr sz="1200" dirty="0">
              <a:solidFill>
                <a:srgbClr val="000000"/>
              </a:solidFill>
              <a:highlight>
                <a:srgbClr val="FFFFFF"/>
              </a:highlight>
              <a:latin typeface="Times New Roman"/>
              <a:ea typeface="Times New Roman"/>
              <a:cs typeface="Times New Roman"/>
              <a:sym typeface="Times New Roman"/>
            </a:endParaRPr>
          </a:p>
          <a:p>
            <a:pPr marL="4838700" lvl="0" indent="-228600" algn="just" rtl="0">
              <a:lnSpc>
                <a:spcPct val="150000"/>
              </a:lnSpc>
              <a:spcBef>
                <a:spcPts val="1200"/>
              </a:spcBef>
              <a:spcAft>
                <a:spcPts val="0"/>
              </a:spcAft>
              <a:buNone/>
            </a:pPr>
            <a:endParaRPr sz="1200" dirty="0">
              <a:solidFill>
                <a:srgbClr val="000000"/>
              </a:solidFill>
              <a:highlight>
                <a:srgbClr val="FFFFFF"/>
              </a:highlight>
              <a:latin typeface="Times New Roman"/>
              <a:ea typeface="Times New Roman"/>
              <a:cs typeface="Times New Roman"/>
              <a:sym typeface="Times New Roman"/>
            </a:endParaRPr>
          </a:p>
          <a:p>
            <a:pPr marL="5029200" lvl="0" indent="-228600" algn="l" rtl="0">
              <a:lnSpc>
                <a:spcPct val="150000"/>
              </a:lnSpc>
              <a:spcBef>
                <a:spcPts val="1200"/>
              </a:spcBef>
              <a:spcAft>
                <a:spcPts val="0"/>
              </a:spcAft>
              <a:buNone/>
            </a:pPr>
            <a:endParaRPr sz="1200" dirty="0">
              <a:solidFill>
                <a:srgbClr val="000000"/>
              </a:solidFill>
              <a:highlight>
                <a:srgbClr val="FFFFFF"/>
              </a:highlight>
              <a:latin typeface="Times New Roman"/>
              <a:ea typeface="Times New Roman"/>
              <a:cs typeface="Times New Roman"/>
              <a:sym typeface="Times New Roman"/>
            </a:endParaRPr>
          </a:p>
          <a:p>
            <a:pPr marL="0" lvl="0" indent="0" algn="l" rtl="0">
              <a:spcBef>
                <a:spcPts val="640"/>
              </a:spcBef>
              <a:spcAft>
                <a:spcPts val="0"/>
              </a:spcAft>
              <a:buNone/>
            </a:pPr>
            <a:endParaRPr dirty="0"/>
          </a:p>
        </p:txBody>
      </p:sp>
      <p:sp>
        <p:nvSpPr>
          <p:cNvPr id="583" name="Google Shape;583;p10"/>
          <p:cNvSpPr txBox="1">
            <a:spLocks noGrp="1"/>
          </p:cNvSpPr>
          <p:nvPr>
            <p:ph type="body" idx="1"/>
          </p:nvPr>
        </p:nvSpPr>
        <p:spPr>
          <a:xfrm rot="-3600000">
            <a:off x="-3234737" y="2104724"/>
            <a:ext cx="9008864" cy="395875"/>
          </a:xfrm>
          <a:prstGeom prst="rect">
            <a:avLst/>
          </a:prstGeom>
          <a:solidFill>
            <a:schemeClr val="accent1"/>
          </a:solidFill>
          <a:ln>
            <a:noFill/>
          </a:ln>
        </p:spPr>
        <p:txBody>
          <a:bodyPr spcFirstLastPara="1" wrap="square" lIns="163275" tIns="81625" rIns="163275" bIns="81625" anchor="ctr" anchorCtr="0">
            <a:normAutofit/>
          </a:bodyPr>
          <a:lstStyle/>
          <a:p>
            <a:pPr marL="0" lvl="0" indent="0" algn="l" rtl="0">
              <a:lnSpc>
                <a:spcPct val="80000"/>
              </a:lnSpc>
              <a:spcBef>
                <a:spcPts val="0"/>
              </a:spcBef>
              <a:spcAft>
                <a:spcPts val="0"/>
              </a:spcAft>
              <a:buClr>
                <a:srgbClr val="D8D8D8"/>
              </a:buClr>
              <a:buSzPts val="1760"/>
              <a:buFont typeface="Aleo"/>
              <a:buNone/>
            </a:pPr>
            <a:endParaRPr sz="1760"/>
          </a:p>
        </p:txBody>
      </p:sp>
      <p:sp>
        <p:nvSpPr>
          <p:cNvPr id="584" name="Google Shape;584;p10"/>
          <p:cNvSpPr txBox="1">
            <a:spLocks noGrp="1"/>
          </p:cNvSpPr>
          <p:nvPr>
            <p:ph type="body" idx="3"/>
          </p:nvPr>
        </p:nvSpPr>
        <p:spPr>
          <a:xfrm rot="-3600000">
            <a:off x="-3233714" y="445225"/>
            <a:ext cx="6764774" cy="266675"/>
          </a:xfrm>
          <a:prstGeom prst="rect">
            <a:avLst/>
          </a:prstGeom>
          <a:solidFill>
            <a:schemeClr val="accent3"/>
          </a:solidFill>
          <a:ln>
            <a:noFill/>
          </a:ln>
        </p:spPr>
        <p:txBody>
          <a:bodyPr spcFirstLastPara="1" wrap="square" lIns="163275" tIns="81625" rIns="163275" bIns="81625" anchor="ctr" anchorCtr="0">
            <a:normAutofit/>
          </a:bodyPr>
          <a:lstStyle/>
          <a:p>
            <a:pPr marL="0" lvl="0" indent="0" algn="l" rtl="0">
              <a:lnSpc>
                <a:spcPct val="80000"/>
              </a:lnSpc>
              <a:spcBef>
                <a:spcPts val="0"/>
              </a:spcBef>
              <a:spcAft>
                <a:spcPts val="0"/>
              </a:spcAft>
              <a:buClr>
                <a:srgbClr val="D8D8D8"/>
              </a:buClr>
              <a:buSzPts val="800"/>
              <a:buFont typeface="Aleo"/>
              <a:buNone/>
            </a:pPr>
            <a:endParaRPr sz="800"/>
          </a:p>
        </p:txBody>
      </p:sp>
      <p:sp>
        <p:nvSpPr>
          <p:cNvPr id="585" name="Google Shape;585;p10"/>
          <p:cNvSpPr txBox="1">
            <a:spLocks noGrp="1"/>
          </p:cNvSpPr>
          <p:nvPr>
            <p:ph type="body" idx="4"/>
          </p:nvPr>
        </p:nvSpPr>
        <p:spPr>
          <a:xfrm rot="-3600000">
            <a:off x="-4437443" y="794291"/>
            <a:ext cx="10144009" cy="1267033"/>
          </a:xfrm>
          <a:prstGeom prst="rect">
            <a:avLst/>
          </a:prstGeom>
          <a:solidFill>
            <a:schemeClr val="accent2"/>
          </a:solidFill>
          <a:ln>
            <a:noFill/>
          </a:ln>
        </p:spPr>
        <p:txBody>
          <a:bodyPr spcFirstLastPara="1" wrap="square" lIns="163275" tIns="81625" rIns="163275" bIns="81625" anchor="ctr" anchorCtr="0">
            <a:normAutofit/>
          </a:bodyPr>
          <a:lstStyle/>
          <a:p>
            <a:pPr marL="0" lvl="0" indent="0" algn="l" rtl="0">
              <a:spcBef>
                <a:spcPts val="0"/>
              </a:spcBef>
              <a:spcAft>
                <a:spcPts val="0"/>
              </a:spcAft>
              <a:buClr>
                <a:srgbClr val="D8D8D8"/>
              </a:buClr>
              <a:buSzPts val="3200"/>
              <a:buFont typeface="Aleo"/>
              <a:buNone/>
            </a:pPr>
            <a:endParaRPr/>
          </a:p>
        </p:txBody>
      </p:sp>
      <p:sp>
        <p:nvSpPr>
          <p:cNvPr id="586" name="Google Shape;586;p10"/>
          <p:cNvSpPr txBox="1">
            <a:spLocks noGrp="1"/>
          </p:cNvSpPr>
          <p:nvPr>
            <p:ph type="body" idx="5"/>
          </p:nvPr>
        </p:nvSpPr>
        <p:spPr>
          <a:xfrm rot="-3600000">
            <a:off x="-3886610" y="76831"/>
            <a:ext cx="6764774" cy="588126"/>
          </a:xfrm>
          <a:prstGeom prst="rect">
            <a:avLst/>
          </a:prstGeom>
          <a:solidFill>
            <a:schemeClr val="accent4"/>
          </a:solidFill>
          <a:ln>
            <a:noFill/>
          </a:ln>
        </p:spPr>
        <p:txBody>
          <a:bodyPr spcFirstLastPara="1" wrap="square" lIns="163275" tIns="81625" rIns="163275" bIns="81625" anchor="ctr" anchorCtr="0">
            <a:normAutofit/>
          </a:bodyPr>
          <a:lstStyle/>
          <a:p>
            <a:pPr marL="0" lvl="0" indent="0" algn="l" rtl="0">
              <a:lnSpc>
                <a:spcPct val="90000"/>
              </a:lnSpc>
              <a:spcBef>
                <a:spcPts val="0"/>
              </a:spcBef>
              <a:spcAft>
                <a:spcPts val="0"/>
              </a:spcAft>
              <a:buClr>
                <a:srgbClr val="D8D8D8"/>
              </a:buClr>
              <a:buSzPts val="2960"/>
              <a:buFont typeface="Aleo"/>
              <a:buNone/>
            </a:pPr>
            <a:endParaRPr sz="2960"/>
          </a:p>
        </p:txBody>
      </p:sp>
      <p:sp>
        <p:nvSpPr>
          <p:cNvPr id="587" name="Google Shape;587;p10"/>
          <p:cNvSpPr txBox="1">
            <a:spLocks noGrp="1"/>
          </p:cNvSpPr>
          <p:nvPr>
            <p:ph type="body" idx="7"/>
          </p:nvPr>
        </p:nvSpPr>
        <p:spPr>
          <a:xfrm rot="-3600000">
            <a:off x="14767262" y="9809580"/>
            <a:ext cx="9008864" cy="395875"/>
          </a:xfrm>
          <a:prstGeom prst="rect">
            <a:avLst/>
          </a:prstGeom>
          <a:solidFill>
            <a:schemeClr val="accent1"/>
          </a:solidFill>
          <a:ln>
            <a:noFill/>
          </a:ln>
        </p:spPr>
        <p:txBody>
          <a:bodyPr spcFirstLastPara="1" wrap="square" lIns="163275" tIns="81625" rIns="163275" bIns="81625" anchor="ctr" anchorCtr="0">
            <a:normAutofit/>
          </a:bodyPr>
          <a:lstStyle/>
          <a:p>
            <a:pPr marL="0" lvl="0" indent="0" algn="l" rtl="0">
              <a:lnSpc>
                <a:spcPct val="80000"/>
              </a:lnSpc>
              <a:spcBef>
                <a:spcPts val="0"/>
              </a:spcBef>
              <a:spcAft>
                <a:spcPts val="0"/>
              </a:spcAft>
              <a:buClr>
                <a:srgbClr val="D8D8D8"/>
              </a:buClr>
              <a:buSzPts val="1760"/>
              <a:buFont typeface="Aleo"/>
              <a:buNone/>
            </a:pPr>
            <a:endParaRPr sz="1760"/>
          </a:p>
        </p:txBody>
      </p:sp>
      <p:sp>
        <p:nvSpPr>
          <p:cNvPr id="588" name="Google Shape;588;p10"/>
          <p:cNvSpPr txBox="1">
            <a:spLocks noGrp="1"/>
          </p:cNvSpPr>
          <p:nvPr>
            <p:ph type="body" idx="8"/>
          </p:nvPr>
        </p:nvSpPr>
        <p:spPr>
          <a:xfrm rot="-3599933">
            <a:off x="16280420" y="7942382"/>
            <a:ext cx="6764773" cy="266652"/>
          </a:xfrm>
          <a:prstGeom prst="rect">
            <a:avLst/>
          </a:prstGeom>
          <a:solidFill>
            <a:schemeClr val="accent3"/>
          </a:solidFill>
          <a:ln>
            <a:noFill/>
          </a:ln>
        </p:spPr>
        <p:txBody>
          <a:bodyPr spcFirstLastPara="1" wrap="square" lIns="163275" tIns="81625" rIns="163275" bIns="81625" anchor="ctr" anchorCtr="0">
            <a:normAutofit/>
          </a:bodyPr>
          <a:lstStyle/>
          <a:p>
            <a:pPr marL="0" lvl="0" indent="0" algn="l" rtl="0">
              <a:lnSpc>
                <a:spcPct val="80000"/>
              </a:lnSpc>
              <a:spcBef>
                <a:spcPts val="0"/>
              </a:spcBef>
              <a:spcAft>
                <a:spcPts val="0"/>
              </a:spcAft>
              <a:buClr>
                <a:srgbClr val="D8D8D8"/>
              </a:buClr>
              <a:buSzPts val="800"/>
              <a:buFont typeface="Aleo"/>
              <a:buNone/>
            </a:pPr>
            <a:endParaRPr sz="800"/>
          </a:p>
        </p:txBody>
      </p:sp>
      <p:sp>
        <p:nvSpPr>
          <p:cNvPr id="589" name="Google Shape;589;p10"/>
          <p:cNvSpPr txBox="1">
            <a:spLocks noGrp="1"/>
          </p:cNvSpPr>
          <p:nvPr>
            <p:ph type="body" idx="9"/>
          </p:nvPr>
        </p:nvSpPr>
        <p:spPr>
          <a:xfrm rot="-3600000">
            <a:off x="13564556" y="8499147"/>
            <a:ext cx="10144009" cy="1267033"/>
          </a:xfrm>
          <a:prstGeom prst="rect">
            <a:avLst/>
          </a:prstGeom>
          <a:solidFill>
            <a:schemeClr val="accent2"/>
          </a:solidFill>
          <a:ln>
            <a:noFill/>
          </a:ln>
        </p:spPr>
        <p:txBody>
          <a:bodyPr spcFirstLastPara="1" wrap="square" lIns="163275" tIns="81625" rIns="163275" bIns="81625" anchor="ctr" anchorCtr="0">
            <a:normAutofit/>
          </a:bodyPr>
          <a:lstStyle/>
          <a:p>
            <a:pPr marL="0" lvl="0" indent="0" algn="l" rtl="0">
              <a:spcBef>
                <a:spcPts val="0"/>
              </a:spcBef>
              <a:spcAft>
                <a:spcPts val="0"/>
              </a:spcAft>
              <a:buClr>
                <a:srgbClr val="D8D8D8"/>
              </a:buClr>
              <a:buSzPts val="3200"/>
              <a:buFont typeface="Aleo"/>
              <a:buNone/>
            </a:pPr>
            <a:endParaRPr/>
          </a:p>
        </p:txBody>
      </p:sp>
      <p:sp>
        <p:nvSpPr>
          <p:cNvPr id="590" name="Google Shape;590;p10"/>
          <p:cNvSpPr txBox="1">
            <a:spLocks noGrp="1"/>
          </p:cNvSpPr>
          <p:nvPr>
            <p:ph type="body" idx="13"/>
          </p:nvPr>
        </p:nvSpPr>
        <p:spPr>
          <a:xfrm rot="-3600000">
            <a:off x="14115390" y="7781687"/>
            <a:ext cx="6764774" cy="588126"/>
          </a:xfrm>
          <a:prstGeom prst="rect">
            <a:avLst/>
          </a:prstGeom>
          <a:solidFill>
            <a:schemeClr val="accent4"/>
          </a:solidFill>
          <a:ln>
            <a:noFill/>
          </a:ln>
        </p:spPr>
        <p:txBody>
          <a:bodyPr spcFirstLastPara="1" wrap="square" lIns="163275" tIns="81625" rIns="163275" bIns="81625" anchor="ctr" anchorCtr="0">
            <a:normAutofit/>
          </a:bodyPr>
          <a:lstStyle/>
          <a:p>
            <a:pPr marL="0" lvl="0" indent="0" algn="l" rtl="0">
              <a:lnSpc>
                <a:spcPct val="90000"/>
              </a:lnSpc>
              <a:spcBef>
                <a:spcPts val="0"/>
              </a:spcBef>
              <a:spcAft>
                <a:spcPts val="0"/>
              </a:spcAft>
              <a:buClr>
                <a:srgbClr val="D8D8D8"/>
              </a:buClr>
              <a:buSzPts val="2960"/>
              <a:buFont typeface="Aleo"/>
              <a:buNone/>
            </a:pPr>
            <a:endParaRPr sz="2960"/>
          </a:p>
        </p:txBody>
      </p:sp>
    </p:spTree>
  </p:cSld>
  <p:clrMapOvr>
    <a:masterClrMapping/>
  </p:clrMapOvr>
  <mc:AlternateContent xmlns:mc="http://schemas.openxmlformats.org/markup-compatibility/2006" xmlns:p14="http://schemas.microsoft.com/office/powerpoint/2010/main">
    <mc:Choice Requires="p14">
      <p:transition spd="slow" p14:dur="900" advTm="2648">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p:nvPr>
        </p:nvSpPr>
        <p:spPr>
          <a:xfrm>
            <a:off x="5038750" y="3813742"/>
            <a:ext cx="12313368" cy="1329758"/>
          </a:xfrm>
          <a:prstGeom prst="rect">
            <a:avLst/>
          </a:prstGeom>
          <a:noFill/>
          <a:ln>
            <a:noFill/>
          </a:ln>
        </p:spPr>
        <p:txBody>
          <a:bodyPr spcFirstLastPara="1" wrap="square" lIns="163275" tIns="81625" rIns="163275" bIns="81625" anchor="b" anchorCtr="0">
            <a:noAutofit/>
          </a:bodyPr>
          <a:lstStyle/>
          <a:p>
            <a:pPr marL="0" lvl="0" indent="0" algn="l" rtl="0">
              <a:lnSpc>
                <a:spcPct val="187500"/>
              </a:lnSpc>
              <a:spcBef>
                <a:spcPts val="0"/>
              </a:spcBef>
              <a:spcAft>
                <a:spcPts val="0"/>
              </a:spcAft>
              <a:buClr>
                <a:schemeClr val="dk1"/>
              </a:buClr>
              <a:buSzPts val="4800"/>
              <a:buFont typeface="Aleo"/>
              <a:buNone/>
            </a:pPr>
            <a:r>
              <a:rPr lang="en-US"/>
              <a:t>That’s all. Thank you! ☺</a:t>
            </a:r>
            <a:endParaRPr/>
          </a:p>
        </p:txBody>
      </p:sp>
      <p:sp>
        <p:nvSpPr>
          <p:cNvPr id="601" name="Google Shape;601;p30"/>
          <p:cNvSpPr txBox="1">
            <a:spLocks noGrp="1"/>
          </p:cNvSpPr>
          <p:nvPr>
            <p:ph type="subTitle" idx="1"/>
          </p:nvPr>
        </p:nvSpPr>
        <p:spPr>
          <a:xfrm>
            <a:off x="5038750" y="4936096"/>
            <a:ext cx="10153128" cy="567444"/>
          </a:xfrm>
          <a:prstGeom prst="rect">
            <a:avLst/>
          </a:prstGeom>
          <a:noFill/>
          <a:ln>
            <a:noFill/>
          </a:ln>
        </p:spPr>
        <p:txBody>
          <a:bodyPr spcFirstLastPara="1" wrap="square" lIns="163275" tIns="81625" rIns="163275" bIns="81625" anchor="t" anchorCtr="0">
            <a:noAutofit/>
          </a:bodyPr>
          <a:lstStyle/>
          <a:p>
            <a:pPr marL="0" lvl="0" indent="0" algn="l" rtl="0">
              <a:lnSpc>
                <a:spcPct val="107142"/>
              </a:lnSpc>
              <a:spcBef>
                <a:spcPts val="0"/>
              </a:spcBef>
              <a:spcAft>
                <a:spcPts val="0"/>
              </a:spcAft>
              <a:buClr>
                <a:srgbClr val="909090"/>
              </a:buClr>
              <a:buSzPts val="2800"/>
              <a:buFont typeface="Aleo"/>
              <a:buNone/>
            </a:pPr>
            <a:r>
              <a:rPr lang="en-US"/>
              <a:t>Any Questions?</a:t>
            </a:r>
            <a:endParaRPr/>
          </a:p>
        </p:txBody>
      </p:sp>
      <p:sp>
        <p:nvSpPr>
          <p:cNvPr id="602" name="Google Shape;602;p30"/>
          <p:cNvSpPr txBox="1">
            <a:spLocks noGrp="1"/>
          </p:cNvSpPr>
          <p:nvPr>
            <p:ph type="body" idx="2"/>
          </p:nvPr>
        </p:nvSpPr>
        <p:spPr>
          <a:xfrm>
            <a:off x="5254774" y="6799684"/>
            <a:ext cx="9289032" cy="3096344"/>
          </a:xfrm>
          <a:prstGeom prst="rect">
            <a:avLst/>
          </a:prstGeom>
          <a:noFill/>
          <a:ln>
            <a:noFill/>
          </a:ln>
        </p:spPr>
        <p:txBody>
          <a:bodyPr spcFirstLastPara="1" wrap="square" lIns="163275" tIns="81625" rIns="163275" bIns="81625" anchor="b" anchorCtr="0">
            <a:normAutofit/>
          </a:bodyPr>
          <a:lstStyle/>
          <a:p>
            <a:pPr marL="0" lvl="0" indent="0" algn="r" rtl="0">
              <a:spcBef>
                <a:spcPts val="0"/>
              </a:spcBef>
              <a:spcAft>
                <a:spcPts val="0"/>
              </a:spcAft>
              <a:buClr>
                <a:schemeClr val="dk1"/>
              </a:buClr>
              <a:buSzPts val="2400"/>
              <a:buFont typeface="Aleo Light"/>
              <a:buNone/>
            </a:pPr>
            <a:r>
              <a:rPr lang="en-US"/>
              <a:t>Jun Akizaki - </a:t>
            </a:r>
            <a:r>
              <a:rPr lang="en-US" u="sng">
                <a:solidFill>
                  <a:schemeClr val="hlink"/>
                </a:solidFill>
                <a:hlinkClick r:id="rId3"/>
              </a:rPr>
              <a:t>http://thepopp.com</a:t>
            </a:r>
            <a:r>
              <a:rPr lang="en-US"/>
              <a:t>.</a:t>
            </a:r>
            <a:endParaRPr/>
          </a:p>
          <a:p>
            <a:pPr marL="0" lvl="0" indent="0" algn="r" rtl="0">
              <a:spcBef>
                <a:spcPts val="480"/>
              </a:spcBef>
              <a:spcAft>
                <a:spcPts val="0"/>
              </a:spcAft>
              <a:buClr>
                <a:schemeClr val="dk1"/>
              </a:buClr>
              <a:buSzPts val="2400"/>
              <a:buFont typeface="Aleo Light"/>
              <a:buNone/>
            </a:pPr>
            <a:r>
              <a:rPr lang="en-US"/>
              <a:t>Used Font: Aleo Family, Montserrat Family.</a:t>
            </a:r>
            <a:endParaRPr/>
          </a:p>
          <a:p>
            <a:pPr marL="0" lvl="0" indent="0" algn="r" rtl="0">
              <a:spcBef>
                <a:spcPts val="480"/>
              </a:spcBef>
              <a:spcAft>
                <a:spcPts val="0"/>
              </a:spcAft>
              <a:buClr>
                <a:schemeClr val="dk1"/>
              </a:buClr>
              <a:buSzPts val="2400"/>
              <a:buFont typeface="Aleo Light"/>
              <a:buNone/>
            </a:pPr>
            <a:r>
              <a:rPr lang="en-US"/>
              <a:t>Icon: Font generated by </a:t>
            </a:r>
            <a:r>
              <a:rPr lang="en-US" u="sng">
                <a:solidFill>
                  <a:schemeClr val="hlink"/>
                </a:solidFill>
                <a:hlinkClick r:id="rId4"/>
              </a:rPr>
              <a:t>flaticon.com</a:t>
            </a:r>
            <a:r>
              <a:rPr lang="en-US"/>
              <a:t> under </a:t>
            </a:r>
            <a:r>
              <a:rPr lang="en-US" u="sng">
                <a:solidFill>
                  <a:schemeClr val="hlink"/>
                </a:solidFill>
                <a:hlinkClick r:id="rId5"/>
              </a:rPr>
              <a:t>CC BY</a:t>
            </a:r>
            <a:r>
              <a:rPr lang="en-US"/>
              <a:t>.</a:t>
            </a:r>
            <a:endParaRPr/>
          </a:p>
          <a:p>
            <a:pPr marL="0" lvl="0" indent="0" algn="r" rtl="0">
              <a:spcBef>
                <a:spcPts val="480"/>
              </a:spcBef>
              <a:spcAft>
                <a:spcPts val="0"/>
              </a:spcAft>
              <a:buClr>
                <a:schemeClr val="dk1"/>
              </a:buClr>
              <a:buSzPts val="2400"/>
              <a:buFont typeface="Aleo Light"/>
              <a:buNone/>
            </a:pPr>
            <a:r>
              <a:rPr lang="en-US"/>
              <a:t>The authors are: </a:t>
            </a:r>
            <a:r>
              <a:rPr lang="en-US" u="sng">
                <a:solidFill>
                  <a:schemeClr val="hlink"/>
                </a:solidFill>
                <a:hlinkClick r:id="rId6"/>
              </a:rPr>
              <a:t>Stephen Hutchings</a:t>
            </a:r>
            <a:r>
              <a:rPr lang="en-US"/>
              <a:t>.</a:t>
            </a:r>
            <a:endParaRPr/>
          </a:p>
        </p:txBody>
      </p:sp>
    </p:spTree>
  </p:cSld>
  <p:clrMapOvr>
    <a:masterClrMapping/>
  </p:clrMapOvr>
  <p:transition spd="slow" advTm="11385">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2"/>
          <p:cNvSpPr txBox="1">
            <a:spLocks noGrp="1"/>
          </p:cNvSpPr>
          <p:nvPr>
            <p:ph type="title"/>
          </p:nvPr>
        </p:nvSpPr>
        <p:spPr>
          <a:xfrm>
            <a:off x="4390678" y="411959"/>
            <a:ext cx="13681520" cy="987125"/>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Clr>
                <a:schemeClr val="dk1"/>
              </a:buClr>
              <a:buSzPts val="6000"/>
              <a:buFont typeface="Montserrat"/>
              <a:buNone/>
            </a:pPr>
            <a:r>
              <a:rPr lang="en-US" dirty="0" err="1">
                <a:solidFill>
                  <a:schemeClr val="accent1"/>
                </a:solidFill>
              </a:rPr>
              <a:t>kelompok</a:t>
            </a:r>
            <a:r>
              <a:rPr lang="en-US" dirty="0">
                <a:solidFill>
                  <a:schemeClr val="accent1"/>
                </a:solidFill>
              </a:rPr>
              <a:t> 7</a:t>
            </a:r>
            <a:endParaRPr dirty="0">
              <a:solidFill>
                <a:schemeClr val="accent1"/>
              </a:solidFill>
            </a:endParaRPr>
          </a:p>
        </p:txBody>
      </p:sp>
      <p:sp>
        <p:nvSpPr>
          <p:cNvPr id="502" name="Google Shape;502;p2"/>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None/>
            </a:pPr>
            <a:r>
              <a:rPr lang="en-US" dirty="0" err="1"/>
              <a:t>Anggota</a:t>
            </a:r>
            <a:endParaRPr dirty="0"/>
          </a:p>
        </p:txBody>
      </p:sp>
      <p:sp>
        <p:nvSpPr>
          <p:cNvPr id="503" name="Google Shape;503;p2"/>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None/>
            </a:pPr>
            <a:r>
              <a:rPr lang="en-US" dirty="0" err="1"/>
              <a:t>Jurnal</a:t>
            </a:r>
            <a:r>
              <a:rPr lang="en-US" dirty="0"/>
              <a:t> </a:t>
            </a:r>
            <a:r>
              <a:rPr lang="en-US" dirty="0" err="1"/>
              <a:t>Sosial</a:t>
            </a:r>
            <a:r>
              <a:rPr lang="en-US" dirty="0"/>
              <a:t> Masyarakat</a:t>
            </a:r>
            <a:endParaRPr dirty="0"/>
          </a:p>
        </p:txBody>
      </p:sp>
      <p:sp>
        <p:nvSpPr>
          <p:cNvPr id="504" name="Google Shape;504;p2"/>
          <p:cNvSpPr txBox="1">
            <a:spLocks noGrp="1"/>
          </p:cNvSpPr>
          <p:nvPr>
            <p:ph type="body" idx="2"/>
          </p:nvPr>
        </p:nvSpPr>
        <p:spPr>
          <a:xfrm>
            <a:off x="1006300" y="1759120"/>
            <a:ext cx="16780500" cy="7780800"/>
          </a:xfrm>
          <a:prstGeom prst="rect">
            <a:avLst/>
          </a:prstGeom>
          <a:noFill/>
          <a:ln>
            <a:noFill/>
          </a:ln>
        </p:spPr>
        <p:txBody>
          <a:bodyPr spcFirstLastPara="1" wrap="square" lIns="163275" tIns="81625" rIns="163275" bIns="81625" anchor="ctr" anchorCtr="0">
            <a:normAutofit/>
          </a:bodyPr>
          <a:lstStyle/>
          <a:p>
            <a:pPr marL="0" lvl="0" indent="0" algn="ctr" rtl="0">
              <a:spcBef>
                <a:spcPts val="0"/>
              </a:spcBef>
              <a:spcAft>
                <a:spcPts val="0"/>
              </a:spcAft>
              <a:buClr>
                <a:schemeClr val="dk1"/>
              </a:buClr>
              <a:buSzPts val="4400"/>
              <a:buFont typeface="Aleo"/>
              <a:buNone/>
            </a:pPr>
            <a:r>
              <a:rPr lang="en-US"/>
              <a:t>”</a:t>
            </a:r>
            <a:endParaRPr/>
          </a:p>
        </p:txBody>
      </p:sp>
      <p:sp>
        <p:nvSpPr>
          <p:cNvPr id="505" name="Google Shape;505;p2"/>
          <p:cNvSpPr txBox="1">
            <a:spLocks noGrp="1"/>
          </p:cNvSpPr>
          <p:nvPr>
            <p:ph type="body" idx="3"/>
          </p:nvPr>
        </p:nvSpPr>
        <p:spPr>
          <a:xfrm>
            <a:off x="934300" y="2476522"/>
            <a:ext cx="16780500" cy="6397500"/>
          </a:xfrm>
          <a:prstGeom prst="rect">
            <a:avLst/>
          </a:prstGeom>
          <a:noFill/>
          <a:ln>
            <a:noFill/>
          </a:ln>
        </p:spPr>
        <p:txBody>
          <a:bodyPr spcFirstLastPara="1" wrap="square" lIns="163275" tIns="81625" rIns="163275" bIns="81625" anchor="t" anchorCtr="0">
            <a:normAutofit/>
          </a:bodyPr>
          <a:lstStyle/>
          <a:p>
            <a:pPr marL="0" lvl="0" indent="0" algn="ctr" rtl="0">
              <a:lnSpc>
                <a:spcPct val="150000"/>
              </a:lnSpc>
              <a:spcBef>
                <a:spcPts val="1200"/>
              </a:spcBef>
              <a:spcAft>
                <a:spcPts val="0"/>
              </a:spcAft>
              <a:buNone/>
            </a:pPr>
            <a:r>
              <a:rPr lang="en-US" sz="4700" b="1" dirty="0" err="1">
                <a:solidFill>
                  <a:srgbClr val="1155CC"/>
                </a:solidFill>
                <a:latin typeface="Times New Roman"/>
                <a:ea typeface="Times New Roman"/>
                <a:cs typeface="Times New Roman"/>
                <a:sym typeface="Times New Roman"/>
              </a:rPr>
              <a:t>Diyanto</a:t>
            </a:r>
            <a:r>
              <a:rPr lang="en-US" sz="4700" b="1" dirty="0">
                <a:solidFill>
                  <a:srgbClr val="1155CC"/>
                </a:solidFill>
                <a:latin typeface="Times New Roman"/>
                <a:ea typeface="Times New Roman"/>
                <a:cs typeface="Times New Roman"/>
                <a:sym typeface="Times New Roman"/>
              </a:rPr>
              <a:t> Putra (5200411574)</a:t>
            </a:r>
          </a:p>
          <a:p>
            <a:pPr marL="0" lvl="0" indent="0" algn="ctr" rtl="0">
              <a:lnSpc>
                <a:spcPct val="150000"/>
              </a:lnSpc>
              <a:spcBef>
                <a:spcPts val="1200"/>
              </a:spcBef>
              <a:spcAft>
                <a:spcPts val="0"/>
              </a:spcAft>
              <a:buNone/>
            </a:pPr>
            <a:r>
              <a:rPr lang="en-US" sz="4700" b="1" dirty="0" err="1">
                <a:solidFill>
                  <a:srgbClr val="1155CC"/>
                </a:solidFill>
                <a:latin typeface="Times New Roman"/>
                <a:ea typeface="Times New Roman"/>
                <a:cs typeface="Times New Roman"/>
                <a:sym typeface="Times New Roman"/>
              </a:rPr>
              <a:t>Rosyd</a:t>
            </a:r>
            <a:r>
              <a:rPr lang="en-US" sz="4700" b="1" dirty="0">
                <a:solidFill>
                  <a:srgbClr val="1155CC"/>
                </a:solidFill>
                <a:latin typeface="Times New Roman"/>
                <a:ea typeface="Times New Roman"/>
                <a:cs typeface="Times New Roman"/>
                <a:sym typeface="Times New Roman"/>
              </a:rPr>
              <a:t> Al Mustafa (5210411340)</a:t>
            </a:r>
          </a:p>
          <a:p>
            <a:pPr marL="0" lvl="0" indent="0" algn="ctr" rtl="0">
              <a:lnSpc>
                <a:spcPct val="150000"/>
              </a:lnSpc>
              <a:spcBef>
                <a:spcPts val="1200"/>
              </a:spcBef>
              <a:spcAft>
                <a:spcPts val="0"/>
              </a:spcAft>
              <a:buNone/>
            </a:pPr>
            <a:r>
              <a:rPr lang="en-US" sz="4700" b="1" dirty="0" err="1">
                <a:solidFill>
                  <a:srgbClr val="1155CC"/>
                </a:solidFill>
                <a:latin typeface="Times New Roman"/>
                <a:ea typeface="Times New Roman"/>
                <a:cs typeface="Times New Roman"/>
                <a:sym typeface="Times New Roman"/>
              </a:rPr>
              <a:t>Adelano</a:t>
            </a:r>
            <a:r>
              <a:rPr lang="en-US" sz="4700" b="1" dirty="0">
                <a:solidFill>
                  <a:srgbClr val="1155CC"/>
                </a:solidFill>
                <a:latin typeface="Times New Roman"/>
                <a:ea typeface="Times New Roman"/>
                <a:cs typeface="Times New Roman"/>
                <a:sym typeface="Times New Roman"/>
              </a:rPr>
              <a:t> Nur Abadi (5210411341)</a:t>
            </a:r>
            <a:endParaRPr sz="4700" b="1" dirty="0">
              <a:solidFill>
                <a:srgbClr val="1155CC"/>
              </a:solidFill>
              <a:latin typeface="Times New Roman"/>
              <a:ea typeface="Times New Roman"/>
              <a:cs typeface="Times New Roman"/>
              <a:sym typeface="Times New Roman"/>
            </a:endParaRPr>
          </a:p>
          <a:p>
            <a:pPr marL="0" lvl="0" indent="0" algn="ctr" rtl="0">
              <a:lnSpc>
                <a:spcPct val="150000"/>
              </a:lnSpc>
              <a:spcBef>
                <a:spcPts val="1200"/>
              </a:spcBef>
              <a:spcAft>
                <a:spcPts val="0"/>
              </a:spcAft>
              <a:buNone/>
            </a:pPr>
            <a:r>
              <a:rPr lang="en-US" sz="4700" b="1" dirty="0">
                <a:solidFill>
                  <a:srgbClr val="1155CC"/>
                </a:solidFill>
                <a:latin typeface="Times New Roman"/>
                <a:ea typeface="Times New Roman"/>
                <a:cs typeface="Times New Roman"/>
                <a:sym typeface="Times New Roman"/>
              </a:rPr>
              <a:t>Yusuf Hidayat (5210411342)</a:t>
            </a:r>
            <a:endParaRPr sz="4700" b="1" dirty="0">
              <a:solidFill>
                <a:srgbClr val="1155CC"/>
              </a:solidFill>
              <a:latin typeface="Times New Roman"/>
              <a:ea typeface="Times New Roman"/>
              <a:cs typeface="Times New Roman"/>
              <a:sym typeface="Times New Roman"/>
            </a:endParaRPr>
          </a:p>
          <a:p>
            <a:pPr marL="0" lvl="0" indent="0" algn="ctr" rtl="0">
              <a:lnSpc>
                <a:spcPct val="150000"/>
              </a:lnSpc>
              <a:spcBef>
                <a:spcPts val="1200"/>
              </a:spcBef>
              <a:spcAft>
                <a:spcPts val="0"/>
              </a:spcAft>
              <a:buNone/>
            </a:pPr>
            <a:r>
              <a:rPr lang="en-US" sz="4700" b="1" dirty="0" err="1">
                <a:solidFill>
                  <a:srgbClr val="1155CC"/>
                </a:solidFill>
                <a:latin typeface="Times New Roman"/>
                <a:ea typeface="Times New Roman"/>
                <a:cs typeface="Times New Roman"/>
                <a:sym typeface="Times New Roman"/>
              </a:rPr>
              <a:t>Religius</a:t>
            </a:r>
            <a:r>
              <a:rPr lang="en-US" sz="4700" b="1" dirty="0">
                <a:solidFill>
                  <a:srgbClr val="1155CC"/>
                </a:solidFill>
                <a:latin typeface="Times New Roman"/>
                <a:ea typeface="Times New Roman"/>
                <a:cs typeface="Times New Roman"/>
                <a:sym typeface="Times New Roman"/>
              </a:rPr>
              <a:t> Ramadhan (5210411345)</a:t>
            </a:r>
          </a:p>
          <a:p>
            <a:pPr marL="0" lvl="0" indent="0" algn="ctr" rtl="0">
              <a:spcBef>
                <a:spcPts val="1200"/>
              </a:spcBef>
              <a:spcAft>
                <a:spcPts val="0"/>
              </a:spcAft>
              <a:buClr>
                <a:schemeClr val="dk1"/>
              </a:buClr>
              <a:buSzPts val="3200"/>
              <a:buFont typeface="Aleo Ligh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
          <p:cNvSpPr txBox="1">
            <a:spLocks noGrp="1"/>
          </p:cNvSpPr>
          <p:nvPr>
            <p:ph type="title"/>
          </p:nvPr>
        </p:nvSpPr>
        <p:spPr>
          <a:xfrm>
            <a:off x="4390675" y="223098"/>
            <a:ext cx="13681500" cy="1176000"/>
          </a:xfrm>
          <a:prstGeom prst="rect">
            <a:avLst/>
          </a:prstGeom>
          <a:noFill/>
          <a:ln>
            <a:noFill/>
          </a:ln>
        </p:spPr>
        <p:txBody>
          <a:bodyPr spcFirstLastPara="1" wrap="square" lIns="163275" tIns="81625" rIns="163275" bIns="81625" anchor="ctr" anchorCtr="0">
            <a:noAutofit/>
          </a:bodyPr>
          <a:lstStyle/>
          <a:p>
            <a:pPr marL="914400" lvl="0" indent="-609600" algn="just" rtl="0">
              <a:lnSpc>
                <a:spcPct val="150000"/>
              </a:lnSpc>
              <a:spcBef>
                <a:spcPts val="1200"/>
              </a:spcBef>
              <a:spcAft>
                <a:spcPts val="0"/>
              </a:spcAft>
              <a:buClr>
                <a:srgbClr val="000000"/>
              </a:buClr>
              <a:buSzPts val="6000"/>
              <a:buFont typeface="Times New Roman"/>
              <a:buChar char="●"/>
            </a:pPr>
            <a:r>
              <a:rPr lang="en-US" sz="5100" dirty="0">
                <a:solidFill>
                  <a:srgbClr val="000000"/>
                </a:solidFill>
                <a:latin typeface="Times New Roman"/>
                <a:ea typeface="Times New Roman"/>
                <a:cs typeface="Times New Roman"/>
                <a:sym typeface="Times New Roman"/>
              </a:rPr>
              <a:t>A.</a:t>
            </a:r>
            <a:r>
              <a:rPr lang="en-US" sz="4600" b="0" dirty="0">
                <a:solidFill>
                  <a:srgbClr val="000000"/>
                </a:solidFill>
                <a:latin typeface="Times New Roman"/>
                <a:ea typeface="Times New Roman"/>
                <a:cs typeface="Times New Roman"/>
                <a:sym typeface="Times New Roman"/>
              </a:rPr>
              <a:t>    </a:t>
            </a:r>
            <a:r>
              <a:rPr lang="en-US" sz="5100" dirty="0" err="1">
                <a:solidFill>
                  <a:srgbClr val="000000"/>
                </a:solidFill>
                <a:latin typeface="Times New Roman"/>
                <a:ea typeface="Times New Roman"/>
                <a:cs typeface="Times New Roman"/>
                <a:sym typeface="Times New Roman"/>
              </a:rPr>
              <a:t>Latar</a:t>
            </a:r>
            <a:r>
              <a:rPr lang="en-US" sz="5100" dirty="0">
                <a:solidFill>
                  <a:srgbClr val="000000"/>
                </a:solidFill>
                <a:latin typeface="Times New Roman"/>
                <a:ea typeface="Times New Roman"/>
                <a:cs typeface="Times New Roman"/>
                <a:sym typeface="Times New Roman"/>
              </a:rPr>
              <a:t> </a:t>
            </a:r>
            <a:r>
              <a:rPr lang="en-US" sz="5100" dirty="0" err="1">
                <a:solidFill>
                  <a:srgbClr val="000000"/>
                </a:solidFill>
                <a:latin typeface="Times New Roman"/>
                <a:ea typeface="Times New Roman"/>
                <a:cs typeface="Times New Roman"/>
                <a:sym typeface="Times New Roman"/>
              </a:rPr>
              <a:t>Belakang</a:t>
            </a:r>
            <a:r>
              <a:rPr lang="en-US" sz="5100" dirty="0">
                <a:solidFill>
                  <a:srgbClr val="000000"/>
                </a:solidFill>
                <a:latin typeface="Times New Roman"/>
                <a:ea typeface="Times New Roman"/>
                <a:cs typeface="Times New Roman"/>
                <a:sym typeface="Times New Roman"/>
              </a:rPr>
              <a:t> </a:t>
            </a:r>
            <a:endParaRPr sz="51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6000"/>
              <a:buFont typeface="Montserrat"/>
              <a:buNone/>
            </a:pPr>
            <a:endParaRPr dirty="0"/>
          </a:p>
        </p:txBody>
      </p:sp>
      <p:sp>
        <p:nvSpPr>
          <p:cNvPr id="511" name="Google Shape;511;p3"/>
          <p:cNvSpPr txBox="1">
            <a:spLocks noGrp="1"/>
          </p:cNvSpPr>
          <p:nvPr>
            <p:ph type="sldNum" idx="12"/>
          </p:nvPr>
        </p:nvSpPr>
        <p:spPr>
          <a:xfrm rot="-3600000">
            <a:off x="900779" y="338730"/>
            <a:ext cx="3495548" cy="547688"/>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None/>
            </a:pPr>
            <a:r>
              <a:rPr lang="en-US" sz="2800" dirty="0" err="1"/>
              <a:t>Pendahuluan</a:t>
            </a:r>
            <a:endParaRPr dirty="0"/>
          </a:p>
        </p:txBody>
      </p:sp>
      <p:sp>
        <p:nvSpPr>
          <p:cNvPr id="512" name="Google Shape;512;p3"/>
          <p:cNvSpPr txBox="1">
            <a:spLocks noGrp="1"/>
          </p:cNvSpPr>
          <p:nvPr>
            <p:ph type="subTitle" idx="1"/>
          </p:nvPr>
        </p:nvSpPr>
        <p:spPr>
          <a:xfrm>
            <a:off x="4390675" y="974150"/>
            <a:ext cx="13681500" cy="7259400"/>
          </a:xfrm>
          <a:prstGeom prst="rect">
            <a:avLst/>
          </a:prstGeom>
          <a:noFill/>
          <a:ln>
            <a:noFill/>
          </a:ln>
        </p:spPr>
        <p:txBody>
          <a:bodyPr spcFirstLastPara="1" wrap="square" lIns="163275" tIns="81625" rIns="163275" bIns="81625" anchor="t" anchorCtr="0">
            <a:noAutofit/>
          </a:bodyPr>
          <a:lstStyle/>
          <a:p>
            <a:pPr marL="457200" lvl="0" indent="457200" algn="just" rtl="0">
              <a:lnSpc>
                <a:spcPct val="150000"/>
              </a:lnSpc>
              <a:spcBef>
                <a:spcPts val="1200"/>
              </a:spcBef>
              <a:spcAft>
                <a:spcPts val="0"/>
              </a:spcAft>
              <a:buNone/>
            </a:pPr>
            <a:r>
              <a:rPr lang="en-US" sz="3500" b="1" dirty="0">
                <a:solidFill>
                  <a:srgbClr val="000000"/>
                </a:solidFill>
                <a:latin typeface="Times New Roman"/>
                <a:ea typeface="Times New Roman"/>
                <a:cs typeface="Times New Roman"/>
                <a:sym typeface="Times New Roman"/>
              </a:rPr>
              <a:t>Restrain </a:t>
            </a:r>
            <a:r>
              <a:rPr lang="en-US" sz="3500" b="1" dirty="0" err="1">
                <a:solidFill>
                  <a:srgbClr val="000000"/>
                </a:solidFill>
                <a:latin typeface="Times New Roman"/>
                <a:ea typeface="Times New Roman"/>
                <a:cs typeface="Times New Roman"/>
                <a:sym typeface="Times New Roman"/>
              </a:rPr>
              <a:t>adalah</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suatu</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kegiatan</a:t>
            </a:r>
            <a:r>
              <a:rPr lang="en-US" sz="3500" b="1" dirty="0">
                <a:solidFill>
                  <a:srgbClr val="000000"/>
                </a:solidFill>
                <a:latin typeface="Times New Roman"/>
                <a:ea typeface="Times New Roman"/>
                <a:cs typeface="Times New Roman"/>
                <a:sym typeface="Times New Roman"/>
              </a:rPr>
              <a:t> yang </a:t>
            </a:r>
            <a:r>
              <a:rPr lang="en-US" sz="3500" b="1" dirty="0" err="1">
                <a:solidFill>
                  <a:srgbClr val="000000"/>
                </a:solidFill>
                <a:latin typeface="Times New Roman"/>
                <a:ea typeface="Times New Roman"/>
                <a:cs typeface="Times New Roman"/>
                <a:sym typeface="Times New Roman"/>
              </a:rPr>
              <a:t>dilakukan</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untuk</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mengekang</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seseorang</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dengan</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menggunakan</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fisik</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atau</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alat</a:t>
            </a:r>
            <a:r>
              <a:rPr lang="en-US" sz="3500" b="1" dirty="0">
                <a:solidFill>
                  <a:srgbClr val="000000"/>
                </a:solidFill>
                <a:latin typeface="Times New Roman"/>
                <a:ea typeface="Times New Roman"/>
                <a:cs typeface="Times New Roman"/>
                <a:sym typeface="Times New Roman"/>
              </a:rPr>
              <a:t> lain (Abdul Muhith Dan Nasir, 2011 </a:t>
            </a:r>
            <a:r>
              <a:rPr lang="en-US" sz="3500" b="1" dirty="0" err="1">
                <a:solidFill>
                  <a:srgbClr val="000000"/>
                </a:solidFill>
                <a:latin typeface="Times New Roman"/>
                <a:ea typeface="Times New Roman"/>
                <a:cs typeface="Times New Roman"/>
                <a:sym typeface="Times New Roman"/>
              </a:rPr>
              <a:t>dalam</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Suryani</a:t>
            </a:r>
            <a:r>
              <a:rPr lang="en-US" sz="3500" b="1" dirty="0">
                <a:solidFill>
                  <a:srgbClr val="000000"/>
                </a:solidFill>
                <a:latin typeface="Times New Roman"/>
                <a:ea typeface="Times New Roman"/>
                <a:cs typeface="Times New Roman"/>
                <a:sym typeface="Times New Roman"/>
              </a:rPr>
              <a:t> &amp; </a:t>
            </a:r>
            <a:r>
              <a:rPr lang="en-US" sz="3500" b="1" dirty="0" err="1">
                <a:solidFill>
                  <a:srgbClr val="000000"/>
                </a:solidFill>
                <a:latin typeface="Times New Roman"/>
                <a:ea typeface="Times New Roman"/>
                <a:cs typeface="Times New Roman"/>
                <a:sym typeface="Times New Roman"/>
              </a:rPr>
              <a:t>Prastya</a:t>
            </a:r>
            <a:r>
              <a:rPr lang="en-US" sz="3500" b="1" dirty="0">
                <a:solidFill>
                  <a:srgbClr val="000000"/>
                </a:solidFill>
                <a:latin typeface="Times New Roman"/>
                <a:ea typeface="Times New Roman"/>
                <a:cs typeface="Times New Roman"/>
                <a:sym typeface="Times New Roman"/>
              </a:rPr>
              <a:t>, 2017). Restraint (</a:t>
            </a:r>
            <a:r>
              <a:rPr lang="en-US" sz="3500" b="1" dirty="0" err="1">
                <a:solidFill>
                  <a:srgbClr val="000000"/>
                </a:solidFill>
                <a:latin typeface="Times New Roman"/>
                <a:ea typeface="Times New Roman"/>
                <a:cs typeface="Times New Roman"/>
                <a:sym typeface="Times New Roman"/>
              </a:rPr>
              <a:t>fisik</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merupakan</a:t>
            </a:r>
            <a:r>
              <a:rPr lang="en-US" sz="3500" b="1" dirty="0">
                <a:solidFill>
                  <a:srgbClr val="000000"/>
                </a:solidFill>
                <a:latin typeface="Times New Roman"/>
                <a:ea typeface="Times New Roman"/>
                <a:cs typeface="Times New Roman"/>
                <a:sym typeface="Times New Roman"/>
              </a:rPr>
              <a:t> alternative </a:t>
            </a:r>
            <a:r>
              <a:rPr lang="en-US" sz="3500" b="1" dirty="0" err="1">
                <a:solidFill>
                  <a:srgbClr val="000000"/>
                </a:solidFill>
                <a:latin typeface="Times New Roman"/>
                <a:ea typeface="Times New Roman"/>
                <a:cs typeface="Times New Roman"/>
                <a:sym typeface="Times New Roman"/>
              </a:rPr>
              <a:t>terakhir</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intervensi</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jika</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dengan</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intervensi</a:t>
            </a:r>
            <a:r>
              <a:rPr lang="en-US" sz="3500" b="1" dirty="0">
                <a:solidFill>
                  <a:srgbClr val="000000"/>
                </a:solidFill>
                <a:latin typeface="Times New Roman"/>
                <a:ea typeface="Times New Roman"/>
                <a:cs typeface="Times New Roman"/>
                <a:sym typeface="Times New Roman"/>
              </a:rPr>
              <a:t> verbal, chemical restraint </a:t>
            </a:r>
            <a:r>
              <a:rPr lang="en-US" sz="3500" b="1" dirty="0" err="1">
                <a:solidFill>
                  <a:srgbClr val="000000"/>
                </a:solidFill>
                <a:latin typeface="Times New Roman"/>
                <a:ea typeface="Times New Roman"/>
                <a:cs typeface="Times New Roman"/>
                <a:sym typeface="Times New Roman"/>
              </a:rPr>
              <a:t>mengalami</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kegagalan</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Mustaqin</a:t>
            </a:r>
            <a:r>
              <a:rPr lang="en-US" sz="3500" b="1" dirty="0">
                <a:solidFill>
                  <a:srgbClr val="000000"/>
                </a:solidFill>
                <a:latin typeface="Times New Roman"/>
                <a:ea typeface="Times New Roman"/>
                <a:cs typeface="Times New Roman"/>
                <a:sym typeface="Times New Roman"/>
              </a:rPr>
              <a:t> &amp; </a:t>
            </a:r>
            <a:r>
              <a:rPr lang="en-US" sz="3500" b="1" dirty="0" err="1">
                <a:solidFill>
                  <a:srgbClr val="000000"/>
                </a:solidFill>
                <a:latin typeface="Times New Roman"/>
                <a:ea typeface="Times New Roman"/>
                <a:cs typeface="Times New Roman"/>
                <a:sym typeface="Times New Roman"/>
              </a:rPr>
              <a:t>Dwiantoro</a:t>
            </a:r>
            <a:r>
              <a:rPr lang="en-US" sz="3500" b="1" dirty="0">
                <a:solidFill>
                  <a:srgbClr val="000000"/>
                </a:solidFill>
                <a:latin typeface="Times New Roman"/>
                <a:ea typeface="Times New Roman"/>
                <a:cs typeface="Times New Roman"/>
                <a:sym typeface="Times New Roman"/>
              </a:rPr>
              <a:t>, 2018). </a:t>
            </a:r>
            <a:r>
              <a:rPr lang="en-US" sz="3500" b="1" dirty="0">
                <a:solidFill>
                  <a:srgbClr val="000000"/>
                </a:solidFill>
                <a:highlight>
                  <a:srgbClr val="FFFFFF"/>
                </a:highlight>
                <a:latin typeface="Times New Roman"/>
                <a:ea typeface="Times New Roman"/>
                <a:cs typeface="Times New Roman"/>
                <a:sym typeface="Times New Roman"/>
              </a:rPr>
              <a:t>Restrain </a:t>
            </a:r>
            <a:r>
              <a:rPr lang="en-US" sz="3500" b="1" dirty="0" err="1">
                <a:solidFill>
                  <a:srgbClr val="000000"/>
                </a:solidFill>
                <a:highlight>
                  <a:srgbClr val="FFFFFF"/>
                </a:highlight>
                <a:latin typeface="Times New Roman"/>
                <a:ea typeface="Times New Roman"/>
                <a:cs typeface="Times New Roman"/>
                <a:sym typeface="Times New Roman"/>
              </a:rPr>
              <a:t>bagian</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dari</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implementasi</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keselamatan</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pasien</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tujuan</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dari</a:t>
            </a:r>
            <a:r>
              <a:rPr lang="en-US" sz="3500" b="1" dirty="0">
                <a:solidFill>
                  <a:srgbClr val="000000"/>
                </a:solidFill>
                <a:highlight>
                  <a:srgbClr val="FFFFFF"/>
                </a:highlight>
                <a:latin typeface="Times New Roman"/>
                <a:ea typeface="Times New Roman"/>
                <a:cs typeface="Times New Roman"/>
                <a:sym typeface="Times New Roman"/>
              </a:rPr>
              <a:t> restrain </a:t>
            </a:r>
            <a:r>
              <a:rPr lang="en-US" sz="3500" b="1" dirty="0" err="1">
                <a:solidFill>
                  <a:srgbClr val="000000"/>
                </a:solidFill>
                <a:highlight>
                  <a:srgbClr val="FFFFFF"/>
                </a:highlight>
                <a:latin typeface="Times New Roman"/>
                <a:ea typeface="Times New Roman"/>
                <a:cs typeface="Times New Roman"/>
                <a:sym typeface="Times New Roman"/>
              </a:rPr>
              <a:t>adalah</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untuk</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memberikan</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keamanan</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fisik</a:t>
            </a:r>
            <a:r>
              <a:rPr lang="en-US" sz="3500" b="1" dirty="0">
                <a:solidFill>
                  <a:srgbClr val="000000"/>
                </a:solidFill>
                <a:highlight>
                  <a:srgbClr val="FFFFFF"/>
                </a:highlight>
                <a:latin typeface="Times New Roman"/>
                <a:ea typeface="Times New Roman"/>
                <a:cs typeface="Times New Roman"/>
                <a:sym typeface="Times New Roman"/>
              </a:rPr>
              <a:t> dan </a:t>
            </a:r>
            <a:r>
              <a:rPr lang="en-US" sz="3500" b="1" dirty="0" err="1">
                <a:solidFill>
                  <a:srgbClr val="000000"/>
                </a:solidFill>
                <a:highlight>
                  <a:srgbClr val="FFFFFF"/>
                </a:highlight>
                <a:latin typeface="Times New Roman"/>
                <a:ea typeface="Times New Roman"/>
                <a:cs typeface="Times New Roman"/>
                <a:sym typeface="Times New Roman"/>
              </a:rPr>
              <a:t>psikologis</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bagi</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individu</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tersebut</a:t>
            </a:r>
            <a:r>
              <a:rPr lang="en-US" sz="3500" b="1" dirty="0">
                <a:solidFill>
                  <a:srgbClr val="000000"/>
                </a:solidFill>
                <a:highlight>
                  <a:srgbClr val="FFFFFF"/>
                </a:highlight>
                <a:latin typeface="Times New Roman"/>
                <a:ea typeface="Times New Roman"/>
                <a:cs typeface="Times New Roman"/>
                <a:sym typeface="Times New Roman"/>
              </a:rPr>
              <a:t> dan </a:t>
            </a:r>
            <a:r>
              <a:rPr lang="en-US" sz="3500" b="1" dirty="0" err="1">
                <a:solidFill>
                  <a:srgbClr val="000000"/>
                </a:solidFill>
                <a:highlight>
                  <a:srgbClr val="FFFFFF"/>
                </a:highlight>
                <a:latin typeface="Times New Roman"/>
                <a:ea typeface="Times New Roman"/>
                <a:cs typeface="Times New Roman"/>
                <a:sym typeface="Times New Roman"/>
              </a:rPr>
              <a:t>meningkatkan</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keamanan</a:t>
            </a:r>
            <a:r>
              <a:rPr lang="en-US" sz="3500" b="1" dirty="0">
                <a:solidFill>
                  <a:srgbClr val="000000"/>
                </a:solidFill>
                <a:highlight>
                  <a:srgbClr val="FFFFFF"/>
                </a:highlight>
                <a:latin typeface="Times New Roman"/>
                <a:ea typeface="Times New Roman"/>
                <a:cs typeface="Times New Roman"/>
                <a:sym typeface="Times New Roman"/>
              </a:rPr>
              <a:t> dan </a:t>
            </a:r>
            <a:r>
              <a:rPr lang="en-US" sz="3500" b="1" dirty="0" err="1">
                <a:solidFill>
                  <a:srgbClr val="000000"/>
                </a:solidFill>
                <a:highlight>
                  <a:srgbClr val="FFFFFF"/>
                </a:highlight>
                <a:latin typeface="Times New Roman"/>
                <a:ea typeface="Times New Roman"/>
                <a:cs typeface="Times New Roman"/>
                <a:sym typeface="Times New Roman"/>
              </a:rPr>
              <a:t>kenyamanan</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pasien</a:t>
            </a:r>
            <a:r>
              <a:rPr lang="en-US" sz="3500" b="1" dirty="0">
                <a:solidFill>
                  <a:srgbClr val="000000"/>
                </a:solidFill>
                <a:highlight>
                  <a:srgbClr val="FFFFFF"/>
                </a:highlight>
                <a:latin typeface="Times New Roman"/>
                <a:ea typeface="Times New Roman"/>
                <a:cs typeface="Times New Roman"/>
                <a:sym typeface="Times New Roman"/>
              </a:rPr>
              <a:t>.</a:t>
            </a:r>
            <a:endParaRPr sz="3500" b="1" dirty="0">
              <a:solidFill>
                <a:srgbClr val="000000"/>
              </a:solidFill>
              <a:highlight>
                <a:srgbClr val="FFFFFF"/>
              </a:highlight>
              <a:latin typeface="Times New Roman"/>
              <a:ea typeface="Times New Roman"/>
              <a:cs typeface="Times New Roman"/>
              <a:sym typeface="Times New Roman"/>
            </a:endParaRPr>
          </a:p>
          <a:p>
            <a:pPr marL="0" lvl="0" indent="0" algn="l" rtl="0">
              <a:lnSpc>
                <a:spcPct val="107142"/>
              </a:lnSpc>
              <a:spcBef>
                <a:spcPts val="0"/>
              </a:spcBef>
              <a:spcAft>
                <a:spcPts val="0"/>
              </a:spcAft>
              <a:buClr>
                <a:srgbClr val="909090"/>
              </a:buClr>
              <a:buSzPts val="2800"/>
              <a:buFont typeface="Aleo"/>
              <a:buNone/>
            </a:pPr>
            <a:endParaRPr dirty="0"/>
          </a:p>
        </p:txBody>
      </p:sp>
      <p:sp>
        <p:nvSpPr>
          <p:cNvPr id="513" name="Google Shape;513;p3"/>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None/>
            </a:pPr>
            <a:r>
              <a:rPr lang="en-US" dirty="0" err="1"/>
              <a:t>Jurnal</a:t>
            </a:r>
            <a:r>
              <a:rPr lang="en-US" dirty="0"/>
              <a:t> </a:t>
            </a:r>
            <a:r>
              <a:rPr lang="en-US" dirty="0" err="1"/>
              <a:t>Sosial</a:t>
            </a:r>
            <a:r>
              <a:rPr lang="en-US" dirty="0"/>
              <a:t> Masyarakat</a:t>
            </a:r>
            <a:endParaRPr dirty="0"/>
          </a:p>
        </p:txBody>
      </p:sp>
      <p:sp>
        <p:nvSpPr>
          <p:cNvPr id="514" name="Google Shape;514;p3"/>
          <p:cNvSpPr/>
          <p:nvPr/>
        </p:nvSpPr>
        <p:spPr>
          <a:xfrm>
            <a:off x="805635" y="5729622"/>
            <a:ext cx="1728300" cy="1728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00" b="1" i="0" u="none" strike="noStrike" cap="none">
              <a:solidFill>
                <a:schemeClr val="lt1"/>
              </a:solidFill>
              <a:latin typeface="Aleo"/>
              <a:ea typeface="Aleo"/>
              <a:cs typeface="Aleo"/>
              <a:sym typeface="Aleo"/>
            </a:endParaRPr>
          </a:p>
        </p:txBody>
      </p:sp>
      <p:sp>
        <p:nvSpPr>
          <p:cNvPr id="515" name="Google Shape;515;p3"/>
          <p:cNvSpPr/>
          <p:nvPr/>
        </p:nvSpPr>
        <p:spPr>
          <a:xfrm>
            <a:off x="4755655" y="8233478"/>
            <a:ext cx="1728300" cy="17283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00" b="1" i="0" u="none" strike="noStrike" cap="none">
              <a:solidFill>
                <a:schemeClr val="lt1"/>
              </a:solidFill>
              <a:latin typeface="Aleo"/>
              <a:ea typeface="Aleo"/>
              <a:cs typeface="Aleo"/>
              <a:sym typeface="Aleo"/>
            </a:endParaRPr>
          </a:p>
        </p:txBody>
      </p:sp>
      <p:sp>
        <p:nvSpPr>
          <p:cNvPr id="516" name="Google Shape;516;p3"/>
          <p:cNvSpPr/>
          <p:nvPr/>
        </p:nvSpPr>
        <p:spPr>
          <a:xfrm>
            <a:off x="1469613" y="2588087"/>
            <a:ext cx="1728300" cy="1728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1" i="0" u="none" strike="noStrike" cap="none">
              <a:solidFill>
                <a:schemeClr val="lt1"/>
              </a:solidFill>
              <a:latin typeface="Aleo"/>
              <a:ea typeface="Aleo"/>
              <a:cs typeface="Aleo"/>
              <a:sym typeface="Aleo"/>
            </a:endParaRPr>
          </a:p>
        </p:txBody>
      </p:sp>
      <p:sp>
        <p:nvSpPr>
          <p:cNvPr id="517" name="Google Shape;517;p3"/>
          <p:cNvSpPr/>
          <p:nvPr/>
        </p:nvSpPr>
        <p:spPr>
          <a:xfrm>
            <a:off x="12525273" y="8023818"/>
            <a:ext cx="1728300" cy="1728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1" i="0" u="none" strike="noStrike" cap="none">
              <a:solidFill>
                <a:schemeClr val="lt1"/>
              </a:solidFill>
              <a:latin typeface="Aleo"/>
              <a:ea typeface="Aleo"/>
              <a:cs typeface="Aleo"/>
              <a:sym typeface="Aleo"/>
            </a:endParaRPr>
          </a:p>
        </p:txBody>
      </p:sp>
      <p:sp>
        <p:nvSpPr>
          <p:cNvPr id="518" name="Google Shape;518;p3"/>
          <p:cNvSpPr/>
          <p:nvPr/>
        </p:nvSpPr>
        <p:spPr>
          <a:xfrm>
            <a:off x="9903176" y="8380275"/>
            <a:ext cx="1397400" cy="17283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00" b="1" i="0" u="none" strike="noStrike" cap="none">
              <a:solidFill>
                <a:schemeClr val="lt1"/>
              </a:solidFill>
              <a:latin typeface="Aleo"/>
              <a:ea typeface="Aleo"/>
              <a:cs typeface="Aleo"/>
              <a:sym typeface="Aleo"/>
            </a:endParaRPr>
          </a:p>
        </p:txBody>
      </p:sp>
      <p:sp>
        <p:nvSpPr>
          <p:cNvPr id="519" name="Google Shape;519;p3"/>
          <p:cNvSpPr txBox="1"/>
          <p:nvPr/>
        </p:nvSpPr>
        <p:spPr>
          <a:xfrm>
            <a:off x="3858658" y="6362944"/>
            <a:ext cx="3522300" cy="46170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endParaRPr sz="2400" b="1">
              <a:solidFill>
                <a:schemeClr val="dk1"/>
              </a:solidFill>
              <a:latin typeface="Montserrat"/>
              <a:ea typeface="Montserrat"/>
              <a:cs typeface="Montserrat"/>
              <a:sym typeface="Montserrat"/>
            </a:endParaRPr>
          </a:p>
        </p:txBody>
      </p:sp>
      <p:sp>
        <p:nvSpPr>
          <p:cNvPr id="520" name="Google Shape;520;p3"/>
          <p:cNvSpPr txBox="1"/>
          <p:nvPr/>
        </p:nvSpPr>
        <p:spPr>
          <a:xfrm>
            <a:off x="7343000" y="8866775"/>
            <a:ext cx="3522300" cy="46170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endParaRPr sz="2400" b="1">
              <a:solidFill>
                <a:schemeClr val="dk1"/>
              </a:solidFill>
              <a:latin typeface="Montserrat"/>
              <a:ea typeface="Montserrat"/>
              <a:cs typeface="Montserrat"/>
              <a:sym typeface="Montserrat"/>
            </a:endParaRPr>
          </a:p>
        </p:txBody>
      </p:sp>
    </p:spTree>
  </p:cSld>
  <p:clrMapOvr>
    <a:masterClrMapping/>
  </p:clrMapOvr>
  <p:transition spd="slow" advTm="6847">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4"/>
                                        </p:tgtEl>
                                        <p:attrNameLst>
                                          <p:attrName>style.visibility</p:attrName>
                                        </p:attrNameLst>
                                      </p:cBhvr>
                                      <p:to>
                                        <p:strVal val="visible"/>
                                      </p:to>
                                    </p:set>
                                    <p:animEffect transition="in" filter="fade">
                                      <p:cBhvr>
                                        <p:cTn id="7" dur="500"/>
                                        <p:tgtEl>
                                          <p:spTgt spid="514"/>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515"/>
                                        </p:tgtEl>
                                        <p:attrNameLst>
                                          <p:attrName>style.visibility</p:attrName>
                                        </p:attrNameLst>
                                      </p:cBhvr>
                                      <p:to>
                                        <p:strVal val="visible"/>
                                      </p:to>
                                    </p:set>
                                    <p:animEffect transition="in" filter="fade">
                                      <p:cBhvr>
                                        <p:cTn id="11" dur="500"/>
                                        <p:tgtEl>
                                          <p:spTgt spid="515"/>
                                        </p:tgtEl>
                                      </p:cBhvr>
                                    </p:animEffect>
                                  </p:childTnLst>
                                </p:cTn>
                              </p:par>
                              <p:par>
                                <p:cTn id="12" presetID="2" presetClass="entr" presetSubtype="4" fill="hold" nodeType="withEffect">
                                  <p:stCondLst>
                                    <p:cond delay="500"/>
                                  </p:stCondLst>
                                  <p:childTnLst>
                                    <p:set>
                                      <p:cBhvr>
                                        <p:cTn id="13" dur="1" fill="hold">
                                          <p:stCondLst>
                                            <p:cond delay="0"/>
                                          </p:stCondLst>
                                        </p:cTn>
                                        <p:tgtEl>
                                          <p:spTgt spid="519"/>
                                        </p:tgtEl>
                                        <p:attrNameLst>
                                          <p:attrName>style.visibility</p:attrName>
                                        </p:attrNameLst>
                                      </p:cBhvr>
                                      <p:to>
                                        <p:strVal val="visible"/>
                                      </p:to>
                                    </p:set>
                                    <p:anim calcmode="lin" valueType="num">
                                      <p:cBhvr additive="base">
                                        <p:cTn id="14" dur="400"/>
                                        <p:tgtEl>
                                          <p:spTgt spid="51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nodeType="afterEffect">
                                  <p:stCondLst>
                                    <p:cond delay="500"/>
                                  </p:stCondLst>
                                  <p:childTnLst>
                                    <p:set>
                                      <p:cBhvr>
                                        <p:cTn id="17" dur="1" fill="hold">
                                          <p:stCondLst>
                                            <p:cond delay="0"/>
                                          </p:stCondLst>
                                        </p:cTn>
                                        <p:tgtEl>
                                          <p:spTgt spid="518"/>
                                        </p:tgtEl>
                                        <p:attrNameLst>
                                          <p:attrName>style.visibility</p:attrName>
                                        </p:attrNameLst>
                                      </p:cBhvr>
                                      <p:to>
                                        <p:strVal val="visible"/>
                                      </p:to>
                                    </p:set>
                                    <p:animEffect transition="in" filter="fade">
                                      <p:cBhvr>
                                        <p:cTn id="18" dur="500"/>
                                        <p:tgtEl>
                                          <p:spTgt spid="518"/>
                                        </p:tgtEl>
                                      </p:cBhvr>
                                    </p:animEffect>
                                  </p:childTnLst>
                                </p:cTn>
                              </p:par>
                              <p:par>
                                <p:cTn id="19" presetID="2" presetClass="entr" presetSubtype="4" fill="hold" nodeType="withEffect">
                                  <p:stCondLst>
                                    <p:cond delay="500"/>
                                  </p:stCondLst>
                                  <p:childTnLst>
                                    <p:set>
                                      <p:cBhvr>
                                        <p:cTn id="20" dur="1" fill="hold">
                                          <p:stCondLst>
                                            <p:cond delay="0"/>
                                          </p:stCondLst>
                                        </p:cTn>
                                        <p:tgtEl>
                                          <p:spTgt spid="520"/>
                                        </p:tgtEl>
                                        <p:attrNameLst>
                                          <p:attrName>style.visibility</p:attrName>
                                        </p:attrNameLst>
                                      </p:cBhvr>
                                      <p:to>
                                        <p:strVal val="visible"/>
                                      </p:to>
                                    </p:set>
                                    <p:anim calcmode="lin" valueType="num">
                                      <p:cBhvr additive="base">
                                        <p:cTn id="21" dur="400"/>
                                        <p:tgtEl>
                                          <p:spTgt spid="52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0" presetClass="entr" presetSubtype="0" fill="hold" nodeType="afterEffect">
                                  <p:stCondLst>
                                    <p:cond delay="500"/>
                                  </p:stCondLst>
                                  <p:childTnLst>
                                    <p:set>
                                      <p:cBhvr>
                                        <p:cTn id="24" dur="1" fill="hold">
                                          <p:stCondLst>
                                            <p:cond delay="0"/>
                                          </p:stCondLst>
                                        </p:cTn>
                                        <p:tgtEl>
                                          <p:spTgt spid="517"/>
                                        </p:tgtEl>
                                        <p:attrNameLst>
                                          <p:attrName>style.visibility</p:attrName>
                                        </p:attrNameLst>
                                      </p:cBhvr>
                                      <p:to>
                                        <p:strVal val="visible"/>
                                      </p:to>
                                    </p:set>
                                    <p:animEffect transition="in" filter="fade">
                                      <p:cBhvr>
                                        <p:cTn id="25" dur="500"/>
                                        <p:tgtEl>
                                          <p:spTgt spid="517"/>
                                        </p:tgtEl>
                                      </p:cBhvr>
                                    </p:animEffect>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16"/>
                                        </p:tgtEl>
                                        <p:attrNameLst>
                                          <p:attrName>style.visibility</p:attrName>
                                        </p:attrNameLst>
                                      </p:cBhvr>
                                      <p:to>
                                        <p:strVal val="visible"/>
                                      </p:to>
                                    </p:set>
                                    <p:animEffect transition="in" filter="fade">
                                      <p:cBhvr>
                                        <p:cTn id="29" dur="500"/>
                                        <p:tgtEl>
                                          <p:spTgt spid="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
          <p:cNvSpPr txBox="1">
            <a:spLocks noGrp="1"/>
          </p:cNvSpPr>
          <p:nvPr>
            <p:ph type="title"/>
          </p:nvPr>
        </p:nvSpPr>
        <p:spPr>
          <a:xfrm>
            <a:off x="4390675" y="223098"/>
            <a:ext cx="13681500" cy="1176000"/>
          </a:xfrm>
          <a:prstGeom prst="rect">
            <a:avLst/>
          </a:prstGeom>
          <a:noFill/>
          <a:ln>
            <a:noFill/>
          </a:ln>
        </p:spPr>
        <p:txBody>
          <a:bodyPr spcFirstLastPara="1" wrap="square" lIns="163275" tIns="81625" rIns="163275" bIns="81625" anchor="ctr" anchorCtr="0">
            <a:noAutofit/>
          </a:bodyPr>
          <a:lstStyle/>
          <a:p>
            <a:pPr marL="914400" lvl="0" indent="-609600" algn="just" rtl="0">
              <a:lnSpc>
                <a:spcPct val="150000"/>
              </a:lnSpc>
              <a:spcBef>
                <a:spcPts val="1200"/>
              </a:spcBef>
              <a:spcAft>
                <a:spcPts val="0"/>
              </a:spcAft>
              <a:buClr>
                <a:srgbClr val="000000"/>
              </a:buClr>
              <a:buSzPts val="6000"/>
              <a:buFont typeface="Times New Roman"/>
              <a:buChar char="●"/>
            </a:pPr>
            <a:r>
              <a:rPr lang="en-US" sz="5100">
                <a:solidFill>
                  <a:srgbClr val="000000"/>
                </a:solidFill>
                <a:latin typeface="Times New Roman"/>
                <a:ea typeface="Times New Roman"/>
                <a:cs typeface="Times New Roman"/>
                <a:sym typeface="Times New Roman"/>
              </a:rPr>
              <a:t>A.</a:t>
            </a:r>
            <a:r>
              <a:rPr lang="en-US" sz="4600" b="0">
                <a:solidFill>
                  <a:srgbClr val="000000"/>
                </a:solidFill>
                <a:latin typeface="Times New Roman"/>
                <a:ea typeface="Times New Roman"/>
                <a:cs typeface="Times New Roman"/>
                <a:sym typeface="Times New Roman"/>
              </a:rPr>
              <a:t>    </a:t>
            </a:r>
            <a:r>
              <a:rPr lang="en-US" sz="5100">
                <a:solidFill>
                  <a:srgbClr val="000000"/>
                </a:solidFill>
                <a:latin typeface="Times New Roman"/>
                <a:ea typeface="Times New Roman"/>
                <a:cs typeface="Times New Roman"/>
                <a:sym typeface="Times New Roman"/>
              </a:rPr>
              <a:t>Latar Belakang </a:t>
            </a:r>
            <a:endParaRPr sz="51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6000"/>
              <a:buFont typeface="Montserrat"/>
              <a:buNone/>
            </a:pPr>
            <a:endParaRPr/>
          </a:p>
        </p:txBody>
      </p:sp>
      <p:sp>
        <p:nvSpPr>
          <p:cNvPr id="511" name="Google Shape;511;p3"/>
          <p:cNvSpPr txBox="1">
            <a:spLocks noGrp="1"/>
          </p:cNvSpPr>
          <p:nvPr>
            <p:ph type="sldNum" idx="12"/>
          </p:nvPr>
        </p:nvSpPr>
        <p:spPr>
          <a:xfrm rot="-3600000">
            <a:off x="900779" y="338730"/>
            <a:ext cx="3495548" cy="547688"/>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None/>
            </a:pPr>
            <a:r>
              <a:rPr lang="en-US" sz="2800" dirty="0" err="1"/>
              <a:t>Pendahuluan</a:t>
            </a:r>
            <a:endParaRPr dirty="0"/>
          </a:p>
        </p:txBody>
      </p:sp>
      <p:sp>
        <p:nvSpPr>
          <p:cNvPr id="512" name="Google Shape;512;p3"/>
          <p:cNvSpPr txBox="1">
            <a:spLocks noGrp="1"/>
          </p:cNvSpPr>
          <p:nvPr>
            <p:ph type="subTitle" idx="1"/>
          </p:nvPr>
        </p:nvSpPr>
        <p:spPr>
          <a:xfrm>
            <a:off x="4390675" y="974150"/>
            <a:ext cx="13681500" cy="7259400"/>
          </a:xfrm>
          <a:prstGeom prst="rect">
            <a:avLst/>
          </a:prstGeom>
          <a:noFill/>
          <a:ln>
            <a:noFill/>
          </a:ln>
        </p:spPr>
        <p:txBody>
          <a:bodyPr spcFirstLastPara="1" wrap="square" lIns="163275" tIns="81625" rIns="163275" bIns="81625" anchor="t" anchorCtr="0">
            <a:noAutofit/>
          </a:bodyPr>
          <a:lstStyle/>
          <a:p>
            <a:pPr marL="457200" lvl="0" indent="457200" algn="just" rtl="0">
              <a:lnSpc>
                <a:spcPct val="150000"/>
              </a:lnSpc>
              <a:spcBef>
                <a:spcPts val="1200"/>
              </a:spcBef>
              <a:spcAft>
                <a:spcPts val="0"/>
              </a:spcAft>
              <a:buNone/>
            </a:pPr>
            <a:r>
              <a:rPr lang="en-US" sz="3500" b="1" dirty="0">
                <a:solidFill>
                  <a:srgbClr val="000000"/>
                </a:solidFill>
                <a:latin typeface="Times New Roman"/>
                <a:ea typeface="Times New Roman"/>
                <a:cs typeface="Times New Roman"/>
                <a:sym typeface="Times New Roman"/>
              </a:rPr>
              <a:t>Restrain </a:t>
            </a:r>
            <a:r>
              <a:rPr lang="en-US" sz="3500" b="1" dirty="0" err="1">
                <a:solidFill>
                  <a:srgbClr val="000000"/>
                </a:solidFill>
                <a:latin typeface="Times New Roman"/>
                <a:ea typeface="Times New Roman"/>
                <a:cs typeface="Times New Roman"/>
                <a:sym typeface="Times New Roman"/>
              </a:rPr>
              <a:t>adalah</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suatu</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kegiatan</a:t>
            </a:r>
            <a:r>
              <a:rPr lang="en-US" sz="3500" b="1" dirty="0">
                <a:solidFill>
                  <a:srgbClr val="000000"/>
                </a:solidFill>
                <a:latin typeface="Times New Roman"/>
                <a:ea typeface="Times New Roman"/>
                <a:cs typeface="Times New Roman"/>
                <a:sym typeface="Times New Roman"/>
              </a:rPr>
              <a:t> yang </a:t>
            </a:r>
            <a:r>
              <a:rPr lang="en-US" sz="3500" b="1" dirty="0" err="1">
                <a:solidFill>
                  <a:srgbClr val="000000"/>
                </a:solidFill>
                <a:latin typeface="Times New Roman"/>
                <a:ea typeface="Times New Roman"/>
                <a:cs typeface="Times New Roman"/>
                <a:sym typeface="Times New Roman"/>
              </a:rPr>
              <a:t>dilakukan</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untuk</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mengekang</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seseorang</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dengan</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menggunakan</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fisik</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atau</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alat</a:t>
            </a:r>
            <a:r>
              <a:rPr lang="en-US" sz="3500" b="1" dirty="0">
                <a:solidFill>
                  <a:srgbClr val="000000"/>
                </a:solidFill>
                <a:latin typeface="Times New Roman"/>
                <a:ea typeface="Times New Roman"/>
                <a:cs typeface="Times New Roman"/>
                <a:sym typeface="Times New Roman"/>
              </a:rPr>
              <a:t> lain (Abdul Muhith Dan Nasir, 2011 </a:t>
            </a:r>
            <a:r>
              <a:rPr lang="en-US" sz="3500" b="1" dirty="0" err="1">
                <a:solidFill>
                  <a:srgbClr val="000000"/>
                </a:solidFill>
                <a:latin typeface="Times New Roman"/>
                <a:ea typeface="Times New Roman"/>
                <a:cs typeface="Times New Roman"/>
                <a:sym typeface="Times New Roman"/>
              </a:rPr>
              <a:t>dalam</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Suryani</a:t>
            </a:r>
            <a:r>
              <a:rPr lang="en-US" sz="3500" b="1" dirty="0">
                <a:solidFill>
                  <a:srgbClr val="000000"/>
                </a:solidFill>
                <a:latin typeface="Times New Roman"/>
                <a:ea typeface="Times New Roman"/>
                <a:cs typeface="Times New Roman"/>
                <a:sym typeface="Times New Roman"/>
              </a:rPr>
              <a:t> &amp; </a:t>
            </a:r>
            <a:r>
              <a:rPr lang="en-US" sz="3500" b="1" dirty="0" err="1">
                <a:solidFill>
                  <a:srgbClr val="000000"/>
                </a:solidFill>
                <a:latin typeface="Times New Roman"/>
                <a:ea typeface="Times New Roman"/>
                <a:cs typeface="Times New Roman"/>
                <a:sym typeface="Times New Roman"/>
              </a:rPr>
              <a:t>Prastya</a:t>
            </a:r>
            <a:r>
              <a:rPr lang="en-US" sz="3500" b="1" dirty="0">
                <a:solidFill>
                  <a:srgbClr val="000000"/>
                </a:solidFill>
                <a:latin typeface="Times New Roman"/>
                <a:ea typeface="Times New Roman"/>
                <a:cs typeface="Times New Roman"/>
                <a:sym typeface="Times New Roman"/>
              </a:rPr>
              <a:t>, 2017). Restraint (</a:t>
            </a:r>
            <a:r>
              <a:rPr lang="en-US" sz="3500" b="1" dirty="0" err="1">
                <a:solidFill>
                  <a:srgbClr val="000000"/>
                </a:solidFill>
                <a:latin typeface="Times New Roman"/>
                <a:ea typeface="Times New Roman"/>
                <a:cs typeface="Times New Roman"/>
                <a:sym typeface="Times New Roman"/>
              </a:rPr>
              <a:t>fisik</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merupakan</a:t>
            </a:r>
            <a:r>
              <a:rPr lang="en-US" sz="3500" b="1" dirty="0">
                <a:solidFill>
                  <a:srgbClr val="000000"/>
                </a:solidFill>
                <a:latin typeface="Times New Roman"/>
                <a:ea typeface="Times New Roman"/>
                <a:cs typeface="Times New Roman"/>
                <a:sym typeface="Times New Roman"/>
              </a:rPr>
              <a:t> alternative </a:t>
            </a:r>
            <a:r>
              <a:rPr lang="en-US" sz="3500" b="1" dirty="0" err="1">
                <a:solidFill>
                  <a:srgbClr val="000000"/>
                </a:solidFill>
                <a:latin typeface="Times New Roman"/>
                <a:ea typeface="Times New Roman"/>
                <a:cs typeface="Times New Roman"/>
                <a:sym typeface="Times New Roman"/>
              </a:rPr>
              <a:t>terakhir</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intervensi</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jika</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dengan</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intervensi</a:t>
            </a:r>
            <a:r>
              <a:rPr lang="en-US" sz="3500" b="1" dirty="0">
                <a:solidFill>
                  <a:srgbClr val="000000"/>
                </a:solidFill>
                <a:latin typeface="Times New Roman"/>
                <a:ea typeface="Times New Roman"/>
                <a:cs typeface="Times New Roman"/>
                <a:sym typeface="Times New Roman"/>
              </a:rPr>
              <a:t> verbal, chemical restraint </a:t>
            </a:r>
            <a:r>
              <a:rPr lang="en-US" sz="3500" b="1" dirty="0" err="1">
                <a:solidFill>
                  <a:srgbClr val="000000"/>
                </a:solidFill>
                <a:latin typeface="Times New Roman"/>
                <a:ea typeface="Times New Roman"/>
                <a:cs typeface="Times New Roman"/>
                <a:sym typeface="Times New Roman"/>
              </a:rPr>
              <a:t>mengalami</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kegagalan</a:t>
            </a:r>
            <a:r>
              <a:rPr lang="en-US" sz="3500" b="1" dirty="0">
                <a:solidFill>
                  <a:srgbClr val="000000"/>
                </a:solidFill>
                <a:latin typeface="Times New Roman"/>
                <a:ea typeface="Times New Roman"/>
                <a:cs typeface="Times New Roman"/>
                <a:sym typeface="Times New Roman"/>
              </a:rPr>
              <a:t> (</a:t>
            </a:r>
            <a:r>
              <a:rPr lang="en-US" sz="3500" b="1" dirty="0" err="1">
                <a:solidFill>
                  <a:srgbClr val="000000"/>
                </a:solidFill>
                <a:latin typeface="Times New Roman"/>
                <a:ea typeface="Times New Roman"/>
                <a:cs typeface="Times New Roman"/>
                <a:sym typeface="Times New Roman"/>
              </a:rPr>
              <a:t>Mustaqin</a:t>
            </a:r>
            <a:r>
              <a:rPr lang="en-US" sz="3500" b="1" dirty="0">
                <a:solidFill>
                  <a:srgbClr val="000000"/>
                </a:solidFill>
                <a:latin typeface="Times New Roman"/>
                <a:ea typeface="Times New Roman"/>
                <a:cs typeface="Times New Roman"/>
                <a:sym typeface="Times New Roman"/>
              </a:rPr>
              <a:t> &amp; </a:t>
            </a:r>
            <a:r>
              <a:rPr lang="en-US" sz="3500" b="1" dirty="0" err="1">
                <a:solidFill>
                  <a:srgbClr val="000000"/>
                </a:solidFill>
                <a:latin typeface="Times New Roman"/>
                <a:ea typeface="Times New Roman"/>
                <a:cs typeface="Times New Roman"/>
                <a:sym typeface="Times New Roman"/>
              </a:rPr>
              <a:t>Dwiantoro</a:t>
            </a:r>
            <a:r>
              <a:rPr lang="en-US" sz="3500" b="1" dirty="0">
                <a:solidFill>
                  <a:srgbClr val="000000"/>
                </a:solidFill>
                <a:latin typeface="Times New Roman"/>
                <a:ea typeface="Times New Roman"/>
                <a:cs typeface="Times New Roman"/>
                <a:sym typeface="Times New Roman"/>
              </a:rPr>
              <a:t>, 2018). </a:t>
            </a:r>
            <a:r>
              <a:rPr lang="en-US" sz="3500" b="1" dirty="0">
                <a:solidFill>
                  <a:srgbClr val="000000"/>
                </a:solidFill>
                <a:highlight>
                  <a:srgbClr val="FFFFFF"/>
                </a:highlight>
                <a:latin typeface="Times New Roman"/>
                <a:ea typeface="Times New Roman"/>
                <a:cs typeface="Times New Roman"/>
                <a:sym typeface="Times New Roman"/>
              </a:rPr>
              <a:t>Restrain </a:t>
            </a:r>
            <a:r>
              <a:rPr lang="en-US" sz="3500" b="1" dirty="0" err="1">
                <a:solidFill>
                  <a:srgbClr val="000000"/>
                </a:solidFill>
                <a:highlight>
                  <a:srgbClr val="FFFFFF"/>
                </a:highlight>
                <a:latin typeface="Times New Roman"/>
                <a:ea typeface="Times New Roman"/>
                <a:cs typeface="Times New Roman"/>
                <a:sym typeface="Times New Roman"/>
              </a:rPr>
              <a:t>bagian</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dari</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implementasi</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keselamatan</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pasien</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tujuan</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dari</a:t>
            </a:r>
            <a:r>
              <a:rPr lang="en-US" sz="3500" b="1" dirty="0">
                <a:solidFill>
                  <a:srgbClr val="000000"/>
                </a:solidFill>
                <a:highlight>
                  <a:srgbClr val="FFFFFF"/>
                </a:highlight>
                <a:latin typeface="Times New Roman"/>
                <a:ea typeface="Times New Roman"/>
                <a:cs typeface="Times New Roman"/>
                <a:sym typeface="Times New Roman"/>
              </a:rPr>
              <a:t> restrain </a:t>
            </a:r>
            <a:r>
              <a:rPr lang="en-US" sz="3500" b="1" dirty="0" err="1">
                <a:solidFill>
                  <a:srgbClr val="000000"/>
                </a:solidFill>
                <a:highlight>
                  <a:srgbClr val="FFFFFF"/>
                </a:highlight>
                <a:latin typeface="Times New Roman"/>
                <a:ea typeface="Times New Roman"/>
                <a:cs typeface="Times New Roman"/>
                <a:sym typeface="Times New Roman"/>
              </a:rPr>
              <a:t>adalah</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untuk</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memberikan</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keamanan</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fisik</a:t>
            </a:r>
            <a:r>
              <a:rPr lang="en-US" sz="3500" b="1" dirty="0">
                <a:solidFill>
                  <a:srgbClr val="000000"/>
                </a:solidFill>
                <a:highlight>
                  <a:srgbClr val="FFFFFF"/>
                </a:highlight>
                <a:latin typeface="Times New Roman"/>
                <a:ea typeface="Times New Roman"/>
                <a:cs typeface="Times New Roman"/>
                <a:sym typeface="Times New Roman"/>
              </a:rPr>
              <a:t> dan </a:t>
            </a:r>
            <a:r>
              <a:rPr lang="en-US" sz="3500" b="1" dirty="0" err="1">
                <a:solidFill>
                  <a:srgbClr val="000000"/>
                </a:solidFill>
                <a:highlight>
                  <a:srgbClr val="FFFFFF"/>
                </a:highlight>
                <a:latin typeface="Times New Roman"/>
                <a:ea typeface="Times New Roman"/>
                <a:cs typeface="Times New Roman"/>
                <a:sym typeface="Times New Roman"/>
              </a:rPr>
              <a:t>psikologis</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bagi</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individu</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tersebut</a:t>
            </a:r>
            <a:r>
              <a:rPr lang="en-US" sz="3500" b="1" dirty="0">
                <a:solidFill>
                  <a:srgbClr val="000000"/>
                </a:solidFill>
                <a:highlight>
                  <a:srgbClr val="FFFFFF"/>
                </a:highlight>
                <a:latin typeface="Times New Roman"/>
                <a:ea typeface="Times New Roman"/>
                <a:cs typeface="Times New Roman"/>
                <a:sym typeface="Times New Roman"/>
              </a:rPr>
              <a:t> dan </a:t>
            </a:r>
            <a:r>
              <a:rPr lang="en-US" sz="3500" b="1" dirty="0" err="1">
                <a:solidFill>
                  <a:srgbClr val="000000"/>
                </a:solidFill>
                <a:highlight>
                  <a:srgbClr val="FFFFFF"/>
                </a:highlight>
                <a:latin typeface="Times New Roman"/>
                <a:ea typeface="Times New Roman"/>
                <a:cs typeface="Times New Roman"/>
                <a:sym typeface="Times New Roman"/>
              </a:rPr>
              <a:t>meningkatkan</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keamanan</a:t>
            </a:r>
            <a:r>
              <a:rPr lang="en-US" sz="3500" b="1" dirty="0">
                <a:solidFill>
                  <a:srgbClr val="000000"/>
                </a:solidFill>
                <a:highlight>
                  <a:srgbClr val="FFFFFF"/>
                </a:highlight>
                <a:latin typeface="Times New Roman"/>
                <a:ea typeface="Times New Roman"/>
                <a:cs typeface="Times New Roman"/>
                <a:sym typeface="Times New Roman"/>
              </a:rPr>
              <a:t> dan </a:t>
            </a:r>
            <a:r>
              <a:rPr lang="en-US" sz="3500" b="1" dirty="0" err="1">
                <a:solidFill>
                  <a:srgbClr val="000000"/>
                </a:solidFill>
                <a:highlight>
                  <a:srgbClr val="FFFFFF"/>
                </a:highlight>
                <a:latin typeface="Times New Roman"/>
                <a:ea typeface="Times New Roman"/>
                <a:cs typeface="Times New Roman"/>
                <a:sym typeface="Times New Roman"/>
              </a:rPr>
              <a:t>kenyamanan</a:t>
            </a:r>
            <a:r>
              <a:rPr lang="en-US" sz="3500" b="1" dirty="0">
                <a:solidFill>
                  <a:srgbClr val="000000"/>
                </a:solidFill>
                <a:highlight>
                  <a:srgbClr val="FFFFFF"/>
                </a:highlight>
                <a:latin typeface="Times New Roman"/>
                <a:ea typeface="Times New Roman"/>
                <a:cs typeface="Times New Roman"/>
                <a:sym typeface="Times New Roman"/>
              </a:rPr>
              <a:t> </a:t>
            </a:r>
            <a:r>
              <a:rPr lang="en-US" sz="3500" b="1" dirty="0" err="1">
                <a:solidFill>
                  <a:srgbClr val="000000"/>
                </a:solidFill>
                <a:highlight>
                  <a:srgbClr val="FFFFFF"/>
                </a:highlight>
                <a:latin typeface="Times New Roman"/>
                <a:ea typeface="Times New Roman"/>
                <a:cs typeface="Times New Roman"/>
                <a:sym typeface="Times New Roman"/>
              </a:rPr>
              <a:t>pasien</a:t>
            </a:r>
            <a:r>
              <a:rPr lang="en-US" sz="3500" b="1" dirty="0">
                <a:solidFill>
                  <a:srgbClr val="000000"/>
                </a:solidFill>
                <a:highlight>
                  <a:srgbClr val="FFFFFF"/>
                </a:highlight>
                <a:latin typeface="Times New Roman"/>
                <a:ea typeface="Times New Roman"/>
                <a:cs typeface="Times New Roman"/>
                <a:sym typeface="Times New Roman"/>
              </a:rPr>
              <a:t>.</a:t>
            </a:r>
            <a:endParaRPr sz="3500" b="1" dirty="0">
              <a:solidFill>
                <a:srgbClr val="000000"/>
              </a:solidFill>
              <a:highlight>
                <a:srgbClr val="FFFFFF"/>
              </a:highlight>
              <a:latin typeface="Times New Roman"/>
              <a:ea typeface="Times New Roman"/>
              <a:cs typeface="Times New Roman"/>
              <a:sym typeface="Times New Roman"/>
            </a:endParaRPr>
          </a:p>
          <a:p>
            <a:pPr marL="0" lvl="0" indent="0" algn="l" rtl="0">
              <a:lnSpc>
                <a:spcPct val="107142"/>
              </a:lnSpc>
              <a:spcBef>
                <a:spcPts val="0"/>
              </a:spcBef>
              <a:spcAft>
                <a:spcPts val="0"/>
              </a:spcAft>
              <a:buClr>
                <a:srgbClr val="909090"/>
              </a:buClr>
              <a:buSzPts val="2800"/>
              <a:buFont typeface="Aleo"/>
              <a:buNone/>
            </a:pPr>
            <a:endParaRPr dirty="0"/>
          </a:p>
        </p:txBody>
      </p:sp>
      <p:sp>
        <p:nvSpPr>
          <p:cNvPr id="513" name="Google Shape;513;p3"/>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None/>
            </a:pPr>
            <a:r>
              <a:rPr lang="en-US" dirty="0" err="1"/>
              <a:t>Jurnal</a:t>
            </a:r>
            <a:r>
              <a:rPr lang="en-US" dirty="0"/>
              <a:t> </a:t>
            </a:r>
            <a:r>
              <a:rPr lang="en-US" dirty="0" err="1"/>
              <a:t>Sosial</a:t>
            </a:r>
            <a:r>
              <a:rPr lang="en-US" dirty="0"/>
              <a:t> Masyarakat</a:t>
            </a:r>
            <a:endParaRPr dirty="0"/>
          </a:p>
        </p:txBody>
      </p:sp>
      <p:sp>
        <p:nvSpPr>
          <p:cNvPr id="514" name="Google Shape;514;p3"/>
          <p:cNvSpPr/>
          <p:nvPr/>
        </p:nvSpPr>
        <p:spPr>
          <a:xfrm>
            <a:off x="805635" y="5729622"/>
            <a:ext cx="1728300" cy="1728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00" b="1" i="0" u="none" strike="noStrike" cap="none">
              <a:solidFill>
                <a:schemeClr val="lt1"/>
              </a:solidFill>
              <a:latin typeface="Aleo"/>
              <a:ea typeface="Aleo"/>
              <a:cs typeface="Aleo"/>
              <a:sym typeface="Aleo"/>
            </a:endParaRPr>
          </a:p>
        </p:txBody>
      </p:sp>
      <p:sp>
        <p:nvSpPr>
          <p:cNvPr id="515" name="Google Shape;515;p3"/>
          <p:cNvSpPr/>
          <p:nvPr/>
        </p:nvSpPr>
        <p:spPr>
          <a:xfrm>
            <a:off x="4755655" y="8233478"/>
            <a:ext cx="1728300" cy="17283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00" b="1" i="0" u="none" strike="noStrike" cap="none">
              <a:solidFill>
                <a:schemeClr val="lt1"/>
              </a:solidFill>
              <a:latin typeface="Aleo"/>
              <a:ea typeface="Aleo"/>
              <a:cs typeface="Aleo"/>
              <a:sym typeface="Aleo"/>
            </a:endParaRPr>
          </a:p>
        </p:txBody>
      </p:sp>
      <p:sp>
        <p:nvSpPr>
          <p:cNvPr id="516" name="Google Shape;516;p3"/>
          <p:cNvSpPr/>
          <p:nvPr/>
        </p:nvSpPr>
        <p:spPr>
          <a:xfrm>
            <a:off x="1469613" y="2588087"/>
            <a:ext cx="1728300" cy="1728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1" i="0" u="none" strike="noStrike" cap="none">
              <a:solidFill>
                <a:schemeClr val="lt1"/>
              </a:solidFill>
              <a:latin typeface="Aleo"/>
              <a:ea typeface="Aleo"/>
              <a:cs typeface="Aleo"/>
              <a:sym typeface="Aleo"/>
            </a:endParaRPr>
          </a:p>
        </p:txBody>
      </p:sp>
      <p:sp>
        <p:nvSpPr>
          <p:cNvPr id="517" name="Google Shape;517;p3"/>
          <p:cNvSpPr/>
          <p:nvPr/>
        </p:nvSpPr>
        <p:spPr>
          <a:xfrm>
            <a:off x="12525273" y="8023818"/>
            <a:ext cx="1728300" cy="1728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1" i="0" u="none" strike="noStrike" cap="none">
              <a:solidFill>
                <a:schemeClr val="lt1"/>
              </a:solidFill>
              <a:latin typeface="Aleo"/>
              <a:ea typeface="Aleo"/>
              <a:cs typeface="Aleo"/>
              <a:sym typeface="Aleo"/>
            </a:endParaRPr>
          </a:p>
        </p:txBody>
      </p:sp>
      <p:sp>
        <p:nvSpPr>
          <p:cNvPr id="518" name="Google Shape;518;p3"/>
          <p:cNvSpPr/>
          <p:nvPr/>
        </p:nvSpPr>
        <p:spPr>
          <a:xfrm>
            <a:off x="9903176" y="8380275"/>
            <a:ext cx="1397400" cy="17283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00" b="1" i="0" u="none" strike="noStrike" cap="none">
              <a:solidFill>
                <a:schemeClr val="lt1"/>
              </a:solidFill>
              <a:latin typeface="Aleo"/>
              <a:ea typeface="Aleo"/>
              <a:cs typeface="Aleo"/>
              <a:sym typeface="Aleo"/>
            </a:endParaRPr>
          </a:p>
        </p:txBody>
      </p:sp>
      <p:sp>
        <p:nvSpPr>
          <p:cNvPr id="519" name="Google Shape;519;p3"/>
          <p:cNvSpPr txBox="1"/>
          <p:nvPr/>
        </p:nvSpPr>
        <p:spPr>
          <a:xfrm>
            <a:off x="3858658" y="6362944"/>
            <a:ext cx="3522300" cy="46170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endParaRPr sz="2400" b="1">
              <a:solidFill>
                <a:schemeClr val="dk1"/>
              </a:solidFill>
              <a:latin typeface="Montserrat"/>
              <a:ea typeface="Montserrat"/>
              <a:cs typeface="Montserrat"/>
              <a:sym typeface="Montserrat"/>
            </a:endParaRPr>
          </a:p>
        </p:txBody>
      </p:sp>
      <p:sp>
        <p:nvSpPr>
          <p:cNvPr id="520" name="Google Shape;520;p3"/>
          <p:cNvSpPr txBox="1"/>
          <p:nvPr/>
        </p:nvSpPr>
        <p:spPr>
          <a:xfrm>
            <a:off x="7343000" y="8866775"/>
            <a:ext cx="3522300" cy="46170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endParaRPr sz="2400" b="1">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461875312"/>
      </p:ext>
    </p:extLst>
  </p:cSld>
  <p:clrMapOvr>
    <a:masterClrMapping/>
  </p:clrMapOvr>
  <p:transition spd="slow" advTm="6847">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4"/>
                                        </p:tgtEl>
                                        <p:attrNameLst>
                                          <p:attrName>style.visibility</p:attrName>
                                        </p:attrNameLst>
                                      </p:cBhvr>
                                      <p:to>
                                        <p:strVal val="visible"/>
                                      </p:to>
                                    </p:set>
                                    <p:animEffect transition="in" filter="fade">
                                      <p:cBhvr>
                                        <p:cTn id="7" dur="500"/>
                                        <p:tgtEl>
                                          <p:spTgt spid="514"/>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515"/>
                                        </p:tgtEl>
                                        <p:attrNameLst>
                                          <p:attrName>style.visibility</p:attrName>
                                        </p:attrNameLst>
                                      </p:cBhvr>
                                      <p:to>
                                        <p:strVal val="visible"/>
                                      </p:to>
                                    </p:set>
                                    <p:animEffect transition="in" filter="fade">
                                      <p:cBhvr>
                                        <p:cTn id="11" dur="500"/>
                                        <p:tgtEl>
                                          <p:spTgt spid="515"/>
                                        </p:tgtEl>
                                      </p:cBhvr>
                                    </p:animEffect>
                                  </p:childTnLst>
                                </p:cTn>
                              </p:par>
                              <p:par>
                                <p:cTn id="12" presetID="2" presetClass="entr" presetSubtype="4" fill="hold" nodeType="withEffect">
                                  <p:stCondLst>
                                    <p:cond delay="500"/>
                                  </p:stCondLst>
                                  <p:childTnLst>
                                    <p:set>
                                      <p:cBhvr>
                                        <p:cTn id="13" dur="1" fill="hold">
                                          <p:stCondLst>
                                            <p:cond delay="0"/>
                                          </p:stCondLst>
                                        </p:cTn>
                                        <p:tgtEl>
                                          <p:spTgt spid="519"/>
                                        </p:tgtEl>
                                        <p:attrNameLst>
                                          <p:attrName>style.visibility</p:attrName>
                                        </p:attrNameLst>
                                      </p:cBhvr>
                                      <p:to>
                                        <p:strVal val="visible"/>
                                      </p:to>
                                    </p:set>
                                    <p:anim calcmode="lin" valueType="num">
                                      <p:cBhvr additive="base">
                                        <p:cTn id="14" dur="400"/>
                                        <p:tgtEl>
                                          <p:spTgt spid="51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nodeType="afterEffect">
                                  <p:stCondLst>
                                    <p:cond delay="500"/>
                                  </p:stCondLst>
                                  <p:childTnLst>
                                    <p:set>
                                      <p:cBhvr>
                                        <p:cTn id="17" dur="1" fill="hold">
                                          <p:stCondLst>
                                            <p:cond delay="0"/>
                                          </p:stCondLst>
                                        </p:cTn>
                                        <p:tgtEl>
                                          <p:spTgt spid="518"/>
                                        </p:tgtEl>
                                        <p:attrNameLst>
                                          <p:attrName>style.visibility</p:attrName>
                                        </p:attrNameLst>
                                      </p:cBhvr>
                                      <p:to>
                                        <p:strVal val="visible"/>
                                      </p:to>
                                    </p:set>
                                    <p:animEffect transition="in" filter="fade">
                                      <p:cBhvr>
                                        <p:cTn id="18" dur="500"/>
                                        <p:tgtEl>
                                          <p:spTgt spid="518"/>
                                        </p:tgtEl>
                                      </p:cBhvr>
                                    </p:animEffect>
                                  </p:childTnLst>
                                </p:cTn>
                              </p:par>
                              <p:par>
                                <p:cTn id="19" presetID="2" presetClass="entr" presetSubtype="4" fill="hold" nodeType="withEffect">
                                  <p:stCondLst>
                                    <p:cond delay="500"/>
                                  </p:stCondLst>
                                  <p:childTnLst>
                                    <p:set>
                                      <p:cBhvr>
                                        <p:cTn id="20" dur="1" fill="hold">
                                          <p:stCondLst>
                                            <p:cond delay="0"/>
                                          </p:stCondLst>
                                        </p:cTn>
                                        <p:tgtEl>
                                          <p:spTgt spid="520"/>
                                        </p:tgtEl>
                                        <p:attrNameLst>
                                          <p:attrName>style.visibility</p:attrName>
                                        </p:attrNameLst>
                                      </p:cBhvr>
                                      <p:to>
                                        <p:strVal val="visible"/>
                                      </p:to>
                                    </p:set>
                                    <p:anim calcmode="lin" valueType="num">
                                      <p:cBhvr additive="base">
                                        <p:cTn id="21" dur="400"/>
                                        <p:tgtEl>
                                          <p:spTgt spid="52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0" presetClass="entr" presetSubtype="0" fill="hold" nodeType="afterEffect">
                                  <p:stCondLst>
                                    <p:cond delay="500"/>
                                  </p:stCondLst>
                                  <p:childTnLst>
                                    <p:set>
                                      <p:cBhvr>
                                        <p:cTn id="24" dur="1" fill="hold">
                                          <p:stCondLst>
                                            <p:cond delay="0"/>
                                          </p:stCondLst>
                                        </p:cTn>
                                        <p:tgtEl>
                                          <p:spTgt spid="517"/>
                                        </p:tgtEl>
                                        <p:attrNameLst>
                                          <p:attrName>style.visibility</p:attrName>
                                        </p:attrNameLst>
                                      </p:cBhvr>
                                      <p:to>
                                        <p:strVal val="visible"/>
                                      </p:to>
                                    </p:set>
                                    <p:animEffect transition="in" filter="fade">
                                      <p:cBhvr>
                                        <p:cTn id="25" dur="500"/>
                                        <p:tgtEl>
                                          <p:spTgt spid="517"/>
                                        </p:tgtEl>
                                      </p:cBhvr>
                                    </p:animEffect>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16"/>
                                        </p:tgtEl>
                                        <p:attrNameLst>
                                          <p:attrName>style.visibility</p:attrName>
                                        </p:attrNameLst>
                                      </p:cBhvr>
                                      <p:to>
                                        <p:strVal val="visible"/>
                                      </p:to>
                                    </p:set>
                                    <p:animEffect transition="in" filter="fade">
                                      <p:cBhvr>
                                        <p:cTn id="29" dur="500"/>
                                        <p:tgtEl>
                                          <p:spTgt spid="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
          <p:cNvSpPr txBox="1">
            <a:spLocks noGrp="1"/>
          </p:cNvSpPr>
          <p:nvPr>
            <p:ph type="ctrTitle"/>
          </p:nvPr>
        </p:nvSpPr>
        <p:spPr>
          <a:xfrm>
            <a:off x="5365800" y="274525"/>
            <a:ext cx="10148100" cy="2448300"/>
          </a:xfrm>
          <a:prstGeom prst="rect">
            <a:avLst/>
          </a:prstGeom>
          <a:noFill/>
          <a:ln>
            <a:noFill/>
          </a:ln>
        </p:spPr>
        <p:txBody>
          <a:bodyPr spcFirstLastPara="1" wrap="square" lIns="163275" tIns="81625" rIns="163275" bIns="81625" anchor="b" anchorCtr="0">
            <a:noAutofit/>
          </a:bodyPr>
          <a:lstStyle/>
          <a:p>
            <a:pPr marL="1828800" lvl="0" indent="-228600" algn="just" rtl="0">
              <a:lnSpc>
                <a:spcPct val="150000"/>
              </a:lnSpc>
              <a:spcBef>
                <a:spcPts val="1200"/>
              </a:spcBef>
              <a:spcAft>
                <a:spcPts val="0"/>
              </a:spcAft>
              <a:buNone/>
            </a:pPr>
            <a:r>
              <a:rPr lang="en-US" sz="5200" dirty="0">
                <a:solidFill>
                  <a:srgbClr val="000000"/>
                </a:solidFill>
                <a:latin typeface="Times New Roman"/>
                <a:ea typeface="Times New Roman"/>
                <a:cs typeface="Times New Roman"/>
                <a:sym typeface="Times New Roman"/>
              </a:rPr>
              <a:t>B. </a:t>
            </a:r>
            <a:r>
              <a:rPr lang="en-US" sz="5200" dirty="0" err="1">
                <a:solidFill>
                  <a:srgbClr val="000000"/>
                </a:solidFill>
                <a:latin typeface="Times New Roman"/>
                <a:ea typeface="Times New Roman"/>
                <a:cs typeface="Times New Roman"/>
                <a:sym typeface="Times New Roman"/>
              </a:rPr>
              <a:t>Metodelogi</a:t>
            </a:r>
            <a:r>
              <a:rPr lang="en-US" sz="5200" dirty="0">
                <a:solidFill>
                  <a:srgbClr val="000000"/>
                </a:solidFill>
                <a:latin typeface="Times New Roman"/>
                <a:ea typeface="Times New Roman"/>
                <a:cs typeface="Times New Roman"/>
                <a:sym typeface="Times New Roman"/>
              </a:rPr>
              <a:t> </a:t>
            </a:r>
            <a:r>
              <a:rPr lang="en-US" sz="5200" dirty="0" err="1">
                <a:solidFill>
                  <a:srgbClr val="000000"/>
                </a:solidFill>
                <a:latin typeface="Times New Roman"/>
                <a:ea typeface="Times New Roman"/>
                <a:cs typeface="Times New Roman"/>
                <a:sym typeface="Times New Roman"/>
              </a:rPr>
              <a:t>Penelitian</a:t>
            </a:r>
            <a:endParaRPr sz="5200" dirty="0">
              <a:solidFill>
                <a:srgbClr val="000000"/>
              </a:solidFill>
              <a:latin typeface="Times New Roman"/>
              <a:ea typeface="Times New Roman"/>
              <a:cs typeface="Times New Roman"/>
              <a:sym typeface="Times New Roman"/>
            </a:endParaRPr>
          </a:p>
          <a:p>
            <a:pPr marL="5029200" lvl="0" indent="0" algn="l" rtl="0">
              <a:lnSpc>
                <a:spcPct val="100000"/>
              </a:lnSpc>
              <a:spcBef>
                <a:spcPts val="0"/>
              </a:spcBef>
              <a:spcAft>
                <a:spcPts val="0"/>
              </a:spcAft>
              <a:buClr>
                <a:schemeClr val="dk1"/>
              </a:buClr>
              <a:buSzPts val="6000"/>
              <a:buFont typeface="Montserrat"/>
              <a:buNone/>
            </a:pPr>
            <a:endParaRPr dirty="0"/>
          </a:p>
        </p:txBody>
      </p:sp>
      <p:sp>
        <p:nvSpPr>
          <p:cNvPr id="526" name="Google Shape;526;p4"/>
          <p:cNvSpPr txBox="1">
            <a:spLocks noGrp="1"/>
          </p:cNvSpPr>
          <p:nvPr>
            <p:ph type="subTitle" idx="1"/>
          </p:nvPr>
        </p:nvSpPr>
        <p:spPr>
          <a:xfrm>
            <a:off x="5577800" y="2986900"/>
            <a:ext cx="12708600" cy="6804300"/>
          </a:xfrm>
          <a:prstGeom prst="rect">
            <a:avLst/>
          </a:prstGeom>
          <a:noFill/>
          <a:ln>
            <a:noFill/>
          </a:ln>
        </p:spPr>
        <p:txBody>
          <a:bodyPr spcFirstLastPara="1" wrap="square" lIns="163275" tIns="81625" rIns="163275" bIns="81625" anchor="t" anchorCtr="0">
            <a:noAutofit/>
          </a:bodyPr>
          <a:lstStyle/>
          <a:p>
            <a:pPr marL="2286000" lvl="3" indent="-393700" algn="just" rtl="0">
              <a:lnSpc>
                <a:spcPct val="150000"/>
              </a:lnSpc>
              <a:spcBef>
                <a:spcPts val="1200"/>
              </a:spcBef>
              <a:spcAft>
                <a:spcPts val="0"/>
              </a:spcAft>
              <a:buClr>
                <a:srgbClr val="000000"/>
              </a:buClr>
              <a:buSzPts val="2600"/>
              <a:buFont typeface="Times New Roman"/>
              <a:buChar char="●"/>
            </a:pPr>
            <a:r>
              <a:rPr lang="en-US" sz="4300" b="1" dirty="0" err="1">
                <a:solidFill>
                  <a:srgbClr val="000000"/>
                </a:solidFill>
                <a:highlight>
                  <a:srgbClr val="FFFFFF"/>
                </a:highlight>
                <a:latin typeface="Times New Roman"/>
                <a:ea typeface="Times New Roman"/>
                <a:cs typeface="Times New Roman"/>
                <a:sym typeface="Times New Roman"/>
              </a:rPr>
              <a:t>Definisi</a:t>
            </a:r>
            <a:r>
              <a:rPr lang="en-US" sz="4300" b="1" dirty="0">
                <a:solidFill>
                  <a:srgbClr val="000000"/>
                </a:solidFill>
                <a:highlight>
                  <a:srgbClr val="FFFFFF"/>
                </a:highlight>
                <a:latin typeface="Times New Roman"/>
                <a:ea typeface="Times New Roman"/>
                <a:cs typeface="Times New Roman"/>
                <a:sym typeface="Times New Roman"/>
              </a:rPr>
              <a:t> </a:t>
            </a:r>
            <a:r>
              <a:rPr lang="en-US" sz="4300" b="1" dirty="0" err="1">
                <a:solidFill>
                  <a:srgbClr val="000000"/>
                </a:solidFill>
                <a:highlight>
                  <a:srgbClr val="FFFFFF"/>
                </a:highlight>
                <a:latin typeface="Times New Roman"/>
                <a:ea typeface="Times New Roman"/>
                <a:cs typeface="Times New Roman"/>
                <a:sym typeface="Times New Roman"/>
              </a:rPr>
              <a:t>dari</a:t>
            </a:r>
            <a:r>
              <a:rPr lang="en-US" sz="4300" b="1" dirty="0">
                <a:solidFill>
                  <a:srgbClr val="000000"/>
                </a:solidFill>
                <a:highlight>
                  <a:srgbClr val="FFFFFF"/>
                </a:highlight>
                <a:latin typeface="Times New Roman"/>
                <a:ea typeface="Times New Roman"/>
                <a:cs typeface="Times New Roman"/>
                <a:sym typeface="Times New Roman"/>
              </a:rPr>
              <a:t> restrain</a:t>
            </a:r>
            <a:endParaRPr sz="4300" b="1" dirty="0">
              <a:solidFill>
                <a:srgbClr val="000000"/>
              </a:solidFill>
              <a:highlight>
                <a:srgbClr val="FFFFFF"/>
              </a:highlight>
              <a:latin typeface="Times New Roman"/>
              <a:ea typeface="Times New Roman"/>
              <a:cs typeface="Times New Roman"/>
              <a:sym typeface="Times New Roman"/>
            </a:endParaRPr>
          </a:p>
          <a:p>
            <a:pPr marL="2286000" lvl="3" indent="-381000" algn="just" rtl="0">
              <a:lnSpc>
                <a:spcPct val="150000"/>
              </a:lnSpc>
              <a:spcBef>
                <a:spcPts val="0"/>
              </a:spcBef>
              <a:spcAft>
                <a:spcPts val="0"/>
              </a:spcAft>
              <a:buClr>
                <a:srgbClr val="000000"/>
              </a:buClr>
              <a:buSzPts val="2400"/>
              <a:buFont typeface="Times New Roman"/>
              <a:buChar char="●"/>
            </a:pPr>
            <a:r>
              <a:rPr lang="en-US" sz="4300" b="1" dirty="0" err="1">
                <a:solidFill>
                  <a:srgbClr val="000000"/>
                </a:solidFill>
                <a:highlight>
                  <a:srgbClr val="FFFFFF"/>
                </a:highlight>
                <a:latin typeface="Times New Roman"/>
                <a:ea typeface="Times New Roman"/>
                <a:cs typeface="Times New Roman"/>
                <a:sym typeface="Times New Roman"/>
              </a:rPr>
              <a:t>Indikasi</a:t>
            </a:r>
            <a:r>
              <a:rPr lang="en-US" sz="4300" b="1" dirty="0">
                <a:solidFill>
                  <a:srgbClr val="000000"/>
                </a:solidFill>
                <a:highlight>
                  <a:srgbClr val="FFFFFF"/>
                </a:highlight>
                <a:latin typeface="Times New Roman"/>
                <a:ea typeface="Times New Roman"/>
                <a:cs typeface="Times New Roman"/>
                <a:sym typeface="Times New Roman"/>
              </a:rPr>
              <a:t> restrain</a:t>
            </a:r>
            <a:endParaRPr sz="4300" b="1" dirty="0">
              <a:solidFill>
                <a:srgbClr val="000000"/>
              </a:solidFill>
              <a:highlight>
                <a:srgbClr val="FFFFFF"/>
              </a:highlight>
              <a:latin typeface="Times New Roman"/>
              <a:ea typeface="Times New Roman"/>
              <a:cs typeface="Times New Roman"/>
              <a:sym typeface="Times New Roman"/>
            </a:endParaRPr>
          </a:p>
          <a:p>
            <a:pPr marL="2286000" lvl="3" indent="-393700" algn="just" rtl="0">
              <a:lnSpc>
                <a:spcPct val="150000"/>
              </a:lnSpc>
              <a:spcBef>
                <a:spcPts val="0"/>
              </a:spcBef>
              <a:spcAft>
                <a:spcPts val="0"/>
              </a:spcAft>
              <a:buClr>
                <a:srgbClr val="000000"/>
              </a:buClr>
              <a:buSzPts val="2600"/>
              <a:buFont typeface="Times New Roman"/>
              <a:buChar char="●"/>
            </a:pPr>
            <a:r>
              <a:rPr lang="en-US" sz="4300" b="1" dirty="0">
                <a:solidFill>
                  <a:srgbClr val="000000"/>
                </a:solidFill>
                <a:highlight>
                  <a:srgbClr val="FFFFFF"/>
                </a:highlight>
                <a:latin typeface="Times New Roman"/>
                <a:ea typeface="Times New Roman"/>
                <a:cs typeface="Times New Roman"/>
                <a:sym typeface="Times New Roman"/>
              </a:rPr>
              <a:t>Hal-</a:t>
            </a:r>
            <a:r>
              <a:rPr lang="en-US" sz="4300" b="1" dirty="0" err="1">
                <a:solidFill>
                  <a:srgbClr val="000000"/>
                </a:solidFill>
                <a:highlight>
                  <a:srgbClr val="FFFFFF"/>
                </a:highlight>
                <a:latin typeface="Times New Roman"/>
                <a:ea typeface="Times New Roman"/>
                <a:cs typeface="Times New Roman"/>
                <a:sym typeface="Times New Roman"/>
              </a:rPr>
              <a:t>hal</a:t>
            </a:r>
            <a:r>
              <a:rPr lang="en-US" sz="4300" b="1" dirty="0">
                <a:solidFill>
                  <a:srgbClr val="000000"/>
                </a:solidFill>
                <a:highlight>
                  <a:srgbClr val="FFFFFF"/>
                </a:highlight>
                <a:latin typeface="Times New Roman"/>
                <a:ea typeface="Times New Roman"/>
                <a:cs typeface="Times New Roman"/>
                <a:sym typeface="Times New Roman"/>
              </a:rPr>
              <a:t> yang </a:t>
            </a:r>
            <a:r>
              <a:rPr lang="en-US" sz="4300" b="1" dirty="0" err="1">
                <a:solidFill>
                  <a:srgbClr val="000000"/>
                </a:solidFill>
                <a:highlight>
                  <a:srgbClr val="FFFFFF"/>
                </a:highlight>
                <a:latin typeface="Times New Roman"/>
                <a:ea typeface="Times New Roman"/>
                <a:cs typeface="Times New Roman"/>
                <a:sym typeface="Times New Roman"/>
              </a:rPr>
              <a:t>perlu</a:t>
            </a:r>
            <a:r>
              <a:rPr lang="en-US" sz="4300" b="1" dirty="0">
                <a:solidFill>
                  <a:srgbClr val="000000"/>
                </a:solidFill>
                <a:highlight>
                  <a:srgbClr val="FFFFFF"/>
                </a:highlight>
                <a:latin typeface="Times New Roman"/>
                <a:ea typeface="Times New Roman"/>
                <a:cs typeface="Times New Roman"/>
                <a:sym typeface="Times New Roman"/>
              </a:rPr>
              <a:t> </a:t>
            </a:r>
            <a:r>
              <a:rPr lang="en-US" sz="4300" b="1" dirty="0" err="1">
                <a:solidFill>
                  <a:srgbClr val="000000"/>
                </a:solidFill>
                <a:highlight>
                  <a:srgbClr val="FFFFFF"/>
                </a:highlight>
                <a:latin typeface="Times New Roman"/>
                <a:ea typeface="Times New Roman"/>
                <a:cs typeface="Times New Roman"/>
                <a:sym typeface="Times New Roman"/>
              </a:rPr>
              <a:t>diperhatikan</a:t>
            </a:r>
            <a:r>
              <a:rPr lang="en-US" sz="4300" b="1" dirty="0">
                <a:solidFill>
                  <a:srgbClr val="000000"/>
                </a:solidFill>
                <a:highlight>
                  <a:srgbClr val="FFFFFF"/>
                </a:highlight>
                <a:latin typeface="Times New Roman"/>
                <a:ea typeface="Times New Roman"/>
                <a:cs typeface="Times New Roman"/>
                <a:sym typeface="Times New Roman"/>
              </a:rPr>
              <a:t> </a:t>
            </a:r>
            <a:r>
              <a:rPr lang="en-US" sz="4300" b="1" dirty="0" err="1">
                <a:solidFill>
                  <a:srgbClr val="000000"/>
                </a:solidFill>
                <a:highlight>
                  <a:srgbClr val="FFFFFF"/>
                </a:highlight>
                <a:latin typeface="Times New Roman"/>
                <a:ea typeface="Times New Roman"/>
                <a:cs typeface="Times New Roman"/>
                <a:sym typeface="Times New Roman"/>
              </a:rPr>
              <a:t>dalam</a:t>
            </a:r>
            <a:r>
              <a:rPr lang="en-US" sz="4300" b="1" dirty="0">
                <a:solidFill>
                  <a:srgbClr val="000000"/>
                </a:solidFill>
                <a:highlight>
                  <a:srgbClr val="FFFFFF"/>
                </a:highlight>
                <a:latin typeface="Times New Roman"/>
                <a:ea typeface="Times New Roman"/>
                <a:cs typeface="Times New Roman"/>
                <a:sym typeface="Times New Roman"/>
              </a:rPr>
              <a:t> </a:t>
            </a:r>
            <a:r>
              <a:rPr lang="en-US" sz="4300" b="1" dirty="0" err="1">
                <a:solidFill>
                  <a:srgbClr val="000000"/>
                </a:solidFill>
                <a:highlight>
                  <a:srgbClr val="FFFFFF"/>
                </a:highlight>
                <a:latin typeface="Times New Roman"/>
                <a:ea typeface="Times New Roman"/>
                <a:cs typeface="Times New Roman"/>
                <a:sym typeface="Times New Roman"/>
              </a:rPr>
              <a:t>penggunaan</a:t>
            </a:r>
            <a:r>
              <a:rPr lang="en-US" sz="4300" b="1" dirty="0">
                <a:solidFill>
                  <a:srgbClr val="000000"/>
                </a:solidFill>
                <a:highlight>
                  <a:srgbClr val="FFFFFF"/>
                </a:highlight>
                <a:latin typeface="Times New Roman"/>
                <a:ea typeface="Times New Roman"/>
                <a:cs typeface="Times New Roman"/>
                <a:sym typeface="Times New Roman"/>
              </a:rPr>
              <a:t> restrain</a:t>
            </a:r>
            <a:endParaRPr sz="4300" b="1" dirty="0">
              <a:solidFill>
                <a:srgbClr val="000000"/>
              </a:solidFill>
              <a:highlight>
                <a:srgbClr val="FFFFFF"/>
              </a:highlight>
              <a:latin typeface="Times New Roman"/>
              <a:ea typeface="Times New Roman"/>
              <a:cs typeface="Times New Roman"/>
              <a:sym typeface="Times New Roman"/>
            </a:endParaRPr>
          </a:p>
          <a:p>
            <a:pPr marL="2286000" lvl="3" indent="-381000" algn="just" rtl="0">
              <a:lnSpc>
                <a:spcPct val="150000"/>
              </a:lnSpc>
              <a:spcBef>
                <a:spcPts val="0"/>
              </a:spcBef>
              <a:spcAft>
                <a:spcPts val="0"/>
              </a:spcAft>
              <a:buClr>
                <a:srgbClr val="000000"/>
              </a:buClr>
              <a:buSzPts val="2400"/>
              <a:buFont typeface="Times New Roman"/>
              <a:buChar char="●"/>
            </a:pPr>
            <a:r>
              <a:rPr lang="en-US" sz="4300" b="1" dirty="0" err="1">
                <a:solidFill>
                  <a:srgbClr val="000000"/>
                </a:solidFill>
                <a:highlight>
                  <a:srgbClr val="FFFFFF"/>
                </a:highlight>
                <a:latin typeface="Times New Roman"/>
                <a:ea typeface="Times New Roman"/>
                <a:cs typeface="Times New Roman"/>
                <a:sym typeface="Times New Roman"/>
              </a:rPr>
              <a:t>Jenis-jenis</a:t>
            </a:r>
            <a:r>
              <a:rPr lang="en-US" sz="4300" b="1" dirty="0">
                <a:solidFill>
                  <a:srgbClr val="000000"/>
                </a:solidFill>
                <a:highlight>
                  <a:srgbClr val="FFFFFF"/>
                </a:highlight>
                <a:latin typeface="Times New Roman"/>
                <a:ea typeface="Times New Roman"/>
                <a:cs typeface="Times New Roman"/>
                <a:sym typeface="Times New Roman"/>
              </a:rPr>
              <a:t> </a:t>
            </a:r>
            <a:r>
              <a:rPr lang="en-US" sz="4300" b="1" dirty="0" err="1">
                <a:solidFill>
                  <a:srgbClr val="000000"/>
                </a:solidFill>
                <a:highlight>
                  <a:srgbClr val="FFFFFF"/>
                </a:highlight>
                <a:latin typeface="Times New Roman"/>
                <a:ea typeface="Times New Roman"/>
                <a:cs typeface="Times New Roman"/>
                <a:sym typeface="Times New Roman"/>
              </a:rPr>
              <a:t>dari</a:t>
            </a:r>
            <a:r>
              <a:rPr lang="en-US" sz="4300" b="1" dirty="0">
                <a:solidFill>
                  <a:srgbClr val="000000"/>
                </a:solidFill>
                <a:highlight>
                  <a:srgbClr val="FFFFFF"/>
                </a:highlight>
                <a:latin typeface="Times New Roman"/>
                <a:ea typeface="Times New Roman"/>
                <a:cs typeface="Times New Roman"/>
                <a:sym typeface="Times New Roman"/>
              </a:rPr>
              <a:t> restrain</a:t>
            </a:r>
            <a:endParaRPr sz="4300" b="1" dirty="0">
              <a:solidFill>
                <a:srgbClr val="000000"/>
              </a:solidFill>
              <a:highlight>
                <a:srgbClr val="FFFFFF"/>
              </a:highlight>
              <a:latin typeface="Times New Roman"/>
              <a:ea typeface="Times New Roman"/>
              <a:cs typeface="Times New Roman"/>
              <a:sym typeface="Times New Roman"/>
            </a:endParaRPr>
          </a:p>
          <a:p>
            <a:pPr marL="2286000" lvl="3" indent="-381000" algn="just" rtl="0">
              <a:lnSpc>
                <a:spcPct val="150000"/>
              </a:lnSpc>
              <a:spcBef>
                <a:spcPts val="0"/>
              </a:spcBef>
              <a:spcAft>
                <a:spcPts val="0"/>
              </a:spcAft>
              <a:buClr>
                <a:srgbClr val="000000"/>
              </a:buClr>
              <a:buSzPts val="2400"/>
              <a:buFont typeface="Times New Roman"/>
              <a:buChar char="●"/>
            </a:pPr>
            <a:r>
              <a:rPr lang="en-US" sz="4300" b="1" dirty="0" err="1">
                <a:solidFill>
                  <a:srgbClr val="000000"/>
                </a:solidFill>
                <a:highlight>
                  <a:srgbClr val="FFFFFF"/>
                </a:highlight>
                <a:latin typeface="Times New Roman"/>
                <a:ea typeface="Times New Roman"/>
                <a:cs typeface="Times New Roman"/>
                <a:sym typeface="Times New Roman"/>
              </a:rPr>
              <a:t>Mencegah</a:t>
            </a:r>
            <a:r>
              <a:rPr lang="en-US" sz="4300" b="1" dirty="0">
                <a:solidFill>
                  <a:srgbClr val="000000"/>
                </a:solidFill>
                <a:highlight>
                  <a:srgbClr val="FFFFFF"/>
                </a:highlight>
                <a:latin typeface="Times New Roman"/>
                <a:ea typeface="Times New Roman"/>
                <a:cs typeface="Times New Roman"/>
                <a:sym typeface="Times New Roman"/>
              </a:rPr>
              <a:t> </a:t>
            </a:r>
            <a:r>
              <a:rPr lang="en-US" sz="4300" b="1" dirty="0" err="1">
                <a:solidFill>
                  <a:srgbClr val="000000"/>
                </a:solidFill>
                <a:highlight>
                  <a:srgbClr val="FFFFFF"/>
                </a:highlight>
                <a:latin typeface="Times New Roman"/>
                <a:ea typeface="Times New Roman"/>
                <a:cs typeface="Times New Roman"/>
                <a:sym typeface="Times New Roman"/>
              </a:rPr>
              <a:t>resiko</a:t>
            </a:r>
            <a:r>
              <a:rPr lang="en-US" sz="4300" b="1" dirty="0">
                <a:solidFill>
                  <a:srgbClr val="000000"/>
                </a:solidFill>
                <a:highlight>
                  <a:srgbClr val="FFFFFF"/>
                </a:highlight>
                <a:latin typeface="Times New Roman"/>
                <a:ea typeface="Times New Roman"/>
                <a:cs typeface="Times New Roman"/>
                <a:sym typeface="Times New Roman"/>
              </a:rPr>
              <a:t> </a:t>
            </a:r>
            <a:r>
              <a:rPr lang="en-US" sz="4300" b="1" dirty="0" err="1">
                <a:solidFill>
                  <a:srgbClr val="000000"/>
                </a:solidFill>
                <a:highlight>
                  <a:srgbClr val="FFFFFF"/>
                </a:highlight>
                <a:latin typeface="Times New Roman"/>
                <a:ea typeface="Times New Roman"/>
                <a:cs typeface="Times New Roman"/>
                <a:sym typeface="Times New Roman"/>
              </a:rPr>
              <a:t>injuri</a:t>
            </a:r>
            <a:r>
              <a:rPr lang="en-US" sz="4300" b="1" dirty="0">
                <a:solidFill>
                  <a:srgbClr val="000000"/>
                </a:solidFill>
                <a:highlight>
                  <a:srgbClr val="FFFFFF"/>
                </a:highlight>
                <a:latin typeface="Times New Roman"/>
                <a:ea typeface="Times New Roman"/>
                <a:cs typeface="Times New Roman"/>
                <a:sym typeface="Times New Roman"/>
              </a:rPr>
              <a:t> </a:t>
            </a:r>
            <a:r>
              <a:rPr lang="en-US" sz="4300" b="1" dirty="0" err="1">
                <a:solidFill>
                  <a:srgbClr val="000000"/>
                </a:solidFill>
                <a:highlight>
                  <a:srgbClr val="FFFFFF"/>
                </a:highlight>
                <a:latin typeface="Times New Roman"/>
                <a:ea typeface="Times New Roman"/>
                <a:cs typeface="Times New Roman"/>
                <a:sym typeface="Times New Roman"/>
              </a:rPr>
              <a:t>penggunaan</a:t>
            </a:r>
            <a:r>
              <a:rPr lang="en-US" sz="4300" b="1" dirty="0">
                <a:solidFill>
                  <a:srgbClr val="000000"/>
                </a:solidFill>
                <a:highlight>
                  <a:srgbClr val="FFFFFF"/>
                </a:highlight>
                <a:latin typeface="Times New Roman"/>
                <a:ea typeface="Times New Roman"/>
                <a:cs typeface="Times New Roman"/>
                <a:sym typeface="Times New Roman"/>
              </a:rPr>
              <a:t> restrain pada </a:t>
            </a:r>
            <a:r>
              <a:rPr lang="en-US" sz="4300" b="1" dirty="0" err="1">
                <a:solidFill>
                  <a:srgbClr val="000000"/>
                </a:solidFill>
                <a:highlight>
                  <a:srgbClr val="FFFFFF"/>
                </a:highlight>
                <a:latin typeface="Times New Roman"/>
                <a:ea typeface="Times New Roman"/>
                <a:cs typeface="Times New Roman"/>
                <a:sym typeface="Times New Roman"/>
              </a:rPr>
              <a:t>pasien</a:t>
            </a:r>
            <a:endParaRPr sz="4300" b="1" dirty="0">
              <a:solidFill>
                <a:srgbClr val="000000"/>
              </a:solidFill>
              <a:highlight>
                <a:srgbClr val="FFFFFF"/>
              </a:highlight>
              <a:latin typeface="Times New Roman"/>
              <a:ea typeface="Times New Roman"/>
              <a:cs typeface="Times New Roman"/>
              <a:sym typeface="Times New Roman"/>
            </a:endParaRPr>
          </a:p>
        </p:txBody>
      </p:sp>
      <p:sp>
        <p:nvSpPr>
          <p:cNvPr id="527" name="Google Shape;527;p4"/>
          <p:cNvSpPr txBox="1">
            <a:spLocks noGrp="1"/>
          </p:cNvSpPr>
          <p:nvPr>
            <p:ph type="body" idx="2"/>
          </p:nvPr>
        </p:nvSpPr>
        <p:spPr>
          <a:xfrm rot="-3600000">
            <a:off x="1161546" y="8413309"/>
            <a:ext cx="5472608" cy="720080"/>
          </a:xfrm>
          <a:prstGeom prst="rect">
            <a:avLst/>
          </a:prstGeom>
          <a:noFill/>
          <a:ln>
            <a:noFill/>
          </a:ln>
        </p:spPr>
        <p:txBody>
          <a:bodyPr spcFirstLastPara="1" wrap="square" lIns="163275" tIns="81625" rIns="163275" bIns="81625" anchor="ctr" anchorCtr="0">
            <a:normAutofit/>
          </a:bodyPr>
          <a:lstStyle/>
          <a:p>
            <a:pPr marL="0" lvl="0" indent="0" algn="r" rtl="0">
              <a:spcBef>
                <a:spcPts val="0"/>
              </a:spcBef>
              <a:spcAft>
                <a:spcPts val="0"/>
              </a:spcAft>
              <a:buClr>
                <a:srgbClr val="F2F2F2"/>
              </a:buClr>
              <a:buSzPts val="3600"/>
              <a:buFont typeface="Aleo Light"/>
              <a:buNone/>
            </a:pPr>
            <a:r>
              <a:rPr lang="en-US" dirty="0" err="1"/>
              <a:t>Pendahuluan</a:t>
            </a:r>
            <a:endParaRPr dirty="0"/>
          </a:p>
        </p:txBody>
      </p:sp>
    </p:spTree>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7"/>
          <p:cNvSpPr txBox="1">
            <a:spLocks noGrp="1"/>
          </p:cNvSpPr>
          <p:nvPr>
            <p:ph type="title"/>
          </p:nvPr>
        </p:nvSpPr>
        <p:spPr>
          <a:xfrm>
            <a:off x="2701900" y="725850"/>
            <a:ext cx="14378700" cy="9015900"/>
          </a:xfrm>
          <a:prstGeom prst="rect">
            <a:avLst/>
          </a:prstGeom>
          <a:noFill/>
          <a:ln>
            <a:noFill/>
          </a:ln>
        </p:spPr>
        <p:txBody>
          <a:bodyPr spcFirstLastPara="1" wrap="square" lIns="163275" tIns="81625" rIns="163275" bIns="81625" anchor="ctr" anchorCtr="0">
            <a:noAutofit/>
          </a:bodyPr>
          <a:lstStyle/>
          <a:p>
            <a:pPr marL="723900" lvl="0" indent="-228600" algn="just" rtl="0">
              <a:lnSpc>
                <a:spcPct val="150000"/>
              </a:lnSpc>
              <a:spcBef>
                <a:spcPts val="1200"/>
              </a:spcBef>
              <a:spcAft>
                <a:spcPts val="0"/>
              </a:spcAft>
              <a:buNone/>
            </a:pPr>
            <a:r>
              <a:rPr lang="en-US" sz="3500">
                <a:solidFill>
                  <a:srgbClr val="000000"/>
                </a:solidFill>
                <a:highlight>
                  <a:srgbClr val="FFFFFF"/>
                </a:highlight>
                <a:latin typeface="Times New Roman"/>
                <a:ea typeface="Times New Roman"/>
                <a:cs typeface="Times New Roman"/>
                <a:sym typeface="Times New Roman"/>
              </a:rPr>
              <a:t>7</a:t>
            </a:r>
            <a:r>
              <a:rPr lang="en-US" sz="3100">
                <a:solidFill>
                  <a:srgbClr val="000000"/>
                </a:solidFill>
                <a:highlight>
                  <a:srgbClr val="FFFFFF"/>
                </a:highlight>
                <a:latin typeface="Times New Roman"/>
                <a:ea typeface="Times New Roman"/>
                <a:cs typeface="Times New Roman"/>
                <a:sym typeface="Times New Roman"/>
              </a:rPr>
              <a:t>  </a:t>
            </a:r>
            <a:r>
              <a:rPr lang="en-US" sz="3600">
                <a:solidFill>
                  <a:srgbClr val="000000"/>
                </a:solidFill>
                <a:highlight>
                  <a:srgbClr val="FFFFFF"/>
                </a:highlight>
                <a:latin typeface="Times New Roman"/>
                <a:ea typeface="Times New Roman"/>
                <a:cs typeface="Times New Roman"/>
                <a:sym typeface="Times New Roman"/>
              </a:rPr>
              <a:t>Pasien dalam keadaan dibawah pengaruh obat</a:t>
            </a:r>
            <a:endParaRPr sz="3600">
              <a:solidFill>
                <a:srgbClr val="000000"/>
              </a:solidFill>
              <a:highlight>
                <a:srgbClr val="FFFFFF"/>
              </a:highlight>
              <a:latin typeface="Times New Roman"/>
              <a:ea typeface="Times New Roman"/>
              <a:cs typeface="Times New Roman"/>
              <a:sym typeface="Times New Roman"/>
            </a:endParaRPr>
          </a:p>
          <a:p>
            <a:pPr marL="723900" lvl="0" indent="-228600" algn="just" rtl="0">
              <a:lnSpc>
                <a:spcPct val="150000"/>
              </a:lnSpc>
              <a:spcBef>
                <a:spcPts val="1200"/>
              </a:spcBef>
              <a:spcAft>
                <a:spcPts val="0"/>
              </a:spcAft>
              <a:buNone/>
            </a:pPr>
            <a:r>
              <a:rPr lang="en-US" sz="3500">
                <a:solidFill>
                  <a:srgbClr val="000000"/>
                </a:solidFill>
                <a:highlight>
                  <a:srgbClr val="FFFFFF"/>
                </a:highlight>
                <a:latin typeface="Times New Roman"/>
                <a:ea typeface="Times New Roman"/>
                <a:cs typeface="Times New Roman"/>
                <a:sym typeface="Times New Roman"/>
              </a:rPr>
              <a:t>8</a:t>
            </a:r>
            <a:r>
              <a:rPr lang="en-US" sz="3600">
                <a:solidFill>
                  <a:srgbClr val="000000"/>
                </a:solidFill>
                <a:highlight>
                  <a:srgbClr val="FFFFFF"/>
                </a:highlight>
                <a:latin typeface="Times New Roman"/>
                <a:ea typeface="Times New Roman"/>
                <a:cs typeface="Times New Roman"/>
                <a:sym typeface="Times New Roman"/>
              </a:rPr>
              <a:t>Ketika keamanan pasien/orang lain yang terlibat dalam perawatan dapat terancam tanpa pengendalian fisik(restrain)</a:t>
            </a:r>
            <a:endParaRPr sz="3600">
              <a:solidFill>
                <a:srgbClr val="000000"/>
              </a:solidFill>
              <a:highlight>
                <a:srgbClr val="FFFFFF"/>
              </a:highlight>
              <a:latin typeface="Times New Roman"/>
              <a:ea typeface="Times New Roman"/>
              <a:cs typeface="Times New Roman"/>
              <a:sym typeface="Times New Roman"/>
            </a:endParaRPr>
          </a:p>
          <a:p>
            <a:pPr marL="723900" lvl="0" indent="-228600" algn="just" rtl="0">
              <a:lnSpc>
                <a:spcPct val="150000"/>
              </a:lnSpc>
              <a:spcBef>
                <a:spcPts val="1200"/>
              </a:spcBef>
              <a:spcAft>
                <a:spcPts val="0"/>
              </a:spcAft>
              <a:buNone/>
            </a:pPr>
            <a:r>
              <a:rPr lang="en-US" sz="3600">
                <a:solidFill>
                  <a:srgbClr val="000000"/>
                </a:solidFill>
                <a:highlight>
                  <a:srgbClr val="FFFFFF"/>
                </a:highlight>
                <a:latin typeface="Times New Roman"/>
                <a:ea typeface="Times New Roman"/>
                <a:cs typeface="Times New Roman"/>
                <a:sym typeface="Times New Roman"/>
              </a:rPr>
              <a:t>9Pasien dengan gangguan jiwa perilaku amuk</a:t>
            </a:r>
            <a:endParaRPr sz="3600">
              <a:solidFill>
                <a:srgbClr val="000000"/>
              </a:solidFill>
              <a:highlight>
                <a:srgbClr val="FFFFFF"/>
              </a:highlight>
              <a:latin typeface="Times New Roman"/>
              <a:ea typeface="Times New Roman"/>
              <a:cs typeface="Times New Roman"/>
              <a:sym typeface="Times New Roman"/>
            </a:endParaRPr>
          </a:p>
          <a:p>
            <a:pPr marL="723900" lvl="0" indent="-228600" algn="just" rtl="0">
              <a:lnSpc>
                <a:spcPct val="150000"/>
              </a:lnSpc>
              <a:spcBef>
                <a:spcPts val="1200"/>
              </a:spcBef>
              <a:spcAft>
                <a:spcPts val="0"/>
              </a:spcAft>
              <a:buNone/>
            </a:pPr>
            <a:r>
              <a:rPr lang="en-US" sz="3600">
                <a:solidFill>
                  <a:srgbClr val="000000"/>
                </a:solidFill>
                <a:highlight>
                  <a:srgbClr val="FFFFFF"/>
                </a:highlight>
                <a:latin typeface="Times New Roman"/>
                <a:ea typeface="Times New Roman"/>
                <a:cs typeface="Times New Roman"/>
                <a:sym typeface="Times New Roman"/>
              </a:rPr>
              <a:t>10 Pasien gelisah, pasien penurunan kesadaran dengan risiko jatuh</a:t>
            </a:r>
            <a:endParaRPr sz="3600">
              <a:solidFill>
                <a:srgbClr val="000000"/>
              </a:solidFill>
              <a:highlight>
                <a:srgbClr val="FFFFFF"/>
              </a:highlight>
              <a:latin typeface="Times New Roman"/>
              <a:ea typeface="Times New Roman"/>
              <a:cs typeface="Times New Roman"/>
              <a:sym typeface="Times New Roman"/>
            </a:endParaRPr>
          </a:p>
          <a:p>
            <a:pPr marL="723900" lvl="0" indent="-228600" algn="just" rtl="0">
              <a:lnSpc>
                <a:spcPct val="150000"/>
              </a:lnSpc>
              <a:spcBef>
                <a:spcPts val="1200"/>
              </a:spcBef>
              <a:spcAft>
                <a:spcPts val="0"/>
              </a:spcAft>
              <a:buNone/>
            </a:pPr>
            <a:r>
              <a:rPr lang="en-US" sz="3600">
                <a:solidFill>
                  <a:srgbClr val="000000"/>
                </a:solidFill>
                <a:highlight>
                  <a:srgbClr val="FFFFFF"/>
                </a:highlight>
                <a:latin typeface="Times New Roman"/>
                <a:ea typeface="Times New Roman"/>
                <a:cs typeface="Times New Roman"/>
                <a:sym typeface="Times New Roman"/>
              </a:rPr>
              <a:t>11.Pasien post pemberian obat penenang, untuk menghindari risiko terjatuh saat kesadarannya pul</a:t>
            </a:r>
            <a:r>
              <a:rPr lang="en-US" sz="3600" b="0">
                <a:solidFill>
                  <a:srgbClr val="000000"/>
                </a:solidFill>
                <a:highlight>
                  <a:srgbClr val="FFFFFF"/>
                </a:highlight>
                <a:latin typeface="Times New Roman"/>
                <a:ea typeface="Times New Roman"/>
                <a:cs typeface="Times New Roman"/>
                <a:sym typeface="Times New Roman"/>
              </a:rPr>
              <a:t>ih</a:t>
            </a:r>
            <a:endParaRPr sz="3600" b="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ts val="6000"/>
              <a:buFont typeface="Montserrat"/>
              <a:buNone/>
            </a:pPr>
            <a:endParaRPr>
              <a:solidFill>
                <a:schemeClr val="accent1"/>
              </a:solidFill>
            </a:endParaRPr>
          </a:p>
        </p:txBody>
      </p:sp>
      <p:sp>
        <p:nvSpPr>
          <p:cNvPr id="552" name="Google Shape;552;p7"/>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None/>
            </a:pPr>
            <a:r>
              <a:rPr lang="en-US" dirty="0" err="1"/>
              <a:t>Metode</a:t>
            </a:r>
            <a:endParaRPr dirty="0"/>
          </a:p>
        </p:txBody>
      </p:sp>
      <p:sp>
        <p:nvSpPr>
          <p:cNvPr id="553" name="Google Shape;553;p7"/>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p>
            <a:pPr lvl="0"/>
            <a:r>
              <a:rPr lang="en-US" dirty="0" err="1"/>
              <a:t>Jurnal</a:t>
            </a:r>
            <a:r>
              <a:rPr lang="en-US" dirty="0"/>
              <a:t> </a:t>
            </a:r>
            <a:r>
              <a:rPr lang="en-US" dirty="0" err="1"/>
              <a:t>Sosial</a:t>
            </a:r>
            <a:r>
              <a:rPr lang="en-US" dirty="0"/>
              <a:t> Masyarakat</a:t>
            </a:r>
          </a:p>
        </p:txBody>
      </p:sp>
      <p:sp>
        <p:nvSpPr>
          <p:cNvPr id="554" name="Google Shape;554;p7"/>
          <p:cNvSpPr txBox="1">
            <a:spLocks noGrp="1"/>
          </p:cNvSpPr>
          <p:nvPr>
            <p:ph type="body" idx="5"/>
          </p:nvPr>
        </p:nvSpPr>
        <p:spPr>
          <a:xfrm rot="-311123">
            <a:off x="2253290" y="8210533"/>
            <a:ext cx="5760000" cy="766544"/>
          </a:xfrm>
          <a:prstGeom prst="rect">
            <a:avLst/>
          </a:prstGeom>
          <a:gradFill>
            <a:gsLst>
              <a:gs pos="0">
                <a:srgbClr val="EF005A">
                  <a:alpha val="0"/>
                </a:srgbClr>
              </a:gs>
              <a:gs pos="50000">
                <a:schemeClr val="accent1"/>
              </a:gs>
              <a:gs pos="100000">
                <a:schemeClr val="accent1"/>
              </a:gs>
            </a:gsLst>
            <a:lin ang="0" scaled="0"/>
          </a:gradFill>
          <a:ln>
            <a:noFill/>
          </a:ln>
          <a:effectLst>
            <a:outerShdw blurRad="76200" sy="23000" kx="-1200000" algn="bl" rotWithShape="0">
              <a:srgbClr val="000000">
                <a:alpha val="20000"/>
              </a:srgbClr>
            </a:outerShdw>
          </a:effectLst>
        </p:spPr>
        <p:txBody>
          <a:bodyPr spcFirstLastPara="1" wrap="square" lIns="163275" tIns="81625" rIns="163275" bIns="81625" anchor="t" anchorCtr="0">
            <a:normAutofit/>
          </a:bodyPr>
          <a:lstStyle/>
          <a:p>
            <a:pPr marL="0" lvl="0" indent="0" algn="l" rtl="0">
              <a:spcBef>
                <a:spcPts val="0"/>
              </a:spcBef>
              <a:spcAft>
                <a:spcPts val="0"/>
              </a:spcAft>
              <a:buClr>
                <a:srgbClr val="D8D8D8"/>
              </a:buClr>
              <a:buSzPts val="3200"/>
              <a:buFont typeface="Aleo"/>
              <a:buNone/>
            </a:pPr>
            <a:endParaRPr/>
          </a:p>
        </p:txBody>
      </p:sp>
      <p:sp>
        <p:nvSpPr>
          <p:cNvPr id="555" name="Google Shape;555;p7"/>
          <p:cNvSpPr txBox="1"/>
          <p:nvPr/>
        </p:nvSpPr>
        <p:spPr>
          <a:xfrm>
            <a:off x="8207102" y="7378650"/>
            <a:ext cx="8241822"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8B8B8B"/>
                </a:solidFill>
                <a:latin typeface="Aleo"/>
                <a:ea typeface="Aleo"/>
                <a:cs typeface="Aleo"/>
                <a:sym typeface="Aleo"/>
              </a:rPr>
              <a:t>”</a:t>
            </a:r>
            <a:endParaRPr sz="3200">
              <a:solidFill>
                <a:srgbClr val="8B8B8B"/>
              </a:solidFill>
              <a:latin typeface="Aleo"/>
              <a:ea typeface="Aleo"/>
              <a:cs typeface="Aleo"/>
              <a:sym typeface="Aleo"/>
            </a:endParaRPr>
          </a:p>
        </p:txBody>
      </p:sp>
    </p:spTree>
    <p:extLst>
      <p:ext uri="{BB962C8B-B14F-4D97-AF65-F5344CB8AC3E}">
        <p14:creationId xmlns:p14="http://schemas.microsoft.com/office/powerpoint/2010/main" val="3469266699"/>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5"/>
                                        </p:tgtEl>
                                        <p:attrNameLst>
                                          <p:attrName>style.visibility</p:attrName>
                                        </p:attrNameLst>
                                      </p:cBhvr>
                                      <p:to>
                                        <p:strVal val="visible"/>
                                      </p:to>
                                    </p:set>
                                    <p:animEffect transition="in" filter="fade">
                                      <p:cBhvr>
                                        <p:cTn id="7" dur="500"/>
                                        <p:tgtEl>
                                          <p:spTgt spid="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7"/>
          <p:cNvSpPr txBox="1">
            <a:spLocks noGrp="1"/>
          </p:cNvSpPr>
          <p:nvPr>
            <p:ph type="title"/>
          </p:nvPr>
        </p:nvSpPr>
        <p:spPr>
          <a:xfrm>
            <a:off x="2701900" y="725850"/>
            <a:ext cx="14378700" cy="9015900"/>
          </a:xfrm>
          <a:prstGeom prst="rect">
            <a:avLst/>
          </a:prstGeom>
          <a:noFill/>
          <a:ln>
            <a:noFill/>
          </a:ln>
        </p:spPr>
        <p:txBody>
          <a:bodyPr spcFirstLastPara="1" wrap="square" lIns="163275" tIns="81625" rIns="163275" bIns="81625" anchor="ctr" anchorCtr="0">
            <a:noAutofit/>
          </a:bodyPr>
          <a:lstStyle/>
          <a:p>
            <a:pPr marL="723900" lvl="0" indent="-228600" algn="just" rtl="0">
              <a:lnSpc>
                <a:spcPct val="150000"/>
              </a:lnSpc>
              <a:spcBef>
                <a:spcPts val="1200"/>
              </a:spcBef>
              <a:spcAft>
                <a:spcPts val="0"/>
              </a:spcAft>
              <a:buNone/>
            </a:pPr>
            <a:r>
              <a:rPr lang="en-US" sz="3500">
                <a:solidFill>
                  <a:srgbClr val="000000"/>
                </a:solidFill>
                <a:highlight>
                  <a:srgbClr val="FFFFFF"/>
                </a:highlight>
                <a:latin typeface="Times New Roman"/>
                <a:ea typeface="Times New Roman"/>
                <a:cs typeface="Times New Roman"/>
                <a:sym typeface="Times New Roman"/>
              </a:rPr>
              <a:t>7</a:t>
            </a:r>
            <a:r>
              <a:rPr lang="en-US" sz="3100">
                <a:solidFill>
                  <a:srgbClr val="000000"/>
                </a:solidFill>
                <a:highlight>
                  <a:srgbClr val="FFFFFF"/>
                </a:highlight>
                <a:latin typeface="Times New Roman"/>
                <a:ea typeface="Times New Roman"/>
                <a:cs typeface="Times New Roman"/>
                <a:sym typeface="Times New Roman"/>
              </a:rPr>
              <a:t>  </a:t>
            </a:r>
            <a:r>
              <a:rPr lang="en-US" sz="3600">
                <a:solidFill>
                  <a:srgbClr val="000000"/>
                </a:solidFill>
                <a:highlight>
                  <a:srgbClr val="FFFFFF"/>
                </a:highlight>
                <a:latin typeface="Times New Roman"/>
                <a:ea typeface="Times New Roman"/>
                <a:cs typeface="Times New Roman"/>
                <a:sym typeface="Times New Roman"/>
              </a:rPr>
              <a:t>Pasien dalam keadaan dibawah pengaruh obat</a:t>
            </a:r>
            <a:endParaRPr sz="3600">
              <a:solidFill>
                <a:srgbClr val="000000"/>
              </a:solidFill>
              <a:highlight>
                <a:srgbClr val="FFFFFF"/>
              </a:highlight>
              <a:latin typeface="Times New Roman"/>
              <a:ea typeface="Times New Roman"/>
              <a:cs typeface="Times New Roman"/>
              <a:sym typeface="Times New Roman"/>
            </a:endParaRPr>
          </a:p>
          <a:p>
            <a:pPr marL="723900" lvl="0" indent="-228600" algn="just" rtl="0">
              <a:lnSpc>
                <a:spcPct val="150000"/>
              </a:lnSpc>
              <a:spcBef>
                <a:spcPts val="1200"/>
              </a:spcBef>
              <a:spcAft>
                <a:spcPts val="0"/>
              </a:spcAft>
              <a:buNone/>
            </a:pPr>
            <a:r>
              <a:rPr lang="en-US" sz="3500">
                <a:solidFill>
                  <a:srgbClr val="000000"/>
                </a:solidFill>
                <a:highlight>
                  <a:srgbClr val="FFFFFF"/>
                </a:highlight>
                <a:latin typeface="Times New Roman"/>
                <a:ea typeface="Times New Roman"/>
                <a:cs typeface="Times New Roman"/>
                <a:sym typeface="Times New Roman"/>
              </a:rPr>
              <a:t>8</a:t>
            </a:r>
            <a:r>
              <a:rPr lang="en-US" sz="3600">
                <a:solidFill>
                  <a:srgbClr val="000000"/>
                </a:solidFill>
                <a:highlight>
                  <a:srgbClr val="FFFFFF"/>
                </a:highlight>
                <a:latin typeface="Times New Roman"/>
                <a:ea typeface="Times New Roman"/>
                <a:cs typeface="Times New Roman"/>
                <a:sym typeface="Times New Roman"/>
              </a:rPr>
              <a:t>Ketika keamanan pasien/orang lain yang terlibat dalam perawatan dapat terancam tanpa pengendalian fisik(restrain)</a:t>
            </a:r>
            <a:endParaRPr sz="3600">
              <a:solidFill>
                <a:srgbClr val="000000"/>
              </a:solidFill>
              <a:highlight>
                <a:srgbClr val="FFFFFF"/>
              </a:highlight>
              <a:latin typeface="Times New Roman"/>
              <a:ea typeface="Times New Roman"/>
              <a:cs typeface="Times New Roman"/>
              <a:sym typeface="Times New Roman"/>
            </a:endParaRPr>
          </a:p>
          <a:p>
            <a:pPr marL="723900" lvl="0" indent="-228600" algn="just" rtl="0">
              <a:lnSpc>
                <a:spcPct val="150000"/>
              </a:lnSpc>
              <a:spcBef>
                <a:spcPts val="1200"/>
              </a:spcBef>
              <a:spcAft>
                <a:spcPts val="0"/>
              </a:spcAft>
              <a:buNone/>
            </a:pPr>
            <a:r>
              <a:rPr lang="en-US" sz="3600">
                <a:solidFill>
                  <a:srgbClr val="000000"/>
                </a:solidFill>
                <a:highlight>
                  <a:srgbClr val="FFFFFF"/>
                </a:highlight>
                <a:latin typeface="Times New Roman"/>
                <a:ea typeface="Times New Roman"/>
                <a:cs typeface="Times New Roman"/>
                <a:sym typeface="Times New Roman"/>
              </a:rPr>
              <a:t>9Pasien dengan gangguan jiwa perilaku amuk</a:t>
            </a:r>
            <a:endParaRPr sz="3600">
              <a:solidFill>
                <a:srgbClr val="000000"/>
              </a:solidFill>
              <a:highlight>
                <a:srgbClr val="FFFFFF"/>
              </a:highlight>
              <a:latin typeface="Times New Roman"/>
              <a:ea typeface="Times New Roman"/>
              <a:cs typeface="Times New Roman"/>
              <a:sym typeface="Times New Roman"/>
            </a:endParaRPr>
          </a:p>
          <a:p>
            <a:pPr marL="723900" lvl="0" indent="-228600" algn="just" rtl="0">
              <a:lnSpc>
                <a:spcPct val="150000"/>
              </a:lnSpc>
              <a:spcBef>
                <a:spcPts val="1200"/>
              </a:spcBef>
              <a:spcAft>
                <a:spcPts val="0"/>
              </a:spcAft>
              <a:buNone/>
            </a:pPr>
            <a:r>
              <a:rPr lang="en-US" sz="3600">
                <a:solidFill>
                  <a:srgbClr val="000000"/>
                </a:solidFill>
                <a:highlight>
                  <a:srgbClr val="FFFFFF"/>
                </a:highlight>
                <a:latin typeface="Times New Roman"/>
                <a:ea typeface="Times New Roman"/>
                <a:cs typeface="Times New Roman"/>
                <a:sym typeface="Times New Roman"/>
              </a:rPr>
              <a:t>10 Pasien gelisah, pasien penurunan kesadaran dengan risiko jatuh</a:t>
            </a:r>
            <a:endParaRPr sz="3600">
              <a:solidFill>
                <a:srgbClr val="000000"/>
              </a:solidFill>
              <a:highlight>
                <a:srgbClr val="FFFFFF"/>
              </a:highlight>
              <a:latin typeface="Times New Roman"/>
              <a:ea typeface="Times New Roman"/>
              <a:cs typeface="Times New Roman"/>
              <a:sym typeface="Times New Roman"/>
            </a:endParaRPr>
          </a:p>
          <a:p>
            <a:pPr marL="723900" lvl="0" indent="-228600" algn="just" rtl="0">
              <a:lnSpc>
                <a:spcPct val="150000"/>
              </a:lnSpc>
              <a:spcBef>
                <a:spcPts val="1200"/>
              </a:spcBef>
              <a:spcAft>
                <a:spcPts val="0"/>
              </a:spcAft>
              <a:buNone/>
            </a:pPr>
            <a:r>
              <a:rPr lang="en-US" sz="3600">
                <a:solidFill>
                  <a:srgbClr val="000000"/>
                </a:solidFill>
                <a:highlight>
                  <a:srgbClr val="FFFFFF"/>
                </a:highlight>
                <a:latin typeface="Times New Roman"/>
                <a:ea typeface="Times New Roman"/>
                <a:cs typeface="Times New Roman"/>
                <a:sym typeface="Times New Roman"/>
              </a:rPr>
              <a:t>11.Pasien post pemberian obat penenang, untuk menghindari risiko terjatuh saat kesadarannya pul</a:t>
            </a:r>
            <a:r>
              <a:rPr lang="en-US" sz="3600" b="0">
                <a:solidFill>
                  <a:srgbClr val="000000"/>
                </a:solidFill>
                <a:highlight>
                  <a:srgbClr val="FFFFFF"/>
                </a:highlight>
                <a:latin typeface="Times New Roman"/>
                <a:ea typeface="Times New Roman"/>
                <a:cs typeface="Times New Roman"/>
                <a:sym typeface="Times New Roman"/>
              </a:rPr>
              <a:t>ih</a:t>
            </a:r>
            <a:endParaRPr sz="3600" b="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ts val="6000"/>
              <a:buFont typeface="Montserrat"/>
              <a:buNone/>
            </a:pPr>
            <a:endParaRPr>
              <a:solidFill>
                <a:schemeClr val="accent1"/>
              </a:solidFill>
            </a:endParaRPr>
          </a:p>
        </p:txBody>
      </p:sp>
      <p:sp>
        <p:nvSpPr>
          <p:cNvPr id="552" name="Google Shape;552;p7"/>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None/>
            </a:pPr>
            <a:r>
              <a:rPr lang="en-US" dirty="0" err="1"/>
              <a:t>Metode</a:t>
            </a:r>
            <a:endParaRPr dirty="0"/>
          </a:p>
        </p:txBody>
      </p:sp>
      <p:sp>
        <p:nvSpPr>
          <p:cNvPr id="553" name="Google Shape;553;p7"/>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p>
            <a:r>
              <a:rPr lang="en-US" dirty="0" err="1"/>
              <a:t>Jurnal</a:t>
            </a:r>
            <a:r>
              <a:rPr lang="en-US" dirty="0"/>
              <a:t> </a:t>
            </a:r>
            <a:r>
              <a:rPr lang="en-US" dirty="0" err="1"/>
              <a:t>Sosial</a:t>
            </a:r>
            <a:r>
              <a:rPr lang="en-US" dirty="0"/>
              <a:t> Masyarakat</a:t>
            </a:r>
          </a:p>
          <a:p>
            <a:pPr marL="0" lvl="0" indent="0" algn="l" rtl="0">
              <a:spcBef>
                <a:spcPts val="0"/>
              </a:spcBef>
              <a:spcAft>
                <a:spcPts val="0"/>
              </a:spcAft>
              <a:buNone/>
            </a:pPr>
            <a:endParaRPr dirty="0"/>
          </a:p>
        </p:txBody>
      </p:sp>
      <p:sp>
        <p:nvSpPr>
          <p:cNvPr id="554" name="Google Shape;554;p7"/>
          <p:cNvSpPr txBox="1">
            <a:spLocks noGrp="1"/>
          </p:cNvSpPr>
          <p:nvPr>
            <p:ph type="body" idx="5"/>
          </p:nvPr>
        </p:nvSpPr>
        <p:spPr>
          <a:xfrm rot="-311123">
            <a:off x="2253290" y="8210533"/>
            <a:ext cx="5760000" cy="766544"/>
          </a:xfrm>
          <a:prstGeom prst="rect">
            <a:avLst/>
          </a:prstGeom>
          <a:gradFill>
            <a:gsLst>
              <a:gs pos="0">
                <a:srgbClr val="EF005A">
                  <a:alpha val="0"/>
                </a:srgbClr>
              </a:gs>
              <a:gs pos="50000">
                <a:schemeClr val="accent1"/>
              </a:gs>
              <a:gs pos="100000">
                <a:schemeClr val="accent1"/>
              </a:gs>
            </a:gsLst>
            <a:lin ang="0" scaled="0"/>
          </a:gradFill>
          <a:ln>
            <a:noFill/>
          </a:ln>
          <a:effectLst>
            <a:outerShdw blurRad="76200" sy="23000" kx="-1200000" algn="bl" rotWithShape="0">
              <a:srgbClr val="000000">
                <a:alpha val="20000"/>
              </a:srgbClr>
            </a:outerShdw>
          </a:effectLst>
        </p:spPr>
        <p:txBody>
          <a:bodyPr spcFirstLastPara="1" wrap="square" lIns="163275" tIns="81625" rIns="163275" bIns="81625" anchor="t" anchorCtr="0">
            <a:normAutofit/>
          </a:bodyPr>
          <a:lstStyle/>
          <a:p>
            <a:pPr marL="0" lvl="0" indent="0" algn="l" rtl="0">
              <a:spcBef>
                <a:spcPts val="0"/>
              </a:spcBef>
              <a:spcAft>
                <a:spcPts val="0"/>
              </a:spcAft>
              <a:buClr>
                <a:srgbClr val="D8D8D8"/>
              </a:buClr>
              <a:buSzPts val="3200"/>
              <a:buFont typeface="Aleo"/>
              <a:buNone/>
            </a:pPr>
            <a:endParaRPr dirty="0"/>
          </a:p>
        </p:txBody>
      </p:sp>
      <p:sp>
        <p:nvSpPr>
          <p:cNvPr id="555" name="Google Shape;555;p7"/>
          <p:cNvSpPr txBox="1"/>
          <p:nvPr/>
        </p:nvSpPr>
        <p:spPr>
          <a:xfrm>
            <a:off x="8207102" y="7378650"/>
            <a:ext cx="8241822"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8B8B8B"/>
                </a:solidFill>
                <a:latin typeface="Aleo"/>
                <a:ea typeface="Aleo"/>
                <a:cs typeface="Aleo"/>
                <a:sym typeface="Aleo"/>
              </a:rPr>
              <a:t>”</a:t>
            </a:r>
            <a:endParaRPr sz="3200">
              <a:solidFill>
                <a:srgbClr val="8B8B8B"/>
              </a:solidFill>
              <a:latin typeface="Aleo"/>
              <a:ea typeface="Aleo"/>
              <a:cs typeface="Aleo"/>
              <a:sym typeface="Aleo"/>
            </a:endParaRPr>
          </a:p>
        </p:txBody>
      </p:sp>
    </p:spTree>
    <p:extLst>
      <p:ext uri="{BB962C8B-B14F-4D97-AF65-F5344CB8AC3E}">
        <p14:creationId xmlns:p14="http://schemas.microsoft.com/office/powerpoint/2010/main" val="40985177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5"/>
                                        </p:tgtEl>
                                        <p:attrNameLst>
                                          <p:attrName>style.visibility</p:attrName>
                                        </p:attrNameLst>
                                      </p:cBhvr>
                                      <p:to>
                                        <p:strVal val="visible"/>
                                      </p:to>
                                    </p:set>
                                    <p:animEffect transition="in" filter="fade">
                                      <p:cBhvr>
                                        <p:cTn id="7" dur="500"/>
                                        <p:tgtEl>
                                          <p:spTgt spid="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5"/>
          <p:cNvSpPr txBox="1">
            <a:spLocks noGrp="1"/>
          </p:cNvSpPr>
          <p:nvPr>
            <p:ph type="title"/>
          </p:nvPr>
        </p:nvSpPr>
        <p:spPr>
          <a:xfrm>
            <a:off x="6844700" y="1"/>
            <a:ext cx="13681500" cy="1859100"/>
          </a:xfrm>
          <a:prstGeom prst="rect">
            <a:avLst/>
          </a:prstGeom>
          <a:noFill/>
          <a:ln>
            <a:noFill/>
          </a:ln>
        </p:spPr>
        <p:txBody>
          <a:bodyPr spcFirstLastPara="1" wrap="square" lIns="163275" tIns="81625" rIns="163275" bIns="81625" anchor="ctr" anchorCtr="0">
            <a:noAutofit/>
          </a:bodyPr>
          <a:lstStyle/>
          <a:p>
            <a:pPr marL="457200" lvl="0" indent="-228600" algn="l" rtl="0">
              <a:lnSpc>
                <a:spcPct val="150000"/>
              </a:lnSpc>
              <a:spcBef>
                <a:spcPts val="1200"/>
              </a:spcBef>
              <a:spcAft>
                <a:spcPts val="0"/>
              </a:spcAft>
              <a:buNone/>
            </a:pPr>
            <a:r>
              <a:rPr lang="en-US" sz="5400" dirty="0">
                <a:solidFill>
                  <a:srgbClr val="000000"/>
                </a:solidFill>
                <a:latin typeface="Times New Roman"/>
                <a:ea typeface="Times New Roman"/>
                <a:cs typeface="Times New Roman"/>
                <a:sym typeface="Times New Roman"/>
              </a:rPr>
              <a:t>C</a:t>
            </a:r>
            <a:r>
              <a:rPr lang="en-US" sz="3300" dirty="0">
                <a:solidFill>
                  <a:srgbClr val="000000"/>
                </a:solidFill>
                <a:latin typeface="Times New Roman"/>
                <a:ea typeface="Times New Roman"/>
                <a:cs typeface="Times New Roman"/>
                <a:sym typeface="Times New Roman"/>
              </a:rPr>
              <a:t>.</a:t>
            </a:r>
            <a:r>
              <a:rPr lang="en-US" sz="2800" b="0" dirty="0">
                <a:solidFill>
                  <a:srgbClr val="000000"/>
                </a:solidFill>
                <a:latin typeface="Times New Roman"/>
                <a:ea typeface="Times New Roman"/>
                <a:cs typeface="Times New Roman"/>
                <a:sym typeface="Times New Roman"/>
              </a:rPr>
              <a:t>    </a:t>
            </a:r>
            <a:r>
              <a:rPr lang="en-US" sz="5600" dirty="0" err="1">
                <a:solidFill>
                  <a:srgbClr val="000000"/>
                </a:solidFill>
                <a:latin typeface="Times New Roman"/>
                <a:ea typeface="Times New Roman"/>
                <a:cs typeface="Times New Roman"/>
                <a:sym typeface="Times New Roman"/>
              </a:rPr>
              <a:t>Pembahasan</a:t>
            </a:r>
            <a:r>
              <a:rPr lang="en-US" sz="5600" dirty="0">
                <a:solidFill>
                  <a:srgbClr val="000000"/>
                </a:solidFill>
                <a:latin typeface="Times New Roman"/>
                <a:ea typeface="Times New Roman"/>
                <a:cs typeface="Times New Roman"/>
                <a:sym typeface="Times New Roman"/>
              </a:rPr>
              <a:t> dan Hasil</a:t>
            </a:r>
            <a:endParaRPr sz="5000" dirty="0">
              <a:solidFill>
                <a:srgbClr val="000000"/>
              </a:solidFill>
              <a:latin typeface="Times New Roman"/>
              <a:ea typeface="Times New Roman"/>
              <a:cs typeface="Times New Roman"/>
              <a:sym typeface="Times New Roman"/>
            </a:endParaRPr>
          </a:p>
          <a:p>
            <a:pPr marL="1828800" lvl="0" indent="0" algn="l" rtl="0">
              <a:spcBef>
                <a:spcPts val="0"/>
              </a:spcBef>
              <a:spcAft>
                <a:spcPts val="0"/>
              </a:spcAft>
              <a:buClr>
                <a:schemeClr val="dk1"/>
              </a:buClr>
              <a:buSzPts val="6000"/>
              <a:buFont typeface="Montserrat"/>
              <a:buNone/>
            </a:pPr>
            <a:endParaRPr dirty="0"/>
          </a:p>
        </p:txBody>
      </p:sp>
      <p:sp>
        <p:nvSpPr>
          <p:cNvPr id="533" name="Google Shape;533;p5"/>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None/>
            </a:pPr>
            <a:r>
              <a:rPr lang="en-US" sz="2800" dirty="0" err="1"/>
              <a:t>Pembahasan</a:t>
            </a:r>
            <a:endParaRPr dirty="0"/>
          </a:p>
        </p:txBody>
      </p:sp>
      <p:sp>
        <p:nvSpPr>
          <p:cNvPr id="534" name="Google Shape;534;p5"/>
          <p:cNvSpPr txBox="1">
            <a:spLocks noGrp="1"/>
          </p:cNvSpPr>
          <p:nvPr>
            <p:ph type="subTitle" idx="1"/>
          </p:nvPr>
        </p:nvSpPr>
        <p:spPr>
          <a:xfrm>
            <a:off x="684818" y="2620826"/>
            <a:ext cx="13853400" cy="4996500"/>
          </a:xfrm>
          <a:prstGeom prst="rect">
            <a:avLst/>
          </a:prstGeom>
          <a:noFill/>
          <a:ln>
            <a:noFill/>
          </a:ln>
        </p:spPr>
        <p:txBody>
          <a:bodyPr spcFirstLastPara="1" wrap="square" lIns="163275" tIns="81625" rIns="163275" bIns="81625" anchor="t" anchorCtr="0">
            <a:noAutofit/>
          </a:bodyPr>
          <a:lstStyle/>
          <a:p>
            <a:pPr marL="1371600" lvl="0" indent="0" algn="l" rtl="0">
              <a:lnSpc>
                <a:spcPct val="107142"/>
              </a:lnSpc>
              <a:spcBef>
                <a:spcPts val="0"/>
              </a:spcBef>
              <a:spcAft>
                <a:spcPts val="0"/>
              </a:spcAft>
              <a:buClr>
                <a:srgbClr val="909090"/>
              </a:buClr>
              <a:buSzPts val="2800"/>
              <a:buFont typeface="Aleo"/>
              <a:buNone/>
            </a:pPr>
            <a:r>
              <a:rPr lang="en-US" sz="3600" b="1" dirty="0">
                <a:solidFill>
                  <a:srgbClr val="000000"/>
                </a:solidFill>
                <a:latin typeface="Times New Roman"/>
                <a:ea typeface="Times New Roman"/>
                <a:cs typeface="Times New Roman"/>
                <a:sym typeface="Times New Roman"/>
              </a:rPr>
              <a:t>Restrain </a:t>
            </a:r>
            <a:r>
              <a:rPr lang="en-US" sz="3600" b="1" dirty="0" err="1">
                <a:solidFill>
                  <a:srgbClr val="000000"/>
                </a:solidFill>
                <a:latin typeface="Times New Roman"/>
                <a:ea typeface="Times New Roman"/>
                <a:cs typeface="Times New Roman"/>
                <a:sym typeface="Times New Roman"/>
              </a:rPr>
              <a:t>merupakan</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suatu</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bentuk</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tindakan</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menggunakan</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tali</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untuk</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mengekang</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atau</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membatasi</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gerakan</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ekstremitas</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individu</a:t>
            </a:r>
            <a:r>
              <a:rPr lang="en-US" sz="3600" b="1" dirty="0">
                <a:solidFill>
                  <a:srgbClr val="000000"/>
                </a:solidFill>
                <a:latin typeface="Times New Roman"/>
                <a:ea typeface="Times New Roman"/>
                <a:cs typeface="Times New Roman"/>
                <a:sym typeface="Times New Roman"/>
              </a:rPr>
              <a:t> yang </a:t>
            </a:r>
            <a:r>
              <a:rPr lang="en-US" sz="3600" b="1" dirty="0" err="1">
                <a:solidFill>
                  <a:srgbClr val="000000"/>
                </a:solidFill>
                <a:latin typeface="Times New Roman"/>
                <a:ea typeface="Times New Roman"/>
                <a:cs typeface="Times New Roman"/>
                <a:sym typeface="Times New Roman"/>
              </a:rPr>
              <a:t>berperilaku</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diluar</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kendali</a:t>
            </a:r>
            <a:r>
              <a:rPr lang="en-US" sz="3600" b="1" dirty="0">
                <a:solidFill>
                  <a:srgbClr val="000000"/>
                </a:solidFill>
                <a:latin typeface="Times New Roman"/>
                <a:ea typeface="Times New Roman"/>
                <a:cs typeface="Times New Roman"/>
                <a:sym typeface="Times New Roman"/>
              </a:rPr>
              <a:t> yang </a:t>
            </a:r>
            <a:r>
              <a:rPr lang="en-US" sz="3600" b="1" dirty="0" err="1">
                <a:solidFill>
                  <a:srgbClr val="000000"/>
                </a:solidFill>
                <a:latin typeface="Times New Roman"/>
                <a:ea typeface="Times New Roman"/>
                <a:cs typeface="Times New Roman"/>
                <a:sym typeface="Times New Roman"/>
              </a:rPr>
              <a:t>bertujuan</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untuk</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memberikan</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keamanan</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fisik</a:t>
            </a:r>
            <a:r>
              <a:rPr lang="en-US" sz="3600" b="1" dirty="0">
                <a:solidFill>
                  <a:srgbClr val="000000"/>
                </a:solidFill>
                <a:latin typeface="Times New Roman"/>
                <a:ea typeface="Times New Roman"/>
                <a:cs typeface="Times New Roman"/>
                <a:sym typeface="Times New Roman"/>
              </a:rPr>
              <a:t> dan </a:t>
            </a:r>
            <a:r>
              <a:rPr lang="en-US" sz="3600" b="1" dirty="0" err="1">
                <a:solidFill>
                  <a:srgbClr val="000000"/>
                </a:solidFill>
                <a:latin typeface="Times New Roman"/>
                <a:ea typeface="Times New Roman"/>
                <a:cs typeface="Times New Roman"/>
                <a:sym typeface="Times New Roman"/>
              </a:rPr>
              <a:t>psikologis</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individu</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Kandar</a:t>
            </a:r>
            <a:r>
              <a:rPr lang="en-US" sz="3600" b="1" dirty="0">
                <a:solidFill>
                  <a:srgbClr val="000000"/>
                </a:solidFill>
                <a:latin typeface="Times New Roman"/>
                <a:ea typeface="Times New Roman"/>
                <a:cs typeface="Times New Roman"/>
                <a:sym typeface="Times New Roman"/>
              </a:rPr>
              <a:t> </a:t>
            </a:r>
            <a:r>
              <a:rPr lang="en-US" sz="3600" b="1" dirty="0" err="1">
                <a:solidFill>
                  <a:srgbClr val="000000"/>
                </a:solidFill>
                <a:latin typeface="Times New Roman"/>
                <a:ea typeface="Times New Roman"/>
                <a:cs typeface="Times New Roman"/>
                <a:sym typeface="Times New Roman"/>
              </a:rPr>
              <a:t>dkk</a:t>
            </a:r>
            <a:r>
              <a:rPr lang="en-US" sz="3600" b="1" dirty="0">
                <a:solidFill>
                  <a:srgbClr val="000000"/>
                </a:solidFill>
                <a:latin typeface="Times New Roman"/>
                <a:ea typeface="Times New Roman"/>
                <a:cs typeface="Times New Roman"/>
                <a:sym typeface="Times New Roman"/>
              </a:rPr>
              <a:t>, 2013).</a:t>
            </a:r>
            <a:r>
              <a:rPr lang="en-US" sz="900" dirty="0">
                <a:solidFill>
                  <a:srgbClr val="000000"/>
                </a:solidFill>
                <a:latin typeface="Times New Roman"/>
                <a:ea typeface="Times New Roman"/>
                <a:cs typeface="Times New Roman"/>
                <a:sym typeface="Times New Roman"/>
              </a:rPr>
              <a:t> </a:t>
            </a:r>
            <a:endParaRPr sz="1600" dirty="0"/>
          </a:p>
        </p:txBody>
      </p:sp>
      <p:sp>
        <p:nvSpPr>
          <p:cNvPr id="535" name="Google Shape;535;p5"/>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None/>
            </a:pPr>
            <a:r>
              <a:rPr lang="en-US"/>
              <a:t>The Power of PowerPoint</a:t>
            </a:r>
            <a:endParaRPr/>
          </a:p>
        </p:txBody>
      </p:sp>
    </p:spTree>
  </p:cSld>
  <p:clrMapOvr>
    <a:masterClrMapping/>
  </p:clrMapOvr>
  <p:transition spd="slow" advTm="2679">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7"/>
          <p:cNvSpPr txBox="1">
            <a:spLocks noGrp="1"/>
          </p:cNvSpPr>
          <p:nvPr>
            <p:ph type="title"/>
          </p:nvPr>
        </p:nvSpPr>
        <p:spPr>
          <a:xfrm>
            <a:off x="2701900" y="725850"/>
            <a:ext cx="14378700" cy="9015900"/>
          </a:xfrm>
          <a:prstGeom prst="rect">
            <a:avLst/>
          </a:prstGeom>
          <a:noFill/>
          <a:ln>
            <a:noFill/>
          </a:ln>
        </p:spPr>
        <p:txBody>
          <a:bodyPr spcFirstLastPara="1" wrap="square" lIns="163275" tIns="81625" rIns="163275" bIns="81625" anchor="ctr" anchorCtr="0">
            <a:noAutofit/>
          </a:bodyPr>
          <a:lstStyle/>
          <a:p>
            <a:pPr marL="723900" lvl="0" indent="-228600" algn="just" rtl="0">
              <a:lnSpc>
                <a:spcPct val="150000"/>
              </a:lnSpc>
              <a:spcBef>
                <a:spcPts val="1200"/>
              </a:spcBef>
              <a:spcAft>
                <a:spcPts val="0"/>
              </a:spcAft>
              <a:buNone/>
            </a:pPr>
            <a:r>
              <a:rPr lang="en-US" sz="3500">
                <a:solidFill>
                  <a:srgbClr val="000000"/>
                </a:solidFill>
                <a:highlight>
                  <a:srgbClr val="FFFFFF"/>
                </a:highlight>
                <a:latin typeface="Times New Roman"/>
                <a:ea typeface="Times New Roman"/>
                <a:cs typeface="Times New Roman"/>
                <a:sym typeface="Times New Roman"/>
              </a:rPr>
              <a:t>7</a:t>
            </a:r>
            <a:r>
              <a:rPr lang="en-US" sz="3100">
                <a:solidFill>
                  <a:srgbClr val="000000"/>
                </a:solidFill>
                <a:highlight>
                  <a:srgbClr val="FFFFFF"/>
                </a:highlight>
                <a:latin typeface="Times New Roman"/>
                <a:ea typeface="Times New Roman"/>
                <a:cs typeface="Times New Roman"/>
                <a:sym typeface="Times New Roman"/>
              </a:rPr>
              <a:t>  </a:t>
            </a:r>
            <a:r>
              <a:rPr lang="en-US" sz="3600">
                <a:solidFill>
                  <a:srgbClr val="000000"/>
                </a:solidFill>
                <a:highlight>
                  <a:srgbClr val="FFFFFF"/>
                </a:highlight>
                <a:latin typeface="Times New Roman"/>
                <a:ea typeface="Times New Roman"/>
                <a:cs typeface="Times New Roman"/>
                <a:sym typeface="Times New Roman"/>
              </a:rPr>
              <a:t>Pasien dalam keadaan dibawah pengaruh obat</a:t>
            </a:r>
            <a:endParaRPr sz="3600">
              <a:solidFill>
                <a:srgbClr val="000000"/>
              </a:solidFill>
              <a:highlight>
                <a:srgbClr val="FFFFFF"/>
              </a:highlight>
              <a:latin typeface="Times New Roman"/>
              <a:ea typeface="Times New Roman"/>
              <a:cs typeface="Times New Roman"/>
              <a:sym typeface="Times New Roman"/>
            </a:endParaRPr>
          </a:p>
          <a:p>
            <a:pPr marL="723900" lvl="0" indent="-228600" algn="just" rtl="0">
              <a:lnSpc>
                <a:spcPct val="150000"/>
              </a:lnSpc>
              <a:spcBef>
                <a:spcPts val="1200"/>
              </a:spcBef>
              <a:spcAft>
                <a:spcPts val="0"/>
              </a:spcAft>
              <a:buNone/>
            </a:pPr>
            <a:r>
              <a:rPr lang="en-US" sz="3500">
                <a:solidFill>
                  <a:srgbClr val="000000"/>
                </a:solidFill>
                <a:highlight>
                  <a:srgbClr val="FFFFFF"/>
                </a:highlight>
                <a:latin typeface="Times New Roman"/>
                <a:ea typeface="Times New Roman"/>
                <a:cs typeface="Times New Roman"/>
                <a:sym typeface="Times New Roman"/>
              </a:rPr>
              <a:t>8</a:t>
            </a:r>
            <a:r>
              <a:rPr lang="en-US" sz="3600">
                <a:solidFill>
                  <a:srgbClr val="000000"/>
                </a:solidFill>
                <a:highlight>
                  <a:srgbClr val="FFFFFF"/>
                </a:highlight>
                <a:latin typeface="Times New Roman"/>
                <a:ea typeface="Times New Roman"/>
                <a:cs typeface="Times New Roman"/>
                <a:sym typeface="Times New Roman"/>
              </a:rPr>
              <a:t>Ketika keamanan pasien/orang lain yang terlibat dalam perawatan dapat terancam tanpa pengendalian fisik(restrain)</a:t>
            </a:r>
            <a:endParaRPr sz="3600">
              <a:solidFill>
                <a:srgbClr val="000000"/>
              </a:solidFill>
              <a:highlight>
                <a:srgbClr val="FFFFFF"/>
              </a:highlight>
              <a:latin typeface="Times New Roman"/>
              <a:ea typeface="Times New Roman"/>
              <a:cs typeface="Times New Roman"/>
              <a:sym typeface="Times New Roman"/>
            </a:endParaRPr>
          </a:p>
          <a:p>
            <a:pPr marL="723900" lvl="0" indent="-228600" algn="just" rtl="0">
              <a:lnSpc>
                <a:spcPct val="150000"/>
              </a:lnSpc>
              <a:spcBef>
                <a:spcPts val="1200"/>
              </a:spcBef>
              <a:spcAft>
                <a:spcPts val="0"/>
              </a:spcAft>
              <a:buNone/>
            </a:pPr>
            <a:r>
              <a:rPr lang="en-US" sz="3600">
                <a:solidFill>
                  <a:srgbClr val="000000"/>
                </a:solidFill>
                <a:highlight>
                  <a:srgbClr val="FFFFFF"/>
                </a:highlight>
                <a:latin typeface="Times New Roman"/>
                <a:ea typeface="Times New Roman"/>
                <a:cs typeface="Times New Roman"/>
                <a:sym typeface="Times New Roman"/>
              </a:rPr>
              <a:t>9Pasien dengan gangguan jiwa perilaku amuk</a:t>
            </a:r>
            <a:endParaRPr sz="3600">
              <a:solidFill>
                <a:srgbClr val="000000"/>
              </a:solidFill>
              <a:highlight>
                <a:srgbClr val="FFFFFF"/>
              </a:highlight>
              <a:latin typeface="Times New Roman"/>
              <a:ea typeface="Times New Roman"/>
              <a:cs typeface="Times New Roman"/>
              <a:sym typeface="Times New Roman"/>
            </a:endParaRPr>
          </a:p>
          <a:p>
            <a:pPr marL="723900" lvl="0" indent="-228600" algn="just" rtl="0">
              <a:lnSpc>
                <a:spcPct val="150000"/>
              </a:lnSpc>
              <a:spcBef>
                <a:spcPts val="1200"/>
              </a:spcBef>
              <a:spcAft>
                <a:spcPts val="0"/>
              </a:spcAft>
              <a:buNone/>
            </a:pPr>
            <a:r>
              <a:rPr lang="en-US" sz="3600">
                <a:solidFill>
                  <a:srgbClr val="000000"/>
                </a:solidFill>
                <a:highlight>
                  <a:srgbClr val="FFFFFF"/>
                </a:highlight>
                <a:latin typeface="Times New Roman"/>
                <a:ea typeface="Times New Roman"/>
                <a:cs typeface="Times New Roman"/>
                <a:sym typeface="Times New Roman"/>
              </a:rPr>
              <a:t>10 Pasien gelisah, pasien penurunan kesadaran dengan risiko jatuh</a:t>
            </a:r>
            <a:endParaRPr sz="3600">
              <a:solidFill>
                <a:srgbClr val="000000"/>
              </a:solidFill>
              <a:highlight>
                <a:srgbClr val="FFFFFF"/>
              </a:highlight>
              <a:latin typeface="Times New Roman"/>
              <a:ea typeface="Times New Roman"/>
              <a:cs typeface="Times New Roman"/>
              <a:sym typeface="Times New Roman"/>
            </a:endParaRPr>
          </a:p>
          <a:p>
            <a:pPr marL="723900" lvl="0" indent="-228600" algn="just" rtl="0">
              <a:lnSpc>
                <a:spcPct val="150000"/>
              </a:lnSpc>
              <a:spcBef>
                <a:spcPts val="1200"/>
              </a:spcBef>
              <a:spcAft>
                <a:spcPts val="0"/>
              </a:spcAft>
              <a:buNone/>
            </a:pPr>
            <a:r>
              <a:rPr lang="en-US" sz="3600">
                <a:solidFill>
                  <a:srgbClr val="000000"/>
                </a:solidFill>
                <a:highlight>
                  <a:srgbClr val="FFFFFF"/>
                </a:highlight>
                <a:latin typeface="Times New Roman"/>
                <a:ea typeface="Times New Roman"/>
                <a:cs typeface="Times New Roman"/>
                <a:sym typeface="Times New Roman"/>
              </a:rPr>
              <a:t>11.Pasien post pemberian obat penenang, untuk menghindari risiko terjatuh saat kesadarannya pul</a:t>
            </a:r>
            <a:r>
              <a:rPr lang="en-US" sz="3600" b="0">
                <a:solidFill>
                  <a:srgbClr val="000000"/>
                </a:solidFill>
                <a:highlight>
                  <a:srgbClr val="FFFFFF"/>
                </a:highlight>
                <a:latin typeface="Times New Roman"/>
                <a:ea typeface="Times New Roman"/>
                <a:cs typeface="Times New Roman"/>
                <a:sym typeface="Times New Roman"/>
              </a:rPr>
              <a:t>ih</a:t>
            </a:r>
            <a:endParaRPr sz="3600" b="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ts val="6000"/>
              <a:buFont typeface="Montserrat"/>
              <a:buNone/>
            </a:pPr>
            <a:endParaRPr>
              <a:solidFill>
                <a:schemeClr val="accent1"/>
              </a:solidFill>
            </a:endParaRPr>
          </a:p>
        </p:txBody>
      </p:sp>
      <p:sp>
        <p:nvSpPr>
          <p:cNvPr id="552" name="Google Shape;552;p7"/>
          <p:cNvSpPr txBox="1">
            <a:spLocks noGrp="1"/>
          </p:cNvSpPr>
          <p:nvPr>
            <p:ph type="sldNum" idx="12"/>
          </p:nvPr>
        </p:nvSpPr>
        <p:spPr>
          <a:xfrm rot="-3600000">
            <a:off x="1343689" y="602791"/>
            <a:ext cx="3037075" cy="547688"/>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None/>
            </a:pPr>
            <a:r>
              <a:rPr lang="en-US" sz="2800" dirty="0" err="1"/>
              <a:t>Pembahasan</a:t>
            </a:r>
            <a:endParaRPr dirty="0"/>
          </a:p>
        </p:txBody>
      </p:sp>
      <p:sp>
        <p:nvSpPr>
          <p:cNvPr id="553" name="Google Shape;553;p7"/>
          <p:cNvSpPr txBox="1">
            <a:spLocks noGrp="1"/>
          </p:cNvSpPr>
          <p:nvPr>
            <p:ph type="ftr" idx="11"/>
          </p:nvPr>
        </p:nvSpPr>
        <p:spPr>
          <a:xfrm rot="-3600000">
            <a:off x="14917674" y="7343482"/>
            <a:ext cx="5790697" cy="547688"/>
          </a:xfrm>
          <a:prstGeom prst="rect">
            <a:avLst/>
          </a:prstGeom>
          <a:noFill/>
          <a:ln>
            <a:noFill/>
          </a:ln>
        </p:spPr>
        <p:txBody>
          <a:bodyPr spcFirstLastPara="1" wrap="square" lIns="163275" tIns="81625" rIns="163275" bIns="81625" anchor="ctr" anchorCtr="0">
            <a:noAutofit/>
          </a:bodyPr>
          <a:lstStyle/>
          <a:p>
            <a:pPr marL="0" lvl="0" indent="0" algn="l" rtl="0">
              <a:spcBef>
                <a:spcPts val="0"/>
              </a:spcBef>
              <a:spcAft>
                <a:spcPts val="0"/>
              </a:spcAft>
              <a:buNone/>
            </a:pPr>
            <a:r>
              <a:rPr lang="en-US"/>
              <a:t>The Power of PowerPoint</a:t>
            </a:r>
            <a:endParaRPr/>
          </a:p>
        </p:txBody>
      </p:sp>
      <p:sp>
        <p:nvSpPr>
          <p:cNvPr id="554" name="Google Shape;554;p7"/>
          <p:cNvSpPr txBox="1">
            <a:spLocks noGrp="1"/>
          </p:cNvSpPr>
          <p:nvPr>
            <p:ph type="body" idx="5"/>
          </p:nvPr>
        </p:nvSpPr>
        <p:spPr>
          <a:xfrm rot="-311123">
            <a:off x="2253290" y="8210533"/>
            <a:ext cx="5760000" cy="766544"/>
          </a:xfrm>
          <a:prstGeom prst="rect">
            <a:avLst/>
          </a:prstGeom>
          <a:gradFill>
            <a:gsLst>
              <a:gs pos="0">
                <a:srgbClr val="EF005A">
                  <a:alpha val="0"/>
                </a:srgbClr>
              </a:gs>
              <a:gs pos="50000">
                <a:schemeClr val="accent1"/>
              </a:gs>
              <a:gs pos="100000">
                <a:schemeClr val="accent1"/>
              </a:gs>
            </a:gsLst>
            <a:lin ang="0" scaled="0"/>
          </a:gradFill>
          <a:ln>
            <a:noFill/>
          </a:ln>
          <a:effectLst>
            <a:outerShdw blurRad="76200" sy="23000" kx="-1200000" algn="bl" rotWithShape="0">
              <a:srgbClr val="000000">
                <a:alpha val="20000"/>
              </a:srgbClr>
            </a:outerShdw>
          </a:effectLst>
        </p:spPr>
        <p:txBody>
          <a:bodyPr spcFirstLastPara="1" wrap="square" lIns="163275" tIns="81625" rIns="163275" bIns="81625" anchor="t" anchorCtr="0">
            <a:normAutofit/>
          </a:bodyPr>
          <a:lstStyle/>
          <a:p>
            <a:pPr marL="0" lvl="0" indent="0" algn="l" rtl="0">
              <a:spcBef>
                <a:spcPts val="0"/>
              </a:spcBef>
              <a:spcAft>
                <a:spcPts val="0"/>
              </a:spcAft>
              <a:buClr>
                <a:srgbClr val="D8D8D8"/>
              </a:buClr>
              <a:buSzPts val="3200"/>
              <a:buFont typeface="Aleo"/>
              <a:buNone/>
            </a:pPr>
            <a:endParaRPr/>
          </a:p>
        </p:txBody>
      </p:sp>
      <p:sp>
        <p:nvSpPr>
          <p:cNvPr id="555" name="Google Shape;555;p7"/>
          <p:cNvSpPr txBox="1"/>
          <p:nvPr/>
        </p:nvSpPr>
        <p:spPr>
          <a:xfrm>
            <a:off x="8207102" y="7378650"/>
            <a:ext cx="8241822"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8B8B8B"/>
                </a:solidFill>
                <a:latin typeface="Aleo"/>
                <a:ea typeface="Aleo"/>
                <a:cs typeface="Aleo"/>
                <a:sym typeface="Aleo"/>
              </a:rPr>
              <a:t>”</a:t>
            </a:r>
            <a:endParaRPr sz="3200">
              <a:solidFill>
                <a:srgbClr val="8B8B8B"/>
              </a:solidFill>
              <a:latin typeface="Aleo"/>
              <a:ea typeface="Aleo"/>
              <a:cs typeface="Aleo"/>
              <a:sym typeface="Aleo"/>
            </a:endParaRPr>
          </a:p>
        </p:txBody>
      </p:sp>
    </p:spTree>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5"/>
                                        </p:tgtEl>
                                        <p:attrNameLst>
                                          <p:attrName>style.visibility</p:attrName>
                                        </p:attrNameLst>
                                      </p:cBhvr>
                                      <p:to>
                                        <p:strVal val="visible"/>
                                      </p:to>
                                    </p:set>
                                    <p:animEffect transition="in" filter="fade">
                                      <p:cBhvr>
                                        <p:cTn id="7" dur="500"/>
                                        <p:tgtEl>
                                          <p:spTgt spid="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neb Title">
  <a:themeElements>
    <a:clrScheme name="Deneb">
      <a:dk1>
        <a:srgbClr val="3F3F3F"/>
      </a:dk1>
      <a:lt1>
        <a:srgbClr val="FFFFFF"/>
      </a:lt1>
      <a:dk2>
        <a:srgbClr val="1F497D"/>
      </a:dk2>
      <a:lt2>
        <a:srgbClr val="EEECE1"/>
      </a:lt2>
      <a:accent1>
        <a:srgbClr val="EF005A"/>
      </a:accent1>
      <a:accent2>
        <a:srgbClr val="F00082"/>
      </a:accent2>
      <a:accent3>
        <a:srgbClr val="A1007E"/>
      </a:accent3>
      <a:accent4>
        <a:srgbClr val="770099"/>
      </a:accent4>
      <a:accent5>
        <a:srgbClr val="4BACC6"/>
      </a:accent5>
      <a:accent6>
        <a:srgbClr val="F79646"/>
      </a:accent6>
      <a:hlink>
        <a:srgbClr val="EF005A"/>
      </a:hlink>
      <a:folHlink>
        <a:srgbClr val="A100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neb Contents">
  <a:themeElements>
    <a:clrScheme name="Deneb">
      <a:dk1>
        <a:srgbClr val="3F3F3F"/>
      </a:dk1>
      <a:lt1>
        <a:srgbClr val="FFFFFF"/>
      </a:lt1>
      <a:dk2>
        <a:srgbClr val="1F497D"/>
      </a:dk2>
      <a:lt2>
        <a:srgbClr val="EEECE1"/>
      </a:lt2>
      <a:accent1>
        <a:srgbClr val="EF005A"/>
      </a:accent1>
      <a:accent2>
        <a:srgbClr val="F00082"/>
      </a:accent2>
      <a:accent3>
        <a:srgbClr val="A1007E"/>
      </a:accent3>
      <a:accent4>
        <a:srgbClr val="770099"/>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622</Words>
  <Application>Microsoft Office PowerPoint</Application>
  <PresentationFormat>Custom</PresentationFormat>
  <Paragraphs>86</Paragraphs>
  <Slides>14</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Montserrat</vt:lpstr>
      <vt:lpstr>Aleo</vt:lpstr>
      <vt:lpstr>Calibri</vt:lpstr>
      <vt:lpstr>Times New Roman</vt:lpstr>
      <vt:lpstr>Arial</vt:lpstr>
      <vt:lpstr>Aleo Light</vt:lpstr>
      <vt:lpstr>Deneb Title</vt:lpstr>
      <vt:lpstr>Deneb Contents</vt:lpstr>
      <vt:lpstr>Pembahasan Jurnal Sosial Masyarakat Pengembangan Teknologi Augmented Reality Sebagai Media Edukasi Masyarakat Terhadap Gizi Buruk</vt:lpstr>
      <vt:lpstr>kelompok 7</vt:lpstr>
      <vt:lpstr>A.    Latar Belakang  </vt:lpstr>
      <vt:lpstr>A.    Latar Belakang  </vt:lpstr>
      <vt:lpstr>B. Metodelogi Penelitian </vt:lpstr>
      <vt:lpstr>7  Pasien dalam keadaan dibawah pengaruh obat 8Ketika keamanan pasien/orang lain yang terlibat dalam perawatan dapat terancam tanpa pengendalian fisik(restrain) 9Pasien dengan gangguan jiwa perilaku amuk 10 Pasien gelisah, pasien penurunan kesadaran dengan risiko jatuh 11.Pasien post pemberian obat penenang, untuk menghindari risiko terjatuh saat kesadarannya pulih </vt:lpstr>
      <vt:lpstr>7  Pasien dalam keadaan dibawah pengaruh obat 8Ketika keamanan pasien/orang lain yang terlibat dalam perawatan dapat terancam tanpa pengendalian fisik(restrain) 9Pasien dengan gangguan jiwa perilaku amuk 10 Pasien gelisah, pasien penurunan kesadaran dengan risiko jatuh 11.Pasien post pemberian obat penenang, untuk menghindari risiko terjatuh saat kesadarannya pulih </vt:lpstr>
      <vt:lpstr>C.    Pembahasan dan Hasil </vt:lpstr>
      <vt:lpstr>7  Pasien dalam keadaan dibawah pengaruh obat 8Ketika keamanan pasien/orang lain yang terlibat dalam perawatan dapat terancam tanpa pengendalian fisik(restrain) 9Pasien dengan gangguan jiwa perilaku amuk 10 Pasien gelisah, pasien penurunan kesadaran dengan risiko jatuh 11.Pasien post pemberian obat penenang, untuk menghindari risiko terjatuh saat kesadarannya pulih </vt:lpstr>
      <vt:lpstr>Antarmuka Pengguna</vt:lpstr>
      <vt:lpstr>Antarmuka Pengguna</vt:lpstr>
      <vt:lpstr>Antarmuka Pengguna</vt:lpstr>
      <vt:lpstr>PowerPoint Presentation</vt:lpstr>
      <vt:lpstr>That’s all.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Pembahasan Jurnal Sosial Masyarakat Pengembangan Teknologi Augmented Reality Sebagai Media Edukasi Masyarakat Terhadap Gizi Buruk</dc:title>
  <dc:creator>Jun</dc:creator>
  <cp:lastModifiedBy>Yusuf Hidayat</cp:lastModifiedBy>
  <cp:revision>1</cp:revision>
  <dcterms:created xsi:type="dcterms:W3CDTF">2014-05-31T17:00:12Z</dcterms:created>
  <dcterms:modified xsi:type="dcterms:W3CDTF">2022-11-19T07:15:34Z</dcterms:modified>
</cp:coreProperties>
</file>