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1"/>
  </p:notesMasterIdLst>
  <p:handoutMasterIdLst>
    <p:handoutMasterId r:id="rId12"/>
  </p:handoutMasterIdLst>
  <p:sldIdLst>
    <p:sldId id="256" r:id="rId4"/>
    <p:sldId id="261" r:id="rId5"/>
    <p:sldId id="264" r:id="rId6"/>
    <p:sldId id="292" r:id="rId7"/>
    <p:sldId id="294" r:id="rId8"/>
    <p:sldId id="298" r:id="rId9"/>
    <p:sldId id="262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3" orient="horz" pos="1983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8FED"/>
    <a:srgbClr val="3967DE"/>
    <a:srgbClr val="26A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9" autoAdjust="0"/>
    <p:restoredTop sz="94660"/>
  </p:normalViewPr>
  <p:slideViewPr>
    <p:cSldViewPr>
      <p:cViewPr varScale="1">
        <p:scale>
          <a:sx n="87" d="100"/>
          <a:sy n="87" d="100"/>
        </p:scale>
        <p:origin x="216" y="84"/>
      </p:cViewPr>
      <p:guideLst>
        <p:guide orient="horz" pos="1620"/>
        <p:guide orient="horz" pos="19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7353627374736"/>
          <c:y val="0.11934540032059297"/>
          <c:w val="0.75426519560504668"/>
          <c:h val="0.9378880890069953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0-6CD9-43AF-B88D-7B176FEDECC9}"/>
              </c:ext>
            </c:extLst>
          </c:dPt>
          <c:dPt>
            <c:idx val="1"/>
            <c:bubble3D val="0"/>
            <c:spPr>
              <a:solidFill>
                <a:schemeClr val="accent4">
                  <a:alpha val="20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6CD9-43AF-B88D-7B176FEDECC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D9-43AF-B88D-7B176FEDEC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2500000000000001E-2"/>
          <c:y val="6.6397085942639003E-2"/>
          <c:w val="0.96458333333333335"/>
          <c:h val="0.86720582811472202"/>
        </c:manualLayout>
      </c:layout>
      <c:barChart>
        <c:barDir val="col"/>
        <c:grouping val="percent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100"/>
        <c:axId val="845273808"/>
        <c:axId val="845279792"/>
      </c:barChart>
      <c:catAx>
        <c:axId val="84527380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845279792"/>
        <c:crosses val="autoZero"/>
        <c:auto val="1"/>
        <c:lblAlgn val="ctr"/>
        <c:lblOffset val="100"/>
        <c:noMultiLvlLbl val="0"/>
      </c:catAx>
      <c:valAx>
        <c:axId val="845279792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8452738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4603495744203879E-3"/>
          <c:y val="6.3117407827583447E-2"/>
          <c:w val="0.99437804559682919"/>
          <c:h val="0.92299783567200611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290487608145588E-2"/>
          <c:y val="5.7022637795275589E-2"/>
          <c:w val="0.83759195610226722"/>
          <c:h val="0.98437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F46F-4CBB-AA08-BAF763097ACB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46F-4CBB-AA08-BAF763097AC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F46F-4CBB-AA08-BAF763097ACB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7-F46F-4CBB-AA08-BAF763097ACB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25</c:v>
                </c:pt>
                <c:pt idx="2">
                  <c:v>20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46F-4CBB-AA08-BAF763097A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B8D37-F2C9-4AA7-9088-A1D556DE4F32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7DA08-A421-428F-B2A2-13165CAF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6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DAEFD-F0CA-40B0-91E7-913D9FD56239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E6118-A8F0-4C13-BF86-10944E626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3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5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C6179DE7-D0F5-4FCE-9D64-2210387C6D0C}"/>
              </a:ext>
            </a:extLst>
          </p:cNvPr>
          <p:cNvSpPr/>
          <p:nvPr userDrawn="1"/>
        </p:nvSpPr>
        <p:spPr>
          <a:xfrm>
            <a:off x="1691680" y="-5100"/>
            <a:ext cx="7286625" cy="4026569"/>
          </a:xfrm>
          <a:custGeom>
            <a:avLst/>
            <a:gdLst>
              <a:gd name="connsiteX0" fmla="*/ 0 w 7296150"/>
              <a:gd name="connsiteY0" fmla="*/ 0 h 4038600"/>
              <a:gd name="connsiteX1" fmla="*/ 523875 w 7296150"/>
              <a:gd name="connsiteY1" fmla="*/ 38100 h 4038600"/>
              <a:gd name="connsiteX2" fmla="*/ 7296150 w 7296150"/>
              <a:gd name="connsiteY2" fmla="*/ 4038600 h 4038600"/>
              <a:gd name="connsiteX3" fmla="*/ 0 w 7296150"/>
              <a:gd name="connsiteY3" fmla="*/ 0 h 4038600"/>
              <a:gd name="connsiteX0" fmla="*/ 0 w 7277100"/>
              <a:gd name="connsiteY0" fmla="*/ 0 h 4000500"/>
              <a:gd name="connsiteX1" fmla="*/ 504825 w 7277100"/>
              <a:gd name="connsiteY1" fmla="*/ 0 h 4000500"/>
              <a:gd name="connsiteX2" fmla="*/ 7277100 w 7277100"/>
              <a:gd name="connsiteY2" fmla="*/ 4000500 h 4000500"/>
              <a:gd name="connsiteX3" fmla="*/ 0 w 7277100"/>
              <a:gd name="connsiteY3" fmla="*/ 0 h 400050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26053"/>
              <a:gd name="connsiteX1" fmla="*/ 514350 w 7286625"/>
              <a:gd name="connsiteY1" fmla="*/ 19050 h 4026053"/>
              <a:gd name="connsiteX2" fmla="*/ 7286625 w 7286625"/>
              <a:gd name="connsiteY2" fmla="*/ 4019550 h 4026053"/>
              <a:gd name="connsiteX3" fmla="*/ 0 w 7286625"/>
              <a:gd name="connsiteY3" fmla="*/ 0 h 4026053"/>
              <a:gd name="connsiteX0" fmla="*/ 0 w 7286625"/>
              <a:gd name="connsiteY0" fmla="*/ 0 h 4029856"/>
              <a:gd name="connsiteX1" fmla="*/ 514350 w 7286625"/>
              <a:gd name="connsiteY1" fmla="*/ 19050 h 4029856"/>
              <a:gd name="connsiteX2" fmla="*/ 7286625 w 7286625"/>
              <a:gd name="connsiteY2" fmla="*/ 4019550 h 4029856"/>
              <a:gd name="connsiteX3" fmla="*/ 0 w 7286625"/>
              <a:gd name="connsiteY3" fmla="*/ 0 h 4029856"/>
              <a:gd name="connsiteX0" fmla="*/ 0 w 7286625"/>
              <a:gd name="connsiteY0" fmla="*/ 0 h 4029856"/>
              <a:gd name="connsiteX1" fmla="*/ 514350 w 7286625"/>
              <a:gd name="connsiteY1" fmla="*/ 19050 h 4029856"/>
              <a:gd name="connsiteX2" fmla="*/ 7286625 w 7286625"/>
              <a:gd name="connsiteY2" fmla="*/ 4019550 h 4029856"/>
              <a:gd name="connsiteX3" fmla="*/ 0 w 7286625"/>
              <a:gd name="connsiteY3" fmla="*/ 0 h 4029856"/>
              <a:gd name="connsiteX0" fmla="*/ 0 w 7286625"/>
              <a:gd name="connsiteY0" fmla="*/ 0 h 4029856"/>
              <a:gd name="connsiteX1" fmla="*/ 514350 w 7286625"/>
              <a:gd name="connsiteY1" fmla="*/ 19050 h 4029856"/>
              <a:gd name="connsiteX2" fmla="*/ 7286625 w 7286625"/>
              <a:gd name="connsiteY2" fmla="*/ 4019550 h 4029856"/>
              <a:gd name="connsiteX3" fmla="*/ 0 w 7286625"/>
              <a:gd name="connsiteY3" fmla="*/ 0 h 4029856"/>
              <a:gd name="connsiteX0" fmla="*/ 0 w 7286625"/>
              <a:gd name="connsiteY0" fmla="*/ 0 h 4029286"/>
              <a:gd name="connsiteX1" fmla="*/ 514350 w 7286625"/>
              <a:gd name="connsiteY1" fmla="*/ 19050 h 4029286"/>
              <a:gd name="connsiteX2" fmla="*/ 7286625 w 7286625"/>
              <a:gd name="connsiteY2" fmla="*/ 4019550 h 4029286"/>
              <a:gd name="connsiteX3" fmla="*/ 0 w 7286625"/>
              <a:gd name="connsiteY3" fmla="*/ 0 h 4029286"/>
              <a:gd name="connsiteX0" fmla="*/ 0 w 7286625"/>
              <a:gd name="connsiteY0" fmla="*/ 0 h 4030399"/>
              <a:gd name="connsiteX1" fmla="*/ 514350 w 7286625"/>
              <a:gd name="connsiteY1" fmla="*/ 19050 h 4030399"/>
              <a:gd name="connsiteX2" fmla="*/ 7286625 w 7286625"/>
              <a:gd name="connsiteY2" fmla="*/ 4019550 h 4030399"/>
              <a:gd name="connsiteX3" fmla="*/ 0 w 7286625"/>
              <a:gd name="connsiteY3" fmla="*/ 0 h 4030399"/>
              <a:gd name="connsiteX0" fmla="*/ 0 w 7286625"/>
              <a:gd name="connsiteY0" fmla="*/ 0 h 4030447"/>
              <a:gd name="connsiteX1" fmla="*/ 514350 w 7286625"/>
              <a:gd name="connsiteY1" fmla="*/ 19050 h 4030447"/>
              <a:gd name="connsiteX2" fmla="*/ 7286625 w 7286625"/>
              <a:gd name="connsiteY2" fmla="*/ 4019550 h 4030447"/>
              <a:gd name="connsiteX3" fmla="*/ 0 w 7286625"/>
              <a:gd name="connsiteY3" fmla="*/ 0 h 4030447"/>
              <a:gd name="connsiteX0" fmla="*/ 0 w 7286625"/>
              <a:gd name="connsiteY0" fmla="*/ 0 h 4030896"/>
              <a:gd name="connsiteX1" fmla="*/ 514350 w 7286625"/>
              <a:gd name="connsiteY1" fmla="*/ 19050 h 4030896"/>
              <a:gd name="connsiteX2" fmla="*/ 7286625 w 7286625"/>
              <a:gd name="connsiteY2" fmla="*/ 4019550 h 4030896"/>
              <a:gd name="connsiteX3" fmla="*/ 0 w 7286625"/>
              <a:gd name="connsiteY3" fmla="*/ 0 h 4030896"/>
              <a:gd name="connsiteX0" fmla="*/ 0 w 7286625"/>
              <a:gd name="connsiteY0" fmla="*/ 0 h 4030896"/>
              <a:gd name="connsiteX1" fmla="*/ 514350 w 7286625"/>
              <a:gd name="connsiteY1" fmla="*/ 9525 h 4030896"/>
              <a:gd name="connsiteX2" fmla="*/ 7286625 w 7286625"/>
              <a:gd name="connsiteY2" fmla="*/ 4019550 h 4030896"/>
              <a:gd name="connsiteX3" fmla="*/ 0 w 7286625"/>
              <a:gd name="connsiteY3" fmla="*/ 0 h 4030896"/>
              <a:gd name="connsiteX0" fmla="*/ 0 w 7286625"/>
              <a:gd name="connsiteY0" fmla="*/ 0 h 4026737"/>
              <a:gd name="connsiteX1" fmla="*/ 514350 w 7286625"/>
              <a:gd name="connsiteY1" fmla="*/ 9525 h 4026737"/>
              <a:gd name="connsiteX2" fmla="*/ 7286625 w 7286625"/>
              <a:gd name="connsiteY2" fmla="*/ 4019550 h 4026737"/>
              <a:gd name="connsiteX3" fmla="*/ 0 w 7286625"/>
              <a:gd name="connsiteY3" fmla="*/ 0 h 4026737"/>
              <a:gd name="connsiteX0" fmla="*/ 0 w 7286625"/>
              <a:gd name="connsiteY0" fmla="*/ 0 h 4026569"/>
              <a:gd name="connsiteX1" fmla="*/ 514350 w 7286625"/>
              <a:gd name="connsiteY1" fmla="*/ 9525 h 4026569"/>
              <a:gd name="connsiteX2" fmla="*/ 7286625 w 7286625"/>
              <a:gd name="connsiteY2" fmla="*/ 4019550 h 4026569"/>
              <a:gd name="connsiteX3" fmla="*/ 0 w 7286625"/>
              <a:gd name="connsiteY3" fmla="*/ 0 h 4026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86625" h="4026569">
                <a:moveTo>
                  <a:pt x="0" y="0"/>
                </a:moveTo>
                <a:lnTo>
                  <a:pt x="514350" y="9525"/>
                </a:lnTo>
                <a:cubicBezTo>
                  <a:pt x="685800" y="1990725"/>
                  <a:pt x="2171700" y="3810000"/>
                  <a:pt x="7286625" y="4019550"/>
                </a:cubicBezTo>
                <a:cubicBezTo>
                  <a:pt x="2543175" y="4156075"/>
                  <a:pt x="304800" y="228282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692" y="3003798"/>
            <a:ext cx="3240212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4155926"/>
            <a:ext cx="324021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1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96FFB94C-B84A-46A3-BF10-6C511C2C85D4}"/>
              </a:ext>
            </a:extLst>
          </p:cNvPr>
          <p:cNvSpPr/>
          <p:nvPr userDrawn="1"/>
        </p:nvSpPr>
        <p:spPr>
          <a:xfrm>
            <a:off x="1828799" y="-5100"/>
            <a:ext cx="7286625" cy="4010593"/>
          </a:xfrm>
          <a:custGeom>
            <a:avLst/>
            <a:gdLst>
              <a:gd name="connsiteX0" fmla="*/ 0 w 7296150"/>
              <a:gd name="connsiteY0" fmla="*/ 0 h 4038600"/>
              <a:gd name="connsiteX1" fmla="*/ 523875 w 7296150"/>
              <a:gd name="connsiteY1" fmla="*/ 38100 h 4038600"/>
              <a:gd name="connsiteX2" fmla="*/ 7296150 w 7296150"/>
              <a:gd name="connsiteY2" fmla="*/ 4038600 h 4038600"/>
              <a:gd name="connsiteX3" fmla="*/ 0 w 7296150"/>
              <a:gd name="connsiteY3" fmla="*/ 0 h 4038600"/>
              <a:gd name="connsiteX0" fmla="*/ 0 w 7277100"/>
              <a:gd name="connsiteY0" fmla="*/ 0 h 4000500"/>
              <a:gd name="connsiteX1" fmla="*/ 504825 w 7277100"/>
              <a:gd name="connsiteY1" fmla="*/ 0 h 4000500"/>
              <a:gd name="connsiteX2" fmla="*/ 7277100 w 7277100"/>
              <a:gd name="connsiteY2" fmla="*/ 4000500 h 4000500"/>
              <a:gd name="connsiteX3" fmla="*/ 0 w 7277100"/>
              <a:gd name="connsiteY3" fmla="*/ 0 h 400050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26053"/>
              <a:gd name="connsiteX1" fmla="*/ 514350 w 7286625"/>
              <a:gd name="connsiteY1" fmla="*/ 19050 h 4026053"/>
              <a:gd name="connsiteX2" fmla="*/ 7286625 w 7286625"/>
              <a:gd name="connsiteY2" fmla="*/ 4019550 h 4026053"/>
              <a:gd name="connsiteX3" fmla="*/ 0 w 7286625"/>
              <a:gd name="connsiteY3" fmla="*/ 0 h 4026053"/>
              <a:gd name="connsiteX0" fmla="*/ 0 w 7286625"/>
              <a:gd name="connsiteY0" fmla="*/ 0 h 4029856"/>
              <a:gd name="connsiteX1" fmla="*/ 514350 w 7286625"/>
              <a:gd name="connsiteY1" fmla="*/ 19050 h 4029856"/>
              <a:gd name="connsiteX2" fmla="*/ 7286625 w 7286625"/>
              <a:gd name="connsiteY2" fmla="*/ 4019550 h 4029856"/>
              <a:gd name="connsiteX3" fmla="*/ 0 w 7286625"/>
              <a:gd name="connsiteY3" fmla="*/ 0 h 4029856"/>
              <a:gd name="connsiteX0" fmla="*/ 0 w 7286625"/>
              <a:gd name="connsiteY0" fmla="*/ 0 h 4029856"/>
              <a:gd name="connsiteX1" fmla="*/ 514350 w 7286625"/>
              <a:gd name="connsiteY1" fmla="*/ 19050 h 4029856"/>
              <a:gd name="connsiteX2" fmla="*/ 7286625 w 7286625"/>
              <a:gd name="connsiteY2" fmla="*/ 4019550 h 4029856"/>
              <a:gd name="connsiteX3" fmla="*/ 0 w 7286625"/>
              <a:gd name="connsiteY3" fmla="*/ 0 h 4029856"/>
              <a:gd name="connsiteX0" fmla="*/ 0 w 7286625"/>
              <a:gd name="connsiteY0" fmla="*/ 0 h 4029856"/>
              <a:gd name="connsiteX1" fmla="*/ 514350 w 7286625"/>
              <a:gd name="connsiteY1" fmla="*/ 19050 h 4029856"/>
              <a:gd name="connsiteX2" fmla="*/ 7286625 w 7286625"/>
              <a:gd name="connsiteY2" fmla="*/ 4019550 h 4029856"/>
              <a:gd name="connsiteX3" fmla="*/ 0 w 7286625"/>
              <a:gd name="connsiteY3" fmla="*/ 0 h 4029856"/>
              <a:gd name="connsiteX0" fmla="*/ 0 w 7286625"/>
              <a:gd name="connsiteY0" fmla="*/ 0 h 4029286"/>
              <a:gd name="connsiteX1" fmla="*/ 514350 w 7286625"/>
              <a:gd name="connsiteY1" fmla="*/ 19050 h 4029286"/>
              <a:gd name="connsiteX2" fmla="*/ 7286625 w 7286625"/>
              <a:gd name="connsiteY2" fmla="*/ 4019550 h 4029286"/>
              <a:gd name="connsiteX3" fmla="*/ 0 w 7286625"/>
              <a:gd name="connsiteY3" fmla="*/ 0 h 4029286"/>
              <a:gd name="connsiteX0" fmla="*/ 0 w 7286625"/>
              <a:gd name="connsiteY0" fmla="*/ 0 h 4030399"/>
              <a:gd name="connsiteX1" fmla="*/ 514350 w 7286625"/>
              <a:gd name="connsiteY1" fmla="*/ 19050 h 4030399"/>
              <a:gd name="connsiteX2" fmla="*/ 7286625 w 7286625"/>
              <a:gd name="connsiteY2" fmla="*/ 4019550 h 4030399"/>
              <a:gd name="connsiteX3" fmla="*/ 0 w 7286625"/>
              <a:gd name="connsiteY3" fmla="*/ 0 h 4030399"/>
              <a:gd name="connsiteX0" fmla="*/ 0 w 7286625"/>
              <a:gd name="connsiteY0" fmla="*/ 0 h 4030447"/>
              <a:gd name="connsiteX1" fmla="*/ 514350 w 7286625"/>
              <a:gd name="connsiteY1" fmla="*/ 19050 h 4030447"/>
              <a:gd name="connsiteX2" fmla="*/ 7286625 w 7286625"/>
              <a:gd name="connsiteY2" fmla="*/ 4019550 h 4030447"/>
              <a:gd name="connsiteX3" fmla="*/ 0 w 7286625"/>
              <a:gd name="connsiteY3" fmla="*/ 0 h 4030447"/>
              <a:gd name="connsiteX0" fmla="*/ 0 w 7286625"/>
              <a:gd name="connsiteY0" fmla="*/ 0 h 4030896"/>
              <a:gd name="connsiteX1" fmla="*/ 514350 w 7286625"/>
              <a:gd name="connsiteY1" fmla="*/ 19050 h 4030896"/>
              <a:gd name="connsiteX2" fmla="*/ 7286625 w 7286625"/>
              <a:gd name="connsiteY2" fmla="*/ 4019550 h 4030896"/>
              <a:gd name="connsiteX3" fmla="*/ 0 w 7286625"/>
              <a:gd name="connsiteY3" fmla="*/ 0 h 4030896"/>
              <a:gd name="connsiteX0" fmla="*/ 0 w 7286625"/>
              <a:gd name="connsiteY0" fmla="*/ 0 h 4030896"/>
              <a:gd name="connsiteX1" fmla="*/ 514350 w 7286625"/>
              <a:gd name="connsiteY1" fmla="*/ 9525 h 4030896"/>
              <a:gd name="connsiteX2" fmla="*/ 7286625 w 7286625"/>
              <a:gd name="connsiteY2" fmla="*/ 4019550 h 4030896"/>
              <a:gd name="connsiteX3" fmla="*/ 0 w 7286625"/>
              <a:gd name="connsiteY3" fmla="*/ 0 h 4030896"/>
              <a:gd name="connsiteX0" fmla="*/ 0 w 7286625"/>
              <a:gd name="connsiteY0" fmla="*/ 0 h 4026737"/>
              <a:gd name="connsiteX1" fmla="*/ 514350 w 7286625"/>
              <a:gd name="connsiteY1" fmla="*/ 9525 h 4026737"/>
              <a:gd name="connsiteX2" fmla="*/ 7286625 w 7286625"/>
              <a:gd name="connsiteY2" fmla="*/ 4019550 h 4026737"/>
              <a:gd name="connsiteX3" fmla="*/ 0 w 7286625"/>
              <a:gd name="connsiteY3" fmla="*/ 0 h 4026737"/>
              <a:gd name="connsiteX0" fmla="*/ 0 w 7286625"/>
              <a:gd name="connsiteY0" fmla="*/ 0 h 4026569"/>
              <a:gd name="connsiteX1" fmla="*/ 514350 w 7286625"/>
              <a:gd name="connsiteY1" fmla="*/ 9525 h 4026569"/>
              <a:gd name="connsiteX2" fmla="*/ 7286625 w 7286625"/>
              <a:gd name="connsiteY2" fmla="*/ 4019550 h 4026569"/>
              <a:gd name="connsiteX3" fmla="*/ 0 w 7286625"/>
              <a:gd name="connsiteY3" fmla="*/ 0 h 4026569"/>
              <a:gd name="connsiteX0" fmla="*/ 0 w 7286625"/>
              <a:gd name="connsiteY0" fmla="*/ 0 h 4007586"/>
              <a:gd name="connsiteX1" fmla="*/ 514350 w 7286625"/>
              <a:gd name="connsiteY1" fmla="*/ 9525 h 4007586"/>
              <a:gd name="connsiteX2" fmla="*/ 7286625 w 7286625"/>
              <a:gd name="connsiteY2" fmla="*/ 4000500 h 4007586"/>
              <a:gd name="connsiteX3" fmla="*/ 0 w 7286625"/>
              <a:gd name="connsiteY3" fmla="*/ 0 h 4007586"/>
              <a:gd name="connsiteX0" fmla="*/ 0 w 7286625"/>
              <a:gd name="connsiteY0" fmla="*/ 0 h 4011694"/>
              <a:gd name="connsiteX1" fmla="*/ 514350 w 7286625"/>
              <a:gd name="connsiteY1" fmla="*/ 9525 h 4011694"/>
              <a:gd name="connsiteX2" fmla="*/ 7286625 w 7286625"/>
              <a:gd name="connsiteY2" fmla="*/ 4000500 h 4011694"/>
              <a:gd name="connsiteX3" fmla="*/ 0 w 7286625"/>
              <a:gd name="connsiteY3" fmla="*/ 0 h 4011694"/>
              <a:gd name="connsiteX0" fmla="*/ 0 w 7286625"/>
              <a:gd name="connsiteY0" fmla="*/ 0 h 4010593"/>
              <a:gd name="connsiteX1" fmla="*/ 514350 w 7286625"/>
              <a:gd name="connsiteY1" fmla="*/ 9525 h 4010593"/>
              <a:gd name="connsiteX2" fmla="*/ 7286625 w 7286625"/>
              <a:gd name="connsiteY2" fmla="*/ 4000500 h 4010593"/>
              <a:gd name="connsiteX3" fmla="*/ 0 w 7286625"/>
              <a:gd name="connsiteY3" fmla="*/ 0 h 401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86625" h="4010593">
                <a:moveTo>
                  <a:pt x="0" y="0"/>
                </a:moveTo>
                <a:lnTo>
                  <a:pt x="514350" y="9525"/>
                </a:lnTo>
                <a:cubicBezTo>
                  <a:pt x="685800" y="1990725"/>
                  <a:pt x="2171700" y="3790950"/>
                  <a:pt x="7286625" y="4000500"/>
                </a:cubicBezTo>
                <a:cubicBezTo>
                  <a:pt x="2562225" y="4165600"/>
                  <a:pt x="304800" y="228282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D7620DE0-0A98-4621-A31C-3F83C507D1C1}"/>
              </a:ext>
            </a:extLst>
          </p:cNvPr>
          <p:cNvSpPr/>
          <p:nvPr userDrawn="1"/>
        </p:nvSpPr>
        <p:spPr>
          <a:xfrm>
            <a:off x="1717249" y="349877"/>
            <a:ext cx="7241060" cy="3745325"/>
          </a:xfrm>
          <a:custGeom>
            <a:avLst/>
            <a:gdLst>
              <a:gd name="connsiteX0" fmla="*/ 0 w 7239000"/>
              <a:gd name="connsiteY0" fmla="*/ 0 h 3733800"/>
              <a:gd name="connsiteX1" fmla="*/ 2047875 w 7239000"/>
              <a:gd name="connsiteY1" fmla="*/ 3486150 h 3733800"/>
              <a:gd name="connsiteX2" fmla="*/ 7239000 w 7239000"/>
              <a:gd name="connsiteY2" fmla="*/ 3733800 h 3733800"/>
              <a:gd name="connsiteX3" fmla="*/ 0 w 7239000"/>
              <a:gd name="connsiteY3" fmla="*/ 0 h 3733800"/>
              <a:gd name="connsiteX0" fmla="*/ 0 w 7239000"/>
              <a:gd name="connsiteY0" fmla="*/ 0 h 3733800"/>
              <a:gd name="connsiteX1" fmla="*/ 2047875 w 7239000"/>
              <a:gd name="connsiteY1" fmla="*/ 3486150 h 3733800"/>
              <a:gd name="connsiteX2" fmla="*/ 7239000 w 7239000"/>
              <a:gd name="connsiteY2" fmla="*/ 3733800 h 3733800"/>
              <a:gd name="connsiteX3" fmla="*/ 0 w 7239000"/>
              <a:gd name="connsiteY3" fmla="*/ 0 h 3733800"/>
              <a:gd name="connsiteX0" fmla="*/ 0 w 7239000"/>
              <a:gd name="connsiteY0" fmla="*/ 0 h 3917737"/>
              <a:gd name="connsiteX1" fmla="*/ 2047875 w 7239000"/>
              <a:gd name="connsiteY1" fmla="*/ 3486150 h 3917737"/>
              <a:gd name="connsiteX2" fmla="*/ 7239000 w 7239000"/>
              <a:gd name="connsiteY2" fmla="*/ 3733800 h 3917737"/>
              <a:gd name="connsiteX3" fmla="*/ 0 w 7239000"/>
              <a:gd name="connsiteY3" fmla="*/ 0 h 3917737"/>
              <a:gd name="connsiteX0" fmla="*/ 0 w 7239000"/>
              <a:gd name="connsiteY0" fmla="*/ 0 h 3917737"/>
              <a:gd name="connsiteX1" fmla="*/ 2047875 w 7239000"/>
              <a:gd name="connsiteY1" fmla="*/ 3486150 h 3917737"/>
              <a:gd name="connsiteX2" fmla="*/ 7239000 w 7239000"/>
              <a:gd name="connsiteY2" fmla="*/ 3733800 h 3917737"/>
              <a:gd name="connsiteX3" fmla="*/ 0 w 7239000"/>
              <a:gd name="connsiteY3" fmla="*/ 0 h 3917737"/>
              <a:gd name="connsiteX0" fmla="*/ 0 w 7239000"/>
              <a:gd name="connsiteY0" fmla="*/ 0 h 3733800"/>
              <a:gd name="connsiteX1" fmla="*/ 7239000 w 7239000"/>
              <a:gd name="connsiteY1" fmla="*/ 3733800 h 3733800"/>
              <a:gd name="connsiteX2" fmla="*/ 0 w 7239000"/>
              <a:gd name="connsiteY2" fmla="*/ 0 h 3733800"/>
              <a:gd name="connsiteX0" fmla="*/ 0 w 7239000"/>
              <a:gd name="connsiteY0" fmla="*/ 0 h 3733800"/>
              <a:gd name="connsiteX1" fmla="*/ 7239000 w 7239000"/>
              <a:gd name="connsiteY1" fmla="*/ 3733800 h 3733800"/>
              <a:gd name="connsiteX2" fmla="*/ 0 w 7239000"/>
              <a:gd name="connsiteY2" fmla="*/ 0 h 3733800"/>
              <a:gd name="connsiteX0" fmla="*/ 0 w 7239000"/>
              <a:gd name="connsiteY0" fmla="*/ 0 h 3733800"/>
              <a:gd name="connsiteX1" fmla="*/ 7239000 w 7239000"/>
              <a:gd name="connsiteY1" fmla="*/ 3733800 h 3733800"/>
              <a:gd name="connsiteX2" fmla="*/ 0 w 7239000"/>
              <a:gd name="connsiteY2" fmla="*/ 0 h 3733800"/>
              <a:gd name="connsiteX0" fmla="*/ 0 w 7239000"/>
              <a:gd name="connsiteY0" fmla="*/ 0 h 3733800"/>
              <a:gd name="connsiteX1" fmla="*/ 7239000 w 7239000"/>
              <a:gd name="connsiteY1" fmla="*/ 3733800 h 3733800"/>
              <a:gd name="connsiteX2" fmla="*/ 0 w 7239000"/>
              <a:gd name="connsiteY2" fmla="*/ 0 h 3733800"/>
              <a:gd name="connsiteX0" fmla="*/ 0 w 7239000"/>
              <a:gd name="connsiteY0" fmla="*/ 0 h 3739418"/>
              <a:gd name="connsiteX1" fmla="*/ 7239000 w 7239000"/>
              <a:gd name="connsiteY1" fmla="*/ 3733800 h 3739418"/>
              <a:gd name="connsiteX2" fmla="*/ 0 w 7239000"/>
              <a:gd name="connsiteY2" fmla="*/ 0 h 3739418"/>
              <a:gd name="connsiteX0" fmla="*/ 0 w 7239000"/>
              <a:gd name="connsiteY0" fmla="*/ 0 h 3741985"/>
              <a:gd name="connsiteX1" fmla="*/ 7239000 w 7239000"/>
              <a:gd name="connsiteY1" fmla="*/ 3733800 h 3741985"/>
              <a:gd name="connsiteX2" fmla="*/ 0 w 7239000"/>
              <a:gd name="connsiteY2" fmla="*/ 0 h 3741985"/>
              <a:gd name="connsiteX0" fmla="*/ 0 w 7239000"/>
              <a:gd name="connsiteY0" fmla="*/ 0 h 3744767"/>
              <a:gd name="connsiteX1" fmla="*/ 7239000 w 7239000"/>
              <a:gd name="connsiteY1" fmla="*/ 3733800 h 3744767"/>
              <a:gd name="connsiteX2" fmla="*/ 0 w 7239000"/>
              <a:gd name="connsiteY2" fmla="*/ 0 h 3744767"/>
              <a:gd name="connsiteX0" fmla="*/ 0 w 7172325"/>
              <a:gd name="connsiteY0" fmla="*/ 0 h 3716342"/>
              <a:gd name="connsiteX1" fmla="*/ 7172325 w 7172325"/>
              <a:gd name="connsiteY1" fmla="*/ 3705225 h 3716342"/>
              <a:gd name="connsiteX2" fmla="*/ 0 w 7172325"/>
              <a:gd name="connsiteY2" fmla="*/ 0 h 3716342"/>
              <a:gd name="connsiteX0" fmla="*/ 0 w 7172325"/>
              <a:gd name="connsiteY0" fmla="*/ 0 h 3716342"/>
              <a:gd name="connsiteX1" fmla="*/ 7172325 w 7172325"/>
              <a:gd name="connsiteY1" fmla="*/ 3705225 h 3716342"/>
              <a:gd name="connsiteX2" fmla="*/ 0 w 7172325"/>
              <a:gd name="connsiteY2" fmla="*/ 0 h 3716342"/>
              <a:gd name="connsiteX0" fmla="*/ 0 w 7172325"/>
              <a:gd name="connsiteY0" fmla="*/ 0 h 3716342"/>
              <a:gd name="connsiteX1" fmla="*/ 7172325 w 7172325"/>
              <a:gd name="connsiteY1" fmla="*/ 3705225 h 3716342"/>
              <a:gd name="connsiteX2" fmla="*/ 0 w 7172325"/>
              <a:gd name="connsiteY2" fmla="*/ 0 h 3716342"/>
              <a:gd name="connsiteX0" fmla="*/ 0 w 7172325"/>
              <a:gd name="connsiteY0" fmla="*/ 0 h 3995335"/>
              <a:gd name="connsiteX1" fmla="*/ 7172325 w 7172325"/>
              <a:gd name="connsiteY1" fmla="*/ 3705225 h 3995335"/>
              <a:gd name="connsiteX2" fmla="*/ 0 w 7172325"/>
              <a:gd name="connsiteY2" fmla="*/ 0 h 3995335"/>
              <a:gd name="connsiteX0" fmla="*/ 0 w 7172325"/>
              <a:gd name="connsiteY0" fmla="*/ 0 h 3995335"/>
              <a:gd name="connsiteX1" fmla="*/ 7172325 w 7172325"/>
              <a:gd name="connsiteY1" fmla="*/ 3705225 h 3995335"/>
              <a:gd name="connsiteX2" fmla="*/ 0 w 7172325"/>
              <a:gd name="connsiteY2" fmla="*/ 0 h 3995335"/>
              <a:gd name="connsiteX0" fmla="*/ 0 w 7172325"/>
              <a:gd name="connsiteY0" fmla="*/ 0 h 3927313"/>
              <a:gd name="connsiteX1" fmla="*/ 7172325 w 7172325"/>
              <a:gd name="connsiteY1" fmla="*/ 3705225 h 3927313"/>
              <a:gd name="connsiteX2" fmla="*/ 0 w 7172325"/>
              <a:gd name="connsiteY2" fmla="*/ 0 h 3927313"/>
              <a:gd name="connsiteX0" fmla="*/ 0 w 7172325"/>
              <a:gd name="connsiteY0" fmla="*/ 0 h 3705225"/>
              <a:gd name="connsiteX1" fmla="*/ 7172325 w 7172325"/>
              <a:gd name="connsiteY1" fmla="*/ 3705225 h 3705225"/>
              <a:gd name="connsiteX2" fmla="*/ 0 w 7172325"/>
              <a:gd name="connsiteY2" fmla="*/ 0 h 3705225"/>
              <a:gd name="connsiteX0" fmla="*/ 0 w 7172325"/>
              <a:gd name="connsiteY0" fmla="*/ 0 h 3975065"/>
              <a:gd name="connsiteX1" fmla="*/ 7172325 w 7172325"/>
              <a:gd name="connsiteY1" fmla="*/ 3705225 h 3975065"/>
              <a:gd name="connsiteX2" fmla="*/ 0 w 7172325"/>
              <a:gd name="connsiteY2" fmla="*/ 0 h 3975065"/>
              <a:gd name="connsiteX0" fmla="*/ 2763 w 7175088"/>
              <a:gd name="connsiteY0" fmla="*/ 0 h 3909670"/>
              <a:gd name="connsiteX1" fmla="*/ 7175088 w 7175088"/>
              <a:gd name="connsiteY1" fmla="*/ 3705225 h 3909670"/>
              <a:gd name="connsiteX2" fmla="*/ 2763 w 7175088"/>
              <a:gd name="connsiteY2" fmla="*/ 0 h 3909670"/>
              <a:gd name="connsiteX0" fmla="*/ 2763 w 7175088"/>
              <a:gd name="connsiteY0" fmla="*/ 0 h 3909670"/>
              <a:gd name="connsiteX1" fmla="*/ 7175088 w 7175088"/>
              <a:gd name="connsiteY1" fmla="*/ 3705225 h 3909670"/>
              <a:gd name="connsiteX2" fmla="*/ 2763 w 7175088"/>
              <a:gd name="connsiteY2" fmla="*/ 0 h 3909670"/>
              <a:gd name="connsiteX0" fmla="*/ 2763 w 7175088"/>
              <a:gd name="connsiteY0" fmla="*/ 0 h 3909670"/>
              <a:gd name="connsiteX1" fmla="*/ 7175088 w 7175088"/>
              <a:gd name="connsiteY1" fmla="*/ 3705225 h 3909670"/>
              <a:gd name="connsiteX2" fmla="*/ 2763 w 7175088"/>
              <a:gd name="connsiteY2" fmla="*/ 0 h 3909670"/>
              <a:gd name="connsiteX0" fmla="*/ 2763 w 7175088"/>
              <a:gd name="connsiteY0" fmla="*/ 0 h 3909670"/>
              <a:gd name="connsiteX1" fmla="*/ 7175088 w 7175088"/>
              <a:gd name="connsiteY1" fmla="*/ 3705225 h 3909670"/>
              <a:gd name="connsiteX2" fmla="*/ 2763 w 7175088"/>
              <a:gd name="connsiteY2" fmla="*/ 0 h 3909670"/>
              <a:gd name="connsiteX0" fmla="*/ 2763 w 7175088"/>
              <a:gd name="connsiteY0" fmla="*/ 0 h 3909670"/>
              <a:gd name="connsiteX1" fmla="*/ 7175088 w 7175088"/>
              <a:gd name="connsiteY1" fmla="*/ 3705225 h 3909670"/>
              <a:gd name="connsiteX2" fmla="*/ 2763 w 7175088"/>
              <a:gd name="connsiteY2" fmla="*/ 0 h 3909670"/>
              <a:gd name="connsiteX0" fmla="*/ 2763 w 7175088"/>
              <a:gd name="connsiteY0" fmla="*/ 0 h 3909670"/>
              <a:gd name="connsiteX1" fmla="*/ 7175088 w 7175088"/>
              <a:gd name="connsiteY1" fmla="*/ 3705225 h 3909670"/>
              <a:gd name="connsiteX2" fmla="*/ 2763 w 7175088"/>
              <a:gd name="connsiteY2" fmla="*/ 0 h 3909670"/>
              <a:gd name="connsiteX0" fmla="*/ 0 w 7172325"/>
              <a:gd name="connsiteY0" fmla="*/ 0 h 3892257"/>
              <a:gd name="connsiteX1" fmla="*/ 7172325 w 7172325"/>
              <a:gd name="connsiteY1" fmla="*/ 3705225 h 3892257"/>
              <a:gd name="connsiteX2" fmla="*/ 0 w 7172325"/>
              <a:gd name="connsiteY2" fmla="*/ 0 h 3892257"/>
              <a:gd name="connsiteX0" fmla="*/ 0 w 7172325"/>
              <a:gd name="connsiteY0" fmla="*/ 0 h 3713751"/>
              <a:gd name="connsiteX1" fmla="*/ 7172325 w 7172325"/>
              <a:gd name="connsiteY1" fmla="*/ 3705225 h 3713751"/>
              <a:gd name="connsiteX2" fmla="*/ 0 w 7172325"/>
              <a:gd name="connsiteY2" fmla="*/ 0 h 3713751"/>
              <a:gd name="connsiteX0" fmla="*/ 0 w 7172325"/>
              <a:gd name="connsiteY0" fmla="*/ 0 h 3719098"/>
              <a:gd name="connsiteX1" fmla="*/ 7172325 w 7172325"/>
              <a:gd name="connsiteY1" fmla="*/ 3705225 h 3719098"/>
              <a:gd name="connsiteX2" fmla="*/ 0 w 7172325"/>
              <a:gd name="connsiteY2" fmla="*/ 0 h 3719098"/>
              <a:gd name="connsiteX0" fmla="*/ 0 w 7172325"/>
              <a:gd name="connsiteY0" fmla="*/ 0 h 3718478"/>
              <a:gd name="connsiteX1" fmla="*/ 7172325 w 7172325"/>
              <a:gd name="connsiteY1" fmla="*/ 3705225 h 3718478"/>
              <a:gd name="connsiteX2" fmla="*/ 0 w 7172325"/>
              <a:gd name="connsiteY2" fmla="*/ 0 h 3718478"/>
              <a:gd name="connsiteX0" fmla="*/ 0 w 7172325"/>
              <a:gd name="connsiteY0" fmla="*/ 0 h 3718478"/>
              <a:gd name="connsiteX1" fmla="*/ 7172325 w 7172325"/>
              <a:gd name="connsiteY1" fmla="*/ 3705225 h 3718478"/>
              <a:gd name="connsiteX2" fmla="*/ 0 w 7172325"/>
              <a:gd name="connsiteY2" fmla="*/ 0 h 3718478"/>
              <a:gd name="connsiteX0" fmla="*/ 0 w 7172325"/>
              <a:gd name="connsiteY0" fmla="*/ 0 h 3718478"/>
              <a:gd name="connsiteX1" fmla="*/ 7172325 w 7172325"/>
              <a:gd name="connsiteY1" fmla="*/ 3705225 h 3718478"/>
              <a:gd name="connsiteX2" fmla="*/ 0 w 7172325"/>
              <a:gd name="connsiteY2" fmla="*/ 0 h 3718478"/>
              <a:gd name="connsiteX0" fmla="*/ 0 w 7172325"/>
              <a:gd name="connsiteY0" fmla="*/ 0 h 3728733"/>
              <a:gd name="connsiteX1" fmla="*/ 7172325 w 7172325"/>
              <a:gd name="connsiteY1" fmla="*/ 3705225 h 3728733"/>
              <a:gd name="connsiteX2" fmla="*/ 0 w 7172325"/>
              <a:gd name="connsiteY2" fmla="*/ 0 h 3728733"/>
              <a:gd name="connsiteX0" fmla="*/ 0 w 7172325"/>
              <a:gd name="connsiteY0" fmla="*/ 0 h 3722357"/>
              <a:gd name="connsiteX1" fmla="*/ 7172325 w 7172325"/>
              <a:gd name="connsiteY1" fmla="*/ 3705225 h 3722357"/>
              <a:gd name="connsiteX2" fmla="*/ 0 w 7172325"/>
              <a:gd name="connsiteY2" fmla="*/ 0 h 3722357"/>
              <a:gd name="connsiteX0" fmla="*/ 0 w 7162598"/>
              <a:gd name="connsiteY0" fmla="*/ 0 h 3722357"/>
              <a:gd name="connsiteX1" fmla="*/ 7162598 w 7162598"/>
              <a:gd name="connsiteY1" fmla="*/ 3705225 h 3722357"/>
              <a:gd name="connsiteX2" fmla="*/ 0 w 7162598"/>
              <a:gd name="connsiteY2" fmla="*/ 0 h 3722357"/>
              <a:gd name="connsiteX0" fmla="*/ 0 w 7162598"/>
              <a:gd name="connsiteY0" fmla="*/ 0 h 3718466"/>
              <a:gd name="connsiteX1" fmla="*/ 7162598 w 7162598"/>
              <a:gd name="connsiteY1" fmla="*/ 3705225 h 3718466"/>
              <a:gd name="connsiteX2" fmla="*/ 0 w 7162598"/>
              <a:gd name="connsiteY2" fmla="*/ 0 h 3718466"/>
              <a:gd name="connsiteX0" fmla="*/ 0 w 7162598"/>
              <a:gd name="connsiteY0" fmla="*/ 0 h 3718466"/>
              <a:gd name="connsiteX1" fmla="*/ 7162598 w 7162598"/>
              <a:gd name="connsiteY1" fmla="*/ 3705225 h 3718466"/>
              <a:gd name="connsiteX2" fmla="*/ 0 w 7162598"/>
              <a:gd name="connsiteY2" fmla="*/ 0 h 3718466"/>
              <a:gd name="connsiteX0" fmla="*/ 0 w 7162598"/>
              <a:gd name="connsiteY0" fmla="*/ 0 h 3718466"/>
              <a:gd name="connsiteX1" fmla="*/ 7162598 w 7162598"/>
              <a:gd name="connsiteY1" fmla="*/ 3705225 h 3718466"/>
              <a:gd name="connsiteX2" fmla="*/ 0 w 7162598"/>
              <a:gd name="connsiteY2" fmla="*/ 0 h 3718466"/>
              <a:gd name="connsiteX0" fmla="*/ 0 w 7162598"/>
              <a:gd name="connsiteY0" fmla="*/ 0 h 3738182"/>
              <a:gd name="connsiteX1" fmla="*/ 7162598 w 7162598"/>
              <a:gd name="connsiteY1" fmla="*/ 3705225 h 3738182"/>
              <a:gd name="connsiteX2" fmla="*/ 0 w 7162598"/>
              <a:gd name="connsiteY2" fmla="*/ 0 h 3738182"/>
              <a:gd name="connsiteX0" fmla="*/ 0 w 7162598"/>
              <a:gd name="connsiteY0" fmla="*/ 0 h 3738182"/>
              <a:gd name="connsiteX1" fmla="*/ 7162598 w 7162598"/>
              <a:gd name="connsiteY1" fmla="*/ 3705225 h 3738182"/>
              <a:gd name="connsiteX2" fmla="*/ 0 w 7162598"/>
              <a:gd name="connsiteY2" fmla="*/ 0 h 3738182"/>
              <a:gd name="connsiteX0" fmla="*/ 0 w 7162598"/>
              <a:gd name="connsiteY0" fmla="*/ 0 h 3738182"/>
              <a:gd name="connsiteX1" fmla="*/ 7162598 w 7162598"/>
              <a:gd name="connsiteY1" fmla="*/ 3705225 h 3738182"/>
              <a:gd name="connsiteX2" fmla="*/ 0 w 7162598"/>
              <a:gd name="connsiteY2" fmla="*/ 0 h 3738182"/>
              <a:gd name="connsiteX0" fmla="*/ 0 w 7162598"/>
              <a:gd name="connsiteY0" fmla="*/ 0 h 3738182"/>
              <a:gd name="connsiteX1" fmla="*/ 7162598 w 7162598"/>
              <a:gd name="connsiteY1" fmla="*/ 3705225 h 3738182"/>
              <a:gd name="connsiteX2" fmla="*/ 0 w 7162598"/>
              <a:gd name="connsiteY2" fmla="*/ 0 h 3738182"/>
              <a:gd name="connsiteX0" fmla="*/ 0 w 7162598"/>
              <a:gd name="connsiteY0" fmla="*/ 0 h 3736839"/>
              <a:gd name="connsiteX1" fmla="*/ 7162598 w 7162598"/>
              <a:gd name="connsiteY1" fmla="*/ 3705225 h 3736839"/>
              <a:gd name="connsiteX2" fmla="*/ 0 w 7162598"/>
              <a:gd name="connsiteY2" fmla="*/ 0 h 3736839"/>
              <a:gd name="connsiteX0" fmla="*/ 0 w 7162598"/>
              <a:gd name="connsiteY0" fmla="*/ 0 h 3736839"/>
              <a:gd name="connsiteX1" fmla="*/ 7162598 w 7162598"/>
              <a:gd name="connsiteY1" fmla="*/ 3705225 h 3736839"/>
              <a:gd name="connsiteX2" fmla="*/ 0 w 7162598"/>
              <a:gd name="connsiteY2" fmla="*/ 0 h 3736839"/>
              <a:gd name="connsiteX0" fmla="*/ 0 w 7162598"/>
              <a:gd name="connsiteY0" fmla="*/ 0 h 3736839"/>
              <a:gd name="connsiteX1" fmla="*/ 7162598 w 7162598"/>
              <a:gd name="connsiteY1" fmla="*/ 3705225 h 3736839"/>
              <a:gd name="connsiteX2" fmla="*/ 0 w 7162598"/>
              <a:gd name="connsiteY2" fmla="*/ 0 h 3736839"/>
              <a:gd name="connsiteX0" fmla="*/ 0 w 7162598"/>
              <a:gd name="connsiteY0" fmla="*/ 0 h 3736839"/>
              <a:gd name="connsiteX1" fmla="*/ 7162598 w 7162598"/>
              <a:gd name="connsiteY1" fmla="*/ 3705225 h 3736839"/>
              <a:gd name="connsiteX2" fmla="*/ 0 w 7162598"/>
              <a:gd name="connsiteY2" fmla="*/ 0 h 3736839"/>
              <a:gd name="connsiteX0" fmla="*/ 0 w 7162598"/>
              <a:gd name="connsiteY0" fmla="*/ 0 h 3736839"/>
              <a:gd name="connsiteX1" fmla="*/ 7162598 w 7162598"/>
              <a:gd name="connsiteY1" fmla="*/ 3705225 h 3736839"/>
              <a:gd name="connsiteX2" fmla="*/ 0 w 7162598"/>
              <a:gd name="connsiteY2" fmla="*/ 0 h 3736839"/>
              <a:gd name="connsiteX0" fmla="*/ 0 w 7162598"/>
              <a:gd name="connsiteY0" fmla="*/ 0 h 3736839"/>
              <a:gd name="connsiteX1" fmla="*/ 7162598 w 7162598"/>
              <a:gd name="connsiteY1" fmla="*/ 3705225 h 3736839"/>
              <a:gd name="connsiteX2" fmla="*/ 0 w 7162598"/>
              <a:gd name="connsiteY2" fmla="*/ 0 h 3736839"/>
              <a:gd name="connsiteX0" fmla="*/ 0 w 7162598"/>
              <a:gd name="connsiteY0" fmla="*/ 0 h 3736839"/>
              <a:gd name="connsiteX1" fmla="*/ 7162598 w 7162598"/>
              <a:gd name="connsiteY1" fmla="*/ 3705225 h 3736839"/>
              <a:gd name="connsiteX2" fmla="*/ 0 w 7162598"/>
              <a:gd name="connsiteY2" fmla="*/ 0 h 3736839"/>
              <a:gd name="connsiteX0" fmla="*/ 0 w 7162598"/>
              <a:gd name="connsiteY0" fmla="*/ 0 h 3726589"/>
              <a:gd name="connsiteX1" fmla="*/ 7162598 w 7162598"/>
              <a:gd name="connsiteY1" fmla="*/ 3705225 h 3726589"/>
              <a:gd name="connsiteX2" fmla="*/ 0 w 7162598"/>
              <a:gd name="connsiteY2" fmla="*/ 0 h 3726589"/>
              <a:gd name="connsiteX0" fmla="*/ 0 w 7162598"/>
              <a:gd name="connsiteY0" fmla="*/ 0 h 3736839"/>
              <a:gd name="connsiteX1" fmla="*/ 7162598 w 7162598"/>
              <a:gd name="connsiteY1" fmla="*/ 3705225 h 3736839"/>
              <a:gd name="connsiteX2" fmla="*/ 0 w 7162598"/>
              <a:gd name="connsiteY2" fmla="*/ 0 h 3736839"/>
              <a:gd name="connsiteX0" fmla="*/ 0 w 7156562"/>
              <a:gd name="connsiteY0" fmla="*/ 0 h 3745687"/>
              <a:gd name="connsiteX1" fmla="*/ 7156562 w 7156562"/>
              <a:gd name="connsiteY1" fmla="*/ 3714279 h 3745687"/>
              <a:gd name="connsiteX2" fmla="*/ 0 w 7156562"/>
              <a:gd name="connsiteY2" fmla="*/ 0 h 3745687"/>
              <a:gd name="connsiteX0" fmla="*/ 0 w 7247096"/>
              <a:gd name="connsiteY0" fmla="*/ 0 h 3736839"/>
              <a:gd name="connsiteX1" fmla="*/ 7247096 w 7247096"/>
              <a:gd name="connsiteY1" fmla="*/ 3705225 h 3736839"/>
              <a:gd name="connsiteX2" fmla="*/ 0 w 7247096"/>
              <a:gd name="connsiteY2" fmla="*/ 0 h 3736839"/>
              <a:gd name="connsiteX0" fmla="*/ 0 w 7247096"/>
              <a:gd name="connsiteY0" fmla="*/ 0 h 3736839"/>
              <a:gd name="connsiteX1" fmla="*/ 7247096 w 7247096"/>
              <a:gd name="connsiteY1" fmla="*/ 3705225 h 3736839"/>
              <a:gd name="connsiteX2" fmla="*/ 0 w 7247096"/>
              <a:gd name="connsiteY2" fmla="*/ 0 h 3736839"/>
              <a:gd name="connsiteX0" fmla="*/ 0 w 7247096"/>
              <a:gd name="connsiteY0" fmla="*/ 0 h 3736839"/>
              <a:gd name="connsiteX1" fmla="*/ 7247096 w 7247096"/>
              <a:gd name="connsiteY1" fmla="*/ 3705225 h 3736839"/>
              <a:gd name="connsiteX2" fmla="*/ 0 w 7247096"/>
              <a:gd name="connsiteY2" fmla="*/ 0 h 3736839"/>
              <a:gd name="connsiteX0" fmla="*/ 0 w 7247096"/>
              <a:gd name="connsiteY0" fmla="*/ 0 h 3736839"/>
              <a:gd name="connsiteX1" fmla="*/ 7247096 w 7247096"/>
              <a:gd name="connsiteY1" fmla="*/ 3705225 h 3736839"/>
              <a:gd name="connsiteX2" fmla="*/ 0 w 7247096"/>
              <a:gd name="connsiteY2" fmla="*/ 0 h 3736839"/>
              <a:gd name="connsiteX0" fmla="*/ 0 w 7247096"/>
              <a:gd name="connsiteY0" fmla="*/ 0 h 3745988"/>
              <a:gd name="connsiteX1" fmla="*/ 7247096 w 7247096"/>
              <a:gd name="connsiteY1" fmla="*/ 3705225 h 3745988"/>
              <a:gd name="connsiteX2" fmla="*/ 0 w 7247096"/>
              <a:gd name="connsiteY2" fmla="*/ 0 h 3745988"/>
              <a:gd name="connsiteX0" fmla="*/ 0 w 7247096"/>
              <a:gd name="connsiteY0" fmla="*/ 0 h 3745988"/>
              <a:gd name="connsiteX1" fmla="*/ 7247096 w 7247096"/>
              <a:gd name="connsiteY1" fmla="*/ 3705225 h 3745988"/>
              <a:gd name="connsiteX2" fmla="*/ 0 w 7247096"/>
              <a:gd name="connsiteY2" fmla="*/ 0 h 3745988"/>
              <a:gd name="connsiteX0" fmla="*/ 0 w 7247096"/>
              <a:gd name="connsiteY0" fmla="*/ 0 h 3742385"/>
              <a:gd name="connsiteX1" fmla="*/ 7247096 w 7247096"/>
              <a:gd name="connsiteY1" fmla="*/ 3705225 h 3742385"/>
              <a:gd name="connsiteX2" fmla="*/ 0 w 7247096"/>
              <a:gd name="connsiteY2" fmla="*/ 0 h 3742385"/>
              <a:gd name="connsiteX0" fmla="*/ 0 w 7241060"/>
              <a:gd name="connsiteY0" fmla="*/ 0 h 3745325"/>
              <a:gd name="connsiteX1" fmla="*/ 7241060 w 7241060"/>
              <a:gd name="connsiteY1" fmla="*/ 3708243 h 3745325"/>
              <a:gd name="connsiteX2" fmla="*/ 0 w 7241060"/>
              <a:gd name="connsiteY2" fmla="*/ 0 h 3745325"/>
              <a:gd name="connsiteX0" fmla="*/ 0 w 7241060"/>
              <a:gd name="connsiteY0" fmla="*/ 0 h 3745325"/>
              <a:gd name="connsiteX1" fmla="*/ 7241060 w 7241060"/>
              <a:gd name="connsiteY1" fmla="*/ 3708243 h 3745325"/>
              <a:gd name="connsiteX2" fmla="*/ 0 w 7241060"/>
              <a:gd name="connsiteY2" fmla="*/ 0 h 3745325"/>
              <a:gd name="connsiteX0" fmla="*/ 0 w 7241060"/>
              <a:gd name="connsiteY0" fmla="*/ 0 h 3745325"/>
              <a:gd name="connsiteX1" fmla="*/ 7241060 w 7241060"/>
              <a:gd name="connsiteY1" fmla="*/ 3708243 h 3745325"/>
              <a:gd name="connsiteX2" fmla="*/ 0 w 7241060"/>
              <a:gd name="connsiteY2" fmla="*/ 0 h 3745325"/>
              <a:gd name="connsiteX0" fmla="*/ 0 w 7241060"/>
              <a:gd name="connsiteY0" fmla="*/ 0 h 3745325"/>
              <a:gd name="connsiteX1" fmla="*/ 7241060 w 7241060"/>
              <a:gd name="connsiteY1" fmla="*/ 3708243 h 3745325"/>
              <a:gd name="connsiteX2" fmla="*/ 0 w 7241060"/>
              <a:gd name="connsiteY2" fmla="*/ 0 h 3745325"/>
              <a:gd name="connsiteX0" fmla="*/ 0 w 7241060"/>
              <a:gd name="connsiteY0" fmla="*/ 0 h 3745325"/>
              <a:gd name="connsiteX1" fmla="*/ 7241060 w 7241060"/>
              <a:gd name="connsiteY1" fmla="*/ 3708243 h 3745325"/>
              <a:gd name="connsiteX2" fmla="*/ 0 w 7241060"/>
              <a:gd name="connsiteY2" fmla="*/ 0 h 374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1060" h="3745325">
                <a:moveTo>
                  <a:pt x="0" y="0"/>
                </a:moveTo>
                <a:cubicBezTo>
                  <a:pt x="698112" y="2619307"/>
                  <a:pt x="3122351" y="3745804"/>
                  <a:pt x="7241060" y="3708243"/>
                </a:cubicBezTo>
                <a:cubicBezTo>
                  <a:pt x="3402389" y="3964568"/>
                  <a:pt x="561837" y="2909449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7779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38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7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70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265800" y="470456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120829" y="306701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859357" y="1329877"/>
            <a:ext cx="1664849" cy="16605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18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7779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38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9552" y="3291830"/>
            <a:ext cx="4032448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170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0000" y="360001"/>
            <a:ext cx="2700000" cy="442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6077724" y="360001"/>
            <a:ext cx="2700000" cy="442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18862" y="360001"/>
            <a:ext cx="2700000" cy="442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835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69922" y="1869672"/>
            <a:ext cx="1404156" cy="140415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316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498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2589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0800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91200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304000" y="1851672"/>
            <a:ext cx="2232000" cy="2880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170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7379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116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38459" y="1274642"/>
            <a:ext cx="1987177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25165" y="1274642"/>
            <a:ext cx="1757238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382123" y="1274642"/>
            <a:ext cx="1757238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38459" y="2964646"/>
            <a:ext cx="1987177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25165" y="2964646"/>
            <a:ext cx="1757238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82123" y="2964646"/>
            <a:ext cx="1757238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" y="1272646"/>
            <a:ext cx="3644522" cy="33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3943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483768" y="1923678"/>
            <a:ext cx="6660232" cy="1296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2275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7DDBCE0-5335-4926-AB19-E3A892931A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787290" y="1050072"/>
            <a:ext cx="2980688" cy="29806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90570" y="2181679"/>
            <a:ext cx="495343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90570" y="2655255"/>
            <a:ext cx="495343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075806"/>
            <a:ext cx="9144000" cy="1656184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43674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01280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731990"/>
            <a:ext cx="914400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4658520"/>
            <a:ext cx="914400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372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90334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2" y="0"/>
            <a:ext cx="7886599" cy="5151451"/>
          </a:xfrm>
          <a:custGeom>
            <a:avLst/>
            <a:gdLst>
              <a:gd name="connsiteX0" fmla="*/ 0 w 8244408"/>
              <a:gd name="connsiteY0" fmla="*/ 0 h 5143500"/>
              <a:gd name="connsiteX1" fmla="*/ 8244408 w 8244408"/>
              <a:gd name="connsiteY1" fmla="*/ 0 h 5143500"/>
              <a:gd name="connsiteX2" fmla="*/ 8244408 w 8244408"/>
              <a:gd name="connsiteY2" fmla="*/ 5143500 h 5143500"/>
              <a:gd name="connsiteX3" fmla="*/ 0 w 8244408"/>
              <a:gd name="connsiteY3" fmla="*/ 5143500 h 5143500"/>
              <a:gd name="connsiteX4" fmla="*/ 0 w 8244408"/>
              <a:gd name="connsiteY4" fmla="*/ 0 h 5143500"/>
              <a:gd name="connsiteX0" fmla="*/ 0 w 8244408"/>
              <a:gd name="connsiteY0" fmla="*/ 0 h 5143500"/>
              <a:gd name="connsiteX1" fmla="*/ 5779504 w 8244408"/>
              <a:gd name="connsiteY1" fmla="*/ 0 h 5143500"/>
              <a:gd name="connsiteX2" fmla="*/ 8244408 w 8244408"/>
              <a:gd name="connsiteY2" fmla="*/ 5143500 h 5143500"/>
              <a:gd name="connsiteX3" fmla="*/ 0 w 8244408"/>
              <a:gd name="connsiteY3" fmla="*/ 5143500 h 5143500"/>
              <a:gd name="connsiteX4" fmla="*/ 0 w 8244408"/>
              <a:gd name="connsiteY4" fmla="*/ 0 h 5143500"/>
              <a:gd name="connsiteX0" fmla="*/ 0 w 8069479"/>
              <a:gd name="connsiteY0" fmla="*/ 0 h 5143500"/>
              <a:gd name="connsiteX1" fmla="*/ 5779504 w 8069479"/>
              <a:gd name="connsiteY1" fmla="*/ 0 h 5143500"/>
              <a:gd name="connsiteX2" fmla="*/ 8069479 w 8069479"/>
              <a:gd name="connsiteY2" fmla="*/ 5143500 h 5143500"/>
              <a:gd name="connsiteX3" fmla="*/ 0 w 8069479"/>
              <a:gd name="connsiteY3" fmla="*/ 5143500 h 5143500"/>
              <a:gd name="connsiteX4" fmla="*/ 0 w 8069479"/>
              <a:gd name="connsiteY4" fmla="*/ 0 h 5143500"/>
              <a:gd name="connsiteX0" fmla="*/ 0 w 8013820"/>
              <a:gd name="connsiteY0" fmla="*/ 0 h 5143500"/>
              <a:gd name="connsiteX1" fmla="*/ 5779504 w 8013820"/>
              <a:gd name="connsiteY1" fmla="*/ 0 h 5143500"/>
              <a:gd name="connsiteX2" fmla="*/ 8013820 w 8013820"/>
              <a:gd name="connsiteY2" fmla="*/ 5143500 h 5143500"/>
              <a:gd name="connsiteX3" fmla="*/ 0 w 8013820"/>
              <a:gd name="connsiteY3" fmla="*/ 5143500 h 5143500"/>
              <a:gd name="connsiteX4" fmla="*/ 0 w 8013820"/>
              <a:gd name="connsiteY4" fmla="*/ 0 h 5143500"/>
              <a:gd name="connsiteX0" fmla="*/ 0 w 7966112"/>
              <a:gd name="connsiteY0" fmla="*/ 0 h 5143500"/>
              <a:gd name="connsiteX1" fmla="*/ 5779504 w 7966112"/>
              <a:gd name="connsiteY1" fmla="*/ 0 h 5143500"/>
              <a:gd name="connsiteX2" fmla="*/ 7966112 w 7966112"/>
              <a:gd name="connsiteY2" fmla="*/ 5143500 h 5143500"/>
              <a:gd name="connsiteX3" fmla="*/ 0 w 7966112"/>
              <a:gd name="connsiteY3" fmla="*/ 5143500 h 5143500"/>
              <a:gd name="connsiteX4" fmla="*/ 0 w 7966112"/>
              <a:gd name="connsiteY4" fmla="*/ 0 h 5143500"/>
              <a:gd name="connsiteX0" fmla="*/ 0 w 7942258"/>
              <a:gd name="connsiteY0" fmla="*/ 0 h 5143500"/>
              <a:gd name="connsiteX1" fmla="*/ 5779504 w 7942258"/>
              <a:gd name="connsiteY1" fmla="*/ 0 h 5143500"/>
              <a:gd name="connsiteX2" fmla="*/ 7942258 w 7942258"/>
              <a:gd name="connsiteY2" fmla="*/ 5143500 h 5143500"/>
              <a:gd name="connsiteX3" fmla="*/ 0 w 7942258"/>
              <a:gd name="connsiteY3" fmla="*/ 5143500 h 5143500"/>
              <a:gd name="connsiteX4" fmla="*/ 0 w 7942258"/>
              <a:gd name="connsiteY4" fmla="*/ 0 h 5143500"/>
              <a:gd name="connsiteX0" fmla="*/ 0 w 7886599"/>
              <a:gd name="connsiteY0" fmla="*/ 0 h 5151451"/>
              <a:gd name="connsiteX1" fmla="*/ 5779504 w 7886599"/>
              <a:gd name="connsiteY1" fmla="*/ 0 h 5151451"/>
              <a:gd name="connsiteX2" fmla="*/ 7886599 w 7886599"/>
              <a:gd name="connsiteY2" fmla="*/ 5151451 h 5151451"/>
              <a:gd name="connsiteX3" fmla="*/ 0 w 7886599"/>
              <a:gd name="connsiteY3" fmla="*/ 5143500 h 5151451"/>
              <a:gd name="connsiteX4" fmla="*/ 0 w 7886599"/>
              <a:gd name="connsiteY4" fmla="*/ 0 h 515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86599" h="5151451">
                <a:moveTo>
                  <a:pt x="0" y="0"/>
                </a:moveTo>
                <a:lnTo>
                  <a:pt x="5779504" y="0"/>
                </a:lnTo>
                <a:lnTo>
                  <a:pt x="7886599" y="5151451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23478"/>
            <a:ext cx="867645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699542"/>
            <a:ext cx="867645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5741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208B27CB-0016-4E16-B332-AB8C261D2D73}"/>
              </a:ext>
            </a:extLst>
          </p:cNvPr>
          <p:cNvSpPr/>
          <p:nvPr userDrawn="1"/>
        </p:nvSpPr>
        <p:spPr>
          <a:xfrm>
            <a:off x="2244765" y="5071"/>
            <a:ext cx="1394746" cy="5147938"/>
          </a:xfrm>
          <a:custGeom>
            <a:avLst/>
            <a:gdLst>
              <a:gd name="connsiteX0" fmla="*/ 280657 w 280657"/>
              <a:gd name="connsiteY0" fmla="*/ 0 h 5169529"/>
              <a:gd name="connsiteX1" fmla="*/ 271604 w 280657"/>
              <a:gd name="connsiteY1" fmla="*/ 5169529 h 5169529"/>
              <a:gd name="connsiteX2" fmla="*/ 0 w 280657"/>
              <a:gd name="connsiteY2" fmla="*/ 5169529 h 5169529"/>
              <a:gd name="connsiteX3" fmla="*/ 280657 w 280657"/>
              <a:gd name="connsiteY3" fmla="*/ 0 h 5169529"/>
              <a:gd name="connsiteX0" fmla="*/ 280657 w 761272"/>
              <a:gd name="connsiteY0" fmla="*/ 0 h 5169529"/>
              <a:gd name="connsiteX1" fmla="*/ 271604 w 761272"/>
              <a:gd name="connsiteY1" fmla="*/ 5169529 h 5169529"/>
              <a:gd name="connsiteX2" fmla="*/ 0 w 761272"/>
              <a:gd name="connsiteY2" fmla="*/ 5169529 h 5169529"/>
              <a:gd name="connsiteX3" fmla="*/ 280657 w 761272"/>
              <a:gd name="connsiteY3" fmla="*/ 0 h 5169529"/>
              <a:gd name="connsiteX0" fmla="*/ 280657 w 761272"/>
              <a:gd name="connsiteY0" fmla="*/ 0 h 5169529"/>
              <a:gd name="connsiteX1" fmla="*/ 271604 w 761272"/>
              <a:gd name="connsiteY1" fmla="*/ 5169529 h 5169529"/>
              <a:gd name="connsiteX2" fmla="*/ 0 w 761272"/>
              <a:gd name="connsiteY2" fmla="*/ 5169529 h 5169529"/>
              <a:gd name="connsiteX3" fmla="*/ 280657 w 761272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981021"/>
              <a:gd name="connsiteY0" fmla="*/ 0 h 5169529"/>
              <a:gd name="connsiteX1" fmla="*/ 292706 w 981021"/>
              <a:gd name="connsiteY1" fmla="*/ 5169529 h 5169529"/>
              <a:gd name="connsiteX2" fmla="*/ 0 w 981021"/>
              <a:gd name="connsiteY2" fmla="*/ 5169529 h 5169529"/>
              <a:gd name="connsiteX3" fmla="*/ 301759 w 981021"/>
              <a:gd name="connsiteY3" fmla="*/ 0 h 5169529"/>
              <a:gd name="connsiteX0" fmla="*/ 301759 w 918930"/>
              <a:gd name="connsiteY0" fmla="*/ 0 h 5169529"/>
              <a:gd name="connsiteX1" fmla="*/ 292706 w 918930"/>
              <a:gd name="connsiteY1" fmla="*/ 5169529 h 5169529"/>
              <a:gd name="connsiteX2" fmla="*/ 0 w 918930"/>
              <a:gd name="connsiteY2" fmla="*/ 5169529 h 5169529"/>
              <a:gd name="connsiteX3" fmla="*/ 301759 w 918930"/>
              <a:gd name="connsiteY3" fmla="*/ 0 h 5169529"/>
              <a:gd name="connsiteX0" fmla="*/ 301759 w 1078980"/>
              <a:gd name="connsiteY0" fmla="*/ 0 h 5169529"/>
              <a:gd name="connsiteX1" fmla="*/ 292706 w 1078980"/>
              <a:gd name="connsiteY1" fmla="*/ 5169529 h 5169529"/>
              <a:gd name="connsiteX2" fmla="*/ 0 w 1078980"/>
              <a:gd name="connsiteY2" fmla="*/ 5169529 h 5169529"/>
              <a:gd name="connsiteX3" fmla="*/ 301759 w 1078980"/>
              <a:gd name="connsiteY3" fmla="*/ 0 h 5169529"/>
              <a:gd name="connsiteX0" fmla="*/ 301759 w 1084328"/>
              <a:gd name="connsiteY0" fmla="*/ 0 h 5169529"/>
              <a:gd name="connsiteX1" fmla="*/ 292706 w 1084328"/>
              <a:gd name="connsiteY1" fmla="*/ 5169529 h 5169529"/>
              <a:gd name="connsiteX2" fmla="*/ 0 w 1084328"/>
              <a:gd name="connsiteY2" fmla="*/ 5169529 h 5169529"/>
              <a:gd name="connsiteX3" fmla="*/ 301759 w 1084328"/>
              <a:gd name="connsiteY3" fmla="*/ 0 h 5169529"/>
              <a:gd name="connsiteX0" fmla="*/ 301759 w 1086927"/>
              <a:gd name="connsiteY0" fmla="*/ 0 h 5169529"/>
              <a:gd name="connsiteX1" fmla="*/ 292706 w 1086927"/>
              <a:gd name="connsiteY1" fmla="*/ 5169529 h 5169529"/>
              <a:gd name="connsiteX2" fmla="*/ 0 w 1086927"/>
              <a:gd name="connsiteY2" fmla="*/ 5169529 h 5169529"/>
              <a:gd name="connsiteX3" fmla="*/ 301759 w 1086927"/>
              <a:gd name="connsiteY3" fmla="*/ 0 h 5169529"/>
              <a:gd name="connsiteX0" fmla="*/ 301759 w 1076561"/>
              <a:gd name="connsiteY0" fmla="*/ 0 h 5169529"/>
              <a:gd name="connsiteX1" fmla="*/ 292706 w 1076561"/>
              <a:gd name="connsiteY1" fmla="*/ 5169529 h 5169529"/>
              <a:gd name="connsiteX2" fmla="*/ 0 w 1076561"/>
              <a:gd name="connsiteY2" fmla="*/ 5169529 h 5169529"/>
              <a:gd name="connsiteX3" fmla="*/ 301759 w 1076561"/>
              <a:gd name="connsiteY3" fmla="*/ 0 h 5169529"/>
              <a:gd name="connsiteX0" fmla="*/ 301759 w 1094749"/>
              <a:gd name="connsiteY0" fmla="*/ 0 h 5169529"/>
              <a:gd name="connsiteX1" fmla="*/ 292706 w 1094749"/>
              <a:gd name="connsiteY1" fmla="*/ 5169529 h 5169529"/>
              <a:gd name="connsiteX2" fmla="*/ 0 w 1094749"/>
              <a:gd name="connsiteY2" fmla="*/ 5169529 h 5169529"/>
              <a:gd name="connsiteX3" fmla="*/ 301759 w 1094749"/>
              <a:gd name="connsiteY3" fmla="*/ 0 h 5169529"/>
              <a:gd name="connsiteX0" fmla="*/ 301759 w 1084328"/>
              <a:gd name="connsiteY0" fmla="*/ 0 h 5169529"/>
              <a:gd name="connsiteX1" fmla="*/ 292706 w 1084328"/>
              <a:gd name="connsiteY1" fmla="*/ 5169529 h 5169529"/>
              <a:gd name="connsiteX2" fmla="*/ 0 w 1084328"/>
              <a:gd name="connsiteY2" fmla="*/ 5169529 h 5169529"/>
              <a:gd name="connsiteX3" fmla="*/ 301759 w 1084328"/>
              <a:gd name="connsiteY3" fmla="*/ 0 h 5169529"/>
              <a:gd name="connsiteX0" fmla="*/ 301759 w 1097769"/>
              <a:gd name="connsiteY0" fmla="*/ 0 h 5169529"/>
              <a:gd name="connsiteX1" fmla="*/ 292706 w 1097769"/>
              <a:gd name="connsiteY1" fmla="*/ 5169529 h 5169529"/>
              <a:gd name="connsiteX2" fmla="*/ 0 w 1097769"/>
              <a:gd name="connsiteY2" fmla="*/ 5169529 h 5169529"/>
              <a:gd name="connsiteX3" fmla="*/ 301759 w 1097769"/>
              <a:gd name="connsiteY3" fmla="*/ 0 h 5169529"/>
              <a:gd name="connsiteX0" fmla="*/ 301759 w 1081652"/>
              <a:gd name="connsiteY0" fmla="*/ 0 h 5169529"/>
              <a:gd name="connsiteX1" fmla="*/ 292706 w 1081652"/>
              <a:gd name="connsiteY1" fmla="*/ 5169529 h 5169529"/>
              <a:gd name="connsiteX2" fmla="*/ 0 w 1081652"/>
              <a:gd name="connsiteY2" fmla="*/ 5169529 h 5169529"/>
              <a:gd name="connsiteX3" fmla="*/ 301759 w 1081652"/>
              <a:gd name="connsiteY3" fmla="*/ 0 h 5169529"/>
              <a:gd name="connsiteX0" fmla="*/ 301759 w 1049879"/>
              <a:gd name="connsiteY0" fmla="*/ 0 h 5169529"/>
              <a:gd name="connsiteX1" fmla="*/ 292706 w 1049879"/>
              <a:gd name="connsiteY1" fmla="*/ 5169529 h 5169529"/>
              <a:gd name="connsiteX2" fmla="*/ 0 w 1049879"/>
              <a:gd name="connsiteY2" fmla="*/ 5169529 h 5169529"/>
              <a:gd name="connsiteX3" fmla="*/ 301759 w 1049879"/>
              <a:gd name="connsiteY3" fmla="*/ 0 h 5169529"/>
              <a:gd name="connsiteX0" fmla="*/ 301759 w 1034244"/>
              <a:gd name="connsiteY0" fmla="*/ 0 h 5169529"/>
              <a:gd name="connsiteX1" fmla="*/ 292706 w 1034244"/>
              <a:gd name="connsiteY1" fmla="*/ 5169529 h 5169529"/>
              <a:gd name="connsiteX2" fmla="*/ 0 w 1034244"/>
              <a:gd name="connsiteY2" fmla="*/ 5169529 h 5169529"/>
              <a:gd name="connsiteX3" fmla="*/ 301759 w 1034244"/>
              <a:gd name="connsiteY3" fmla="*/ 0 h 5169529"/>
              <a:gd name="connsiteX0" fmla="*/ 301759 w 1034244"/>
              <a:gd name="connsiteY0" fmla="*/ 0 h 5169529"/>
              <a:gd name="connsiteX1" fmla="*/ 292706 w 1034244"/>
              <a:gd name="connsiteY1" fmla="*/ 5169529 h 5169529"/>
              <a:gd name="connsiteX2" fmla="*/ 0 w 1034244"/>
              <a:gd name="connsiteY2" fmla="*/ 5169529 h 5169529"/>
              <a:gd name="connsiteX3" fmla="*/ 301759 w 1034244"/>
              <a:gd name="connsiteY3" fmla="*/ 0 h 5169529"/>
              <a:gd name="connsiteX0" fmla="*/ 301759 w 1030828"/>
              <a:gd name="connsiteY0" fmla="*/ 0 h 5169529"/>
              <a:gd name="connsiteX1" fmla="*/ 285672 w 1030828"/>
              <a:gd name="connsiteY1" fmla="*/ 5169529 h 5169529"/>
              <a:gd name="connsiteX2" fmla="*/ 0 w 1030828"/>
              <a:gd name="connsiteY2" fmla="*/ 5169529 h 5169529"/>
              <a:gd name="connsiteX3" fmla="*/ 301759 w 1030828"/>
              <a:gd name="connsiteY3" fmla="*/ 0 h 5169529"/>
              <a:gd name="connsiteX0" fmla="*/ 301759 w 1046406"/>
              <a:gd name="connsiteY0" fmla="*/ 0 h 5169529"/>
              <a:gd name="connsiteX1" fmla="*/ 285672 w 1046406"/>
              <a:gd name="connsiteY1" fmla="*/ 5169529 h 5169529"/>
              <a:gd name="connsiteX2" fmla="*/ 0 w 1046406"/>
              <a:gd name="connsiteY2" fmla="*/ 5169529 h 5169529"/>
              <a:gd name="connsiteX3" fmla="*/ 301759 w 1046406"/>
              <a:gd name="connsiteY3" fmla="*/ 0 h 5169529"/>
              <a:gd name="connsiteX0" fmla="*/ 319549 w 1055493"/>
              <a:gd name="connsiteY0" fmla="*/ 0 h 5137507"/>
              <a:gd name="connsiteX1" fmla="*/ 285672 w 1055493"/>
              <a:gd name="connsiteY1" fmla="*/ 5137507 h 5137507"/>
              <a:gd name="connsiteX2" fmla="*/ 0 w 1055493"/>
              <a:gd name="connsiteY2" fmla="*/ 5137507 h 5137507"/>
              <a:gd name="connsiteX3" fmla="*/ 319549 w 1055493"/>
              <a:gd name="connsiteY3" fmla="*/ 0 h 5137507"/>
              <a:gd name="connsiteX0" fmla="*/ 319549 w 1055493"/>
              <a:gd name="connsiteY0" fmla="*/ 0 h 5155297"/>
              <a:gd name="connsiteX1" fmla="*/ 285672 w 1055493"/>
              <a:gd name="connsiteY1" fmla="*/ 5155297 h 5155297"/>
              <a:gd name="connsiteX2" fmla="*/ 0 w 1055493"/>
              <a:gd name="connsiteY2" fmla="*/ 5155297 h 5155297"/>
              <a:gd name="connsiteX3" fmla="*/ 319549 w 1055493"/>
              <a:gd name="connsiteY3" fmla="*/ 0 h 5155297"/>
              <a:gd name="connsiteX0" fmla="*/ 319549 w 1054135"/>
              <a:gd name="connsiteY0" fmla="*/ 0 h 5155297"/>
              <a:gd name="connsiteX1" fmla="*/ 285672 w 1054135"/>
              <a:gd name="connsiteY1" fmla="*/ 5155297 h 5155297"/>
              <a:gd name="connsiteX2" fmla="*/ 0 w 1054135"/>
              <a:gd name="connsiteY2" fmla="*/ 5155297 h 5155297"/>
              <a:gd name="connsiteX3" fmla="*/ 319549 w 1054135"/>
              <a:gd name="connsiteY3" fmla="*/ 0 h 5155297"/>
              <a:gd name="connsiteX0" fmla="*/ 319549 w 1052777"/>
              <a:gd name="connsiteY0" fmla="*/ 0 h 5155297"/>
              <a:gd name="connsiteX1" fmla="*/ 285672 w 1052777"/>
              <a:gd name="connsiteY1" fmla="*/ 5155297 h 5155297"/>
              <a:gd name="connsiteX2" fmla="*/ 0 w 1052777"/>
              <a:gd name="connsiteY2" fmla="*/ 5155297 h 5155297"/>
              <a:gd name="connsiteX3" fmla="*/ 319549 w 1052777"/>
              <a:gd name="connsiteY3" fmla="*/ 0 h 5155297"/>
              <a:gd name="connsiteX0" fmla="*/ 319549 w 1052777"/>
              <a:gd name="connsiteY0" fmla="*/ 0 h 5155297"/>
              <a:gd name="connsiteX1" fmla="*/ 285672 w 1052777"/>
              <a:gd name="connsiteY1" fmla="*/ 5155297 h 5155297"/>
              <a:gd name="connsiteX2" fmla="*/ 0 w 1052777"/>
              <a:gd name="connsiteY2" fmla="*/ 5155297 h 5155297"/>
              <a:gd name="connsiteX3" fmla="*/ 319549 w 1052777"/>
              <a:gd name="connsiteY3" fmla="*/ 0 h 5155297"/>
              <a:gd name="connsiteX0" fmla="*/ 319549 w 1052777"/>
              <a:gd name="connsiteY0" fmla="*/ 0 h 5155297"/>
              <a:gd name="connsiteX1" fmla="*/ 285672 w 1052777"/>
              <a:gd name="connsiteY1" fmla="*/ 5155297 h 5155297"/>
              <a:gd name="connsiteX2" fmla="*/ 0 w 1052777"/>
              <a:gd name="connsiteY2" fmla="*/ 5155297 h 5155297"/>
              <a:gd name="connsiteX3" fmla="*/ 319549 w 1052777"/>
              <a:gd name="connsiteY3" fmla="*/ 0 h 5155297"/>
              <a:gd name="connsiteX0" fmla="*/ 319549 w 1052777"/>
              <a:gd name="connsiteY0" fmla="*/ 0 h 5155297"/>
              <a:gd name="connsiteX1" fmla="*/ 285672 w 1052777"/>
              <a:gd name="connsiteY1" fmla="*/ 5155297 h 5155297"/>
              <a:gd name="connsiteX2" fmla="*/ 0 w 1052777"/>
              <a:gd name="connsiteY2" fmla="*/ 5155297 h 5155297"/>
              <a:gd name="connsiteX3" fmla="*/ 319549 w 1052777"/>
              <a:gd name="connsiteY3" fmla="*/ 0 h 5155297"/>
              <a:gd name="connsiteX0" fmla="*/ 319549 w 1037922"/>
              <a:gd name="connsiteY0" fmla="*/ 0 h 5155297"/>
              <a:gd name="connsiteX1" fmla="*/ 285672 w 1037922"/>
              <a:gd name="connsiteY1" fmla="*/ 5155297 h 5155297"/>
              <a:gd name="connsiteX2" fmla="*/ 0 w 1037922"/>
              <a:gd name="connsiteY2" fmla="*/ 5155297 h 5155297"/>
              <a:gd name="connsiteX3" fmla="*/ 319549 w 1037922"/>
              <a:gd name="connsiteY3" fmla="*/ 0 h 5155297"/>
              <a:gd name="connsiteX0" fmla="*/ 319549 w 1037922"/>
              <a:gd name="connsiteY0" fmla="*/ 0 h 5155297"/>
              <a:gd name="connsiteX1" fmla="*/ 285672 w 1037922"/>
              <a:gd name="connsiteY1" fmla="*/ 5155297 h 5155297"/>
              <a:gd name="connsiteX2" fmla="*/ 0 w 1037922"/>
              <a:gd name="connsiteY2" fmla="*/ 5155297 h 5155297"/>
              <a:gd name="connsiteX3" fmla="*/ 319549 w 1037922"/>
              <a:gd name="connsiteY3" fmla="*/ 0 h 5155297"/>
              <a:gd name="connsiteX0" fmla="*/ 319549 w 1037922"/>
              <a:gd name="connsiteY0" fmla="*/ 0 h 5155297"/>
              <a:gd name="connsiteX1" fmla="*/ 285672 w 1037922"/>
              <a:gd name="connsiteY1" fmla="*/ 5155297 h 5155297"/>
              <a:gd name="connsiteX2" fmla="*/ 0 w 1037922"/>
              <a:gd name="connsiteY2" fmla="*/ 5155297 h 5155297"/>
              <a:gd name="connsiteX3" fmla="*/ 319549 w 1037922"/>
              <a:gd name="connsiteY3" fmla="*/ 0 h 5155297"/>
              <a:gd name="connsiteX0" fmla="*/ 314686 w 1035467"/>
              <a:gd name="connsiteY0" fmla="*/ 0 h 5160160"/>
              <a:gd name="connsiteX1" fmla="*/ 285672 w 1035467"/>
              <a:gd name="connsiteY1" fmla="*/ 5160160 h 5160160"/>
              <a:gd name="connsiteX2" fmla="*/ 0 w 1035467"/>
              <a:gd name="connsiteY2" fmla="*/ 5160160 h 5160160"/>
              <a:gd name="connsiteX3" fmla="*/ 314686 w 1035467"/>
              <a:gd name="connsiteY3" fmla="*/ 0 h 5160160"/>
              <a:gd name="connsiteX0" fmla="*/ 314686 w 1042817"/>
              <a:gd name="connsiteY0" fmla="*/ 0 h 5160160"/>
              <a:gd name="connsiteX1" fmla="*/ 285672 w 1042817"/>
              <a:gd name="connsiteY1" fmla="*/ 5160160 h 5160160"/>
              <a:gd name="connsiteX2" fmla="*/ 0 w 1042817"/>
              <a:gd name="connsiteY2" fmla="*/ 5160160 h 5160160"/>
              <a:gd name="connsiteX3" fmla="*/ 314686 w 1042817"/>
              <a:gd name="connsiteY3" fmla="*/ 0 h 5160160"/>
              <a:gd name="connsiteX0" fmla="*/ 668647 w 1245586"/>
              <a:gd name="connsiteY0" fmla="*/ 0 h 5123289"/>
              <a:gd name="connsiteX1" fmla="*/ 285672 w 1245586"/>
              <a:gd name="connsiteY1" fmla="*/ 5123289 h 5123289"/>
              <a:gd name="connsiteX2" fmla="*/ 0 w 1245586"/>
              <a:gd name="connsiteY2" fmla="*/ 5123289 h 5123289"/>
              <a:gd name="connsiteX3" fmla="*/ 668647 w 1245586"/>
              <a:gd name="connsiteY3" fmla="*/ 0 h 5123289"/>
              <a:gd name="connsiteX0" fmla="*/ 668647 w 1393156"/>
              <a:gd name="connsiteY0" fmla="*/ 0 h 5138037"/>
              <a:gd name="connsiteX1" fmla="*/ 632259 w 1393156"/>
              <a:gd name="connsiteY1" fmla="*/ 5138037 h 5138037"/>
              <a:gd name="connsiteX2" fmla="*/ 0 w 1393156"/>
              <a:gd name="connsiteY2" fmla="*/ 5123289 h 5138037"/>
              <a:gd name="connsiteX3" fmla="*/ 668647 w 1393156"/>
              <a:gd name="connsiteY3" fmla="*/ 0 h 5138037"/>
              <a:gd name="connsiteX0" fmla="*/ 668647 w 1371856"/>
              <a:gd name="connsiteY0" fmla="*/ 0 h 5138037"/>
              <a:gd name="connsiteX1" fmla="*/ 588014 w 1371856"/>
              <a:gd name="connsiteY1" fmla="*/ 5138037 h 5138037"/>
              <a:gd name="connsiteX2" fmla="*/ 0 w 1371856"/>
              <a:gd name="connsiteY2" fmla="*/ 5123289 h 5138037"/>
              <a:gd name="connsiteX3" fmla="*/ 668647 w 1371856"/>
              <a:gd name="connsiteY3" fmla="*/ 0 h 5138037"/>
              <a:gd name="connsiteX0" fmla="*/ 668647 w 1371856"/>
              <a:gd name="connsiteY0" fmla="*/ 0 h 5138037"/>
              <a:gd name="connsiteX1" fmla="*/ 588014 w 1371856"/>
              <a:gd name="connsiteY1" fmla="*/ 5138037 h 5138037"/>
              <a:gd name="connsiteX2" fmla="*/ 0 w 1371856"/>
              <a:gd name="connsiteY2" fmla="*/ 5123289 h 5138037"/>
              <a:gd name="connsiteX3" fmla="*/ 668647 w 1371856"/>
              <a:gd name="connsiteY3" fmla="*/ 0 h 5138037"/>
              <a:gd name="connsiteX0" fmla="*/ 668647 w 1371856"/>
              <a:gd name="connsiteY0" fmla="*/ 0 h 5138037"/>
              <a:gd name="connsiteX1" fmla="*/ 588014 w 1371856"/>
              <a:gd name="connsiteY1" fmla="*/ 5138037 h 5138037"/>
              <a:gd name="connsiteX2" fmla="*/ 0 w 1371856"/>
              <a:gd name="connsiteY2" fmla="*/ 5123289 h 5138037"/>
              <a:gd name="connsiteX3" fmla="*/ 668647 w 1371856"/>
              <a:gd name="connsiteY3" fmla="*/ 0 h 5138037"/>
              <a:gd name="connsiteX0" fmla="*/ 668647 w 1371856"/>
              <a:gd name="connsiteY0" fmla="*/ 0 h 5138037"/>
              <a:gd name="connsiteX1" fmla="*/ 588014 w 1371856"/>
              <a:gd name="connsiteY1" fmla="*/ 5138037 h 5138037"/>
              <a:gd name="connsiteX2" fmla="*/ 0 w 1371856"/>
              <a:gd name="connsiteY2" fmla="*/ 5123289 h 5138037"/>
              <a:gd name="connsiteX3" fmla="*/ 668647 w 1371856"/>
              <a:gd name="connsiteY3" fmla="*/ 0 h 5138037"/>
              <a:gd name="connsiteX0" fmla="*/ 668647 w 1394880"/>
              <a:gd name="connsiteY0" fmla="*/ 0 h 5138037"/>
              <a:gd name="connsiteX1" fmla="*/ 588014 w 1394880"/>
              <a:gd name="connsiteY1" fmla="*/ 5138037 h 5138037"/>
              <a:gd name="connsiteX2" fmla="*/ 0 w 1394880"/>
              <a:gd name="connsiteY2" fmla="*/ 5123289 h 5138037"/>
              <a:gd name="connsiteX3" fmla="*/ 668647 w 1394880"/>
              <a:gd name="connsiteY3" fmla="*/ 0 h 5138037"/>
              <a:gd name="connsiteX0" fmla="*/ 662823 w 1391760"/>
              <a:gd name="connsiteY0" fmla="*/ 0 h 5158422"/>
              <a:gd name="connsiteX1" fmla="*/ 588014 w 1391760"/>
              <a:gd name="connsiteY1" fmla="*/ 5158422 h 5158422"/>
              <a:gd name="connsiteX2" fmla="*/ 0 w 1391760"/>
              <a:gd name="connsiteY2" fmla="*/ 5143674 h 5158422"/>
              <a:gd name="connsiteX3" fmla="*/ 662823 w 1391760"/>
              <a:gd name="connsiteY3" fmla="*/ 0 h 5158422"/>
              <a:gd name="connsiteX0" fmla="*/ 669497 w 1398434"/>
              <a:gd name="connsiteY0" fmla="*/ 0 h 5158422"/>
              <a:gd name="connsiteX1" fmla="*/ 594688 w 1398434"/>
              <a:gd name="connsiteY1" fmla="*/ 5158422 h 5158422"/>
              <a:gd name="connsiteX2" fmla="*/ 0 w 1398434"/>
              <a:gd name="connsiteY2" fmla="*/ 5150348 h 5158422"/>
              <a:gd name="connsiteX3" fmla="*/ 669497 w 1398434"/>
              <a:gd name="connsiteY3" fmla="*/ 0 h 5158422"/>
              <a:gd name="connsiteX0" fmla="*/ 588016 w 1356073"/>
              <a:gd name="connsiteY0" fmla="*/ 0 h 5161439"/>
              <a:gd name="connsiteX1" fmla="*/ 594688 w 1356073"/>
              <a:gd name="connsiteY1" fmla="*/ 5161439 h 5161439"/>
              <a:gd name="connsiteX2" fmla="*/ 0 w 1356073"/>
              <a:gd name="connsiteY2" fmla="*/ 5153365 h 5161439"/>
              <a:gd name="connsiteX3" fmla="*/ 588016 w 1356073"/>
              <a:gd name="connsiteY3" fmla="*/ 0 h 5161439"/>
              <a:gd name="connsiteX0" fmla="*/ 588016 w 1356073"/>
              <a:gd name="connsiteY0" fmla="*/ 0 h 5161439"/>
              <a:gd name="connsiteX1" fmla="*/ 594688 w 1356073"/>
              <a:gd name="connsiteY1" fmla="*/ 5161439 h 5161439"/>
              <a:gd name="connsiteX2" fmla="*/ 0 w 1356073"/>
              <a:gd name="connsiteY2" fmla="*/ 5153365 h 5161439"/>
              <a:gd name="connsiteX3" fmla="*/ 588016 w 1356073"/>
              <a:gd name="connsiteY3" fmla="*/ 0 h 5161439"/>
              <a:gd name="connsiteX0" fmla="*/ 588016 w 1360636"/>
              <a:gd name="connsiteY0" fmla="*/ 0 h 5161439"/>
              <a:gd name="connsiteX1" fmla="*/ 594688 w 1360636"/>
              <a:gd name="connsiteY1" fmla="*/ 5161439 h 5161439"/>
              <a:gd name="connsiteX2" fmla="*/ 0 w 1360636"/>
              <a:gd name="connsiteY2" fmla="*/ 5153365 h 5161439"/>
              <a:gd name="connsiteX3" fmla="*/ 588016 w 1360636"/>
              <a:gd name="connsiteY3" fmla="*/ 0 h 5161439"/>
              <a:gd name="connsiteX0" fmla="*/ 666618 w 1401622"/>
              <a:gd name="connsiteY0" fmla="*/ 0 h 5161439"/>
              <a:gd name="connsiteX1" fmla="*/ 594688 w 1401622"/>
              <a:gd name="connsiteY1" fmla="*/ 5161439 h 5161439"/>
              <a:gd name="connsiteX2" fmla="*/ 0 w 1401622"/>
              <a:gd name="connsiteY2" fmla="*/ 5153365 h 5161439"/>
              <a:gd name="connsiteX3" fmla="*/ 666618 w 1401622"/>
              <a:gd name="connsiteY3" fmla="*/ 0 h 5161439"/>
              <a:gd name="connsiteX0" fmla="*/ 666618 w 1149867"/>
              <a:gd name="connsiteY0" fmla="*/ 547422 h 5708861"/>
              <a:gd name="connsiteX1" fmla="*/ 757819 w 1149867"/>
              <a:gd name="connsiteY1" fmla="*/ 731398 h 5708861"/>
              <a:gd name="connsiteX2" fmla="*/ 594688 w 1149867"/>
              <a:gd name="connsiteY2" fmla="*/ 5708861 h 5708861"/>
              <a:gd name="connsiteX3" fmla="*/ 0 w 1149867"/>
              <a:gd name="connsiteY3" fmla="*/ 5700787 h 5708861"/>
              <a:gd name="connsiteX4" fmla="*/ 666618 w 1149867"/>
              <a:gd name="connsiteY4" fmla="*/ 547422 h 5708861"/>
              <a:gd name="connsiteX0" fmla="*/ 666618 w 1149867"/>
              <a:gd name="connsiteY0" fmla="*/ 537491 h 5698930"/>
              <a:gd name="connsiteX1" fmla="*/ 645156 w 1149867"/>
              <a:gd name="connsiteY1" fmla="*/ 745047 h 5698930"/>
              <a:gd name="connsiteX2" fmla="*/ 594688 w 1149867"/>
              <a:gd name="connsiteY2" fmla="*/ 5698930 h 5698930"/>
              <a:gd name="connsiteX3" fmla="*/ 0 w 1149867"/>
              <a:gd name="connsiteY3" fmla="*/ 5690856 h 5698930"/>
              <a:gd name="connsiteX4" fmla="*/ 666618 w 1149867"/>
              <a:gd name="connsiteY4" fmla="*/ 537491 h 5698930"/>
              <a:gd name="connsiteX0" fmla="*/ 698058 w 1170507"/>
              <a:gd name="connsiteY0" fmla="*/ 539678 h 5695877"/>
              <a:gd name="connsiteX1" fmla="*/ 645156 w 1170507"/>
              <a:gd name="connsiteY1" fmla="*/ 741994 h 5695877"/>
              <a:gd name="connsiteX2" fmla="*/ 594688 w 1170507"/>
              <a:gd name="connsiteY2" fmla="*/ 5695877 h 5695877"/>
              <a:gd name="connsiteX3" fmla="*/ 0 w 1170507"/>
              <a:gd name="connsiteY3" fmla="*/ 5687803 h 5695877"/>
              <a:gd name="connsiteX4" fmla="*/ 698058 w 1170507"/>
              <a:gd name="connsiteY4" fmla="*/ 539678 h 5695877"/>
              <a:gd name="connsiteX0" fmla="*/ 698058 w 1170507"/>
              <a:gd name="connsiteY0" fmla="*/ 627656 h 5783855"/>
              <a:gd name="connsiteX1" fmla="*/ 653017 w 1170507"/>
              <a:gd name="connsiteY1" fmla="*/ 638708 h 5783855"/>
              <a:gd name="connsiteX2" fmla="*/ 594688 w 1170507"/>
              <a:gd name="connsiteY2" fmla="*/ 5783855 h 5783855"/>
              <a:gd name="connsiteX3" fmla="*/ 0 w 1170507"/>
              <a:gd name="connsiteY3" fmla="*/ 5775781 h 5783855"/>
              <a:gd name="connsiteX4" fmla="*/ 698058 w 1170507"/>
              <a:gd name="connsiteY4" fmla="*/ 627656 h 5783855"/>
              <a:gd name="connsiteX0" fmla="*/ 698058 w 1170507"/>
              <a:gd name="connsiteY0" fmla="*/ 634273 h 5790472"/>
              <a:gd name="connsiteX1" fmla="*/ 653017 w 1170507"/>
              <a:gd name="connsiteY1" fmla="*/ 632225 h 5790472"/>
              <a:gd name="connsiteX2" fmla="*/ 594688 w 1170507"/>
              <a:gd name="connsiteY2" fmla="*/ 5790472 h 5790472"/>
              <a:gd name="connsiteX3" fmla="*/ 0 w 1170507"/>
              <a:gd name="connsiteY3" fmla="*/ 5782398 h 5790472"/>
              <a:gd name="connsiteX4" fmla="*/ 698058 w 1170507"/>
              <a:gd name="connsiteY4" fmla="*/ 634273 h 5790472"/>
              <a:gd name="connsiteX0" fmla="*/ 698058 w 1170507"/>
              <a:gd name="connsiteY0" fmla="*/ 634273 h 5790472"/>
              <a:gd name="connsiteX1" fmla="*/ 653017 w 1170507"/>
              <a:gd name="connsiteY1" fmla="*/ 632225 h 5790472"/>
              <a:gd name="connsiteX2" fmla="*/ 594688 w 1170507"/>
              <a:gd name="connsiteY2" fmla="*/ 5790472 h 5790472"/>
              <a:gd name="connsiteX3" fmla="*/ 0 w 1170507"/>
              <a:gd name="connsiteY3" fmla="*/ 5782398 h 5790472"/>
              <a:gd name="connsiteX4" fmla="*/ 698058 w 1170507"/>
              <a:gd name="connsiteY4" fmla="*/ 634273 h 5790472"/>
              <a:gd name="connsiteX0" fmla="*/ 698058 w 1170507"/>
              <a:gd name="connsiteY0" fmla="*/ 367662 h 5523861"/>
              <a:gd name="connsiteX1" fmla="*/ 653017 w 1170507"/>
              <a:gd name="connsiteY1" fmla="*/ 365614 h 5523861"/>
              <a:gd name="connsiteX2" fmla="*/ 594688 w 1170507"/>
              <a:gd name="connsiteY2" fmla="*/ 5523861 h 5523861"/>
              <a:gd name="connsiteX3" fmla="*/ 0 w 1170507"/>
              <a:gd name="connsiteY3" fmla="*/ 5515787 h 5523861"/>
              <a:gd name="connsiteX4" fmla="*/ 698058 w 1170507"/>
              <a:gd name="connsiteY4" fmla="*/ 367662 h 5523861"/>
              <a:gd name="connsiteX0" fmla="*/ 698058 w 1170507"/>
              <a:gd name="connsiteY0" fmla="*/ 2048 h 5158247"/>
              <a:gd name="connsiteX1" fmla="*/ 653017 w 1170507"/>
              <a:gd name="connsiteY1" fmla="*/ 0 h 5158247"/>
              <a:gd name="connsiteX2" fmla="*/ 594688 w 1170507"/>
              <a:gd name="connsiteY2" fmla="*/ 5158247 h 5158247"/>
              <a:gd name="connsiteX3" fmla="*/ 0 w 1170507"/>
              <a:gd name="connsiteY3" fmla="*/ 5150173 h 5158247"/>
              <a:gd name="connsiteX4" fmla="*/ 698058 w 1170507"/>
              <a:gd name="connsiteY4" fmla="*/ 2048 h 5158247"/>
              <a:gd name="connsiteX0" fmla="*/ 698058 w 1239095"/>
              <a:gd name="connsiteY0" fmla="*/ 2048 h 5158247"/>
              <a:gd name="connsiteX1" fmla="*/ 653017 w 1239095"/>
              <a:gd name="connsiteY1" fmla="*/ 0 h 5158247"/>
              <a:gd name="connsiteX2" fmla="*/ 594688 w 1239095"/>
              <a:gd name="connsiteY2" fmla="*/ 5158247 h 5158247"/>
              <a:gd name="connsiteX3" fmla="*/ 0 w 1239095"/>
              <a:gd name="connsiteY3" fmla="*/ 5150173 h 5158247"/>
              <a:gd name="connsiteX4" fmla="*/ 698058 w 1239095"/>
              <a:gd name="connsiteY4" fmla="*/ 2048 h 5158247"/>
              <a:gd name="connsiteX0" fmla="*/ 703298 w 1242619"/>
              <a:gd name="connsiteY0" fmla="*/ 2048 h 5158247"/>
              <a:gd name="connsiteX1" fmla="*/ 658257 w 1242619"/>
              <a:gd name="connsiteY1" fmla="*/ 0 h 5158247"/>
              <a:gd name="connsiteX2" fmla="*/ 599928 w 1242619"/>
              <a:gd name="connsiteY2" fmla="*/ 5158247 h 5158247"/>
              <a:gd name="connsiteX3" fmla="*/ 0 w 1242619"/>
              <a:gd name="connsiteY3" fmla="*/ 5147552 h 5158247"/>
              <a:gd name="connsiteX4" fmla="*/ 703298 w 1242619"/>
              <a:gd name="connsiteY4" fmla="*/ 2048 h 5158247"/>
              <a:gd name="connsiteX0" fmla="*/ 708538 w 1246150"/>
              <a:gd name="connsiteY0" fmla="*/ 2048 h 5158247"/>
              <a:gd name="connsiteX1" fmla="*/ 663497 w 1246150"/>
              <a:gd name="connsiteY1" fmla="*/ 0 h 5158247"/>
              <a:gd name="connsiteX2" fmla="*/ 605168 w 1246150"/>
              <a:gd name="connsiteY2" fmla="*/ 5158247 h 5158247"/>
              <a:gd name="connsiteX3" fmla="*/ 0 w 1246150"/>
              <a:gd name="connsiteY3" fmla="*/ 5147552 h 5158247"/>
              <a:gd name="connsiteX4" fmla="*/ 708538 w 1246150"/>
              <a:gd name="connsiteY4" fmla="*/ 2048 h 5158247"/>
              <a:gd name="connsiteX0" fmla="*/ 708538 w 1246150"/>
              <a:gd name="connsiteY0" fmla="*/ 2048 h 5158247"/>
              <a:gd name="connsiteX1" fmla="*/ 663497 w 1246150"/>
              <a:gd name="connsiteY1" fmla="*/ 0 h 5158247"/>
              <a:gd name="connsiteX2" fmla="*/ 605168 w 1246150"/>
              <a:gd name="connsiteY2" fmla="*/ 5158247 h 5158247"/>
              <a:gd name="connsiteX3" fmla="*/ 0 w 1246150"/>
              <a:gd name="connsiteY3" fmla="*/ 5147552 h 5158247"/>
              <a:gd name="connsiteX4" fmla="*/ 708538 w 1246150"/>
              <a:gd name="connsiteY4" fmla="*/ 2048 h 5158247"/>
              <a:gd name="connsiteX0" fmla="*/ 708538 w 1246150"/>
              <a:gd name="connsiteY0" fmla="*/ 2048 h 5153007"/>
              <a:gd name="connsiteX1" fmla="*/ 663497 w 1246150"/>
              <a:gd name="connsiteY1" fmla="*/ 0 h 5153007"/>
              <a:gd name="connsiteX2" fmla="*/ 605168 w 1246150"/>
              <a:gd name="connsiteY2" fmla="*/ 5153007 h 5153007"/>
              <a:gd name="connsiteX3" fmla="*/ 0 w 1246150"/>
              <a:gd name="connsiteY3" fmla="*/ 5147552 h 5153007"/>
              <a:gd name="connsiteX4" fmla="*/ 708538 w 1246150"/>
              <a:gd name="connsiteY4" fmla="*/ 2048 h 5153007"/>
              <a:gd name="connsiteX0" fmla="*/ 708538 w 1257416"/>
              <a:gd name="connsiteY0" fmla="*/ 2048 h 5153007"/>
              <a:gd name="connsiteX1" fmla="*/ 663497 w 1257416"/>
              <a:gd name="connsiteY1" fmla="*/ 0 h 5153007"/>
              <a:gd name="connsiteX2" fmla="*/ 605168 w 1257416"/>
              <a:gd name="connsiteY2" fmla="*/ 5153007 h 5153007"/>
              <a:gd name="connsiteX3" fmla="*/ 0 w 1257416"/>
              <a:gd name="connsiteY3" fmla="*/ 5147552 h 5153007"/>
              <a:gd name="connsiteX4" fmla="*/ 708538 w 1257416"/>
              <a:gd name="connsiteY4" fmla="*/ 2048 h 5153007"/>
              <a:gd name="connsiteX0" fmla="*/ 708538 w 1257416"/>
              <a:gd name="connsiteY0" fmla="*/ 2048 h 5153007"/>
              <a:gd name="connsiteX1" fmla="*/ 663497 w 1257416"/>
              <a:gd name="connsiteY1" fmla="*/ 0 h 5153007"/>
              <a:gd name="connsiteX2" fmla="*/ 605168 w 1257416"/>
              <a:gd name="connsiteY2" fmla="*/ 5153007 h 5153007"/>
              <a:gd name="connsiteX3" fmla="*/ 0 w 1257416"/>
              <a:gd name="connsiteY3" fmla="*/ 5147552 h 5153007"/>
              <a:gd name="connsiteX4" fmla="*/ 708538 w 1257416"/>
              <a:gd name="connsiteY4" fmla="*/ 2048 h 5153007"/>
              <a:gd name="connsiteX0" fmla="*/ 708538 w 1375551"/>
              <a:gd name="connsiteY0" fmla="*/ 2048 h 5153007"/>
              <a:gd name="connsiteX1" fmla="*/ 663497 w 1375551"/>
              <a:gd name="connsiteY1" fmla="*/ 0 h 5153007"/>
              <a:gd name="connsiteX2" fmla="*/ 605168 w 1375551"/>
              <a:gd name="connsiteY2" fmla="*/ 5153007 h 5153007"/>
              <a:gd name="connsiteX3" fmla="*/ 0 w 1375551"/>
              <a:gd name="connsiteY3" fmla="*/ 5147552 h 5153007"/>
              <a:gd name="connsiteX4" fmla="*/ 708538 w 1375551"/>
              <a:gd name="connsiteY4" fmla="*/ 2048 h 5153007"/>
              <a:gd name="connsiteX0" fmla="*/ 848388 w 1375551"/>
              <a:gd name="connsiteY0" fmla="*/ 2048 h 5153007"/>
              <a:gd name="connsiteX1" fmla="*/ 663497 w 1375551"/>
              <a:gd name="connsiteY1" fmla="*/ 0 h 5153007"/>
              <a:gd name="connsiteX2" fmla="*/ 605168 w 1375551"/>
              <a:gd name="connsiteY2" fmla="*/ 5153007 h 5153007"/>
              <a:gd name="connsiteX3" fmla="*/ 0 w 1375551"/>
              <a:gd name="connsiteY3" fmla="*/ 5147552 h 5153007"/>
              <a:gd name="connsiteX4" fmla="*/ 848388 w 1375551"/>
              <a:gd name="connsiteY4" fmla="*/ 2048 h 5153007"/>
              <a:gd name="connsiteX0" fmla="*/ 848388 w 1353486"/>
              <a:gd name="connsiteY0" fmla="*/ 2048 h 5153007"/>
              <a:gd name="connsiteX1" fmla="*/ 598951 w 1353486"/>
              <a:gd name="connsiteY1" fmla="*/ 0 h 5153007"/>
              <a:gd name="connsiteX2" fmla="*/ 605168 w 1353486"/>
              <a:gd name="connsiteY2" fmla="*/ 5153007 h 5153007"/>
              <a:gd name="connsiteX3" fmla="*/ 0 w 1353486"/>
              <a:gd name="connsiteY3" fmla="*/ 5147552 h 5153007"/>
              <a:gd name="connsiteX4" fmla="*/ 848388 w 1353486"/>
              <a:gd name="connsiteY4" fmla="*/ 2048 h 5153007"/>
              <a:gd name="connsiteX0" fmla="*/ 848388 w 1577804"/>
              <a:gd name="connsiteY0" fmla="*/ 0 h 5150959"/>
              <a:gd name="connsiteX1" fmla="*/ 1136833 w 1577804"/>
              <a:gd name="connsiteY1" fmla="*/ 51740 h 5150959"/>
              <a:gd name="connsiteX2" fmla="*/ 605168 w 1577804"/>
              <a:gd name="connsiteY2" fmla="*/ 5150959 h 5150959"/>
              <a:gd name="connsiteX3" fmla="*/ 0 w 1577804"/>
              <a:gd name="connsiteY3" fmla="*/ 5145504 h 5150959"/>
              <a:gd name="connsiteX4" fmla="*/ 848388 w 1577804"/>
              <a:gd name="connsiteY4" fmla="*/ 0 h 5150959"/>
              <a:gd name="connsiteX0" fmla="*/ 681644 w 1577804"/>
              <a:gd name="connsiteY0" fmla="*/ 0 h 5145580"/>
              <a:gd name="connsiteX1" fmla="*/ 1136833 w 1577804"/>
              <a:gd name="connsiteY1" fmla="*/ 46361 h 5145580"/>
              <a:gd name="connsiteX2" fmla="*/ 605168 w 1577804"/>
              <a:gd name="connsiteY2" fmla="*/ 5145580 h 5145580"/>
              <a:gd name="connsiteX3" fmla="*/ 0 w 1577804"/>
              <a:gd name="connsiteY3" fmla="*/ 5140125 h 5145580"/>
              <a:gd name="connsiteX4" fmla="*/ 681644 w 1577804"/>
              <a:gd name="connsiteY4" fmla="*/ 0 h 5145580"/>
              <a:gd name="connsiteX0" fmla="*/ 681644 w 1577804"/>
              <a:gd name="connsiteY0" fmla="*/ 0 h 5145580"/>
              <a:gd name="connsiteX1" fmla="*/ 1136833 w 1577804"/>
              <a:gd name="connsiteY1" fmla="*/ 46361 h 5145580"/>
              <a:gd name="connsiteX2" fmla="*/ 605168 w 1577804"/>
              <a:gd name="connsiteY2" fmla="*/ 5145580 h 5145580"/>
              <a:gd name="connsiteX3" fmla="*/ 0 w 1577804"/>
              <a:gd name="connsiteY3" fmla="*/ 5140125 h 5145580"/>
              <a:gd name="connsiteX4" fmla="*/ 681644 w 1577804"/>
              <a:gd name="connsiteY4" fmla="*/ 0 h 5145580"/>
              <a:gd name="connsiteX0" fmla="*/ 675205 w 1571365"/>
              <a:gd name="connsiteY0" fmla="*/ 0 h 5145580"/>
              <a:gd name="connsiteX1" fmla="*/ 1130394 w 1571365"/>
              <a:gd name="connsiteY1" fmla="*/ 46361 h 5145580"/>
              <a:gd name="connsiteX2" fmla="*/ 598729 w 1571365"/>
              <a:gd name="connsiteY2" fmla="*/ 5145580 h 5145580"/>
              <a:gd name="connsiteX3" fmla="*/ 0 w 1571365"/>
              <a:gd name="connsiteY3" fmla="*/ 5140125 h 5145580"/>
              <a:gd name="connsiteX4" fmla="*/ 675205 w 1571365"/>
              <a:gd name="connsiteY4" fmla="*/ 0 h 5145580"/>
              <a:gd name="connsiteX0" fmla="*/ 681645 w 1577805"/>
              <a:gd name="connsiteY0" fmla="*/ 0 h 5145580"/>
              <a:gd name="connsiteX1" fmla="*/ 1136834 w 1577805"/>
              <a:gd name="connsiteY1" fmla="*/ 46361 h 5145580"/>
              <a:gd name="connsiteX2" fmla="*/ 605169 w 1577805"/>
              <a:gd name="connsiteY2" fmla="*/ 5145580 h 5145580"/>
              <a:gd name="connsiteX3" fmla="*/ 0 w 1577805"/>
              <a:gd name="connsiteY3" fmla="*/ 5140125 h 5145580"/>
              <a:gd name="connsiteX4" fmla="*/ 681645 w 1577805"/>
              <a:gd name="connsiteY4" fmla="*/ 0 h 5145580"/>
              <a:gd name="connsiteX0" fmla="*/ 681645 w 1399933"/>
              <a:gd name="connsiteY0" fmla="*/ 0 h 5145580"/>
              <a:gd name="connsiteX1" fmla="*/ 731150 w 1399933"/>
              <a:gd name="connsiteY1" fmla="*/ 1285 h 5145580"/>
              <a:gd name="connsiteX2" fmla="*/ 605169 w 1399933"/>
              <a:gd name="connsiteY2" fmla="*/ 5145580 h 5145580"/>
              <a:gd name="connsiteX3" fmla="*/ 0 w 1399933"/>
              <a:gd name="connsiteY3" fmla="*/ 5140125 h 5145580"/>
              <a:gd name="connsiteX4" fmla="*/ 681645 w 1399933"/>
              <a:gd name="connsiteY4" fmla="*/ 0 h 5145580"/>
              <a:gd name="connsiteX0" fmla="*/ 681645 w 1399933"/>
              <a:gd name="connsiteY0" fmla="*/ 0 h 5145580"/>
              <a:gd name="connsiteX1" fmla="*/ 731150 w 1399933"/>
              <a:gd name="connsiteY1" fmla="*/ 1285 h 5145580"/>
              <a:gd name="connsiteX2" fmla="*/ 605169 w 1399933"/>
              <a:gd name="connsiteY2" fmla="*/ 5145580 h 5145580"/>
              <a:gd name="connsiteX3" fmla="*/ 0 w 1399933"/>
              <a:gd name="connsiteY3" fmla="*/ 5140125 h 5145580"/>
              <a:gd name="connsiteX4" fmla="*/ 681645 w 1399933"/>
              <a:gd name="connsiteY4" fmla="*/ 0 h 5145580"/>
              <a:gd name="connsiteX0" fmla="*/ 681645 w 1386537"/>
              <a:gd name="connsiteY0" fmla="*/ 0 h 5145580"/>
              <a:gd name="connsiteX1" fmla="*/ 731150 w 1386537"/>
              <a:gd name="connsiteY1" fmla="*/ 1285 h 5145580"/>
              <a:gd name="connsiteX2" fmla="*/ 605169 w 1386537"/>
              <a:gd name="connsiteY2" fmla="*/ 5145580 h 5145580"/>
              <a:gd name="connsiteX3" fmla="*/ 0 w 1386537"/>
              <a:gd name="connsiteY3" fmla="*/ 5140125 h 5145580"/>
              <a:gd name="connsiteX4" fmla="*/ 681645 w 1386537"/>
              <a:gd name="connsiteY4" fmla="*/ 0 h 5145580"/>
              <a:gd name="connsiteX0" fmla="*/ 681645 w 1378704"/>
              <a:gd name="connsiteY0" fmla="*/ 9644 h 5155224"/>
              <a:gd name="connsiteX1" fmla="*/ 709292 w 1378704"/>
              <a:gd name="connsiteY1" fmla="*/ 0 h 5155224"/>
              <a:gd name="connsiteX2" fmla="*/ 605169 w 1378704"/>
              <a:gd name="connsiteY2" fmla="*/ 5155224 h 5155224"/>
              <a:gd name="connsiteX3" fmla="*/ 0 w 1378704"/>
              <a:gd name="connsiteY3" fmla="*/ 5149769 h 5155224"/>
              <a:gd name="connsiteX4" fmla="*/ 681645 w 1378704"/>
              <a:gd name="connsiteY4" fmla="*/ 9644 h 5155224"/>
              <a:gd name="connsiteX0" fmla="*/ 681645 w 1378704"/>
              <a:gd name="connsiteY0" fmla="*/ 2358 h 5147938"/>
              <a:gd name="connsiteX1" fmla="*/ 709292 w 1378704"/>
              <a:gd name="connsiteY1" fmla="*/ 0 h 5147938"/>
              <a:gd name="connsiteX2" fmla="*/ 605169 w 1378704"/>
              <a:gd name="connsiteY2" fmla="*/ 5147938 h 5147938"/>
              <a:gd name="connsiteX3" fmla="*/ 0 w 1378704"/>
              <a:gd name="connsiteY3" fmla="*/ 5142483 h 5147938"/>
              <a:gd name="connsiteX4" fmla="*/ 681645 w 1378704"/>
              <a:gd name="connsiteY4" fmla="*/ 2358 h 5147938"/>
              <a:gd name="connsiteX0" fmla="*/ 681645 w 1394746"/>
              <a:gd name="connsiteY0" fmla="*/ 2358 h 5147938"/>
              <a:gd name="connsiteX1" fmla="*/ 709292 w 1394746"/>
              <a:gd name="connsiteY1" fmla="*/ 0 h 5147938"/>
              <a:gd name="connsiteX2" fmla="*/ 605169 w 1394746"/>
              <a:gd name="connsiteY2" fmla="*/ 5147938 h 5147938"/>
              <a:gd name="connsiteX3" fmla="*/ 0 w 1394746"/>
              <a:gd name="connsiteY3" fmla="*/ 5142483 h 5147938"/>
              <a:gd name="connsiteX4" fmla="*/ 681645 w 1394746"/>
              <a:gd name="connsiteY4" fmla="*/ 2358 h 5147938"/>
              <a:gd name="connsiteX0" fmla="*/ 678002 w 1394746"/>
              <a:gd name="connsiteY0" fmla="*/ 2358 h 5147938"/>
              <a:gd name="connsiteX1" fmla="*/ 709292 w 1394746"/>
              <a:gd name="connsiteY1" fmla="*/ 0 h 5147938"/>
              <a:gd name="connsiteX2" fmla="*/ 605169 w 1394746"/>
              <a:gd name="connsiteY2" fmla="*/ 5147938 h 5147938"/>
              <a:gd name="connsiteX3" fmla="*/ 0 w 1394746"/>
              <a:gd name="connsiteY3" fmla="*/ 5142483 h 5147938"/>
              <a:gd name="connsiteX4" fmla="*/ 678002 w 1394746"/>
              <a:gd name="connsiteY4" fmla="*/ 2358 h 514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4746" h="5147938">
                <a:moveTo>
                  <a:pt x="678002" y="2358"/>
                </a:moveTo>
                <a:cubicBezTo>
                  <a:pt x="660202" y="4684"/>
                  <a:pt x="729140" y="4379"/>
                  <a:pt x="709292" y="0"/>
                </a:cubicBezTo>
                <a:cubicBezTo>
                  <a:pt x="1164073" y="792664"/>
                  <a:pt x="2044121" y="3295264"/>
                  <a:pt x="605169" y="5147938"/>
                </a:cubicBezTo>
                <a:lnTo>
                  <a:pt x="0" y="5142483"/>
                </a:lnTo>
                <a:cubicBezTo>
                  <a:pt x="1286717" y="3715598"/>
                  <a:pt x="1489690" y="1855467"/>
                  <a:pt x="678002" y="235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11C3F06-D6FC-4C75-A071-26658C2B36EB}"/>
              </a:ext>
            </a:extLst>
          </p:cNvPr>
          <p:cNvSpPr/>
          <p:nvPr userDrawn="1"/>
        </p:nvSpPr>
        <p:spPr>
          <a:xfrm>
            <a:off x="2602516" y="-3535"/>
            <a:ext cx="1145801" cy="5154958"/>
          </a:xfrm>
          <a:custGeom>
            <a:avLst/>
            <a:gdLst>
              <a:gd name="connsiteX0" fmla="*/ 280657 w 280657"/>
              <a:gd name="connsiteY0" fmla="*/ 0 h 5169529"/>
              <a:gd name="connsiteX1" fmla="*/ 271604 w 280657"/>
              <a:gd name="connsiteY1" fmla="*/ 5169529 h 5169529"/>
              <a:gd name="connsiteX2" fmla="*/ 0 w 280657"/>
              <a:gd name="connsiteY2" fmla="*/ 5169529 h 5169529"/>
              <a:gd name="connsiteX3" fmla="*/ 280657 w 280657"/>
              <a:gd name="connsiteY3" fmla="*/ 0 h 5169529"/>
              <a:gd name="connsiteX0" fmla="*/ 280657 w 761272"/>
              <a:gd name="connsiteY0" fmla="*/ 0 h 5169529"/>
              <a:gd name="connsiteX1" fmla="*/ 271604 w 761272"/>
              <a:gd name="connsiteY1" fmla="*/ 5169529 h 5169529"/>
              <a:gd name="connsiteX2" fmla="*/ 0 w 761272"/>
              <a:gd name="connsiteY2" fmla="*/ 5169529 h 5169529"/>
              <a:gd name="connsiteX3" fmla="*/ 280657 w 761272"/>
              <a:gd name="connsiteY3" fmla="*/ 0 h 5169529"/>
              <a:gd name="connsiteX0" fmla="*/ 280657 w 761272"/>
              <a:gd name="connsiteY0" fmla="*/ 0 h 5169529"/>
              <a:gd name="connsiteX1" fmla="*/ 271604 w 761272"/>
              <a:gd name="connsiteY1" fmla="*/ 5169529 h 5169529"/>
              <a:gd name="connsiteX2" fmla="*/ 0 w 761272"/>
              <a:gd name="connsiteY2" fmla="*/ 5169529 h 5169529"/>
              <a:gd name="connsiteX3" fmla="*/ 280657 w 761272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981021"/>
              <a:gd name="connsiteY0" fmla="*/ 0 h 5169529"/>
              <a:gd name="connsiteX1" fmla="*/ 292706 w 981021"/>
              <a:gd name="connsiteY1" fmla="*/ 5169529 h 5169529"/>
              <a:gd name="connsiteX2" fmla="*/ 0 w 981021"/>
              <a:gd name="connsiteY2" fmla="*/ 5169529 h 5169529"/>
              <a:gd name="connsiteX3" fmla="*/ 301759 w 981021"/>
              <a:gd name="connsiteY3" fmla="*/ 0 h 5169529"/>
              <a:gd name="connsiteX0" fmla="*/ 301759 w 918930"/>
              <a:gd name="connsiteY0" fmla="*/ 0 h 5169529"/>
              <a:gd name="connsiteX1" fmla="*/ 292706 w 918930"/>
              <a:gd name="connsiteY1" fmla="*/ 5169529 h 5169529"/>
              <a:gd name="connsiteX2" fmla="*/ 0 w 918930"/>
              <a:gd name="connsiteY2" fmla="*/ 5169529 h 5169529"/>
              <a:gd name="connsiteX3" fmla="*/ 301759 w 918930"/>
              <a:gd name="connsiteY3" fmla="*/ 0 h 5169529"/>
              <a:gd name="connsiteX0" fmla="*/ 301759 w 1078980"/>
              <a:gd name="connsiteY0" fmla="*/ 0 h 5169529"/>
              <a:gd name="connsiteX1" fmla="*/ 292706 w 1078980"/>
              <a:gd name="connsiteY1" fmla="*/ 5169529 h 5169529"/>
              <a:gd name="connsiteX2" fmla="*/ 0 w 1078980"/>
              <a:gd name="connsiteY2" fmla="*/ 5169529 h 5169529"/>
              <a:gd name="connsiteX3" fmla="*/ 301759 w 1078980"/>
              <a:gd name="connsiteY3" fmla="*/ 0 h 5169529"/>
              <a:gd name="connsiteX0" fmla="*/ 301759 w 1084328"/>
              <a:gd name="connsiteY0" fmla="*/ 0 h 5169529"/>
              <a:gd name="connsiteX1" fmla="*/ 292706 w 1084328"/>
              <a:gd name="connsiteY1" fmla="*/ 5169529 h 5169529"/>
              <a:gd name="connsiteX2" fmla="*/ 0 w 1084328"/>
              <a:gd name="connsiteY2" fmla="*/ 5169529 h 5169529"/>
              <a:gd name="connsiteX3" fmla="*/ 301759 w 1084328"/>
              <a:gd name="connsiteY3" fmla="*/ 0 h 5169529"/>
              <a:gd name="connsiteX0" fmla="*/ 301759 w 1086927"/>
              <a:gd name="connsiteY0" fmla="*/ 0 h 5169529"/>
              <a:gd name="connsiteX1" fmla="*/ 292706 w 1086927"/>
              <a:gd name="connsiteY1" fmla="*/ 5169529 h 5169529"/>
              <a:gd name="connsiteX2" fmla="*/ 0 w 1086927"/>
              <a:gd name="connsiteY2" fmla="*/ 5169529 h 5169529"/>
              <a:gd name="connsiteX3" fmla="*/ 301759 w 1086927"/>
              <a:gd name="connsiteY3" fmla="*/ 0 h 5169529"/>
              <a:gd name="connsiteX0" fmla="*/ 301759 w 1076561"/>
              <a:gd name="connsiteY0" fmla="*/ 0 h 5169529"/>
              <a:gd name="connsiteX1" fmla="*/ 292706 w 1076561"/>
              <a:gd name="connsiteY1" fmla="*/ 5169529 h 5169529"/>
              <a:gd name="connsiteX2" fmla="*/ 0 w 1076561"/>
              <a:gd name="connsiteY2" fmla="*/ 5169529 h 5169529"/>
              <a:gd name="connsiteX3" fmla="*/ 301759 w 1076561"/>
              <a:gd name="connsiteY3" fmla="*/ 0 h 5169529"/>
              <a:gd name="connsiteX0" fmla="*/ 301759 w 1094749"/>
              <a:gd name="connsiteY0" fmla="*/ 0 h 5169529"/>
              <a:gd name="connsiteX1" fmla="*/ 292706 w 1094749"/>
              <a:gd name="connsiteY1" fmla="*/ 5169529 h 5169529"/>
              <a:gd name="connsiteX2" fmla="*/ 0 w 1094749"/>
              <a:gd name="connsiteY2" fmla="*/ 5169529 h 5169529"/>
              <a:gd name="connsiteX3" fmla="*/ 301759 w 1094749"/>
              <a:gd name="connsiteY3" fmla="*/ 0 h 5169529"/>
              <a:gd name="connsiteX0" fmla="*/ 301759 w 1084328"/>
              <a:gd name="connsiteY0" fmla="*/ 0 h 5169529"/>
              <a:gd name="connsiteX1" fmla="*/ 292706 w 1084328"/>
              <a:gd name="connsiteY1" fmla="*/ 5169529 h 5169529"/>
              <a:gd name="connsiteX2" fmla="*/ 0 w 1084328"/>
              <a:gd name="connsiteY2" fmla="*/ 5169529 h 5169529"/>
              <a:gd name="connsiteX3" fmla="*/ 301759 w 1084328"/>
              <a:gd name="connsiteY3" fmla="*/ 0 h 5169529"/>
              <a:gd name="connsiteX0" fmla="*/ 301759 w 1097769"/>
              <a:gd name="connsiteY0" fmla="*/ 0 h 5169529"/>
              <a:gd name="connsiteX1" fmla="*/ 292706 w 1097769"/>
              <a:gd name="connsiteY1" fmla="*/ 5169529 h 5169529"/>
              <a:gd name="connsiteX2" fmla="*/ 0 w 1097769"/>
              <a:gd name="connsiteY2" fmla="*/ 5169529 h 5169529"/>
              <a:gd name="connsiteX3" fmla="*/ 301759 w 1097769"/>
              <a:gd name="connsiteY3" fmla="*/ 0 h 5169529"/>
              <a:gd name="connsiteX0" fmla="*/ 301759 w 1081652"/>
              <a:gd name="connsiteY0" fmla="*/ 0 h 5169529"/>
              <a:gd name="connsiteX1" fmla="*/ 292706 w 1081652"/>
              <a:gd name="connsiteY1" fmla="*/ 5169529 h 5169529"/>
              <a:gd name="connsiteX2" fmla="*/ 0 w 1081652"/>
              <a:gd name="connsiteY2" fmla="*/ 5169529 h 5169529"/>
              <a:gd name="connsiteX3" fmla="*/ 301759 w 1081652"/>
              <a:gd name="connsiteY3" fmla="*/ 0 h 5169529"/>
              <a:gd name="connsiteX0" fmla="*/ 301759 w 1049879"/>
              <a:gd name="connsiteY0" fmla="*/ 0 h 5169529"/>
              <a:gd name="connsiteX1" fmla="*/ 292706 w 1049879"/>
              <a:gd name="connsiteY1" fmla="*/ 5169529 h 5169529"/>
              <a:gd name="connsiteX2" fmla="*/ 0 w 1049879"/>
              <a:gd name="connsiteY2" fmla="*/ 5169529 h 5169529"/>
              <a:gd name="connsiteX3" fmla="*/ 301759 w 1049879"/>
              <a:gd name="connsiteY3" fmla="*/ 0 h 5169529"/>
              <a:gd name="connsiteX0" fmla="*/ 301759 w 1034244"/>
              <a:gd name="connsiteY0" fmla="*/ 0 h 5169529"/>
              <a:gd name="connsiteX1" fmla="*/ 292706 w 1034244"/>
              <a:gd name="connsiteY1" fmla="*/ 5169529 h 5169529"/>
              <a:gd name="connsiteX2" fmla="*/ 0 w 1034244"/>
              <a:gd name="connsiteY2" fmla="*/ 5169529 h 5169529"/>
              <a:gd name="connsiteX3" fmla="*/ 301759 w 1034244"/>
              <a:gd name="connsiteY3" fmla="*/ 0 h 5169529"/>
              <a:gd name="connsiteX0" fmla="*/ 301759 w 1034244"/>
              <a:gd name="connsiteY0" fmla="*/ 0 h 5169529"/>
              <a:gd name="connsiteX1" fmla="*/ 292706 w 1034244"/>
              <a:gd name="connsiteY1" fmla="*/ 5169529 h 5169529"/>
              <a:gd name="connsiteX2" fmla="*/ 0 w 1034244"/>
              <a:gd name="connsiteY2" fmla="*/ 5169529 h 5169529"/>
              <a:gd name="connsiteX3" fmla="*/ 301759 w 1034244"/>
              <a:gd name="connsiteY3" fmla="*/ 0 h 5169529"/>
              <a:gd name="connsiteX0" fmla="*/ 301759 w 1030828"/>
              <a:gd name="connsiteY0" fmla="*/ 0 h 5169529"/>
              <a:gd name="connsiteX1" fmla="*/ 285672 w 1030828"/>
              <a:gd name="connsiteY1" fmla="*/ 5169529 h 5169529"/>
              <a:gd name="connsiteX2" fmla="*/ 0 w 1030828"/>
              <a:gd name="connsiteY2" fmla="*/ 5169529 h 5169529"/>
              <a:gd name="connsiteX3" fmla="*/ 301759 w 1030828"/>
              <a:gd name="connsiteY3" fmla="*/ 0 h 5169529"/>
              <a:gd name="connsiteX0" fmla="*/ 301759 w 1046406"/>
              <a:gd name="connsiteY0" fmla="*/ 0 h 5169529"/>
              <a:gd name="connsiteX1" fmla="*/ 285672 w 1046406"/>
              <a:gd name="connsiteY1" fmla="*/ 5169529 h 5169529"/>
              <a:gd name="connsiteX2" fmla="*/ 0 w 1046406"/>
              <a:gd name="connsiteY2" fmla="*/ 5169529 h 5169529"/>
              <a:gd name="connsiteX3" fmla="*/ 301759 w 1046406"/>
              <a:gd name="connsiteY3" fmla="*/ 0 h 5169529"/>
              <a:gd name="connsiteX0" fmla="*/ 319549 w 1055493"/>
              <a:gd name="connsiteY0" fmla="*/ 0 h 5137507"/>
              <a:gd name="connsiteX1" fmla="*/ 285672 w 1055493"/>
              <a:gd name="connsiteY1" fmla="*/ 5137507 h 5137507"/>
              <a:gd name="connsiteX2" fmla="*/ 0 w 1055493"/>
              <a:gd name="connsiteY2" fmla="*/ 5137507 h 5137507"/>
              <a:gd name="connsiteX3" fmla="*/ 319549 w 1055493"/>
              <a:gd name="connsiteY3" fmla="*/ 0 h 5137507"/>
              <a:gd name="connsiteX0" fmla="*/ 319549 w 1055493"/>
              <a:gd name="connsiteY0" fmla="*/ 0 h 5155297"/>
              <a:gd name="connsiteX1" fmla="*/ 285672 w 1055493"/>
              <a:gd name="connsiteY1" fmla="*/ 5155297 h 5155297"/>
              <a:gd name="connsiteX2" fmla="*/ 0 w 1055493"/>
              <a:gd name="connsiteY2" fmla="*/ 5155297 h 5155297"/>
              <a:gd name="connsiteX3" fmla="*/ 319549 w 1055493"/>
              <a:gd name="connsiteY3" fmla="*/ 0 h 5155297"/>
              <a:gd name="connsiteX0" fmla="*/ 319549 w 1054135"/>
              <a:gd name="connsiteY0" fmla="*/ 0 h 5155297"/>
              <a:gd name="connsiteX1" fmla="*/ 285672 w 1054135"/>
              <a:gd name="connsiteY1" fmla="*/ 5155297 h 5155297"/>
              <a:gd name="connsiteX2" fmla="*/ 0 w 1054135"/>
              <a:gd name="connsiteY2" fmla="*/ 5155297 h 5155297"/>
              <a:gd name="connsiteX3" fmla="*/ 319549 w 1054135"/>
              <a:gd name="connsiteY3" fmla="*/ 0 h 5155297"/>
              <a:gd name="connsiteX0" fmla="*/ 319549 w 1052777"/>
              <a:gd name="connsiteY0" fmla="*/ 0 h 5155297"/>
              <a:gd name="connsiteX1" fmla="*/ 285672 w 1052777"/>
              <a:gd name="connsiteY1" fmla="*/ 5155297 h 5155297"/>
              <a:gd name="connsiteX2" fmla="*/ 0 w 1052777"/>
              <a:gd name="connsiteY2" fmla="*/ 5155297 h 5155297"/>
              <a:gd name="connsiteX3" fmla="*/ 319549 w 1052777"/>
              <a:gd name="connsiteY3" fmla="*/ 0 h 5155297"/>
              <a:gd name="connsiteX0" fmla="*/ 319549 w 1052777"/>
              <a:gd name="connsiteY0" fmla="*/ 0 h 5155297"/>
              <a:gd name="connsiteX1" fmla="*/ 285672 w 1052777"/>
              <a:gd name="connsiteY1" fmla="*/ 5155297 h 5155297"/>
              <a:gd name="connsiteX2" fmla="*/ 0 w 1052777"/>
              <a:gd name="connsiteY2" fmla="*/ 5155297 h 5155297"/>
              <a:gd name="connsiteX3" fmla="*/ 319549 w 1052777"/>
              <a:gd name="connsiteY3" fmla="*/ 0 h 5155297"/>
              <a:gd name="connsiteX0" fmla="*/ 319549 w 1052777"/>
              <a:gd name="connsiteY0" fmla="*/ 0 h 5155297"/>
              <a:gd name="connsiteX1" fmla="*/ 285672 w 1052777"/>
              <a:gd name="connsiteY1" fmla="*/ 5155297 h 5155297"/>
              <a:gd name="connsiteX2" fmla="*/ 0 w 1052777"/>
              <a:gd name="connsiteY2" fmla="*/ 5155297 h 5155297"/>
              <a:gd name="connsiteX3" fmla="*/ 319549 w 1052777"/>
              <a:gd name="connsiteY3" fmla="*/ 0 h 5155297"/>
              <a:gd name="connsiteX0" fmla="*/ 319549 w 1052777"/>
              <a:gd name="connsiteY0" fmla="*/ 0 h 5155297"/>
              <a:gd name="connsiteX1" fmla="*/ 285672 w 1052777"/>
              <a:gd name="connsiteY1" fmla="*/ 5155297 h 5155297"/>
              <a:gd name="connsiteX2" fmla="*/ 0 w 1052777"/>
              <a:gd name="connsiteY2" fmla="*/ 5155297 h 5155297"/>
              <a:gd name="connsiteX3" fmla="*/ 319549 w 1052777"/>
              <a:gd name="connsiteY3" fmla="*/ 0 h 5155297"/>
              <a:gd name="connsiteX0" fmla="*/ 319549 w 1037922"/>
              <a:gd name="connsiteY0" fmla="*/ 0 h 5155297"/>
              <a:gd name="connsiteX1" fmla="*/ 285672 w 1037922"/>
              <a:gd name="connsiteY1" fmla="*/ 5155297 h 5155297"/>
              <a:gd name="connsiteX2" fmla="*/ 0 w 1037922"/>
              <a:gd name="connsiteY2" fmla="*/ 5155297 h 5155297"/>
              <a:gd name="connsiteX3" fmla="*/ 319549 w 1037922"/>
              <a:gd name="connsiteY3" fmla="*/ 0 h 5155297"/>
              <a:gd name="connsiteX0" fmla="*/ 319549 w 1037922"/>
              <a:gd name="connsiteY0" fmla="*/ 0 h 5155297"/>
              <a:gd name="connsiteX1" fmla="*/ 285672 w 1037922"/>
              <a:gd name="connsiteY1" fmla="*/ 5155297 h 5155297"/>
              <a:gd name="connsiteX2" fmla="*/ 0 w 1037922"/>
              <a:gd name="connsiteY2" fmla="*/ 5155297 h 5155297"/>
              <a:gd name="connsiteX3" fmla="*/ 319549 w 1037922"/>
              <a:gd name="connsiteY3" fmla="*/ 0 h 5155297"/>
              <a:gd name="connsiteX0" fmla="*/ 319549 w 1037922"/>
              <a:gd name="connsiteY0" fmla="*/ 0 h 5155297"/>
              <a:gd name="connsiteX1" fmla="*/ 285672 w 1037922"/>
              <a:gd name="connsiteY1" fmla="*/ 5155297 h 5155297"/>
              <a:gd name="connsiteX2" fmla="*/ 0 w 1037922"/>
              <a:gd name="connsiteY2" fmla="*/ 5155297 h 5155297"/>
              <a:gd name="connsiteX3" fmla="*/ 319549 w 1037922"/>
              <a:gd name="connsiteY3" fmla="*/ 0 h 5155297"/>
              <a:gd name="connsiteX0" fmla="*/ 314686 w 1035467"/>
              <a:gd name="connsiteY0" fmla="*/ 0 h 5160160"/>
              <a:gd name="connsiteX1" fmla="*/ 285672 w 1035467"/>
              <a:gd name="connsiteY1" fmla="*/ 5160160 h 5160160"/>
              <a:gd name="connsiteX2" fmla="*/ 0 w 1035467"/>
              <a:gd name="connsiteY2" fmla="*/ 5160160 h 5160160"/>
              <a:gd name="connsiteX3" fmla="*/ 314686 w 1035467"/>
              <a:gd name="connsiteY3" fmla="*/ 0 h 5160160"/>
              <a:gd name="connsiteX0" fmla="*/ 314686 w 1042817"/>
              <a:gd name="connsiteY0" fmla="*/ 0 h 5160160"/>
              <a:gd name="connsiteX1" fmla="*/ 285672 w 1042817"/>
              <a:gd name="connsiteY1" fmla="*/ 5160160 h 5160160"/>
              <a:gd name="connsiteX2" fmla="*/ 0 w 1042817"/>
              <a:gd name="connsiteY2" fmla="*/ 5160160 h 5160160"/>
              <a:gd name="connsiteX3" fmla="*/ 314686 w 1042817"/>
              <a:gd name="connsiteY3" fmla="*/ 0 h 5160160"/>
              <a:gd name="connsiteX0" fmla="*/ 291826 w 1031317"/>
              <a:gd name="connsiteY0" fmla="*/ 0 h 5153629"/>
              <a:gd name="connsiteX1" fmla="*/ 285672 w 1031317"/>
              <a:gd name="connsiteY1" fmla="*/ 5153629 h 5153629"/>
              <a:gd name="connsiteX2" fmla="*/ 0 w 1031317"/>
              <a:gd name="connsiteY2" fmla="*/ 5153629 h 5153629"/>
              <a:gd name="connsiteX3" fmla="*/ 291826 w 1031317"/>
              <a:gd name="connsiteY3" fmla="*/ 0 h 5153629"/>
              <a:gd name="connsiteX0" fmla="*/ 291826 w 1067180"/>
              <a:gd name="connsiteY0" fmla="*/ 0 h 5153629"/>
              <a:gd name="connsiteX1" fmla="*/ 285672 w 1067180"/>
              <a:gd name="connsiteY1" fmla="*/ 5153629 h 5153629"/>
              <a:gd name="connsiteX2" fmla="*/ 0 w 1067180"/>
              <a:gd name="connsiteY2" fmla="*/ 5153629 h 5153629"/>
              <a:gd name="connsiteX3" fmla="*/ 291826 w 1067180"/>
              <a:gd name="connsiteY3" fmla="*/ 0 h 5153629"/>
              <a:gd name="connsiteX0" fmla="*/ 291826 w 1067180"/>
              <a:gd name="connsiteY0" fmla="*/ 0 h 5153629"/>
              <a:gd name="connsiteX1" fmla="*/ 285672 w 1067180"/>
              <a:gd name="connsiteY1" fmla="*/ 5153629 h 5153629"/>
              <a:gd name="connsiteX2" fmla="*/ 0 w 1067180"/>
              <a:gd name="connsiteY2" fmla="*/ 5153629 h 5153629"/>
              <a:gd name="connsiteX3" fmla="*/ 291826 w 1067180"/>
              <a:gd name="connsiteY3" fmla="*/ 0 h 5153629"/>
              <a:gd name="connsiteX0" fmla="*/ 288560 w 1065497"/>
              <a:gd name="connsiteY0" fmla="*/ 0 h 5147098"/>
              <a:gd name="connsiteX1" fmla="*/ 285672 w 1065497"/>
              <a:gd name="connsiteY1" fmla="*/ 5147098 h 5147098"/>
              <a:gd name="connsiteX2" fmla="*/ 0 w 1065497"/>
              <a:gd name="connsiteY2" fmla="*/ 5147098 h 5147098"/>
              <a:gd name="connsiteX3" fmla="*/ 288560 w 1065497"/>
              <a:gd name="connsiteY3" fmla="*/ 0 h 5147098"/>
              <a:gd name="connsiteX0" fmla="*/ 288560 w 1096906"/>
              <a:gd name="connsiteY0" fmla="*/ 0 h 5147098"/>
              <a:gd name="connsiteX1" fmla="*/ 285672 w 1096906"/>
              <a:gd name="connsiteY1" fmla="*/ 5147098 h 5147098"/>
              <a:gd name="connsiteX2" fmla="*/ 0 w 1096906"/>
              <a:gd name="connsiteY2" fmla="*/ 5147098 h 5147098"/>
              <a:gd name="connsiteX3" fmla="*/ 288560 w 1096906"/>
              <a:gd name="connsiteY3" fmla="*/ 0 h 5147098"/>
              <a:gd name="connsiteX0" fmla="*/ 288560 w 1096906"/>
              <a:gd name="connsiteY0" fmla="*/ 0 h 5147098"/>
              <a:gd name="connsiteX1" fmla="*/ 285672 w 1096906"/>
              <a:gd name="connsiteY1" fmla="*/ 5147098 h 5147098"/>
              <a:gd name="connsiteX2" fmla="*/ 0 w 1096906"/>
              <a:gd name="connsiteY2" fmla="*/ 5147098 h 5147098"/>
              <a:gd name="connsiteX3" fmla="*/ 288560 w 1096906"/>
              <a:gd name="connsiteY3" fmla="*/ 0 h 5147098"/>
              <a:gd name="connsiteX0" fmla="*/ 204061 w 1053504"/>
              <a:gd name="connsiteY0" fmla="*/ 0 h 5147098"/>
              <a:gd name="connsiteX1" fmla="*/ 285672 w 1053504"/>
              <a:gd name="connsiteY1" fmla="*/ 5147098 h 5147098"/>
              <a:gd name="connsiteX2" fmla="*/ 0 w 1053504"/>
              <a:gd name="connsiteY2" fmla="*/ 5147098 h 5147098"/>
              <a:gd name="connsiteX3" fmla="*/ 204061 w 1053504"/>
              <a:gd name="connsiteY3" fmla="*/ 0 h 5147098"/>
              <a:gd name="connsiteX0" fmla="*/ 242161 w 1091604"/>
              <a:gd name="connsiteY0" fmla="*/ 0 h 5147098"/>
              <a:gd name="connsiteX1" fmla="*/ 323772 w 1091604"/>
              <a:gd name="connsiteY1" fmla="*/ 5147098 h 5147098"/>
              <a:gd name="connsiteX2" fmla="*/ 0 w 1091604"/>
              <a:gd name="connsiteY2" fmla="*/ 5147098 h 5147098"/>
              <a:gd name="connsiteX3" fmla="*/ 242161 w 1091604"/>
              <a:gd name="connsiteY3" fmla="*/ 0 h 5147098"/>
              <a:gd name="connsiteX0" fmla="*/ 242161 w 1091604"/>
              <a:gd name="connsiteY0" fmla="*/ 0 h 5147098"/>
              <a:gd name="connsiteX1" fmla="*/ 323772 w 1091604"/>
              <a:gd name="connsiteY1" fmla="*/ 5147098 h 5147098"/>
              <a:gd name="connsiteX2" fmla="*/ 0 w 1091604"/>
              <a:gd name="connsiteY2" fmla="*/ 5147098 h 5147098"/>
              <a:gd name="connsiteX3" fmla="*/ 242161 w 1091604"/>
              <a:gd name="connsiteY3" fmla="*/ 0 h 5147098"/>
              <a:gd name="connsiteX0" fmla="*/ 242161 w 1091604"/>
              <a:gd name="connsiteY0" fmla="*/ 0 h 5147098"/>
              <a:gd name="connsiteX1" fmla="*/ 323772 w 1091604"/>
              <a:gd name="connsiteY1" fmla="*/ 5147098 h 5147098"/>
              <a:gd name="connsiteX2" fmla="*/ 0 w 1091604"/>
              <a:gd name="connsiteY2" fmla="*/ 5147098 h 5147098"/>
              <a:gd name="connsiteX3" fmla="*/ 242161 w 1091604"/>
              <a:gd name="connsiteY3" fmla="*/ 0 h 5147098"/>
              <a:gd name="connsiteX0" fmla="*/ 346963 w 1145801"/>
              <a:gd name="connsiteY0" fmla="*/ 0 h 5154958"/>
              <a:gd name="connsiteX1" fmla="*/ 323772 w 1145801"/>
              <a:gd name="connsiteY1" fmla="*/ 5154958 h 5154958"/>
              <a:gd name="connsiteX2" fmla="*/ 0 w 1145801"/>
              <a:gd name="connsiteY2" fmla="*/ 5154958 h 5154958"/>
              <a:gd name="connsiteX3" fmla="*/ 346963 w 1145801"/>
              <a:gd name="connsiteY3" fmla="*/ 0 h 5154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801" h="5154958">
                <a:moveTo>
                  <a:pt x="346963" y="0"/>
                </a:moveTo>
                <a:cubicBezTo>
                  <a:pt x="1503833" y="1879282"/>
                  <a:pt x="1323265" y="3584062"/>
                  <a:pt x="323772" y="5154958"/>
                </a:cubicBezTo>
                <a:lnTo>
                  <a:pt x="0" y="5154958"/>
                </a:lnTo>
                <a:cubicBezTo>
                  <a:pt x="1140463" y="3599315"/>
                  <a:pt x="1290903" y="1893588"/>
                  <a:pt x="346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372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0918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2" y="0"/>
            <a:ext cx="7886599" cy="5151451"/>
          </a:xfrm>
          <a:custGeom>
            <a:avLst/>
            <a:gdLst>
              <a:gd name="connsiteX0" fmla="*/ 0 w 8244408"/>
              <a:gd name="connsiteY0" fmla="*/ 0 h 5143500"/>
              <a:gd name="connsiteX1" fmla="*/ 8244408 w 8244408"/>
              <a:gd name="connsiteY1" fmla="*/ 0 h 5143500"/>
              <a:gd name="connsiteX2" fmla="*/ 8244408 w 8244408"/>
              <a:gd name="connsiteY2" fmla="*/ 5143500 h 5143500"/>
              <a:gd name="connsiteX3" fmla="*/ 0 w 8244408"/>
              <a:gd name="connsiteY3" fmla="*/ 5143500 h 5143500"/>
              <a:gd name="connsiteX4" fmla="*/ 0 w 8244408"/>
              <a:gd name="connsiteY4" fmla="*/ 0 h 5143500"/>
              <a:gd name="connsiteX0" fmla="*/ 0 w 8244408"/>
              <a:gd name="connsiteY0" fmla="*/ 0 h 5143500"/>
              <a:gd name="connsiteX1" fmla="*/ 5779504 w 8244408"/>
              <a:gd name="connsiteY1" fmla="*/ 0 h 5143500"/>
              <a:gd name="connsiteX2" fmla="*/ 8244408 w 8244408"/>
              <a:gd name="connsiteY2" fmla="*/ 5143500 h 5143500"/>
              <a:gd name="connsiteX3" fmla="*/ 0 w 8244408"/>
              <a:gd name="connsiteY3" fmla="*/ 5143500 h 5143500"/>
              <a:gd name="connsiteX4" fmla="*/ 0 w 8244408"/>
              <a:gd name="connsiteY4" fmla="*/ 0 h 5143500"/>
              <a:gd name="connsiteX0" fmla="*/ 0 w 8069479"/>
              <a:gd name="connsiteY0" fmla="*/ 0 h 5143500"/>
              <a:gd name="connsiteX1" fmla="*/ 5779504 w 8069479"/>
              <a:gd name="connsiteY1" fmla="*/ 0 h 5143500"/>
              <a:gd name="connsiteX2" fmla="*/ 8069479 w 8069479"/>
              <a:gd name="connsiteY2" fmla="*/ 5143500 h 5143500"/>
              <a:gd name="connsiteX3" fmla="*/ 0 w 8069479"/>
              <a:gd name="connsiteY3" fmla="*/ 5143500 h 5143500"/>
              <a:gd name="connsiteX4" fmla="*/ 0 w 8069479"/>
              <a:gd name="connsiteY4" fmla="*/ 0 h 5143500"/>
              <a:gd name="connsiteX0" fmla="*/ 0 w 8013820"/>
              <a:gd name="connsiteY0" fmla="*/ 0 h 5143500"/>
              <a:gd name="connsiteX1" fmla="*/ 5779504 w 8013820"/>
              <a:gd name="connsiteY1" fmla="*/ 0 h 5143500"/>
              <a:gd name="connsiteX2" fmla="*/ 8013820 w 8013820"/>
              <a:gd name="connsiteY2" fmla="*/ 5143500 h 5143500"/>
              <a:gd name="connsiteX3" fmla="*/ 0 w 8013820"/>
              <a:gd name="connsiteY3" fmla="*/ 5143500 h 5143500"/>
              <a:gd name="connsiteX4" fmla="*/ 0 w 8013820"/>
              <a:gd name="connsiteY4" fmla="*/ 0 h 5143500"/>
              <a:gd name="connsiteX0" fmla="*/ 0 w 7966112"/>
              <a:gd name="connsiteY0" fmla="*/ 0 h 5143500"/>
              <a:gd name="connsiteX1" fmla="*/ 5779504 w 7966112"/>
              <a:gd name="connsiteY1" fmla="*/ 0 h 5143500"/>
              <a:gd name="connsiteX2" fmla="*/ 7966112 w 7966112"/>
              <a:gd name="connsiteY2" fmla="*/ 5143500 h 5143500"/>
              <a:gd name="connsiteX3" fmla="*/ 0 w 7966112"/>
              <a:gd name="connsiteY3" fmla="*/ 5143500 h 5143500"/>
              <a:gd name="connsiteX4" fmla="*/ 0 w 7966112"/>
              <a:gd name="connsiteY4" fmla="*/ 0 h 5143500"/>
              <a:gd name="connsiteX0" fmla="*/ 0 w 7942258"/>
              <a:gd name="connsiteY0" fmla="*/ 0 h 5143500"/>
              <a:gd name="connsiteX1" fmla="*/ 5779504 w 7942258"/>
              <a:gd name="connsiteY1" fmla="*/ 0 h 5143500"/>
              <a:gd name="connsiteX2" fmla="*/ 7942258 w 7942258"/>
              <a:gd name="connsiteY2" fmla="*/ 5143500 h 5143500"/>
              <a:gd name="connsiteX3" fmla="*/ 0 w 7942258"/>
              <a:gd name="connsiteY3" fmla="*/ 5143500 h 5143500"/>
              <a:gd name="connsiteX4" fmla="*/ 0 w 7942258"/>
              <a:gd name="connsiteY4" fmla="*/ 0 h 5143500"/>
              <a:gd name="connsiteX0" fmla="*/ 0 w 7886599"/>
              <a:gd name="connsiteY0" fmla="*/ 0 h 5151451"/>
              <a:gd name="connsiteX1" fmla="*/ 5779504 w 7886599"/>
              <a:gd name="connsiteY1" fmla="*/ 0 h 5151451"/>
              <a:gd name="connsiteX2" fmla="*/ 7886599 w 7886599"/>
              <a:gd name="connsiteY2" fmla="*/ 5151451 h 5151451"/>
              <a:gd name="connsiteX3" fmla="*/ 0 w 7886599"/>
              <a:gd name="connsiteY3" fmla="*/ 5143500 h 5151451"/>
              <a:gd name="connsiteX4" fmla="*/ 0 w 7886599"/>
              <a:gd name="connsiteY4" fmla="*/ 0 h 515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86599" h="5151451">
                <a:moveTo>
                  <a:pt x="0" y="0"/>
                </a:moveTo>
                <a:lnTo>
                  <a:pt x="5779504" y="0"/>
                </a:lnTo>
                <a:lnTo>
                  <a:pt x="7886599" y="5151451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23478"/>
            <a:ext cx="867645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699542"/>
            <a:ext cx="867645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4272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532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138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49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151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76170" y="52195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10" y="238930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084168" y="249974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577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183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1223021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1361169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18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0" r:id="rId5"/>
    <p:sldLayoutId id="2147483655" r:id="rId6"/>
    <p:sldLayoutId id="2147483662" r:id="rId7"/>
    <p:sldLayoutId id="2147483663" r:id="rId8"/>
    <p:sldLayoutId id="2147483664" r:id="rId9"/>
    <p:sldLayoutId id="2147483665" r:id="rId10"/>
    <p:sldLayoutId id="2147483667" r:id="rId11"/>
    <p:sldLayoutId id="2147483666" r:id="rId12"/>
    <p:sldLayoutId id="2147483668" r:id="rId13"/>
    <p:sldLayoutId id="2147483671" r:id="rId14"/>
    <p:sldLayoutId id="2147483669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2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1.png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6F08A9-A43E-4536-9D80-936F1BC35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3070972"/>
            <a:ext cx="5277121" cy="2108308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927ED0C-2C05-4DC8-8DAA-BB818936C5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5398" y="4675224"/>
            <a:ext cx="3240212" cy="504056"/>
          </a:xfrm>
        </p:spPr>
        <p:txBody>
          <a:bodyPr/>
          <a:lstStyle/>
          <a:p>
            <a:r>
              <a:rPr lang="en-US" dirty="0"/>
              <a:t>Presented by : Ali, </a:t>
            </a:r>
            <a:r>
              <a:rPr lang="en-US" dirty="0" err="1"/>
              <a:t>Ucup</a:t>
            </a:r>
            <a:r>
              <a:rPr lang="en-US" dirty="0"/>
              <a:t>, Bobby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 Same Side Corner Rectangle 25"/>
          <p:cNvSpPr/>
          <p:nvPr/>
        </p:nvSpPr>
        <p:spPr>
          <a:xfrm rot="16200000">
            <a:off x="6191958" y="-1125724"/>
            <a:ext cx="540000" cy="536408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Oval 26"/>
          <p:cNvSpPr/>
          <p:nvPr/>
        </p:nvSpPr>
        <p:spPr>
          <a:xfrm>
            <a:off x="3822879" y="1322320"/>
            <a:ext cx="468000" cy="46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TextBox 8"/>
          <p:cNvSpPr txBox="1"/>
          <p:nvPr/>
        </p:nvSpPr>
        <p:spPr>
          <a:xfrm>
            <a:off x="3835083" y="13716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 Same Side Corner Rectangle 22"/>
          <p:cNvSpPr/>
          <p:nvPr/>
        </p:nvSpPr>
        <p:spPr>
          <a:xfrm rot="16200000">
            <a:off x="6275955" y="-349326"/>
            <a:ext cx="540000" cy="519609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Oval 23"/>
          <p:cNvSpPr/>
          <p:nvPr/>
        </p:nvSpPr>
        <p:spPr>
          <a:xfrm>
            <a:off x="3982653" y="2014721"/>
            <a:ext cx="468000" cy="46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12"/>
          <p:cNvSpPr txBox="1"/>
          <p:nvPr/>
        </p:nvSpPr>
        <p:spPr>
          <a:xfrm>
            <a:off x="3998423" y="206405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ound Same Side Corner Rectangle 19"/>
          <p:cNvSpPr/>
          <p:nvPr/>
        </p:nvSpPr>
        <p:spPr>
          <a:xfrm rot="16200000">
            <a:off x="6336478" y="403601"/>
            <a:ext cx="540000" cy="507504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4117716" y="2707122"/>
            <a:ext cx="468000" cy="46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6"/>
          <p:cNvSpPr txBox="1"/>
          <p:nvPr/>
        </p:nvSpPr>
        <p:spPr>
          <a:xfrm>
            <a:off x="4131686" y="27564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6200000">
            <a:off x="6217536" y="977060"/>
            <a:ext cx="540000" cy="53129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3875339" y="3399523"/>
            <a:ext cx="468000" cy="46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20"/>
          <p:cNvSpPr txBox="1"/>
          <p:nvPr/>
        </p:nvSpPr>
        <p:spPr>
          <a:xfrm>
            <a:off x="3892207" y="34488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 rot="16200000">
            <a:off x="6133536" y="1585461"/>
            <a:ext cx="540000" cy="548092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3715564" y="4091924"/>
            <a:ext cx="468000" cy="46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TextBox 24"/>
          <p:cNvSpPr txBox="1"/>
          <p:nvPr/>
        </p:nvSpPr>
        <p:spPr>
          <a:xfrm>
            <a:off x="3721315" y="41412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05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25"/>
          <p:cNvSpPr txBox="1"/>
          <p:nvPr/>
        </p:nvSpPr>
        <p:spPr bwMode="auto">
          <a:xfrm>
            <a:off x="4369523" y="1347614"/>
            <a:ext cx="4135741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Deskripsi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Singkat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26"/>
          <p:cNvSpPr txBox="1"/>
          <p:nvPr/>
        </p:nvSpPr>
        <p:spPr bwMode="auto">
          <a:xfrm>
            <a:off x="4540715" y="2089180"/>
            <a:ext cx="4135741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User Analysis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27"/>
          <p:cNvSpPr txBox="1"/>
          <p:nvPr/>
        </p:nvSpPr>
        <p:spPr bwMode="auto">
          <a:xfrm>
            <a:off x="4626269" y="2737252"/>
            <a:ext cx="399079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Lingkungan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Pengembangan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28"/>
          <p:cNvSpPr txBox="1"/>
          <p:nvPr/>
        </p:nvSpPr>
        <p:spPr bwMode="auto">
          <a:xfrm>
            <a:off x="4396699" y="3457332"/>
            <a:ext cx="4135741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Hasil dan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Pembahasan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29"/>
          <p:cNvSpPr txBox="1"/>
          <p:nvPr/>
        </p:nvSpPr>
        <p:spPr bwMode="auto">
          <a:xfrm>
            <a:off x="4252683" y="4117218"/>
            <a:ext cx="4135741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Demo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40D9484-6EAD-4E4A-A4EB-C4CBF2F5C1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072" y="136134"/>
            <a:ext cx="2486872" cy="99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95936" y="1131590"/>
            <a:ext cx="4680520" cy="2980688"/>
          </a:xfrm>
        </p:spPr>
        <p:txBody>
          <a:bodyPr anchor="t"/>
          <a:lstStyle/>
          <a:p>
            <a:pPr lvl="0" algn="just"/>
            <a:r>
              <a:rPr lang="en-US" altLang="ko-KR" sz="2000" dirty="0" err="1">
                <a:latin typeface="+mn-lt"/>
              </a:rPr>
              <a:t>Aplikasi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DTranslate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merupakan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aplikasi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berbasis</a:t>
            </a:r>
            <a:r>
              <a:rPr lang="en-US" altLang="ko-KR" sz="2000" dirty="0">
                <a:latin typeface="+mn-lt"/>
              </a:rPr>
              <a:t> web yang </a:t>
            </a:r>
            <a:r>
              <a:rPr lang="en-US" altLang="ko-KR" sz="2000" dirty="0" err="1">
                <a:latin typeface="+mn-lt"/>
              </a:rPr>
              <a:t>menjadi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tempat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untuk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mempertemukan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antara</a:t>
            </a:r>
            <a:r>
              <a:rPr lang="en-US" altLang="ko-KR" sz="2000" dirty="0">
                <a:latin typeface="+mn-lt"/>
              </a:rPr>
              <a:t> client dan </a:t>
            </a:r>
            <a:r>
              <a:rPr lang="en-US" altLang="ko-KR" sz="2000" dirty="0" err="1">
                <a:latin typeface="+mn-lt"/>
              </a:rPr>
              <a:t>penerjemah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untuk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melakukan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penerjemahan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dokumen</a:t>
            </a:r>
            <a:r>
              <a:rPr lang="en-US" altLang="ko-KR" sz="2000" dirty="0">
                <a:latin typeface="+mn-lt"/>
              </a:rPr>
              <a:t> yang </a:t>
            </a:r>
            <a:r>
              <a:rPr lang="en-US" altLang="ko-KR" sz="2000" dirty="0" err="1">
                <a:latin typeface="+mn-lt"/>
              </a:rPr>
              <a:t>telah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diupload</a:t>
            </a:r>
            <a:r>
              <a:rPr lang="en-US" altLang="ko-KR" sz="2000" dirty="0">
                <a:latin typeface="+mn-lt"/>
              </a:rPr>
              <a:t> oleh client </a:t>
            </a:r>
            <a:r>
              <a:rPr lang="en-US" altLang="ko-KR" sz="2000" dirty="0" err="1">
                <a:latin typeface="+mn-lt"/>
              </a:rPr>
              <a:t>dalam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bentuk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gambar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atau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dokumen</a:t>
            </a:r>
            <a:r>
              <a:rPr lang="en-US" altLang="ko-KR" sz="2000" dirty="0">
                <a:latin typeface="+mn-lt"/>
              </a:rPr>
              <a:t>. </a:t>
            </a:r>
            <a:r>
              <a:rPr lang="en-US" altLang="ko-KR" sz="2000" dirty="0" err="1">
                <a:latin typeface="+mn-lt"/>
              </a:rPr>
              <a:t>Setiap</a:t>
            </a:r>
            <a:r>
              <a:rPr lang="en-US" altLang="ko-KR" sz="2000" dirty="0">
                <a:latin typeface="+mn-lt"/>
              </a:rPr>
              <a:t> client </a:t>
            </a:r>
            <a:r>
              <a:rPr lang="en-US" altLang="ko-KR" sz="2000" dirty="0" err="1">
                <a:latin typeface="+mn-lt"/>
              </a:rPr>
              <a:t>akan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melihat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dokumen</a:t>
            </a:r>
            <a:r>
              <a:rPr lang="en-US" altLang="ko-KR" sz="2000" dirty="0">
                <a:latin typeface="+mn-lt"/>
              </a:rPr>
              <a:t> client lain pada timeline-</a:t>
            </a:r>
            <a:r>
              <a:rPr lang="en-US" altLang="ko-KR" sz="2000" dirty="0" err="1">
                <a:latin typeface="+mn-lt"/>
              </a:rPr>
              <a:t>nya</a:t>
            </a:r>
            <a:r>
              <a:rPr lang="en-US" altLang="ko-KR" sz="2000" dirty="0">
                <a:latin typeface="+mn-lt"/>
              </a:rPr>
              <a:t>.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A763AF-F44E-471C-8D54-AD7D4173B353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8" t="-40505" r="-5691" b="-27554"/>
          <a:stretch/>
        </p:blipFill>
        <p:spPr>
          <a:xfrm>
            <a:off x="787290" y="1050072"/>
            <a:ext cx="2980688" cy="2980688"/>
          </a:xfr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31EF1B1-4769-4178-8B10-7DD6091792DD}"/>
              </a:ext>
            </a:extLst>
          </p:cNvPr>
          <p:cNvSpPr txBox="1">
            <a:spLocks/>
          </p:cNvSpPr>
          <p:nvPr/>
        </p:nvSpPr>
        <p:spPr>
          <a:xfrm>
            <a:off x="2277634" y="30037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rgbClr val="FF0000"/>
                </a:solidFill>
              </a:rPr>
              <a:t>eskripsi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E28B4E-DB74-40F0-B4C9-F3AEA54955BB}"/>
              </a:ext>
            </a:extLst>
          </p:cNvPr>
          <p:cNvSpPr/>
          <p:nvPr/>
        </p:nvSpPr>
        <p:spPr>
          <a:xfrm>
            <a:off x="1768520" y="347662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Singkat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6">
            <a:extLst>
              <a:ext uri="{FF2B5EF4-FFF2-40B4-BE49-F238E27FC236}">
                <a16:creationId xmlns:a16="http://schemas.microsoft.com/office/drawing/2014/main" id="{276ACCCC-5A77-4C72-AD2D-1AF7DE6B4316}"/>
              </a:ext>
            </a:extLst>
          </p:cNvPr>
          <p:cNvGraphicFramePr/>
          <p:nvPr>
            <p:extLst/>
          </p:nvPr>
        </p:nvGraphicFramePr>
        <p:xfrm>
          <a:off x="3652779" y="3296637"/>
          <a:ext cx="1813332" cy="1680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0166" y="77162"/>
            <a:ext cx="9144000" cy="288032"/>
          </a:xfrm>
        </p:spPr>
        <p:txBody>
          <a:bodyPr/>
          <a:lstStyle/>
          <a:p>
            <a:pPr lvl="0"/>
            <a:r>
              <a:rPr lang="en-US" altLang="ko-KR" b="1" dirty="0"/>
              <a:t>User Analysis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Chart 3"/>
          <p:cNvGraphicFramePr/>
          <p:nvPr>
            <p:extLst/>
          </p:nvPr>
        </p:nvGraphicFramePr>
        <p:xfrm>
          <a:off x="1504231" y="1203598"/>
          <a:ext cx="6096000" cy="2104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26918" y="2171956"/>
            <a:ext cx="2000866" cy="1048024"/>
            <a:chOff x="803640" y="3362835"/>
            <a:chExt cx="2059657" cy="1048024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87558" y="2171956"/>
            <a:ext cx="2000866" cy="1048024"/>
            <a:chOff x="803640" y="3362835"/>
            <a:chExt cx="2059657" cy="1048024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26190" y="1421363"/>
            <a:ext cx="20015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Modern  PowerPoint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87558" y="1419622"/>
            <a:ext cx="20015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Modern  PowerPoint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graphicFrame>
        <p:nvGraphicFramePr>
          <p:cNvPr id="16" name="Chart 7"/>
          <p:cNvGraphicFramePr/>
          <p:nvPr>
            <p:extLst/>
          </p:nvPr>
        </p:nvGraphicFramePr>
        <p:xfrm>
          <a:off x="3873595" y="3398224"/>
          <a:ext cx="1371701" cy="1477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158985" y="3950489"/>
            <a:ext cx="800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55576" y="3363838"/>
            <a:ext cx="2816263" cy="1558484"/>
          </a:xfrm>
          <a:prstGeom prst="rightArrow">
            <a:avLst>
              <a:gd name="adj1" fmla="val 78163"/>
              <a:gd name="adj2" fmla="val 4389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043608" y="3711401"/>
            <a:ext cx="1776191" cy="863358"/>
            <a:chOff x="803640" y="3362835"/>
            <a:chExt cx="2059657" cy="863358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508104" y="3635248"/>
            <a:ext cx="332031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18EF1EB-22F1-404D-ADE6-07C3BA769C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239" y="501"/>
            <a:ext cx="2486872" cy="993552"/>
          </a:xfrm>
          <a:prstGeom prst="rect">
            <a:avLst/>
          </a:prstGeom>
        </p:spPr>
      </p:pic>
      <p:sp>
        <p:nvSpPr>
          <p:cNvPr id="26" name="Smiley Face 14">
            <a:extLst>
              <a:ext uri="{FF2B5EF4-FFF2-40B4-BE49-F238E27FC236}">
                <a16:creationId xmlns:a16="http://schemas.microsoft.com/office/drawing/2014/main" id="{36AB71A5-9E6D-4699-B205-E18E3292F6E1}"/>
              </a:ext>
            </a:extLst>
          </p:cNvPr>
          <p:cNvSpPr/>
          <p:nvPr/>
        </p:nvSpPr>
        <p:spPr>
          <a:xfrm>
            <a:off x="2819799" y="1742787"/>
            <a:ext cx="928123" cy="92812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Smiley Face 14">
            <a:extLst>
              <a:ext uri="{FF2B5EF4-FFF2-40B4-BE49-F238E27FC236}">
                <a16:creationId xmlns:a16="http://schemas.microsoft.com/office/drawing/2014/main" id="{8742F589-978D-458B-85AE-2333AB96B0D2}"/>
              </a:ext>
            </a:extLst>
          </p:cNvPr>
          <p:cNvSpPr/>
          <p:nvPr/>
        </p:nvSpPr>
        <p:spPr>
          <a:xfrm>
            <a:off x="5273704" y="1779657"/>
            <a:ext cx="917943" cy="91794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47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4">
            <a:extLst>
              <a:ext uri="{FF2B5EF4-FFF2-40B4-BE49-F238E27FC236}">
                <a16:creationId xmlns:a16="http://schemas.microsoft.com/office/drawing/2014/main" id="{F4B0F4C3-D6B7-414A-BB2D-BB3474BB3C68}"/>
              </a:ext>
            </a:extLst>
          </p:cNvPr>
          <p:cNvGraphicFramePr/>
          <p:nvPr>
            <p:extLst/>
          </p:nvPr>
        </p:nvGraphicFramePr>
        <p:xfrm>
          <a:off x="2897967" y="1358552"/>
          <a:ext cx="3316861" cy="3102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Oval 7"/>
          <p:cNvSpPr/>
          <p:nvPr/>
        </p:nvSpPr>
        <p:spPr>
          <a:xfrm>
            <a:off x="3672642" y="2060805"/>
            <a:ext cx="1703904" cy="1703904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" name="Elbow Connector 9"/>
          <p:cNvCxnSpPr>
            <a:stCxn id="17" idx="3"/>
          </p:cNvCxnSpPr>
          <p:nvPr/>
        </p:nvCxnSpPr>
        <p:spPr>
          <a:xfrm>
            <a:off x="2979482" y="1430606"/>
            <a:ext cx="821938" cy="327950"/>
          </a:xfrm>
          <a:prstGeom prst="bentConnector3">
            <a:avLst>
              <a:gd name="adj1" fmla="val 101272"/>
            </a:avLst>
          </a:prstGeom>
          <a:ln w="2540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6" idx="1"/>
          </p:cNvCxnSpPr>
          <p:nvPr/>
        </p:nvCxnSpPr>
        <p:spPr>
          <a:xfrm rot="10800000" flipV="1">
            <a:off x="5354486" y="1430606"/>
            <a:ext cx="379663" cy="327950"/>
          </a:xfrm>
          <a:prstGeom prst="bentConnector3">
            <a:avLst>
              <a:gd name="adj1" fmla="val 100263"/>
            </a:avLst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9" idx="3"/>
          </p:cNvCxnSpPr>
          <p:nvPr/>
        </p:nvCxnSpPr>
        <p:spPr>
          <a:xfrm flipV="1">
            <a:off x="3036569" y="3188018"/>
            <a:ext cx="114474" cy="453980"/>
          </a:xfrm>
          <a:prstGeom prst="bentConnector2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18" idx="1"/>
          </p:cNvCxnSpPr>
          <p:nvPr/>
        </p:nvCxnSpPr>
        <p:spPr>
          <a:xfrm rot="5400000" flipH="1" flipV="1">
            <a:off x="5075033" y="3342929"/>
            <a:ext cx="558905" cy="1564973"/>
          </a:xfrm>
          <a:prstGeom prst="bentConnector4">
            <a:avLst>
              <a:gd name="adj1" fmla="val -40901"/>
              <a:gd name="adj2" fmla="val 73910"/>
            </a:avLst>
          </a:prstGeom>
          <a:ln w="254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92957" y="2541687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60" y="2541687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34148" y="1276717"/>
            <a:ext cx="253948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Text  Here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9999" y="1276717"/>
            <a:ext cx="2539483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Text  Here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36973" y="3692074"/>
            <a:ext cx="2539483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Text  Here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7086" y="3488109"/>
            <a:ext cx="2539483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Text  Here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9999" y="1606029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7085" y="3805517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35324" y="1606029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6973" y="3999851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DF11555-CAA1-44A6-B46D-2EFFF4D3271D}"/>
              </a:ext>
            </a:extLst>
          </p:cNvPr>
          <p:cNvSpPr txBox="1">
            <a:spLocks/>
          </p:cNvSpPr>
          <p:nvPr/>
        </p:nvSpPr>
        <p:spPr>
          <a:xfrm>
            <a:off x="497085" y="68198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/>
              <a:t>Lingkungan</a:t>
            </a:r>
            <a:r>
              <a:rPr lang="en-US" altLang="ko-KR" b="1" dirty="0"/>
              <a:t> </a:t>
            </a:r>
            <a:r>
              <a:rPr lang="en-US" altLang="ko-KR" b="1" dirty="0" err="1"/>
              <a:t>Pengembangan</a:t>
            </a:r>
            <a:endParaRPr lang="en-US" altLang="ko-KR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E8BCB13-5F8C-4AE3-8A33-A60E7048D4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239" y="501"/>
            <a:ext cx="2486872" cy="99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2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Hasil &amp; </a:t>
            </a:r>
            <a:r>
              <a:rPr lang="en-US" altLang="ko-KR" dirty="0" err="1"/>
              <a:t>Pembahasan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583302" y="1491582"/>
            <a:ext cx="609223" cy="609223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583302" y="2687121"/>
            <a:ext cx="609223" cy="609223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583302" y="3882659"/>
            <a:ext cx="609223" cy="609223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>
            <a:off x="725272" y="1632193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16"/>
          <p:cNvSpPr/>
          <p:nvPr/>
        </p:nvSpPr>
        <p:spPr>
          <a:xfrm rot="2700000">
            <a:off x="771788" y="3979080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749711" y="2855005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3352765" y="1491581"/>
            <a:ext cx="609223" cy="609223"/>
          </a:xfrm>
          <a:prstGeom prst="ellipse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3352765" y="2687120"/>
            <a:ext cx="609223" cy="609223"/>
          </a:xfrm>
          <a:prstGeom prst="ellipse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3352765" y="3882658"/>
            <a:ext cx="609223" cy="609223"/>
          </a:xfrm>
          <a:prstGeom prst="ellipse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Donut 24"/>
          <p:cNvSpPr/>
          <p:nvPr/>
        </p:nvSpPr>
        <p:spPr>
          <a:xfrm>
            <a:off x="3485702" y="1623120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ardrop 6"/>
          <p:cNvSpPr/>
          <p:nvPr/>
        </p:nvSpPr>
        <p:spPr>
          <a:xfrm rot="8100000">
            <a:off x="3508171" y="2850154"/>
            <a:ext cx="298411" cy="298411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ounded Rectangle 7"/>
          <p:cNvSpPr/>
          <p:nvPr/>
        </p:nvSpPr>
        <p:spPr>
          <a:xfrm>
            <a:off x="3490298" y="4029455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346899" y="1436138"/>
            <a:ext cx="1822145" cy="904775"/>
            <a:chOff x="1472558" y="998559"/>
            <a:chExt cx="2765965" cy="904775"/>
          </a:xfrm>
        </p:grpSpPr>
        <p:sp>
          <p:nvSpPr>
            <p:cNvPr id="18" name="TextBox 17"/>
            <p:cNvSpPr txBox="1"/>
            <p:nvPr/>
          </p:nvSpPr>
          <p:spPr>
            <a:xfrm>
              <a:off x="1472558" y="125700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46899" y="2631677"/>
            <a:ext cx="1822145" cy="904775"/>
            <a:chOff x="1472558" y="998559"/>
            <a:chExt cx="2765965" cy="904775"/>
          </a:xfrm>
        </p:grpSpPr>
        <p:sp>
          <p:nvSpPr>
            <p:cNvPr id="21" name="TextBox 20"/>
            <p:cNvSpPr txBox="1"/>
            <p:nvPr/>
          </p:nvSpPr>
          <p:spPr>
            <a:xfrm>
              <a:off x="1472558" y="125700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46899" y="3827215"/>
            <a:ext cx="1822145" cy="904775"/>
            <a:chOff x="1472558" y="998559"/>
            <a:chExt cx="2765965" cy="904775"/>
          </a:xfrm>
        </p:grpSpPr>
        <p:sp>
          <p:nvSpPr>
            <p:cNvPr id="24" name="TextBox 23"/>
            <p:cNvSpPr txBox="1"/>
            <p:nvPr/>
          </p:nvSpPr>
          <p:spPr>
            <a:xfrm>
              <a:off x="1472558" y="125700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18007" y="1436137"/>
            <a:ext cx="1822145" cy="904775"/>
            <a:chOff x="1472558" y="998559"/>
            <a:chExt cx="2765965" cy="904775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5700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18007" y="2631676"/>
            <a:ext cx="1822145" cy="904775"/>
            <a:chOff x="1472558" y="998559"/>
            <a:chExt cx="2765965" cy="904775"/>
          </a:xfrm>
        </p:grpSpPr>
        <p:sp>
          <p:nvSpPr>
            <p:cNvPr id="30" name="TextBox 29"/>
            <p:cNvSpPr txBox="1"/>
            <p:nvPr/>
          </p:nvSpPr>
          <p:spPr>
            <a:xfrm>
              <a:off x="1472558" y="125700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18007" y="3827214"/>
            <a:ext cx="1822145" cy="904775"/>
            <a:chOff x="1472558" y="998559"/>
            <a:chExt cx="2765965" cy="904775"/>
          </a:xfrm>
        </p:grpSpPr>
        <p:sp>
          <p:nvSpPr>
            <p:cNvPr id="33" name="TextBox 32"/>
            <p:cNvSpPr txBox="1"/>
            <p:nvPr/>
          </p:nvSpPr>
          <p:spPr>
            <a:xfrm>
              <a:off x="1472558" y="125700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84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3853334"/>
            <a:ext cx="9144000" cy="576063"/>
          </a:xfrm>
        </p:spPr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DEMO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8B1C8F-C746-41D0-BADD-478710DC2B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564" y="3147814"/>
            <a:ext cx="2486872" cy="99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3766</TotalTime>
  <Words>362</Words>
  <Application>Microsoft Office PowerPoint</Application>
  <PresentationFormat>On-screen Show (16:9)</PresentationFormat>
  <Paragraphs>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ALI</cp:lastModifiedBy>
  <cp:revision>122</cp:revision>
  <dcterms:created xsi:type="dcterms:W3CDTF">2016-12-05T23:26:54Z</dcterms:created>
  <dcterms:modified xsi:type="dcterms:W3CDTF">2019-05-24T18:06:22Z</dcterms:modified>
</cp:coreProperties>
</file>