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6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Kaotik Sistemlerin Etkileşimli Keşfi</a:t>
            </a:r>
            <a:endParaRPr lang="en-US" sz="6036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Bu projede, Rossler ve Lorenz kaotik sistemlerini etkileşimli bir şekilde görselleştirerek kullanıcıların bu karmaşık sistemleri daha iyi anlamasını sağlıyoruz. Eğitim ve araştırma dünyasındaki uzmanlara ve kaotik sistemlere ilgi duyan herkese hitap ediyoruz.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70" y="6539357"/>
            <a:ext cx="3043358" cy="1580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1491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 Deneyimini Artırma</a:t>
            </a:r>
            <a:endParaRPr lang="en-US" sz="437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3443645"/>
            <a:ext cx="35431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Döndürme ve Hareket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62990" y="3924062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Kullanıcılar x/y/z uzayında kaotik sistemleri döndürebilir ve hareket ettirebilir.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5597485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3443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Yakınlaştırma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827276" y="392406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Kullanıcılar sistemi yakınlaştırarak daha detaylı inceleyebilir.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833199" y="5442228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2990" y="5672018"/>
            <a:ext cx="32094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Parametre Ayarları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62990" y="6152436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Kullanıcılar sistem parametrelerini değiştirerek dinamikleri gözlemleyebilir.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940" y="503894"/>
            <a:ext cx="2689771" cy="13967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172362" y="103964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 Hedefleri ve Başarı Kriterleri</a:t>
            </a:r>
            <a:endParaRPr lang="en-US" sz="437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639736" y="35478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785347" y="3575757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671824" y="36242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1000 Kullanıcı</a:t>
            </a:r>
          </a:p>
        </p:txBody>
      </p:sp>
      <p:sp>
        <p:nvSpPr>
          <p:cNvPr id="9" name="Text 5"/>
          <p:cNvSpPr/>
          <p:nvPr/>
        </p:nvSpPr>
        <p:spPr>
          <a:xfrm>
            <a:off x="3393208" y="427237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Projenin 1000 kullanıcıya ulaşması hedefleniyor.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8457902" y="35665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568689" y="3566576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423689" y="3645052"/>
            <a:ext cx="28090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%80 Memnuniyet</a:t>
            </a:r>
          </a:p>
        </p:txBody>
      </p:sp>
      <p:sp>
        <p:nvSpPr>
          <p:cNvPr id="13" name="Text 9"/>
          <p:cNvSpPr/>
          <p:nvPr/>
        </p:nvSpPr>
        <p:spPr>
          <a:xfrm>
            <a:off x="8957845" y="428427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 memnuniyeti anketlerinde %80 memnuniyet oranı hedefleniyor.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4906432" y="56498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5009600" y="5647522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08071" y="56821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Sürekli İzleme</a:t>
            </a:r>
          </a:p>
        </p:txBody>
      </p:sp>
      <p:sp>
        <p:nvSpPr>
          <p:cNvPr id="17" name="Text 13"/>
          <p:cNvSpPr/>
          <p:nvPr/>
        </p:nvSpPr>
        <p:spPr>
          <a:xfrm>
            <a:off x="4165758" y="6428688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Hata oranı ve sistem performansı sürekli olarak takip edilecek.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7" y="6126425"/>
            <a:ext cx="2532949" cy="1315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769234" y="14131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Başarı</a:t>
            </a:r>
            <a:r>
              <a:rPr lang="en-US" sz="4374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374" dirty="0" err="1" smtClean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Ölçütleri</a:t>
            </a:r>
            <a:endParaRPr lang="en-US" sz="437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60220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Memnuniyet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760220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 memnuniyeti anketleri, projenin başarısını değerlendirmek için kullanılacak.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651421" y="3821906"/>
            <a:ext cx="31331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 Etkileşimi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51421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Site ziyaret sayısı ve ortalama oturum süresi, kullanıcı etkileşimini ölçecek.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542621" y="3821906"/>
            <a:ext cx="3341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 Performansı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542621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Hata oranı ve işlem süresi, sistem performansını gözlemlemek için takip edilecek.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572" y="602391"/>
            <a:ext cx="2519916" cy="1308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6948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Gelecek Hedefler</a:t>
            </a:r>
            <a:endParaRPr lang="en-US" sz="437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35675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Kullanıcı Memnuniyeti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Etkileşimli arayüz sayesinde kullanıcıların kaotik sistemler hakkında bilgi edinmesi ve yüksek memnuniyet sağlanması.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830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 Genişletme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Gelecekte projenin genişletilmesi ve yeni özellikler eklenmesi planlanıyor.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32230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Tanıtım Çalışmaları</a:t>
            </a:r>
            <a:endParaRPr lang="en-US" sz="2187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Daha fazla kullanıcıya ulaşmak için çeşitli tanıtım faaliyetleri gerçekleştirilecek.</a:t>
            </a:r>
            <a:endParaRPr lang="en-US" sz="17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29" y="370916"/>
            <a:ext cx="2171603" cy="1127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201</Words>
  <Application>Microsoft Office PowerPoint</Application>
  <PresentationFormat>Özel</PresentationFormat>
  <Paragraphs>38</Paragraphs>
  <Slides>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Dela Gothic One</vt:lpstr>
      <vt:lpstr>Microsoft Sans Serif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batuhan eymen</cp:lastModifiedBy>
  <cp:revision>3</cp:revision>
  <dcterms:created xsi:type="dcterms:W3CDTF">2024-05-24T00:29:35Z</dcterms:created>
  <dcterms:modified xsi:type="dcterms:W3CDTF">2024-05-23T23:35:35Z</dcterms:modified>
</cp:coreProperties>
</file>