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8" r:id="rId3"/>
    <p:sldId id="261" r:id="rId4"/>
    <p:sldId id="257" r:id="rId5"/>
    <p:sldId id="262" r:id="rId6"/>
    <p:sldId id="263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145"/>
    <a:srgbClr val="4472C4"/>
    <a:srgbClr val="A6A6A6"/>
    <a:srgbClr val="ED7D31"/>
    <a:srgbClr val="FF4F60"/>
    <a:srgbClr val="FF2D41"/>
    <a:srgbClr val="FF3346"/>
    <a:srgbClr val="F1B201"/>
    <a:srgbClr val="3FC5B5"/>
    <a:srgbClr val="4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028" autoAdjust="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5F2DC-A6DE-4A41-B8F9-4AAE3F7C49A1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4186F-1DD6-4F2C-BBD8-9498AA7E48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431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B600-23D2-490C-B7F7-95C03D341E32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A18-FA2C-4220-912F-D586BED07C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68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B600-23D2-490C-B7F7-95C03D341E32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A18-FA2C-4220-912F-D586BED07C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826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B600-23D2-490C-B7F7-95C03D341E32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A18-FA2C-4220-912F-D586BED07C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86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B600-23D2-490C-B7F7-95C03D341E32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A18-FA2C-4220-912F-D586BED07C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38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B600-23D2-490C-B7F7-95C03D341E32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A18-FA2C-4220-912F-D586BED07C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47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B600-23D2-490C-B7F7-95C03D341E32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A18-FA2C-4220-912F-D586BED07C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18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B600-23D2-490C-B7F7-95C03D341E32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A18-FA2C-4220-912F-D586BED07C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63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B600-23D2-490C-B7F7-95C03D341E32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A18-FA2C-4220-912F-D586BED07C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704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B600-23D2-490C-B7F7-95C03D341E32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A18-FA2C-4220-912F-D586BED07C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426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B600-23D2-490C-B7F7-95C03D341E32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A18-FA2C-4220-912F-D586BED07C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55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B600-23D2-490C-B7F7-95C03D341E32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A18-FA2C-4220-912F-D586BED07C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80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B600-23D2-490C-B7F7-95C03D341E32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19A18-FA2C-4220-912F-D586BED07C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11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3">
            <a:extLst>
              <a:ext uri="{FF2B5EF4-FFF2-40B4-BE49-F238E27FC236}">
                <a16:creationId xmlns:a16="http://schemas.microsoft.com/office/drawing/2014/main" id="{7F8CBA9A-BF5D-4FFF-87C0-83B202761B97}"/>
              </a:ext>
            </a:extLst>
          </p:cNvPr>
          <p:cNvSpPr txBox="1"/>
          <p:nvPr/>
        </p:nvSpPr>
        <p:spPr>
          <a:xfrm>
            <a:off x="2313185" y="915086"/>
            <a:ext cx="7278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0" dirty="0">
                <a:solidFill>
                  <a:srgbClr val="FF4F60"/>
                </a:solidFill>
                <a:latin typeface="Tw Cen MT" panose="020B0602020104020603" pitchFamily="34" charset="0"/>
              </a:rPr>
              <a:t>Hoş Geldiniz</a:t>
            </a:r>
            <a:endParaRPr lang="en-US" sz="10000" dirty="0">
              <a:solidFill>
                <a:srgbClr val="FF4F60"/>
              </a:solidFill>
              <a:latin typeface="Tw Cen MT" panose="020B0602020104020603" pitchFamily="34" charset="0"/>
            </a:endParaRPr>
          </a:p>
        </p:txBody>
      </p:sp>
      <p:grpSp>
        <p:nvGrpSpPr>
          <p:cNvPr id="61" name="Group 4">
            <a:extLst>
              <a:ext uri="{FF2B5EF4-FFF2-40B4-BE49-F238E27FC236}">
                <a16:creationId xmlns:a16="http://schemas.microsoft.com/office/drawing/2014/main" id="{B0E6A4E9-FB30-4CB6-8B9A-B3A9D2892F64}"/>
              </a:ext>
            </a:extLst>
          </p:cNvPr>
          <p:cNvGrpSpPr/>
          <p:nvPr/>
        </p:nvGrpSpPr>
        <p:grpSpPr>
          <a:xfrm>
            <a:off x="4025723" y="3786067"/>
            <a:ext cx="4140553" cy="451824"/>
            <a:chOff x="4679586" y="878988"/>
            <a:chExt cx="1745757" cy="1905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5BF2E66-E2B0-4110-BB62-D44E587405D3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3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5F13A9C-29F9-47E1-B0F0-A73FFCA3276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3FC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B23C9C2-33E2-459E-9F22-4B980385CE55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1B2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D810ECD-2476-47F7-8AC7-CA9AA3C480CD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B84EC11-23A2-43A8-AE47-13DCDE5D6D0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A8F4473-3428-4178-8498-93199EF2F541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11">
            <a:extLst>
              <a:ext uri="{FF2B5EF4-FFF2-40B4-BE49-F238E27FC236}">
                <a16:creationId xmlns:a16="http://schemas.microsoft.com/office/drawing/2014/main" id="{9C171907-CB2C-4DF5-B0B7-390969D4B22A}"/>
              </a:ext>
            </a:extLst>
          </p:cNvPr>
          <p:cNvSpPr txBox="1"/>
          <p:nvPr/>
        </p:nvSpPr>
        <p:spPr>
          <a:xfrm>
            <a:off x="2357271" y="2546302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rgbClr val="39BDAD"/>
                </a:solidFill>
                <a:latin typeface="Tw Cen MT" panose="020B0602020104020603" pitchFamily="34" charset="0"/>
              </a:rPr>
              <a:t>Milletvekilleri Seçim Sonuçları</a:t>
            </a:r>
            <a:endParaRPr lang="en-US" sz="3200" dirty="0">
              <a:solidFill>
                <a:srgbClr val="39BDAD"/>
              </a:solidFill>
              <a:latin typeface="Tw Cen MT" panose="020B0602020104020603" pitchFamily="34" charset="0"/>
            </a:endParaRPr>
          </a:p>
        </p:txBody>
      </p:sp>
      <p:sp>
        <p:nvSpPr>
          <p:cNvPr id="70" name="Dikdörtgen 69">
            <a:extLst>
              <a:ext uri="{FF2B5EF4-FFF2-40B4-BE49-F238E27FC236}">
                <a16:creationId xmlns:a16="http://schemas.microsoft.com/office/drawing/2014/main" id="{8CBCBA15-CB41-411E-A8A1-0248ADA7A663}"/>
              </a:ext>
            </a:extLst>
          </p:cNvPr>
          <p:cNvSpPr/>
          <p:nvPr/>
        </p:nvSpPr>
        <p:spPr>
          <a:xfrm>
            <a:off x="2822292" y="3422572"/>
            <a:ext cx="6547415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958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DDD3B6-F0D4-4316-9024-6BA4D7EC0352}"/>
              </a:ext>
            </a:extLst>
          </p:cNvPr>
          <p:cNvSpPr/>
          <p:nvPr/>
        </p:nvSpPr>
        <p:spPr>
          <a:xfrm>
            <a:off x="1473994" y="899530"/>
            <a:ext cx="2077374" cy="207737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EBCCE3-0E04-46F5-9A1E-17DEBC3FB8C6}"/>
              </a:ext>
            </a:extLst>
          </p:cNvPr>
          <p:cNvSpPr/>
          <p:nvPr/>
        </p:nvSpPr>
        <p:spPr>
          <a:xfrm>
            <a:off x="1613262" y="899530"/>
            <a:ext cx="476436" cy="476436"/>
          </a:xfrm>
          <a:prstGeom prst="ellipse">
            <a:avLst/>
          </a:prstGeom>
          <a:solidFill>
            <a:srgbClr val="FF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60FE307-A4CC-4654-B091-40BE9DBC2ABD}"/>
              </a:ext>
            </a:extLst>
          </p:cNvPr>
          <p:cNvSpPr txBox="1"/>
          <p:nvPr/>
        </p:nvSpPr>
        <p:spPr>
          <a:xfrm>
            <a:off x="1613262" y="937693"/>
            <a:ext cx="4764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4E5D00A-330A-497E-91BA-50A89C910DF0}"/>
              </a:ext>
            </a:extLst>
          </p:cNvPr>
          <p:cNvSpPr txBox="1"/>
          <p:nvPr/>
        </p:nvSpPr>
        <p:spPr>
          <a:xfrm>
            <a:off x="1330193" y="319816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4F60"/>
                </a:solidFill>
                <a:latin typeface="Century Gothic" panose="020B0502020202020204" pitchFamily="34" charset="0"/>
              </a:rPr>
              <a:t>Erdi İRDEN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7773CE2F-0150-41B2-BC9A-173D58DCD395}"/>
              </a:ext>
            </a:extLst>
          </p:cNvPr>
          <p:cNvSpPr txBox="1"/>
          <p:nvPr/>
        </p:nvSpPr>
        <p:spPr>
          <a:xfrm>
            <a:off x="1306973" y="404323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Mentör</a:t>
            </a:r>
            <a:endParaRPr lang="tr-TR" sz="24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E7C1FC5-100D-405E-81FA-93FB548CB65E}"/>
              </a:ext>
            </a:extLst>
          </p:cNvPr>
          <p:cNvSpPr txBox="1"/>
          <p:nvPr/>
        </p:nvSpPr>
        <p:spPr>
          <a:xfrm>
            <a:off x="867676" y="4831782"/>
            <a:ext cx="32872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5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Projemizin gizli doktoru. Önerilerine dikkate almadan kesinlikle bu noktaya gelemezdik.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F6C8BA-990B-4038-B424-710BC7893242}"/>
              </a:ext>
            </a:extLst>
          </p:cNvPr>
          <p:cNvSpPr/>
          <p:nvPr/>
        </p:nvSpPr>
        <p:spPr>
          <a:xfrm>
            <a:off x="4917166" y="878574"/>
            <a:ext cx="2077374" cy="207737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A58303-3998-48B3-8D1F-61796ACD5A64}"/>
              </a:ext>
            </a:extLst>
          </p:cNvPr>
          <p:cNvSpPr/>
          <p:nvPr/>
        </p:nvSpPr>
        <p:spPr>
          <a:xfrm>
            <a:off x="5056434" y="878574"/>
            <a:ext cx="476436" cy="476436"/>
          </a:xfrm>
          <a:prstGeom prst="ellipse">
            <a:avLst/>
          </a:prstGeom>
          <a:solidFill>
            <a:srgbClr val="FF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66AE047C-0B3A-4E97-8980-3B3AAC264C5D}"/>
              </a:ext>
            </a:extLst>
          </p:cNvPr>
          <p:cNvSpPr txBox="1"/>
          <p:nvPr/>
        </p:nvSpPr>
        <p:spPr>
          <a:xfrm>
            <a:off x="5056434" y="916737"/>
            <a:ext cx="4764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765E6D1E-054D-4F43-AB9E-D82E75B644D0}"/>
              </a:ext>
            </a:extLst>
          </p:cNvPr>
          <p:cNvSpPr txBox="1"/>
          <p:nvPr/>
        </p:nvSpPr>
        <p:spPr>
          <a:xfrm>
            <a:off x="4773365" y="3117565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4F60"/>
                </a:solidFill>
                <a:latin typeface="Century Gothic" panose="020B0502020202020204" pitchFamily="34" charset="0"/>
              </a:rPr>
              <a:t>İzzet Özgür ÖNDER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E9BD89EC-F863-495C-B700-391DF111DB12}"/>
              </a:ext>
            </a:extLst>
          </p:cNvPr>
          <p:cNvSpPr txBox="1"/>
          <p:nvPr/>
        </p:nvSpPr>
        <p:spPr>
          <a:xfrm>
            <a:off x="4610588" y="4043236"/>
            <a:ext cx="252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Scrum</a:t>
            </a:r>
            <a:r>
              <a:rPr lang="tr-TR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Master</a:t>
            </a:r>
          </a:p>
          <a:p>
            <a:pPr algn="ctr"/>
            <a:r>
              <a:rPr lang="tr-TR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Front-</a:t>
            </a:r>
            <a:r>
              <a:rPr lang="tr-TR" b="1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End</a:t>
            </a:r>
            <a:r>
              <a:rPr lang="tr-TR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Developer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E161E83B-6A61-497A-916E-229BBA8932C2}"/>
              </a:ext>
            </a:extLst>
          </p:cNvPr>
          <p:cNvSpPr txBox="1"/>
          <p:nvPr/>
        </p:nvSpPr>
        <p:spPr>
          <a:xfrm>
            <a:off x="4310848" y="4837941"/>
            <a:ext cx="32872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5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Gece gündüz demeden çalıştın.</a:t>
            </a:r>
          </a:p>
          <a:p>
            <a:pPr algn="ctr"/>
            <a:r>
              <a:rPr lang="tr-TR" sz="15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Sana ne kadar </a:t>
            </a:r>
          </a:p>
          <a:p>
            <a:pPr algn="ctr"/>
            <a:r>
              <a:rPr lang="tr-TR" sz="15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teşekkür etsek azdır.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BBD6B46-35B5-4501-B7FA-99735D280733}"/>
              </a:ext>
            </a:extLst>
          </p:cNvPr>
          <p:cNvSpPr/>
          <p:nvPr/>
        </p:nvSpPr>
        <p:spPr>
          <a:xfrm>
            <a:off x="8343669" y="871937"/>
            <a:ext cx="2077374" cy="207737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C70DCE9-36E9-4443-AF2E-F1FD213C45E6}"/>
              </a:ext>
            </a:extLst>
          </p:cNvPr>
          <p:cNvSpPr/>
          <p:nvPr/>
        </p:nvSpPr>
        <p:spPr>
          <a:xfrm>
            <a:off x="8482937" y="871937"/>
            <a:ext cx="476436" cy="476436"/>
          </a:xfrm>
          <a:prstGeom prst="ellipse">
            <a:avLst/>
          </a:prstGeom>
          <a:solidFill>
            <a:srgbClr val="FF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16AFD43B-BA86-4E25-B4AC-B6591D450654}"/>
              </a:ext>
            </a:extLst>
          </p:cNvPr>
          <p:cNvSpPr txBox="1"/>
          <p:nvPr/>
        </p:nvSpPr>
        <p:spPr>
          <a:xfrm>
            <a:off x="8482937" y="910100"/>
            <a:ext cx="4764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F0FD7665-5CB3-42EA-8980-E0CC179FDA66}"/>
              </a:ext>
            </a:extLst>
          </p:cNvPr>
          <p:cNvSpPr txBox="1"/>
          <p:nvPr/>
        </p:nvSpPr>
        <p:spPr>
          <a:xfrm>
            <a:off x="8216537" y="3117565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4F60"/>
                </a:solidFill>
                <a:latin typeface="Century Gothic" panose="020B0502020202020204" pitchFamily="34" charset="0"/>
              </a:rPr>
              <a:t>Yusuf İslam ARSLANTÜRK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8006F98A-D60C-45E5-B617-ACFB40053F6A}"/>
              </a:ext>
            </a:extLst>
          </p:cNvPr>
          <p:cNvSpPr txBox="1"/>
          <p:nvPr/>
        </p:nvSpPr>
        <p:spPr>
          <a:xfrm>
            <a:off x="8053760" y="4067006"/>
            <a:ext cx="252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Back-End</a:t>
            </a:r>
            <a:r>
              <a:rPr lang="tr-TR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Veritabanı</a:t>
            </a:r>
            <a:endParaRPr lang="tr-TR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tr-TR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Developer</a:t>
            </a:r>
          </a:p>
        </p:txBody>
      </p: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C5C155E1-F8CE-4E0C-AAF4-D703066F57D2}"/>
              </a:ext>
            </a:extLst>
          </p:cNvPr>
          <p:cNvSpPr txBox="1"/>
          <p:nvPr/>
        </p:nvSpPr>
        <p:spPr>
          <a:xfrm>
            <a:off x="7754020" y="4831782"/>
            <a:ext cx="32872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5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Projenin </a:t>
            </a:r>
            <a:r>
              <a:rPr lang="tr-TR" sz="15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jokeri, </a:t>
            </a:r>
            <a:r>
              <a:rPr lang="tr-TR" sz="15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olmadığın pozisyon yok. Emeklerin kesinlikle göz ardı edilemez.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2A1D243-61FE-84D2-29FA-1B169910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847" y="1024599"/>
            <a:ext cx="1827235" cy="182723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C2C83E6-F4D7-2DB1-D4A3-286F4560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79" y="1039246"/>
            <a:ext cx="1811028" cy="181102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9EF8913-92AC-15B6-78EB-60BF00C83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351" y="1012203"/>
            <a:ext cx="1812010" cy="18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75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5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7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25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/>
      <p:bldP spid="12" grpId="0"/>
      <p:bldP spid="13" grpId="0"/>
      <p:bldP spid="14" grpId="0"/>
      <p:bldP spid="42" grpId="0" animBg="1"/>
      <p:bldP spid="44" grpId="0" animBg="1"/>
      <p:bldP spid="45" grpId="0"/>
      <p:bldP spid="46" grpId="0"/>
      <p:bldP spid="47" grpId="0"/>
      <p:bldP spid="48" grpId="0"/>
      <p:bldP spid="58" grpId="0" animBg="1"/>
      <p:bldP spid="60" grpId="0" animBg="1"/>
      <p:bldP spid="61" grpId="0"/>
      <p:bldP spid="62" grpId="0"/>
      <p:bldP spid="63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ED65B3-E00F-4400-AEDF-FF6636AE5CFC}"/>
              </a:ext>
            </a:extLst>
          </p:cNvPr>
          <p:cNvSpPr/>
          <p:nvPr/>
        </p:nvSpPr>
        <p:spPr>
          <a:xfrm>
            <a:off x="4886425" y="549041"/>
            <a:ext cx="2419150" cy="24191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7E22EE3-B199-4380-BEE0-954BD19BB17B}"/>
              </a:ext>
            </a:extLst>
          </p:cNvPr>
          <p:cNvSpPr txBox="1"/>
          <p:nvPr/>
        </p:nvSpPr>
        <p:spPr>
          <a:xfrm>
            <a:off x="1050278" y="3670089"/>
            <a:ext cx="1010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Projemizde son 21 yılda düzenlenen bütün milletvekili seçimlerine ait bilgiyi bulabilirsiniz.</a:t>
            </a:r>
            <a:endParaRPr lang="tr-TR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9943FC4-8C77-40BD-80C7-99A1FADE33BF}"/>
              </a:ext>
            </a:extLst>
          </p:cNvPr>
          <p:cNvSpPr txBox="1"/>
          <p:nvPr/>
        </p:nvSpPr>
        <p:spPr>
          <a:xfrm>
            <a:off x="3894175" y="3190068"/>
            <a:ext cx="480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Seçim Sonuçları Hakkında Her Şey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81" y="677058"/>
            <a:ext cx="2143076" cy="21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6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: Üst Köşeleri Yuvarlatılmış 11">
            <a:extLst>
              <a:ext uri="{FF2B5EF4-FFF2-40B4-BE49-F238E27FC236}">
                <a16:creationId xmlns:a16="http://schemas.microsoft.com/office/drawing/2014/main" id="{C343C207-B6A1-442B-929D-0E374A3129CD}"/>
              </a:ext>
            </a:extLst>
          </p:cNvPr>
          <p:cNvSpPr/>
          <p:nvPr/>
        </p:nvSpPr>
        <p:spPr>
          <a:xfrm rot="10800000" flipV="1">
            <a:off x="426579" y="1414209"/>
            <a:ext cx="1451499" cy="2283042"/>
          </a:xfrm>
          <a:prstGeom prst="round2SameRect">
            <a:avLst/>
          </a:prstGeom>
          <a:solidFill>
            <a:srgbClr val="FF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C456F9E-54DD-4617-8F68-B764F972FB7C}"/>
              </a:ext>
            </a:extLst>
          </p:cNvPr>
          <p:cNvSpPr txBox="1"/>
          <p:nvPr/>
        </p:nvSpPr>
        <p:spPr>
          <a:xfrm>
            <a:off x="426579" y="1506768"/>
            <a:ext cx="145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1995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C7E4D402-A6CD-42A8-AE4A-CA7588E87467}"/>
              </a:ext>
            </a:extLst>
          </p:cNvPr>
          <p:cNvSpPr txBox="1"/>
          <p:nvPr/>
        </p:nvSpPr>
        <p:spPr>
          <a:xfrm>
            <a:off x="426579" y="1993441"/>
            <a:ext cx="14514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1" name="Serbest Form: Şekil 10">
            <a:extLst>
              <a:ext uri="{FF2B5EF4-FFF2-40B4-BE49-F238E27FC236}">
                <a16:creationId xmlns:a16="http://schemas.microsoft.com/office/drawing/2014/main" id="{1681F4DC-C545-44AF-AE76-DF0DFFF8971F}"/>
              </a:ext>
            </a:extLst>
          </p:cNvPr>
          <p:cNvSpPr/>
          <p:nvPr/>
        </p:nvSpPr>
        <p:spPr>
          <a:xfrm rot="10800000">
            <a:off x="426580" y="2460060"/>
            <a:ext cx="1451499" cy="3755255"/>
          </a:xfrm>
          <a:custGeom>
            <a:avLst/>
            <a:gdLst>
              <a:gd name="connsiteX0" fmla="*/ 1451499 w 1451499"/>
              <a:gd name="connsiteY0" fmla="*/ 3755255 h 3755255"/>
              <a:gd name="connsiteX1" fmla="*/ 1364942 w 1451499"/>
              <a:gd name="connsiteY1" fmla="*/ 3755255 h 3755255"/>
              <a:gd name="connsiteX2" fmla="*/ 725750 w 1451499"/>
              <a:gd name="connsiteY2" fmla="*/ 3116063 h 3755255"/>
              <a:gd name="connsiteX3" fmla="*/ 86558 w 1451499"/>
              <a:gd name="connsiteY3" fmla="*/ 3755255 h 3755255"/>
              <a:gd name="connsiteX4" fmla="*/ 0 w 1451499"/>
              <a:gd name="connsiteY4" fmla="*/ 3755255 h 3755255"/>
              <a:gd name="connsiteX5" fmla="*/ 0 w 1451499"/>
              <a:gd name="connsiteY5" fmla="*/ 241921 h 3755255"/>
              <a:gd name="connsiteX6" fmla="*/ 241921 w 1451499"/>
              <a:gd name="connsiteY6" fmla="*/ 0 h 3755255"/>
              <a:gd name="connsiteX7" fmla="*/ 1209578 w 1451499"/>
              <a:gd name="connsiteY7" fmla="*/ 0 h 3755255"/>
              <a:gd name="connsiteX8" fmla="*/ 1451499 w 1451499"/>
              <a:gd name="connsiteY8" fmla="*/ 241921 h 375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1499" h="3755255">
                <a:moveTo>
                  <a:pt x="1451499" y="3755255"/>
                </a:moveTo>
                <a:lnTo>
                  <a:pt x="1364942" y="3755255"/>
                </a:lnTo>
                <a:cubicBezTo>
                  <a:pt x="1364942" y="3402239"/>
                  <a:pt x="1078766" y="3116063"/>
                  <a:pt x="725750" y="3116063"/>
                </a:cubicBezTo>
                <a:cubicBezTo>
                  <a:pt x="372734" y="3116063"/>
                  <a:pt x="86558" y="3402239"/>
                  <a:pt x="86558" y="3755255"/>
                </a:cubicBezTo>
                <a:lnTo>
                  <a:pt x="0" y="3755255"/>
                </a:lnTo>
                <a:lnTo>
                  <a:pt x="0" y="241921"/>
                </a:lnTo>
                <a:cubicBezTo>
                  <a:pt x="0" y="108312"/>
                  <a:pt x="108312" y="0"/>
                  <a:pt x="241921" y="0"/>
                </a:cubicBezTo>
                <a:lnTo>
                  <a:pt x="1209578" y="0"/>
                </a:lnTo>
                <a:cubicBezTo>
                  <a:pt x="1343187" y="0"/>
                  <a:pt x="1451499" y="108312"/>
                  <a:pt x="1451499" y="2419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3824D86-E828-47CE-9069-3BE58FA5A7ED}"/>
              </a:ext>
            </a:extLst>
          </p:cNvPr>
          <p:cNvSpPr txBox="1"/>
          <p:nvPr/>
        </p:nvSpPr>
        <p:spPr>
          <a:xfrm>
            <a:off x="426578" y="3742603"/>
            <a:ext cx="145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>
                <a:solidFill>
                  <a:srgbClr val="FF4F60"/>
                </a:solidFill>
                <a:latin typeface="Century Gothic" panose="020B0502020202020204" pitchFamily="34" charset="0"/>
              </a:rPr>
              <a:t>Birinci Yıl</a:t>
            </a:r>
          </a:p>
        </p:txBody>
      </p:sp>
      <p:sp>
        <p:nvSpPr>
          <p:cNvPr id="114" name="Dikdörtgen: Üst Köşeleri Yuvarlatılmış 113">
            <a:extLst>
              <a:ext uri="{FF2B5EF4-FFF2-40B4-BE49-F238E27FC236}">
                <a16:creationId xmlns:a16="http://schemas.microsoft.com/office/drawing/2014/main" id="{AD1ABD6C-D560-47FE-ABD6-8FF8CA0C5860}"/>
              </a:ext>
            </a:extLst>
          </p:cNvPr>
          <p:cNvSpPr/>
          <p:nvPr/>
        </p:nvSpPr>
        <p:spPr>
          <a:xfrm rot="10800000" flipV="1">
            <a:off x="2109133" y="1414209"/>
            <a:ext cx="1451499" cy="2283042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5" name="Metin kutusu 114">
            <a:extLst>
              <a:ext uri="{FF2B5EF4-FFF2-40B4-BE49-F238E27FC236}">
                <a16:creationId xmlns:a16="http://schemas.microsoft.com/office/drawing/2014/main" id="{B856F3E2-79A9-4262-8263-DD2581D5B1F8}"/>
              </a:ext>
            </a:extLst>
          </p:cNvPr>
          <p:cNvSpPr txBox="1"/>
          <p:nvPr/>
        </p:nvSpPr>
        <p:spPr>
          <a:xfrm>
            <a:off x="2109133" y="1506768"/>
            <a:ext cx="145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1999</a:t>
            </a:r>
          </a:p>
        </p:txBody>
      </p:sp>
      <p:sp>
        <p:nvSpPr>
          <p:cNvPr id="116" name="Metin kutusu 115">
            <a:extLst>
              <a:ext uri="{FF2B5EF4-FFF2-40B4-BE49-F238E27FC236}">
                <a16:creationId xmlns:a16="http://schemas.microsoft.com/office/drawing/2014/main" id="{024A81DC-039A-43C0-9774-9C23519300A7}"/>
              </a:ext>
            </a:extLst>
          </p:cNvPr>
          <p:cNvSpPr txBox="1"/>
          <p:nvPr/>
        </p:nvSpPr>
        <p:spPr>
          <a:xfrm>
            <a:off x="2109133" y="1993441"/>
            <a:ext cx="14514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17" name="Serbest Form: Şekil 116">
            <a:extLst>
              <a:ext uri="{FF2B5EF4-FFF2-40B4-BE49-F238E27FC236}">
                <a16:creationId xmlns:a16="http://schemas.microsoft.com/office/drawing/2014/main" id="{F159F58C-99CB-41EE-9813-B2DD0BFE6225}"/>
              </a:ext>
            </a:extLst>
          </p:cNvPr>
          <p:cNvSpPr/>
          <p:nvPr/>
        </p:nvSpPr>
        <p:spPr>
          <a:xfrm rot="10800000">
            <a:off x="2109134" y="2460060"/>
            <a:ext cx="1451499" cy="3755255"/>
          </a:xfrm>
          <a:custGeom>
            <a:avLst/>
            <a:gdLst>
              <a:gd name="connsiteX0" fmla="*/ 1451499 w 1451499"/>
              <a:gd name="connsiteY0" fmla="*/ 3755255 h 3755255"/>
              <a:gd name="connsiteX1" fmla="*/ 1364942 w 1451499"/>
              <a:gd name="connsiteY1" fmla="*/ 3755255 h 3755255"/>
              <a:gd name="connsiteX2" fmla="*/ 725750 w 1451499"/>
              <a:gd name="connsiteY2" fmla="*/ 3116063 h 3755255"/>
              <a:gd name="connsiteX3" fmla="*/ 86558 w 1451499"/>
              <a:gd name="connsiteY3" fmla="*/ 3755255 h 3755255"/>
              <a:gd name="connsiteX4" fmla="*/ 0 w 1451499"/>
              <a:gd name="connsiteY4" fmla="*/ 3755255 h 3755255"/>
              <a:gd name="connsiteX5" fmla="*/ 0 w 1451499"/>
              <a:gd name="connsiteY5" fmla="*/ 241921 h 3755255"/>
              <a:gd name="connsiteX6" fmla="*/ 241921 w 1451499"/>
              <a:gd name="connsiteY6" fmla="*/ 0 h 3755255"/>
              <a:gd name="connsiteX7" fmla="*/ 1209578 w 1451499"/>
              <a:gd name="connsiteY7" fmla="*/ 0 h 3755255"/>
              <a:gd name="connsiteX8" fmla="*/ 1451499 w 1451499"/>
              <a:gd name="connsiteY8" fmla="*/ 241921 h 375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1499" h="3755255">
                <a:moveTo>
                  <a:pt x="1451499" y="3755255"/>
                </a:moveTo>
                <a:lnTo>
                  <a:pt x="1364942" y="3755255"/>
                </a:lnTo>
                <a:cubicBezTo>
                  <a:pt x="1364942" y="3402239"/>
                  <a:pt x="1078766" y="3116063"/>
                  <a:pt x="725750" y="3116063"/>
                </a:cubicBezTo>
                <a:cubicBezTo>
                  <a:pt x="372734" y="3116063"/>
                  <a:pt x="86558" y="3402239"/>
                  <a:pt x="86558" y="3755255"/>
                </a:cubicBezTo>
                <a:lnTo>
                  <a:pt x="0" y="3755255"/>
                </a:lnTo>
                <a:lnTo>
                  <a:pt x="0" y="241921"/>
                </a:lnTo>
                <a:cubicBezTo>
                  <a:pt x="0" y="108312"/>
                  <a:pt x="108312" y="0"/>
                  <a:pt x="241921" y="0"/>
                </a:cubicBezTo>
                <a:lnTo>
                  <a:pt x="1209578" y="0"/>
                </a:lnTo>
                <a:cubicBezTo>
                  <a:pt x="1343187" y="0"/>
                  <a:pt x="1451499" y="108312"/>
                  <a:pt x="1451499" y="2419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121" name="Metin kutusu 120">
            <a:extLst>
              <a:ext uri="{FF2B5EF4-FFF2-40B4-BE49-F238E27FC236}">
                <a16:creationId xmlns:a16="http://schemas.microsoft.com/office/drawing/2014/main" id="{1A15D199-9D64-4D9D-B98B-C003490D7E6E}"/>
              </a:ext>
            </a:extLst>
          </p:cNvPr>
          <p:cNvSpPr txBox="1"/>
          <p:nvPr/>
        </p:nvSpPr>
        <p:spPr>
          <a:xfrm>
            <a:off x="2109132" y="3742603"/>
            <a:ext cx="145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İkinci Yıl</a:t>
            </a:r>
          </a:p>
        </p:txBody>
      </p:sp>
      <p:sp>
        <p:nvSpPr>
          <p:cNvPr id="122" name="Dikdörtgen: Üst Köşeleri Yuvarlatılmış 121">
            <a:extLst>
              <a:ext uri="{FF2B5EF4-FFF2-40B4-BE49-F238E27FC236}">
                <a16:creationId xmlns:a16="http://schemas.microsoft.com/office/drawing/2014/main" id="{3D42154C-B2D1-46D4-86B7-2419622D34CB}"/>
              </a:ext>
            </a:extLst>
          </p:cNvPr>
          <p:cNvSpPr/>
          <p:nvPr/>
        </p:nvSpPr>
        <p:spPr>
          <a:xfrm rot="10800000" flipV="1">
            <a:off x="3791686" y="1414209"/>
            <a:ext cx="1451499" cy="2283042"/>
          </a:xfrm>
          <a:prstGeom prst="round2Same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3" name="Metin kutusu 122">
            <a:extLst>
              <a:ext uri="{FF2B5EF4-FFF2-40B4-BE49-F238E27FC236}">
                <a16:creationId xmlns:a16="http://schemas.microsoft.com/office/drawing/2014/main" id="{CC2B52D2-1025-42EA-B6F8-3CA0C590A11C}"/>
              </a:ext>
            </a:extLst>
          </p:cNvPr>
          <p:cNvSpPr txBox="1"/>
          <p:nvPr/>
        </p:nvSpPr>
        <p:spPr>
          <a:xfrm>
            <a:off x="3791686" y="1506768"/>
            <a:ext cx="145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2002</a:t>
            </a:r>
          </a:p>
        </p:txBody>
      </p:sp>
      <p:sp>
        <p:nvSpPr>
          <p:cNvPr id="124" name="Metin kutusu 123">
            <a:extLst>
              <a:ext uri="{FF2B5EF4-FFF2-40B4-BE49-F238E27FC236}">
                <a16:creationId xmlns:a16="http://schemas.microsoft.com/office/drawing/2014/main" id="{8693D124-C586-4815-9DE6-033ABCAB8DC4}"/>
              </a:ext>
            </a:extLst>
          </p:cNvPr>
          <p:cNvSpPr txBox="1"/>
          <p:nvPr/>
        </p:nvSpPr>
        <p:spPr>
          <a:xfrm>
            <a:off x="3791686" y="1993441"/>
            <a:ext cx="14514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25" name="Serbest Form: Şekil 124">
            <a:extLst>
              <a:ext uri="{FF2B5EF4-FFF2-40B4-BE49-F238E27FC236}">
                <a16:creationId xmlns:a16="http://schemas.microsoft.com/office/drawing/2014/main" id="{E3C24C33-5CE4-452E-86EF-AC0F08D6E2BA}"/>
              </a:ext>
            </a:extLst>
          </p:cNvPr>
          <p:cNvSpPr/>
          <p:nvPr/>
        </p:nvSpPr>
        <p:spPr>
          <a:xfrm rot="10800000">
            <a:off x="3791687" y="2460060"/>
            <a:ext cx="1451499" cy="3755255"/>
          </a:xfrm>
          <a:custGeom>
            <a:avLst/>
            <a:gdLst>
              <a:gd name="connsiteX0" fmla="*/ 1451499 w 1451499"/>
              <a:gd name="connsiteY0" fmla="*/ 3755255 h 3755255"/>
              <a:gd name="connsiteX1" fmla="*/ 1364942 w 1451499"/>
              <a:gd name="connsiteY1" fmla="*/ 3755255 h 3755255"/>
              <a:gd name="connsiteX2" fmla="*/ 725750 w 1451499"/>
              <a:gd name="connsiteY2" fmla="*/ 3116063 h 3755255"/>
              <a:gd name="connsiteX3" fmla="*/ 86558 w 1451499"/>
              <a:gd name="connsiteY3" fmla="*/ 3755255 h 3755255"/>
              <a:gd name="connsiteX4" fmla="*/ 0 w 1451499"/>
              <a:gd name="connsiteY4" fmla="*/ 3755255 h 3755255"/>
              <a:gd name="connsiteX5" fmla="*/ 0 w 1451499"/>
              <a:gd name="connsiteY5" fmla="*/ 241921 h 3755255"/>
              <a:gd name="connsiteX6" fmla="*/ 241921 w 1451499"/>
              <a:gd name="connsiteY6" fmla="*/ 0 h 3755255"/>
              <a:gd name="connsiteX7" fmla="*/ 1209578 w 1451499"/>
              <a:gd name="connsiteY7" fmla="*/ 0 h 3755255"/>
              <a:gd name="connsiteX8" fmla="*/ 1451499 w 1451499"/>
              <a:gd name="connsiteY8" fmla="*/ 241921 h 375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1499" h="3755255">
                <a:moveTo>
                  <a:pt x="1451499" y="3755255"/>
                </a:moveTo>
                <a:lnTo>
                  <a:pt x="1364942" y="3755255"/>
                </a:lnTo>
                <a:cubicBezTo>
                  <a:pt x="1364942" y="3402239"/>
                  <a:pt x="1078766" y="3116063"/>
                  <a:pt x="725750" y="3116063"/>
                </a:cubicBezTo>
                <a:cubicBezTo>
                  <a:pt x="372734" y="3116063"/>
                  <a:pt x="86558" y="3402239"/>
                  <a:pt x="86558" y="3755255"/>
                </a:cubicBezTo>
                <a:lnTo>
                  <a:pt x="0" y="3755255"/>
                </a:lnTo>
                <a:lnTo>
                  <a:pt x="0" y="241921"/>
                </a:lnTo>
                <a:cubicBezTo>
                  <a:pt x="0" y="108312"/>
                  <a:pt x="108312" y="0"/>
                  <a:pt x="241921" y="0"/>
                </a:cubicBezTo>
                <a:lnTo>
                  <a:pt x="1209578" y="0"/>
                </a:lnTo>
                <a:cubicBezTo>
                  <a:pt x="1343187" y="0"/>
                  <a:pt x="1451499" y="108312"/>
                  <a:pt x="1451499" y="2419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129" name="Metin kutusu 128">
            <a:extLst>
              <a:ext uri="{FF2B5EF4-FFF2-40B4-BE49-F238E27FC236}">
                <a16:creationId xmlns:a16="http://schemas.microsoft.com/office/drawing/2014/main" id="{AB93EC94-5124-4D79-A785-FC1E687278F4}"/>
              </a:ext>
            </a:extLst>
          </p:cNvPr>
          <p:cNvSpPr txBox="1"/>
          <p:nvPr/>
        </p:nvSpPr>
        <p:spPr>
          <a:xfrm>
            <a:off x="3791685" y="3742603"/>
            <a:ext cx="145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Üçüncü Yıl</a:t>
            </a:r>
          </a:p>
        </p:txBody>
      </p:sp>
      <p:sp>
        <p:nvSpPr>
          <p:cNvPr id="130" name="Dikdörtgen: Üst Köşeleri Yuvarlatılmış 129">
            <a:extLst>
              <a:ext uri="{FF2B5EF4-FFF2-40B4-BE49-F238E27FC236}">
                <a16:creationId xmlns:a16="http://schemas.microsoft.com/office/drawing/2014/main" id="{03419B4E-B887-4156-A49C-756E3CCEC927}"/>
              </a:ext>
            </a:extLst>
          </p:cNvPr>
          <p:cNvSpPr/>
          <p:nvPr/>
        </p:nvSpPr>
        <p:spPr>
          <a:xfrm rot="10800000" flipV="1">
            <a:off x="5474238" y="1414209"/>
            <a:ext cx="1451499" cy="2283042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1" name="Metin kutusu 130">
            <a:extLst>
              <a:ext uri="{FF2B5EF4-FFF2-40B4-BE49-F238E27FC236}">
                <a16:creationId xmlns:a16="http://schemas.microsoft.com/office/drawing/2014/main" id="{E9D6B8A5-1D50-4B29-B237-217364F1249A}"/>
              </a:ext>
            </a:extLst>
          </p:cNvPr>
          <p:cNvSpPr txBox="1"/>
          <p:nvPr/>
        </p:nvSpPr>
        <p:spPr>
          <a:xfrm>
            <a:off x="5474238" y="1506768"/>
            <a:ext cx="145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2007</a:t>
            </a:r>
          </a:p>
        </p:txBody>
      </p:sp>
      <p:sp>
        <p:nvSpPr>
          <p:cNvPr id="132" name="Metin kutusu 131">
            <a:extLst>
              <a:ext uri="{FF2B5EF4-FFF2-40B4-BE49-F238E27FC236}">
                <a16:creationId xmlns:a16="http://schemas.microsoft.com/office/drawing/2014/main" id="{3255498B-E5E2-43E4-8F86-F2BA854A40C7}"/>
              </a:ext>
            </a:extLst>
          </p:cNvPr>
          <p:cNvSpPr txBox="1"/>
          <p:nvPr/>
        </p:nvSpPr>
        <p:spPr>
          <a:xfrm>
            <a:off x="5474238" y="1993441"/>
            <a:ext cx="14514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33" name="Serbest Form: Şekil 132">
            <a:extLst>
              <a:ext uri="{FF2B5EF4-FFF2-40B4-BE49-F238E27FC236}">
                <a16:creationId xmlns:a16="http://schemas.microsoft.com/office/drawing/2014/main" id="{66FD8244-E579-4B4A-A96C-B9F5379D5358}"/>
              </a:ext>
            </a:extLst>
          </p:cNvPr>
          <p:cNvSpPr/>
          <p:nvPr/>
        </p:nvSpPr>
        <p:spPr>
          <a:xfrm rot="10800000">
            <a:off x="5474239" y="2460060"/>
            <a:ext cx="1451499" cy="3755255"/>
          </a:xfrm>
          <a:custGeom>
            <a:avLst/>
            <a:gdLst>
              <a:gd name="connsiteX0" fmla="*/ 1451499 w 1451499"/>
              <a:gd name="connsiteY0" fmla="*/ 3755255 h 3755255"/>
              <a:gd name="connsiteX1" fmla="*/ 1364942 w 1451499"/>
              <a:gd name="connsiteY1" fmla="*/ 3755255 h 3755255"/>
              <a:gd name="connsiteX2" fmla="*/ 725750 w 1451499"/>
              <a:gd name="connsiteY2" fmla="*/ 3116063 h 3755255"/>
              <a:gd name="connsiteX3" fmla="*/ 86558 w 1451499"/>
              <a:gd name="connsiteY3" fmla="*/ 3755255 h 3755255"/>
              <a:gd name="connsiteX4" fmla="*/ 0 w 1451499"/>
              <a:gd name="connsiteY4" fmla="*/ 3755255 h 3755255"/>
              <a:gd name="connsiteX5" fmla="*/ 0 w 1451499"/>
              <a:gd name="connsiteY5" fmla="*/ 241921 h 3755255"/>
              <a:gd name="connsiteX6" fmla="*/ 241921 w 1451499"/>
              <a:gd name="connsiteY6" fmla="*/ 0 h 3755255"/>
              <a:gd name="connsiteX7" fmla="*/ 1209578 w 1451499"/>
              <a:gd name="connsiteY7" fmla="*/ 0 h 3755255"/>
              <a:gd name="connsiteX8" fmla="*/ 1451499 w 1451499"/>
              <a:gd name="connsiteY8" fmla="*/ 241921 h 375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1499" h="3755255">
                <a:moveTo>
                  <a:pt x="1451499" y="3755255"/>
                </a:moveTo>
                <a:lnTo>
                  <a:pt x="1364942" y="3755255"/>
                </a:lnTo>
                <a:cubicBezTo>
                  <a:pt x="1364942" y="3402239"/>
                  <a:pt x="1078766" y="3116063"/>
                  <a:pt x="725750" y="3116063"/>
                </a:cubicBezTo>
                <a:cubicBezTo>
                  <a:pt x="372734" y="3116063"/>
                  <a:pt x="86558" y="3402239"/>
                  <a:pt x="86558" y="3755255"/>
                </a:cubicBezTo>
                <a:lnTo>
                  <a:pt x="0" y="3755255"/>
                </a:lnTo>
                <a:lnTo>
                  <a:pt x="0" y="241921"/>
                </a:lnTo>
                <a:cubicBezTo>
                  <a:pt x="0" y="108312"/>
                  <a:pt x="108312" y="0"/>
                  <a:pt x="241921" y="0"/>
                </a:cubicBezTo>
                <a:lnTo>
                  <a:pt x="1209578" y="0"/>
                </a:lnTo>
                <a:cubicBezTo>
                  <a:pt x="1343187" y="0"/>
                  <a:pt x="1451499" y="108312"/>
                  <a:pt x="1451499" y="2419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137" name="Metin kutusu 136">
            <a:extLst>
              <a:ext uri="{FF2B5EF4-FFF2-40B4-BE49-F238E27FC236}">
                <a16:creationId xmlns:a16="http://schemas.microsoft.com/office/drawing/2014/main" id="{B53C2372-EF20-48BF-9973-A72D22AF503A}"/>
              </a:ext>
            </a:extLst>
          </p:cNvPr>
          <p:cNvSpPr txBox="1"/>
          <p:nvPr/>
        </p:nvSpPr>
        <p:spPr>
          <a:xfrm>
            <a:off x="5474237" y="3742603"/>
            <a:ext cx="145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Dördüncü Yıl</a:t>
            </a:r>
          </a:p>
        </p:txBody>
      </p:sp>
      <p:sp>
        <p:nvSpPr>
          <p:cNvPr id="138" name="Dikdörtgen: Üst Köşeleri Yuvarlatılmış 137">
            <a:extLst>
              <a:ext uri="{FF2B5EF4-FFF2-40B4-BE49-F238E27FC236}">
                <a16:creationId xmlns:a16="http://schemas.microsoft.com/office/drawing/2014/main" id="{BC2C8D94-C3DF-4746-9255-A395EA18CB77}"/>
              </a:ext>
            </a:extLst>
          </p:cNvPr>
          <p:cNvSpPr/>
          <p:nvPr/>
        </p:nvSpPr>
        <p:spPr>
          <a:xfrm rot="10800000" flipV="1">
            <a:off x="7161976" y="1414209"/>
            <a:ext cx="1451499" cy="2283042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9" name="Metin kutusu 138">
            <a:extLst>
              <a:ext uri="{FF2B5EF4-FFF2-40B4-BE49-F238E27FC236}">
                <a16:creationId xmlns:a16="http://schemas.microsoft.com/office/drawing/2014/main" id="{C3D84F76-BEA3-4A97-8275-AF64A19A8416}"/>
              </a:ext>
            </a:extLst>
          </p:cNvPr>
          <p:cNvSpPr txBox="1"/>
          <p:nvPr/>
        </p:nvSpPr>
        <p:spPr>
          <a:xfrm>
            <a:off x="7161976" y="1506768"/>
            <a:ext cx="145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2011</a:t>
            </a:r>
          </a:p>
        </p:txBody>
      </p:sp>
      <p:sp>
        <p:nvSpPr>
          <p:cNvPr id="140" name="Metin kutusu 139">
            <a:extLst>
              <a:ext uri="{FF2B5EF4-FFF2-40B4-BE49-F238E27FC236}">
                <a16:creationId xmlns:a16="http://schemas.microsoft.com/office/drawing/2014/main" id="{FE2BD3C7-9A36-4F9A-B9B0-2C2A0288B56C}"/>
              </a:ext>
            </a:extLst>
          </p:cNvPr>
          <p:cNvSpPr txBox="1"/>
          <p:nvPr/>
        </p:nvSpPr>
        <p:spPr>
          <a:xfrm>
            <a:off x="7161976" y="1993441"/>
            <a:ext cx="14514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141" name="Serbest Form: Şekil 140">
            <a:extLst>
              <a:ext uri="{FF2B5EF4-FFF2-40B4-BE49-F238E27FC236}">
                <a16:creationId xmlns:a16="http://schemas.microsoft.com/office/drawing/2014/main" id="{75288A6B-B7A1-40BB-859B-B52C7FDE8F67}"/>
              </a:ext>
            </a:extLst>
          </p:cNvPr>
          <p:cNvSpPr/>
          <p:nvPr/>
        </p:nvSpPr>
        <p:spPr>
          <a:xfrm rot="10800000">
            <a:off x="7161977" y="2460060"/>
            <a:ext cx="1451499" cy="3755255"/>
          </a:xfrm>
          <a:custGeom>
            <a:avLst/>
            <a:gdLst>
              <a:gd name="connsiteX0" fmla="*/ 1451499 w 1451499"/>
              <a:gd name="connsiteY0" fmla="*/ 3755255 h 3755255"/>
              <a:gd name="connsiteX1" fmla="*/ 1364942 w 1451499"/>
              <a:gd name="connsiteY1" fmla="*/ 3755255 h 3755255"/>
              <a:gd name="connsiteX2" fmla="*/ 725750 w 1451499"/>
              <a:gd name="connsiteY2" fmla="*/ 3116063 h 3755255"/>
              <a:gd name="connsiteX3" fmla="*/ 86558 w 1451499"/>
              <a:gd name="connsiteY3" fmla="*/ 3755255 h 3755255"/>
              <a:gd name="connsiteX4" fmla="*/ 0 w 1451499"/>
              <a:gd name="connsiteY4" fmla="*/ 3755255 h 3755255"/>
              <a:gd name="connsiteX5" fmla="*/ 0 w 1451499"/>
              <a:gd name="connsiteY5" fmla="*/ 241921 h 3755255"/>
              <a:gd name="connsiteX6" fmla="*/ 241921 w 1451499"/>
              <a:gd name="connsiteY6" fmla="*/ 0 h 3755255"/>
              <a:gd name="connsiteX7" fmla="*/ 1209578 w 1451499"/>
              <a:gd name="connsiteY7" fmla="*/ 0 h 3755255"/>
              <a:gd name="connsiteX8" fmla="*/ 1451499 w 1451499"/>
              <a:gd name="connsiteY8" fmla="*/ 241921 h 375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1499" h="3755255">
                <a:moveTo>
                  <a:pt x="1451499" y="3755255"/>
                </a:moveTo>
                <a:lnTo>
                  <a:pt x="1364942" y="3755255"/>
                </a:lnTo>
                <a:cubicBezTo>
                  <a:pt x="1364942" y="3402239"/>
                  <a:pt x="1078766" y="3116063"/>
                  <a:pt x="725750" y="3116063"/>
                </a:cubicBezTo>
                <a:cubicBezTo>
                  <a:pt x="372734" y="3116063"/>
                  <a:pt x="86558" y="3402239"/>
                  <a:pt x="86558" y="3755255"/>
                </a:cubicBezTo>
                <a:lnTo>
                  <a:pt x="0" y="3755255"/>
                </a:lnTo>
                <a:lnTo>
                  <a:pt x="0" y="241921"/>
                </a:lnTo>
                <a:cubicBezTo>
                  <a:pt x="0" y="108312"/>
                  <a:pt x="108312" y="0"/>
                  <a:pt x="241921" y="0"/>
                </a:cubicBezTo>
                <a:lnTo>
                  <a:pt x="1209578" y="0"/>
                </a:lnTo>
                <a:cubicBezTo>
                  <a:pt x="1343187" y="0"/>
                  <a:pt x="1451499" y="108312"/>
                  <a:pt x="1451499" y="2419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145" name="Metin kutusu 144">
            <a:extLst>
              <a:ext uri="{FF2B5EF4-FFF2-40B4-BE49-F238E27FC236}">
                <a16:creationId xmlns:a16="http://schemas.microsoft.com/office/drawing/2014/main" id="{220A6B5F-175D-47D9-A112-D44F40CC14A0}"/>
              </a:ext>
            </a:extLst>
          </p:cNvPr>
          <p:cNvSpPr txBox="1"/>
          <p:nvPr/>
        </p:nvSpPr>
        <p:spPr>
          <a:xfrm>
            <a:off x="7161975" y="3742603"/>
            <a:ext cx="145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Beşinci Yıl</a:t>
            </a:r>
          </a:p>
        </p:txBody>
      </p:sp>
      <p:sp>
        <p:nvSpPr>
          <p:cNvPr id="42" name="Dikdörtgen: Üst Köşeleri Yuvarlatılmış 137">
            <a:extLst>
              <a:ext uri="{FF2B5EF4-FFF2-40B4-BE49-F238E27FC236}">
                <a16:creationId xmlns:a16="http://schemas.microsoft.com/office/drawing/2014/main" id="{BC2C8D94-C3DF-4746-9255-A395EA18CB77}"/>
              </a:ext>
            </a:extLst>
          </p:cNvPr>
          <p:cNvSpPr/>
          <p:nvPr/>
        </p:nvSpPr>
        <p:spPr>
          <a:xfrm rot="10800000" flipV="1">
            <a:off x="8761437" y="1414208"/>
            <a:ext cx="1451499" cy="2283042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FFC000"/>
              </a:solidFill>
            </a:endParaRP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C3D84F76-BEA3-4A97-8275-AF64A19A8416}"/>
              </a:ext>
            </a:extLst>
          </p:cNvPr>
          <p:cNvSpPr txBox="1"/>
          <p:nvPr/>
        </p:nvSpPr>
        <p:spPr>
          <a:xfrm>
            <a:off x="8761437" y="1506767"/>
            <a:ext cx="145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2015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FE2BD3C7-9A36-4F9A-B9B0-2C2A0288B56C}"/>
              </a:ext>
            </a:extLst>
          </p:cNvPr>
          <p:cNvSpPr txBox="1"/>
          <p:nvPr/>
        </p:nvSpPr>
        <p:spPr>
          <a:xfrm>
            <a:off x="8729115" y="1999608"/>
            <a:ext cx="14514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45" name="Serbest Form: Şekil 140">
            <a:extLst>
              <a:ext uri="{FF2B5EF4-FFF2-40B4-BE49-F238E27FC236}">
                <a16:creationId xmlns:a16="http://schemas.microsoft.com/office/drawing/2014/main" id="{75288A6B-B7A1-40BB-859B-B52C7FDE8F67}"/>
              </a:ext>
            </a:extLst>
          </p:cNvPr>
          <p:cNvSpPr/>
          <p:nvPr/>
        </p:nvSpPr>
        <p:spPr>
          <a:xfrm rot="10800000">
            <a:off x="8761438" y="2460059"/>
            <a:ext cx="1451499" cy="3755255"/>
          </a:xfrm>
          <a:custGeom>
            <a:avLst/>
            <a:gdLst>
              <a:gd name="connsiteX0" fmla="*/ 1451499 w 1451499"/>
              <a:gd name="connsiteY0" fmla="*/ 3755255 h 3755255"/>
              <a:gd name="connsiteX1" fmla="*/ 1364942 w 1451499"/>
              <a:gd name="connsiteY1" fmla="*/ 3755255 h 3755255"/>
              <a:gd name="connsiteX2" fmla="*/ 725750 w 1451499"/>
              <a:gd name="connsiteY2" fmla="*/ 3116063 h 3755255"/>
              <a:gd name="connsiteX3" fmla="*/ 86558 w 1451499"/>
              <a:gd name="connsiteY3" fmla="*/ 3755255 h 3755255"/>
              <a:gd name="connsiteX4" fmla="*/ 0 w 1451499"/>
              <a:gd name="connsiteY4" fmla="*/ 3755255 h 3755255"/>
              <a:gd name="connsiteX5" fmla="*/ 0 w 1451499"/>
              <a:gd name="connsiteY5" fmla="*/ 241921 h 3755255"/>
              <a:gd name="connsiteX6" fmla="*/ 241921 w 1451499"/>
              <a:gd name="connsiteY6" fmla="*/ 0 h 3755255"/>
              <a:gd name="connsiteX7" fmla="*/ 1209578 w 1451499"/>
              <a:gd name="connsiteY7" fmla="*/ 0 h 3755255"/>
              <a:gd name="connsiteX8" fmla="*/ 1451499 w 1451499"/>
              <a:gd name="connsiteY8" fmla="*/ 241921 h 375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1499" h="3755255">
                <a:moveTo>
                  <a:pt x="1451499" y="3755255"/>
                </a:moveTo>
                <a:lnTo>
                  <a:pt x="1364942" y="3755255"/>
                </a:lnTo>
                <a:cubicBezTo>
                  <a:pt x="1364942" y="3402239"/>
                  <a:pt x="1078766" y="3116063"/>
                  <a:pt x="725750" y="3116063"/>
                </a:cubicBezTo>
                <a:cubicBezTo>
                  <a:pt x="372734" y="3116063"/>
                  <a:pt x="86558" y="3402239"/>
                  <a:pt x="86558" y="3755255"/>
                </a:cubicBezTo>
                <a:lnTo>
                  <a:pt x="0" y="3755255"/>
                </a:lnTo>
                <a:lnTo>
                  <a:pt x="0" y="241921"/>
                </a:lnTo>
                <a:cubicBezTo>
                  <a:pt x="0" y="108312"/>
                  <a:pt x="108312" y="0"/>
                  <a:pt x="241921" y="0"/>
                </a:cubicBezTo>
                <a:lnTo>
                  <a:pt x="1209578" y="0"/>
                </a:lnTo>
                <a:cubicBezTo>
                  <a:pt x="1343187" y="0"/>
                  <a:pt x="1451499" y="108312"/>
                  <a:pt x="1451499" y="2419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220A6B5F-175D-47D9-A112-D44F40CC14A0}"/>
              </a:ext>
            </a:extLst>
          </p:cNvPr>
          <p:cNvSpPr txBox="1"/>
          <p:nvPr/>
        </p:nvSpPr>
        <p:spPr>
          <a:xfrm>
            <a:off x="8761436" y="3742602"/>
            <a:ext cx="145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>
                <a:solidFill>
                  <a:srgbClr val="8BC145"/>
                </a:solidFill>
                <a:latin typeface="Century Gothic" panose="020B0502020202020204" pitchFamily="34" charset="0"/>
              </a:rPr>
              <a:t>Altıncı Yıl</a:t>
            </a:r>
          </a:p>
        </p:txBody>
      </p:sp>
      <p:sp>
        <p:nvSpPr>
          <p:cNvPr id="50" name="Dikdörtgen: Üst Köşeleri Yuvarlatılmış 137">
            <a:extLst>
              <a:ext uri="{FF2B5EF4-FFF2-40B4-BE49-F238E27FC236}">
                <a16:creationId xmlns:a16="http://schemas.microsoft.com/office/drawing/2014/main" id="{BC2C8D94-C3DF-4746-9255-A395EA18CB77}"/>
              </a:ext>
            </a:extLst>
          </p:cNvPr>
          <p:cNvSpPr/>
          <p:nvPr/>
        </p:nvSpPr>
        <p:spPr>
          <a:xfrm rot="10800000" flipV="1">
            <a:off x="10416853" y="1459560"/>
            <a:ext cx="1451499" cy="2283042"/>
          </a:xfrm>
          <a:prstGeom prst="round2Same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C3D84F76-BEA3-4A97-8275-AF64A19A8416}"/>
              </a:ext>
            </a:extLst>
          </p:cNvPr>
          <p:cNvSpPr txBox="1"/>
          <p:nvPr/>
        </p:nvSpPr>
        <p:spPr>
          <a:xfrm>
            <a:off x="10416853" y="1552119"/>
            <a:ext cx="145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2018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FE2BD3C7-9A36-4F9A-B9B0-2C2A0288B56C}"/>
              </a:ext>
            </a:extLst>
          </p:cNvPr>
          <p:cNvSpPr txBox="1"/>
          <p:nvPr/>
        </p:nvSpPr>
        <p:spPr>
          <a:xfrm>
            <a:off x="10416853" y="1993441"/>
            <a:ext cx="14514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7</a:t>
            </a:r>
          </a:p>
        </p:txBody>
      </p:sp>
      <p:sp>
        <p:nvSpPr>
          <p:cNvPr id="53" name="Serbest Form: Şekil 140">
            <a:extLst>
              <a:ext uri="{FF2B5EF4-FFF2-40B4-BE49-F238E27FC236}">
                <a16:creationId xmlns:a16="http://schemas.microsoft.com/office/drawing/2014/main" id="{75288A6B-B7A1-40BB-859B-B52C7FDE8F67}"/>
              </a:ext>
            </a:extLst>
          </p:cNvPr>
          <p:cNvSpPr/>
          <p:nvPr/>
        </p:nvSpPr>
        <p:spPr>
          <a:xfrm rot="10800000">
            <a:off x="10416854" y="2505411"/>
            <a:ext cx="1451499" cy="3755255"/>
          </a:xfrm>
          <a:custGeom>
            <a:avLst/>
            <a:gdLst>
              <a:gd name="connsiteX0" fmla="*/ 1451499 w 1451499"/>
              <a:gd name="connsiteY0" fmla="*/ 3755255 h 3755255"/>
              <a:gd name="connsiteX1" fmla="*/ 1364942 w 1451499"/>
              <a:gd name="connsiteY1" fmla="*/ 3755255 h 3755255"/>
              <a:gd name="connsiteX2" fmla="*/ 725750 w 1451499"/>
              <a:gd name="connsiteY2" fmla="*/ 3116063 h 3755255"/>
              <a:gd name="connsiteX3" fmla="*/ 86558 w 1451499"/>
              <a:gd name="connsiteY3" fmla="*/ 3755255 h 3755255"/>
              <a:gd name="connsiteX4" fmla="*/ 0 w 1451499"/>
              <a:gd name="connsiteY4" fmla="*/ 3755255 h 3755255"/>
              <a:gd name="connsiteX5" fmla="*/ 0 w 1451499"/>
              <a:gd name="connsiteY5" fmla="*/ 241921 h 3755255"/>
              <a:gd name="connsiteX6" fmla="*/ 241921 w 1451499"/>
              <a:gd name="connsiteY6" fmla="*/ 0 h 3755255"/>
              <a:gd name="connsiteX7" fmla="*/ 1209578 w 1451499"/>
              <a:gd name="connsiteY7" fmla="*/ 0 h 3755255"/>
              <a:gd name="connsiteX8" fmla="*/ 1451499 w 1451499"/>
              <a:gd name="connsiteY8" fmla="*/ 241921 h 375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1499" h="3755255">
                <a:moveTo>
                  <a:pt x="1451499" y="3755255"/>
                </a:moveTo>
                <a:lnTo>
                  <a:pt x="1364942" y="3755255"/>
                </a:lnTo>
                <a:cubicBezTo>
                  <a:pt x="1364942" y="3402239"/>
                  <a:pt x="1078766" y="3116063"/>
                  <a:pt x="725750" y="3116063"/>
                </a:cubicBezTo>
                <a:cubicBezTo>
                  <a:pt x="372734" y="3116063"/>
                  <a:pt x="86558" y="3402239"/>
                  <a:pt x="86558" y="3755255"/>
                </a:cubicBezTo>
                <a:lnTo>
                  <a:pt x="0" y="3755255"/>
                </a:lnTo>
                <a:lnTo>
                  <a:pt x="0" y="241921"/>
                </a:lnTo>
                <a:cubicBezTo>
                  <a:pt x="0" y="108312"/>
                  <a:pt x="108312" y="0"/>
                  <a:pt x="241921" y="0"/>
                </a:cubicBezTo>
                <a:lnTo>
                  <a:pt x="1209578" y="0"/>
                </a:lnTo>
                <a:cubicBezTo>
                  <a:pt x="1343187" y="0"/>
                  <a:pt x="1451499" y="108312"/>
                  <a:pt x="1451499" y="2419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220A6B5F-175D-47D9-A112-D44F40CC14A0}"/>
              </a:ext>
            </a:extLst>
          </p:cNvPr>
          <p:cNvSpPr txBox="1"/>
          <p:nvPr/>
        </p:nvSpPr>
        <p:spPr>
          <a:xfrm>
            <a:off x="10416852" y="3787954"/>
            <a:ext cx="145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>
                <a:solidFill>
                  <a:srgbClr val="A6A6A6"/>
                </a:solidFill>
                <a:latin typeface="Century Gothic" panose="020B0502020202020204" pitchFamily="34" charset="0"/>
              </a:rPr>
              <a:t>Yedinci Yıl</a:t>
            </a:r>
          </a:p>
        </p:txBody>
      </p:sp>
      <p:sp>
        <p:nvSpPr>
          <p:cNvPr id="66" name="Metin kutusu 65"/>
          <p:cNvSpPr txBox="1"/>
          <p:nvPr/>
        </p:nvSpPr>
        <p:spPr>
          <a:xfrm>
            <a:off x="513135" y="4359187"/>
            <a:ext cx="12783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1" dirty="0">
                <a:latin typeface="Century Gothic" panose="020B0502020202020204" pitchFamily="34" charset="0"/>
              </a:rPr>
              <a:t>1991 Yılına ait verilere ulaşıldığı için </a:t>
            </a:r>
            <a:r>
              <a:rPr lang="tr-TR" sz="1100" i="1" dirty="0" err="1" smtClean="0">
                <a:latin typeface="Century Gothic" panose="020B0502020202020204" pitchFamily="34" charset="0"/>
              </a:rPr>
              <a:t>projermize</a:t>
            </a:r>
            <a:r>
              <a:rPr lang="tr-TR" sz="1100" i="1" dirty="0" smtClean="0">
                <a:latin typeface="Century Gothic" panose="020B0502020202020204" pitchFamily="34" charset="0"/>
              </a:rPr>
              <a:t> geriye </a:t>
            </a:r>
            <a:r>
              <a:rPr lang="tr-TR" sz="1100" i="1" dirty="0">
                <a:latin typeface="Century Gothic" panose="020B0502020202020204" pitchFamily="34" charset="0"/>
              </a:rPr>
              <a:t>dönük </a:t>
            </a:r>
            <a:r>
              <a:rPr lang="tr-TR" sz="1100" i="1" dirty="0" smtClean="0">
                <a:latin typeface="Century Gothic" panose="020B0502020202020204" pitchFamily="34" charset="0"/>
              </a:rPr>
              <a:t>ekleme </a:t>
            </a:r>
            <a:r>
              <a:rPr lang="tr-TR" sz="1100" i="1" dirty="0">
                <a:latin typeface="Century Gothic" panose="020B0502020202020204" pitchFamily="34" charset="0"/>
              </a:rPr>
              <a:t>yapıldı</a:t>
            </a:r>
          </a:p>
        </p:txBody>
      </p:sp>
      <p:sp>
        <p:nvSpPr>
          <p:cNvPr id="70" name="Metin kutusu 69"/>
          <p:cNvSpPr txBox="1"/>
          <p:nvPr/>
        </p:nvSpPr>
        <p:spPr>
          <a:xfrm>
            <a:off x="8875972" y="4337687"/>
            <a:ext cx="12783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1" dirty="0">
                <a:latin typeface="Century Gothic" panose="020B0502020202020204" pitchFamily="34" charset="0"/>
              </a:rPr>
              <a:t>Bu sene içerisinde iki seçim olup ikisi de </a:t>
            </a:r>
            <a:r>
              <a:rPr lang="tr-TR" sz="1100" i="1" dirty="0" smtClean="0">
                <a:latin typeface="Century Gothic" panose="020B0502020202020204" pitchFamily="34" charset="0"/>
              </a:rPr>
              <a:t>projemizde mevcuttur</a:t>
            </a:r>
            <a:endParaRPr lang="tr-TR" sz="1100" i="1" dirty="0">
              <a:latin typeface="Century Gothic" panose="020B0502020202020204" pitchFamily="34" charset="0"/>
            </a:endParaRP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413D6C53-0087-4C46-868D-9A37AC7C3A87}"/>
              </a:ext>
            </a:extLst>
          </p:cNvPr>
          <p:cNvSpPr txBox="1"/>
          <p:nvPr/>
        </p:nvSpPr>
        <p:spPr>
          <a:xfrm>
            <a:off x="2613408" y="425493"/>
            <a:ext cx="717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rgbClr val="4472C4"/>
                </a:solidFill>
                <a:latin typeface="Century Gothic" panose="020B0502020202020204" pitchFamily="34" charset="0"/>
              </a:rPr>
              <a:t>PROJEDE BULUNAN VERİLER</a:t>
            </a:r>
            <a:endParaRPr lang="tr-TR" sz="3200" b="1" dirty="0">
              <a:solidFill>
                <a:srgbClr val="4472C4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3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6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1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4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3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8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1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4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7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85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80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91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4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7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200"/>
                            </p:stCondLst>
                            <p:childTnLst>
                              <p:par>
                                <p:cTn id="1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1100"/>
                            </p:stCondLst>
                            <p:childTnLst>
                              <p:par>
                                <p:cTn id="2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1400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1900"/>
                            </p:stCondLst>
                            <p:childTnLst>
                              <p:par>
                                <p:cTn id="2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2400"/>
                            </p:stCondLst>
                            <p:childTnLst>
                              <p:par>
                                <p:cTn id="2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2900"/>
                            </p:stCondLst>
                            <p:childTnLst>
                              <p:par>
                                <p:cTn id="2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1" grpId="0" animBg="1"/>
      <p:bldP spid="18" grpId="0"/>
      <p:bldP spid="114" grpId="0" animBg="1"/>
      <p:bldP spid="115" grpId="0"/>
      <p:bldP spid="116" grpId="0"/>
      <p:bldP spid="117" grpId="0" animBg="1"/>
      <p:bldP spid="121" grpId="0"/>
      <p:bldP spid="122" grpId="0" animBg="1"/>
      <p:bldP spid="123" grpId="0"/>
      <p:bldP spid="124" grpId="0"/>
      <p:bldP spid="125" grpId="0" animBg="1"/>
      <p:bldP spid="129" grpId="0"/>
      <p:bldP spid="130" grpId="0" animBg="1"/>
      <p:bldP spid="131" grpId="0"/>
      <p:bldP spid="132" grpId="0"/>
      <p:bldP spid="133" grpId="0" animBg="1"/>
      <p:bldP spid="137" grpId="0"/>
      <p:bldP spid="138" grpId="0" animBg="1"/>
      <p:bldP spid="139" grpId="0"/>
      <p:bldP spid="140" grpId="0"/>
      <p:bldP spid="141" grpId="0" animBg="1"/>
      <p:bldP spid="145" grpId="0"/>
      <p:bldP spid="42" grpId="0" animBg="1"/>
      <p:bldP spid="43" grpId="0"/>
      <p:bldP spid="44" grpId="0"/>
      <p:bldP spid="45" grpId="0" animBg="1"/>
      <p:bldP spid="49" grpId="0"/>
      <p:bldP spid="50" grpId="0" animBg="1"/>
      <p:bldP spid="51" grpId="0"/>
      <p:bldP spid="52" grpId="0"/>
      <p:bldP spid="53" grpId="0" animBg="1"/>
      <p:bldP spid="57" grpId="0"/>
      <p:bldP spid="66" grpId="0"/>
      <p:bldP spid="70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100262" y="4895218"/>
            <a:ext cx="4944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Oluşturduğumuz Türkiye Haritası üzerinde bulunan </a:t>
            </a:r>
            <a:r>
              <a:rPr lang="tr-TR" dirty="0" err="1"/>
              <a:t>navbar</a:t>
            </a:r>
            <a:r>
              <a:rPr lang="tr-TR" dirty="0"/>
              <a:t> ile seçtiğimiz yıla ait veriler getirilip Türkiye Haritamızda seçilen ile ait veriyi </a:t>
            </a:r>
            <a:r>
              <a:rPr lang="tr-TR" dirty="0" smtClean="0"/>
              <a:t>gösteriyoruz.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63431"/>
            <a:ext cx="9115425" cy="39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7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Metin kutusu 5"/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Projemizde</a:t>
            </a:r>
            <a:r>
              <a:rPr lang="en-US" sz="2000" dirty="0"/>
              <a:t> </a:t>
            </a:r>
            <a:r>
              <a:rPr lang="en-US" sz="2000" dirty="0" err="1"/>
              <a:t>veritabanı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PostgreSQL </a:t>
            </a:r>
            <a:r>
              <a:rPr lang="en-US" sz="2000" dirty="0" err="1"/>
              <a:t>kullanıldı</a:t>
            </a:r>
            <a:r>
              <a:rPr lang="en-US" sz="2000" dirty="0"/>
              <a:t>. </a:t>
            </a:r>
            <a:r>
              <a:rPr lang="en-US" sz="2000" dirty="0" err="1"/>
              <a:t>Veritabanındaki</a:t>
            </a:r>
            <a:r>
              <a:rPr lang="en-US" sz="2000" dirty="0"/>
              <a:t> </a:t>
            </a:r>
            <a:r>
              <a:rPr lang="en-US" sz="2000" dirty="0" err="1"/>
              <a:t>veriler</a:t>
            </a:r>
            <a:r>
              <a:rPr lang="en-US" sz="2000" dirty="0"/>
              <a:t> </a:t>
            </a:r>
            <a:r>
              <a:rPr lang="en-US" sz="2000" dirty="0" err="1"/>
              <a:t>yıl</a:t>
            </a:r>
            <a:r>
              <a:rPr lang="en-US" sz="2000" dirty="0"/>
              <a:t> </a:t>
            </a:r>
            <a:r>
              <a:rPr lang="en-US" sz="2000" dirty="0" err="1"/>
              <a:t>yıl</a:t>
            </a:r>
            <a:r>
              <a:rPr lang="en-US" sz="2000" dirty="0"/>
              <a:t> </a:t>
            </a:r>
            <a:r>
              <a:rPr lang="en-US" sz="2000" dirty="0" err="1"/>
              <a:t>olacak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tablolarda</a:t>
            </a:r>
            <a:r>
              <a:rPr lang="en-US" sz="2000" dirty="0"/>
              <a:t> </a:t>
            </a:r>
            <a:r>
              <a:rPr lang="en-US" sz="2000" dirty="0" err="1" smtClean="0"/>
              <a:t>kullanıldı</a:t>
            </a:r>
            <a:r>
              <a:rPr lang="tr-TR" sz="2000" dirty="0" smtClean="0"/>
              <a:t>.</a:t>
            </a:r>
            <a:endParaRPr lang="en-US" sz="2000" dirty="0"/>
          </a:p>
        </p:txBody>
      </p:sp>
      <p:pic>
        <p:nvPicPr>
          <p:cNvPr id="1026" name="Picture 2" descr="global-uploads.webflow.com/6097e0eca1e875de5303...">
            <a:extLst>
              <a:ext uri="{FF2B5EF4-FFF2-40B4-BE49-F238E27FC236}">
                <a16:creationId xmlns:a16="http://schemas.microsoft.com/office/drawing/2014/main" id="{325AC4B6-3CEE-A95A-2859-849A62AE7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5" r="16852" b="-1"/>
          <a:stretch/>
        </p:blipFill>
        <p:spPr bwMode="auto">
          <a:xfrm>
            <a:off x="6800986" y="1084451"/>
            <a:ext cx="4747547" cy="471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0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etin kutusu 4"/>
          <p:cNvSpPr txBox="1"/>
          <p:nvPr/>
        </p:nvSpPr>
        <p:spPr>
          <a:xfrm>
            <a:off x="838201" y="643467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</a:t>
            </a:r>
            <a:r>
              <a:rPr lang="tr-TR" sz="41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İT</a:t>
            </a:r>
            <a:r>
              <a:rPr lang="en-US" sz="41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ABANINDA 2018 YILINA A</a:t>
            </a:r>
            <a:r>
              <a:rPr lang="tr-TR" sz="4100" dirty="0">
                <a:latin typeface="+mj-lt"/>
                <a:ea typeface="+mj-ea"/>
                <a:cs typeface="+mj-cs"/>
              </a:rPr>
              <a:t>İ</a:t>
            </a:r>
            <a:r>
              <a:rPr lang="en-US" sz="41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 TUTULAN ÖRNEK VER</a:t>
            </a:r>
            <a:r>
              <a:rPr lang="tr-TR" sz="41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</a:t>
            </a:r>
            <a:r>
              <a:rPr lang="en-US" sz="41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LER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25" y="509325"/>
            <a:ext cx="3067881" cy="583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A9138EF-E7E2-4D16-9A7E-89FA34506147}"/>
              </a:ext>
            </a:extLst>
          </p:cNvPr>
          <p:cNvSpPr/>
          <p:nvPr/>
        </p:nvSpPr>
        <p:spPr>
          <a:xfrm>
            <a:off x="1372402" y="3503234"/>
            <a:ext cx="431800" cy="431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B00FDE-EFA6-4169-B1DC-1FFA316884C1}"/>
              </a:ext>
            </a:extLst>
          </p:cNvPr>
          <p:cNvSpPr/>
          <p:nvPr/>
        </p:nvSpPr>
        <p:spPr>
          <a:xfrm>
            <a:off x="844550" y="1550169"/>
            <a:ext cx="1479283" cy="1878831"/>
          </a:xfrm>
          <a:custGeom>
            <a:avLst/>
            <a:gdLst>
              <a:gd name="connsiteX0" fmla="*/ 0 w 1962150"/>
              <a:gd name="connsiteY0" fmla="*/ 981075 h 1962150"/>
              <a:gd name="connsiteX1" fmla="*/ 981075 w 1962150"/>
              <a:gd name="connsiteY1" fmla="*/ 0 h 1962150"/>
              <a:gd name="connsiteX2" fmla="*/ 1962150 w 1962150"/>
              <a:gd name="connsiteY2" fmla="*/ 981075 h 1962150"/>
              <a:gd name="connsiteX3" fmla="*/ 981075 w 1962150"/>
              <a:gd name="connsiteY3" fmla="*/ 1962150 h 1962150"/>
              <a:gd name="connsiteX4" fmla="*/ 0 w 1962150"/>
              <a:gd name="connsiteY4" fmla="*/ 981075 h 1962150"/>
              <a:gd name="connsiteX0" fmla="*/ 0 w 1962150"/>
              <a:gd name="connsiteY0" fmla="*/ 981075 h 1962150"/>
              <a:gd name="connsiteX1" fmla="*/ 981075 w 1962150"/>
              <a:gd name="connsiteY1" fmla="*/ 0 h 1962150"/>
              <a:gd name="connsiteX2" fmla="*/ 1962150 w 1962150"/>
              <a:gd name="connsiteY2" fmla="*/ 981075 h 1962150"/>
              <a:gd name="connsiteX3" fmla="*/ 981075 w 1962150"/>
              <a:gd name="connsiteY3" fmla="*/ 1962150 h 1962150"/>
              <a:gd name="connsiteX4" fmla="*/ 0 w 1962150"/>
              <a:gd name="connsiteY4" fmla="*/ 981075 h 1962150"/>
              <a:gd name="connsiteX0" fmla="*/ 0 w 1962150"/>
              <a:gd name="connsiteY0" fmla="*/ 981075 h 1962150"/>
              <a:gd name="connsiteX1" fmla="*/ 981075 w 1962150"/>
              <a:gd name="connsiteY1" fmla="*/ 0 h 1962150"/>
              <a:gd name="connsiteX2" fmla="*/ 1962150 w 1962150"/>
              <a:gd name="connsiteY2" fmla="*/ 981075 h 1962150"/>
              <a:gd name="connsiteX3" fmla="*/ 981075 w 1962150"/>
              <a:gd name="connsiteY3" fmla="*/ 1962150 h 1962150"/>
              <a:gd name="connsiteX4" fmla="*/ 0 w 1962150"/>
              <a:gd name="connsiteY4" fmla="*/ 981075 h 1962150"/>
              <a:gd name="connsiteX0" fmla="*/ 0 w 1962150"/>
              <a:gd name="connsiteY0" fmla="*/ 981075 h 1962150"/>
              <a:gd name="connsiteX1" fmla="*/ 981075 w 1962150"/>
              <a:gd name="connsiteY1" fmla="*/ 0 h 1962150"/>
              <a:gd name="connsiteX2" fmla="*/ 1962150 w 1962150"/>
              <a:gd name="connsiteY2" fmla="*/ 981075 h 1962150"/>
              <a:gd name="connsiteX3" fmla="*/ 981075 w 1962150"/>
              <a:gd name="connsiteY3" fmla="*/ 1962150 h 1962150"/>
              <a:gd name="connsiteX4" fmla="*/ 0 w 1962150"/>
              <a:gd name="connsiteY4" fmla="*/ 981075 h 1962150"/>
              <a:gd name="connsiteX0" fmla="*/ 0 w 1962150"/>
              <a:gd name="connsiteY0" fmla="*/ 981075 h 1962150"/>
              <a:gd name="connsiteX1" fmla="*/ 981075 w 1962150"/>
              <a:gd name="connsiteY1" fmla="*/ 0 h 1962150"/>
              <a:gd name="connsiteX2" fmla="*/ 1962150 w 1962150"/>
              <a:gd name="connsiteY2" fmla="*/ 981075 h 1962150"/>
              <a:gd name="connsiteX3" fmla="*/ 981075 w 1962150"/>
              <a:gd name="connsiteY3" fmla="*/ 1962150 h 1962150"/>
              <a:gd name="connsiteX4" fmla="*/ 0 w 1962150"/>
              <a:gd name="connsiteY4" fmla="*/ 981075 h 1962150"/>
              <a:gd name="connsiteX0" fmla="*/ 0 w 1962150"/>
              <a:gd name="connsiteY0" fmla="*/ 981075 h 1962150"/>
              <a:gd name="connsiteX1" fmla="*/ 981075 w 1962150"/>
              <a:gd name="connsiteY1" fmla="*/ 0 h 1962150"/>
              <a:gd name="connsiteX2" fmla="*/ 1962150 w 1962150"/>
              <a:gd name="connsiteY2" fmla="*/ 981075 h 1962150"/>
              <a:gd name="connsiteX3" fmla="*/ 981075 w 1962150"/>
              <a:gd name="connsiteY3" fmla="*/ 1962150 h 1962150"/>
              <a:gd name="connsiteX4" fmla="*/ 0 w 1962150"/>
              <a:gd name="connsiteY4" fmla="*/ 981075 h 1962150"/>
              <a:gd name="connsiteX0" fmla="*/ 0 w 1962150"/>
              <a:gd name="connsiteY0" fmla="*/ 981075 h 1962188"/>
              <a:gd name="connsiteX1" fmla="*/ 981075 w 1962150"/>
              <a:gd name="connsiteY1" fmla="*/ 0 h 1962188"/>
              <a:gd name="connsiteX2" fmla="*/ 1962150 w 1962150"/>
              <a:gd name="connsiteY2" fmla="*/ 981075 h 1962188"/>
              <a:gd name="connsiteX3" fmla="*/ 981075 w 1962150"/>
              <a:gd name="connsiteY3" fmla="*/ 1962150 h 1962188"/>
              <a:gd name="connsiteX4" fmla="*/ 0 w 1962150"/>
              <a:gd name="connsiteY4" fmla="*/ 981075 h 1962188"/>
              <a:gd name="connsiteX0" fmla="*/ 0 w 1962150"/>
              <a:gd name="connsiteY0" fmla="*/ 981075 h 2577525"/>
              <a:gd name="connsiteX1" fmla="*/ 981075 w 1962150"/>
              <a:gd name="connsiteY1" fmla="*/ 0 h 2577525"/>
              <a:gd name="connsiteX2" fmla="*/ 1962150 w 1962150"/>
              <a:gd name="connsiteY2" fmla="*/ 981075 h 2577525"/>
              <a:gd name="connsiteX3" fmla="*/ 985838 w 1962150"/>
              <a:gd name="connsiteY3" fmla="*/ 2577509 h 2577525"/>
              <a:gd name="connsiteX4" fmla="*/ 0 w 1962150"/>
              <a:gd name="connsiteY4" fmla="*/ 981075 h 257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2577525">
                <a:moveTo>
                  <a:pt x="0" y="981075"/>
                </a:moveTo>
                <a:cubicBezTo>
                  <a:pt x="0" y="439242"/>
                  <a:pt x="439242" y="0"/>
                  <a:pt x="981075" y="0"/>
                </a:cubicBezTo>
                <a:cubicBezTo>
                  <a:pt x="1522908" y="0"/>
                  <a:pt x="1962150" y="439242"/>
                  <a:pt x="1962150" y="981075"/>
                </a:cubicBezTo>
                <a:cubicBezTo>
                  <a:pt x="1962150" y="1522908"/>
                  <a:pt x="1008559" y="2582279"/>
                  <a:pt x="985838" y="2577509"/>
                </a:cubicBezTo>
                <a:cubicBezTo>
                  <a:pt x="963117" y="2572739"/>
                  <a:pt x="0" y="1522908"/>
                  <a:pt x="0" y="981075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62FFFD-345C-4940-AE32-9C85087BCB38}"/>
              </a:ext>
            </a:extLst>
          </p:cNvPr>
          <p:cNvSpPr/>
          <p:nvPr/>
        </p:nvSpPr>
        <p:spPr>
          <a:xfrm>
            <a:off x="1014796" y="1754454"/>
            <a:ext cx="1106906" cy="10489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AC8AB0-C6AE-4545-89B9-4D3E6741F8D8}"/>
              </a:ext>
            </a:extLst>
          </p:cNvPr>
          <p:cNvSpPr/>
          <p:nvPr/>
        </p:nvSpPr>
        <p:spPr>
          <a:xfrm>
            <a:off x="1435902" y="3566734"/>
            <a:ext cx="304800" cy="304800"/>
          </a:xfrm>
          <a:prstGeom prst="ellipse">
            <a:avLst/>
          </a:prstGeom>
          <a:solidFill>
            <a:srgbClr val="FF5969"/>
          </a:solidFill>
          <a:ln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413D6C53-0087-4C46-868D-9A37AC7C3A87}"/>
              </a:ext>
            </a:extLst>
          </p:cNvPr>
          <p:cNvSpPr txBox="1"/>
          <p:nvPr/>
        </p:nvSpPr>
        <p:spPr>
          <a:xfrm>
            <a:off x="900797" y="3935034"/>
            <a:ext cx="1366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solidFill>
                  <a:srgbClr val="FF4F60"/>
                </a:solidFill>
                <a:latin typeface="Century Gothic" panose="020B0502020202020204" pitchFamily="34" charset="0"/>
              </a:rPr>
              <a:t>1991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07548FF7-DDB0-440E-9560-A772AE16E7DE}"/>
              </a:ext>
            </a:extLst>
          </p:cNvPr>
          <p:cNvSpPr txBox="1"/>
          <p:nvPr/>
        </p:nvSpPr>
        <p:spPr>
          <a:xfrm>
            <a:off x="729046" y="4620460"/>
            <a:ext cx="1677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>
                <a:latin typeface="Century Gothic" panose="020B0502020202020204" pitchFamily="34" charset="0"/>
              </a:rPr>
              <a:t>Açılış Yılı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01A8D2-AC46-48E6-B6EA-9829B31F4F58}"/>
              </a:ext>
            </a:extLst>
          </p:cNvPr>
          <p:cNvSpPr/>
          <p:nvPr/>
        </p:nvSpPr>
        <p:spPr>
          <a:xfrm>
            <a:off x="5475574" y="1754454"/>
            <a:ext cx="1106906" cy="10489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B98E4E6-705F-4550-A101-D4BCBEC282A6}"/>
              </a:ext>
            </a:extLst>
          </p:cNvPr>
          <p:cNvSpPr/>
          <p:nvPr/>
        </p:nvSpPr>
        <p:spPr>
          <a:xfrm>
            <a:off x="10117848" y="3469462"/>
            <a:ext cx="431800" cy="431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BFF4FA4E-B0B9-4A9E-86B8-D2AE72EC3477}"/>
              </a:ext>
            </a:extLst>
          </p:cNvPr>
          <p:cNvSpPr/>
          <p:nvPr/>
        </p:nvSpPr>
        <p:spPr>
          <a:xfrm>
            <a:off x="9589996" y="1516397"/>
            <a:ext cx="1479283" cy="1878831"/>
          </a:xfrm>
          <a:custGeom>
            <a:avLst/>
            <a:gdLst>
              <a:gd name="connsiteX0" fmla="*/ 0 w 1962150"/>
              <a:gd name="connsiteY0" fmla="*/ 981075 h 1962150"/>
              <a:gd name="connsiteX1" fmla="*/ 981075 w 1962150"/>
              <a:gd name="connsiteY1" fmla="*/ 0 h 1962150"/>
              <a:gd name="connsiteX2" fmla="*/ 1962150 w 1962150"/>
              <a:gd name="connsiteY2" fmla="*/ 981075 h 1962150"/>
              <a:gd name="connsiteX3" fmla="*/ 981075 w 1962150"/>
              <a:gd name="connsiteY3" fmla="*/ 1962150 h 1962150"/>
              <a:gd name="connsiteX4" fmla="*/ 0 w 1962150"/>
              <a:gd name="connsiteY4" fmla="*/ 981075 h 1962150"/>
              <a:gd name="connsiteX0" fmla="*/ 0 w 1962150"/>
              <a:gd name="connsiteY0" fmla="*/ 981075 h 1962150"/>
              <a:gd name="connsiteX1" fmla="*/ 981075 w 1962150"/>
              <a:gd name="connsiteY1" fmla="*/ 0 h 1962150"/>
              <a:gd name="connsiteX2" fmla="*/ 1962150 w 1962150"/>
              <a:gd name="connsiteY2" fmla="*/ 981075 h 1962150"/>
              <a:gd name="connsiteX3" fmla="*/ 981075 w 1962150"/>
              <a:gd name="connsiteY3" fmla="*/ 1962150 h 1962150"/>
              <a:gd name="connsiteX4" fmla="*/ 0 w 1962150"/>
              <a:gd name="connsiteY4" fmla="*/ 981075 h 1962150"/>
              <a:gd name="connsiteX0" fmla="*/ 0 w 1962150"/>
              <a:gd name="connsiteY0" fmla="*/ 981075 h 1962150"/>
              <a:gd name="connsiteX1" fmla="*/ 981075 w 1962150"/>
              <a:gd name="connsiteY1" fmla="*/ 0 h 1962150"/>
              <a:gd name="connsiteX2" fmla="*/ 1962150 w 1962150"/>
              <a:gd name="connsiteY2" fmla="*/ 981075 h 1962150"/>
              <a:gd name="connsiteX3" fmla="*/ 981075 w 1962150"/>
              <a:gd name="connsiteY3" fmla="*/ 1962150 h 1962150"/>
              <a:gd name="connsiteX4" fmla="*/ 0 w 1962150"/>
              <a:gd name="connsiteY4" fmla="*/ 981075 h 1962150"/>
              <a:gd name="connsiteX0" fmla="*/ 0 w 1962150"/>
              <a:gd name="connsiteY0" fmla="*/ 981075 h 1962150"/>
              <a:gd name="connsiteX1" fmla="*/ 981075 w 1962150"/>
              <a:gd name="connsiteY1" fmla="*/ 0 h 1962150"/>
              <a:gd name="connsiteX2" fmla="*/ 1962150 w 1962150"/>
              <a:gd name="connsiteY2" fmla="*/ 981075 h 1962150"/>
              <a:gd name="connsiteX3" fmla="*/ 981075 w 1962150"/>
              <a:gd name="connsiteY3" fmla="*/ 1962150 h 1962150"/>
              <a:gd name="connsiteX4" fmla="*/ 0 w 1962150"/>
              <a:gd name="connsiteY4" fmla="*/ 981075 h 1962150"/>
              <a:gd name="connsiteX0" fmla="*/ 0 w 1962150"/>
              <a:gd name="connsiteY0" fmla="*/ 981075 h 1962150"/>
              <a:gd name="connsiteX1" fmla="*/ 981075 w 1962150"/>
              <a:gd name="connsiteY1" fmla="*/ 0 h 1962150"/>
              <a:gd name="connsiteX2" fmla="*/ 1962150 w 1962150"/>
              <a:gd name="connsiteY2" fmla="*/ 981075 h 1962150"/>
              <a:gd name="connsiteX3" fmla="*/ 981075 w 1962150"/>
              <a:gd name="connsiteY3" fmla="*/ 1962150 h 1962150"/>
              <a:gd name="connsiteX4" fmla="*/ 0 w 1962150"/>
              <a:gd name="connsiteY4" fmla="*/ 981075 h 1962150"/>
              <a:gd name="connsiteX0" fmla="*/ 0 w 1962150"/>
              <a:gd name="connsiteY0" fmla="*/ 981075 h 1962150"/>
              <a:gd name="connsiteX1" fmla="*/ 981075 w 1962150"/>
              <a:gd name="connsiteY1" fmla="*/ 0 h 1962150"/>
              <a:gd name="connsiteX2" fmla="*/ 1962150 w 1962150"/>
              <a:gd name="connsiteY2" fmla="*/ 981075 h 1962150"/>
              <a:gd name="connsiteX3" fmla="*/ 981075 w 1962150"/>
              <a:gd name="connsiteY3" fmla="*/ 1962150 h 1962150"/>
              <a:gd name="connsiteX4" fmla="*/ 0 w 1962150"/>
              <a:gd name="connsiteY4" fmla="*/ 981075 h 1962150"/>
              <a:gd name="connsiteX0" fmla="*/ 0 w 1962150"/>
              <a:gd name="connsiteY0" fmla="*/ 981075 h 1962188"/>
              <a:gd name="connsiteX1" fmla="*/ 981075 w 1962150"/>
              <a:gd name="connsiteY1" fmla="*/ 0 h 1962188"/>
              <a:gd name="connsiteX2" fmla="*/ 1962150 w 1962150"/>
              <a:gd name="connsiteY2" fmla="*/ 981075 h 1962188"/>
              <a:gd name="connsiteX3" fmla="*/ 981075 w 1962150"/>
              <a:gd name="connsiteY3" fmla="*/ 1962150 h 1962188"/>
              <a:gd name="connsiteX4" fmla="*/ 0 w 1962150"/>
              <a:gd name="connsiteY4" fmla="*/ 981075 h 1962188"/>
              <a:gd name="connsiteX0" fmla="*/ 0 w 1962150"/>
              <a:gd name="connsiteY0" fmla="*/ 981075 h 2577525"/>
              <a:gd name="connsiteX1" fmla="*/ 981075 w 1962150"/>
              <a:gd name="connsiteY1" fmla="*/ 0 h 2577525"/>
              <a:gd name="connsiteX2" fmla="*/ 1962150 w 1962150"/>
              <a:gd name="connsiteY2" fmla="*/ 981075 h 2577525"/>
              <a:gd name="connsiteX3" fmla="*/ 985838 w 1962150"/>
              <a:gd name="connsiteY3" fmla="*/ 2577509 h 2577525"/>
              <a:gd name="connsiteX4" fmla="*/ 0 w 1962150"/>
              <a:gd name="connsiteY4" fmla="*/ 981075 h 257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2577525">
                <a:moveTo>
                  <a:pt x="0" y="981075"/>
                </a:moveTo>
                <a:cubicBezTo>
                  <a:pt x="0" y="439242"/>
                  <a:pt x="439242" y="0"/>
                  <a:pt x="981075" y="0"/>
                </a:cubicBezTo>
                <a:cubicBezTo>
                  <a:pt x="1522908" y="0"/>
                  <a:pt x="1962150" y="439242"/>
                  <a:pt x="1962150" y="981075"/>
                </a:cubicBezTo>
                <a:cubicBezTo>
                  <a:pt x="1962150" y="1522908"/>
                  <a:pt x="1008559" y="2582279"/>
                  <a:pt x="985838" y="2577509"/>
                </a:cubicBezTo>
                <a:cubicBezTo>
                  <a:pt x="963117" y="2572739"/>
                  <a:pt x="0" y="1522908"/>
                  <a:pt x="0" y="9810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FD84ABE-BB97-482A-AB0A-7F2525866F43}"/>
              </a:ext>
            </a:extLst>
          </p:cNvPr>
          <p:cNvSpPr/>
          <p:nvPr/>
        </p:nvSpPr>
        <p:spPr>
          <a:xfrm>
            <a:off x="9760242" y="1720682"/>
            <a:ext cx="1106906" cy="10489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73D5A1F-5360-484F-AD2B-145472979C3F}"/>
              </a:ext>
            </a:extLst>
          </p:cNvPr>
          <p:cNvSpPr/>
          <p:nvPr/>
        </p:nvSpPr>
        <p:spPr>
          <a:xfrm>
            <a:off x="10181348" y="3532962"/>
            <a:ext cx="304800" cy="304800"/>
          </a:xfrm>
          <a:prstGeom prst="ellipse">
            <a:avLst/>
          </a:prstGeom>
          <a:solidFill>
            <a:srgbClr val="FF5969"/>
          </a:solidFill>
          <a:ln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9920A2EB-D934-4AFC-9E90-F37D4E228AE9}"/>
              </a:ext>
            </a:extLst>
          </p:cNvPr>
          <p:cNvSpPr txBox="1"/>
          <p:nvPr/>
        </p:nvSpPr>
        <p:spPr>
          <a:xfrm>
            <a:off x="9646243" y="3901262"/>
            <a:ext cx="1366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2018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9A2CD944-A49C-4E94-85B4-AAB9713B83D4}"/>
              </a:ext>
            </a:extLst>
          </p:cNvPr>
          <p:cNvSpPr txBox="1"/>
          <p:nvPr/>
        </p:nvSpPr>
        <p:spPr>
          <a:xfrm>
            <a:off x="9474492" y="4586688"/>
            <a:ext cx="1677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>
                <a:latin typeface="Century Gothic" panose="020B0502020202020204" pitchFamily="34" charset="0"/>
              </a:rPr>
              <a:t>Son Yıl</a:t>
            </a:r>
          </a:p>
        </p:txBody>
      </p:sp>
      <p:sp>
        <p:nvSpPr>
          <p:cNvPr id="63" name="Dikdörtgen 62">
            <a:extLst>
              <a:ext uri="{FF2B5EF4-FFF2-40B4-BE49-F238E27FC236}">
                <a16:creationId xmlns:a16="http://schemas.microsoft.com/office/drawing/2014/main" id="{E7666338-164A-4104-974F-DC8D2722EACA}"/>
              </a:ext>
            </a:extLst>
          </p:cNvPr>
          <p:cNvSpPr/>
          <p:nvPr/>
        </p:nvSpPr>
        <p:spPr>
          <a:xfrm flipV="1">
            <a:off x="1784052" y="3683342"/>
            <a:ext cx="8353947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i="1" dirty="0"/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413D6C53-0087-4C46-868D-9A37AC7C3A87}"/>
              </a:ext>
            </a:extLst>
          </p:cNvPr>
          <p:cNvSpPr txBox="1"/>
          <p:nvPr/>
        </p:nvSpPr>
        <p:spPr>
          <a:xfrm>
            <a:off x="2301335" y="456404"/>
            <a:ext cx="717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4472C4"/>
                </a:solidFill>
                <a:latin typeface="Century Gothic" panose="020B0502020202020204" pitchFamily="34" charset="0"/>
              </a:rPr>
              <a:t>VERİLERİN BAŞLANGIÇ VE BİTİŞİ</a:t>
            </a:r>
          </a:p>
        </p:txBody>
      </p:sp>
    </p:spTree>
    <p:extLst>
      <p:ext uri="{BB962C8B-B14F-4D97-AF65-F5344CB8AC3E}">
        <p14:creationId xmlns:p14="http://schemas.microsoft.com/office/powerpoint/2010/main" val="13154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3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8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1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4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9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10" grpId="0" animBg="1"/>
      <p:bldP spid="12" grpId="0"/>
      <p:bldP spid="13" grpId="0"/>
      <p:bldP spid="50" grpId="0" animBg="1"/>
      <p:bldP spid="51" grpId="0" animBg="1"/>
      <p:bldP spid="52" grpId="0" animBg="1"/>
      <p:bldP spid="54" grpId="0" animBg="1"/>
      <p:bldP spid="55" grpId="0"/>
      <p:bldP spid="56" grpId="0"/>
      <p:bldP spid="63" grpId="0" animBg="1"/>
      <p:bldP spid="65" grpId="0"/>
    </p:bldLst>
  </p:timing>
</p:sld>
</file>

<file path=ppt/theme/theme1.xml><?xml version="1.0" encoding="utf-8"?>
<a:theme xmlns:a="http://schemas.openxmlformats.org/drawingml/2006/main" name="Office teması 2013 - 2022">
  <a:themeElements>
    <a:clrScheme name="Office teması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eması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349</TotalTime>
  <Words>189</Words>
  <Application>Microsoft Office PowerPoint</Application>
  <PresentationFormat>Geniş ekran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Tw Cen MT</vt:lpstr>
      <vt:lpstr>Office teması 2013 - 2022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bir</dc:creator>
  <cp:lastModifiedBy>Yusuf İslam ARSLANTÜRK</cp:lastModifiedBy>
  <cp:revision>36</cp:revision>
  <dcterms:created xsi:type="dcterms:W3CDTF">2021-01-27T21:19:11Z</dcterms:created>
  <dcterms:modified xsi:type="dcterms:W3CDTF">2023-01-04T12:11:00Z</dcterms:modified>
</cp:coreProperties>
</file>