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3"/>
  </p:notesMasterIdLst>
  <p:sldIdLst>
    <p:sldId id="256" r:id="rId2"/>
    <p:sldId id="258" r:id="rId3"/>
    <p:sldId id="257"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03F2DB-2A61-4A63-B221-B27BE714502B}" type="datetimeFigureOut">
              <a:rPr lang="en-US" smtClean="0"/>
              <a:pPr/>
              <a:t>7/20/2022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4D9521-F7F1-45FF-AE56-1CCB0C85290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44D9521-F7F1-45FF-AE56-1CCB0C85290B}"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7/20/2022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7/20/2022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7/20/2022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7/20/2022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7/20/2022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7/20/2022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7/20/2022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7/20/2022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7/20/2022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7/20/2022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7/20/2022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7/20/2022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533400" y="457200"/>
            <a:ext cx="4084773"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Assignment</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5" name="Title 4"/>
          <p:cNvSpPr>
            <a:spLocks noGrp="1"/>
          </p:cNvSpPr>
          <p:nvPr>
            <p:ph type="title"/>
          </p:nvPr>
        </p:nvSpPr>
        <p:spPr>
          <a:xfrm>
            <a:off x="0" y="2133600"/>
            <a:ext cx="8229600" cy="1143000"/>
          </a:xfrm>
        </p:spPr>
        <p:txBody>
          <a:bodyPr>
            <a:normAutofit fontScale="90000"/>
          </a:bodyPr>
          <a:lstStyle/>
          <a:p>
            <a:r>
              <a:rPr lang="en-US" dirty="0" smtClean="0"/>
              <a:t>To create a </a:t>
            </a:r>
            <a:r>
              <a:rPr lang="en-US" dirty="0" err="1" smtClean="0"/>
              <a:t>chatbot</a:t>
            </a:r>
            <a:r>
              <a:rPr lang="en-US" dirty="0" smtClean="0"/>
              <a:t> to support students selecting subjects for </a:t>
            </a:r>
            <a:r>
              <a:rPr lang="en-US" dirty="0" err="1" smtClean="0"/>
              <a:t>Keonics</a:t>
            </a:r>
            <a:endParaRPr lang="en-US" dirty="0"/>
          </a:p>
        </p:txBody>
      </p:sp>
      <p:sp>
        <p:nvSpPr>
          <p:cNvPr id="6" name="Rectangle 5"/>
          <p:cNvSpPr/>
          <p:nvPr/>
        </p:nvSpPr>
        <p:spPr>
          <a:xfrm>
            <a:off x="2616252" y="5181600"/>
            <a:ext cx="6527748"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smtClean="0">
                <a:ln w="11430">
                  <a:solidFill>
                    <a:srgbClr val="C00000"/>
                  </a:solidFill>
                </a:ln>
                <a:solidFill>
                  <a:srgbClr val="C00000"/>
                </a:solidFill>
                <a:effectLst>
                  <a:glow rad="228600">
                    <a:schemeClr val="accent3">
                      <a:satMod val="175000"/>
                      <a:alpha val="40000"/>
                    </a:schemeClr>
                  </a:glow>
                  <a:outerShdw blurRad="76200" dist="50800" dir="5400000" algn="tl" rotWithShape="0">
                    <a:srgbClr val="000000">
                      <a:alpha val="65000"/>
                    </a:srgbClr>
                  </a:outerShdw>
                </a:effectLst>
              </a:rPr>
              <a:t>Made by:- YUSUF J</a:t>
            </a:r>
            <a:endParaRPr lang="en-US" sz="5400" b="1" spc="50" dirty="0">
              <a:ln w="11430">
                <a:solidFill>
                  <a:srgbClr val="C00000"/>
                </a:solidFill>
              </a:ln>
              <a:solidFill>
                <a:srgbClr val="C00000"/>
              </a:solidFill>
              <a:effectLst>
                <a:glow rad="228600">
                  <a:schemeClr val="accent3">
                    <a:satMod val="175000"/>
                    <a:alpha val="40000"/>
                  </a:schemeClr>
                </a:glow>
                <a:outerShdw blurRad="76200" dist="50800" dir="5400000" algn="tl" rotWithShape="0">
                  <a:srgbClr val="000000">
                    <a:alpha val="65000"/>
                  </a:srgbClr>
                </a:outerShdw>
              </a:effectLst>
            </a:endParaRPr>
          </a:p>
        </p:txBody>
      </p:sp>
      <p:sp>
        <p:nvSpPr>
          <p:cNvPr id="7" name="Rectangle 6"/>
          <p:cNvSpPr/>
          <p:nvPr/>
        </p:nvSpPr>
        <p:spPr>
          <a:xfrm>
            <a:off x="6019800" y="6088559"/>
            <a:ext cx="2718855" cy="769441"/>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400" b="1" cap="none"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Ktc</a:t>
            </a:r>
            <a:r>
              <a:rPr lang="en-US" sz="4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t>
            </a:r>
            <a:r>
              <a:rPr lang="en-US" sz="4400" b="1" cap="none"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Hubli</a:t>
            </a:r>
            <a:endParaRPr lang="en-US" sz="4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0" y="2590800"/>
            <a:ext cx="9296400" cy="1143000"/>
          </a:xfrm>
        </p:spPr>
        <p:txBody>
          <a:bodyPr>
            <a:noAutofit/>
          </a:bodyPr>
          <a:lstStyle/>
          <a:p>
            <a:pPr algn="l"/>
            <a:r>
              <a:rPr lang="en-US" sz="2000" dirty="0" smtClean="0">
                <a:solidFill>
                  <a:schemeClr val="bg1"/>
                </a:solidFill>
                <a:effectLst>
                  <a:outerShdw blurRad="38100" dist="38100" dir="2700000" algn="tl">
                    <a:srgbClr val="000000">
                      <a:alpha val="43137"/>
                    </a:srgbClr>
                  </a:outerShdw>
                </a:effectLst>
              </a:rPr>
              <a:t>&lt;html&gt;</a:t>
            </a:r>
            <a:br>
              <a:rPr lang="en-US" sz="2000" dirty="0" smtClean="0">
                <a:solidFill>
                  <a:schemeClr val="bg1"/>
                </a:solidFill>
                <a:effectLst>
                  <a:outerShdw blurRad="38100" dist="38100" dir="2700000" algn="tl">
                    <a:srgbClr val="000000">
                      <a:alpha val="43137"/>
                    </a:srgbClr>
                  </a:outerShdw>
                </a:effectLst>
              </a:rPr>
            </a:br>
            <a:r>
              <a:rPr lang="en-US" sz="2000" dirty="0" smtClean="0">
                <a:solidFill>
                  <a:schemeClr val="bg1"/>
                </a:solidFill>
                <a:effectLst>
                  <a:outerShdw blurRad="38100" dist="38100" dir="2700000" algn="tl">
                    <a:srgbClr val="000000">
                      <a:alpha val="43137"/>
                    </a:srgbClr>
                  </a:outerShdw>
                </a:effectLst>
              </a:rPr>
              <a:t>  &lt;head&gt;</a:t>
            </a:r>
            <a:br>
              <a:rPr lang="en-US" sz="2000" dirty="0" smtClean="0">
                <a:solidFill>
                  <a:schemeClr val="bg1"/>
                </a:solidFill>
                <a:effectLst>
                  <a:outerShdw blurRad="38100" dist="38100" dir="2700000" algn="tl">
                    <a:srgbClr val="000000">
                      <a:alpha val="43137"/>
                    </a:srgbClr>
                  </a:outerShdw>
                </a:effectLst>
              </a:rPr>
            </a:br>
            <a:r>
              <a:rPr lang="en-US" sz="2000" dirty="0" smtClean="0">
                <a:solidFill>
                  <a:schemeClr val="bg1"/>
                </a:solidFill>
                <a:effectLst>
                  <a:outerShdw blurRad="38100" dist="38100" dir="2700000" algn="tl">
                    <a:srgbClr val="000000">
                      <a:alpha val="43137"/>
                    </a:srgbClr>
                  </a:outerShdw>
                </a:effectLst>
              </a:rPr>
              <a:t>    &lt;meta </a:t>
            </a:r>
            <a:r>
              <a:rPr lang="en-US" sz="2000" dirty="0" err="1" smtClean="0">
                <a:solidFill>
                  <a:schemeClr val="bg1"/>
                </a:solidFill>
                <a:effectLst>
                  <a:outerShdw blurRad="38100" dist="38100" dir="2700000" algn="tl">
                    <a:srgbClr val="000000">
                      <a:alpha val="43137"/>
                    </a:srgbClr>
                  </a:outerShdw>
                </a:effectLst>
              </a:rPr>
              <a:t>charset</a:t>
            </a:r>
            <a:r>
              <a:rPr lang="en-US" sz="2000" dirty="0" smtClean="0">
                <a:solidFill>
                  <a:schemeClr val="bg1"/>
                </a:solidFill>
                <a:effectLst>
                  <a:outerShdw blurRad="38100" dist="38100" dir="2700000" algn="tl">
                    <a:srgbClr val="000000">
                      <a:alpha val="43137"/>
                    </a:srgbClr>
                  </a:outerShdw>
                </a:effectLst>
              </a:rPr>
              <a:t>="UTF-8"&gt;</a:t>
            </a:r>
            <a:br>
              <a:rPr lang="en-US" sz="2000" dirty="0" smtClean="0">
                <a:solidFill>
                  <a:schemeClr val="bg1"/>
                </a:solidFill>
                <a:effectLst>
                  <a:outerShdw blurRad="38100" dist="38100" dir="2700000" algn="tl">
                    <a:srgbClr val="000000">
                      <a:alpha val="43137"/>
                    </a:srgbClr>
                  </a:outerShdw>
                </a:effectLst>
              </a:rPr>
            </a:br>
            <a:r>
              <a:rPr lang="en-US" sz="2000" dirty="0" smtClean="0">
                <a:solidFill>
                  <a:schemeClr val="bg1"/>
                </a:solidFill>
                <a:effectLst>
                  <a:outerShdw blurRad="38100" dist="38100" dir="2700000" algn="tl">
                    <a:srgbClr val="000000">
                      <a:alpha val="43137"/>
                    </a:srgbClr>
                  </a:outerShdw>
                </a:effectLst>
              </a:rPr>
              <a:t>    &lt;meta name="viewport" content="width=device-width, height=device-height, initial-scale=1.0, maximum-scale=1.0, user-scalable=no"&gt;</a:t>
            </a:r>
            <a:br>
              <a:rPr lang="en-US" sz="2000" dirty="0" smtClean="0">
                <a:solidFill>
                  <a:schemeClr val="bg1"/>
                </a:solidFill>
                <a:effectLst>
                  <a:outerShdw blurRad="38100" dist="38100" dir="2700000" algn="tl">
                    <a:srgbClr val="000000">
                      <a:alpha val="43137"/>
                    </a:srgbClr>
                  </a:outerShdw>
                </a:effectLst>
              </a:rPr>
            </a:br>
            <a:r>
              <a:rPr lang="en-US" sz="2000" dirty="0" smtClean="0">
                <a:solidFill>
                  <a:schemeClr val="bg1"/>
                </a:solidFill>
                <a:effectLst>
                  <a:outerShdw blurRad="38100" dist="38100" dir="2700000" algn="tl">
                    <a:srgbClr val="000000">
                      <a:alpha val="43137"/>
                    </a:srgbClr>
                  </a:outerShdw>
                </a:effectLst>
              </a:rPr>
              <a:t>    &lt;title&gt;</a:t>
            </a:r>
            <a:r>
              <a:rPr lang="en-US" sz="2000" dirty="0" err="1" smtClean="0">
                <a:solidFill>
                  <a:schemeClr val="bg1"/>
                </a:solidFill>
                <a:effectLst>
                  <a:outerShdw blurRad="38100" dist="38100" dir="2700000" algn="tl">
                    <a:srgbClr val="000000">
                      <a:alpha val="43137"/>
                    </a:srgbClr>
                  </a:outerShdw>
                </a:effectLst>
              </a:rPr>
              <a:t>Landbot</a:t>
            </a:r>
            <a:r>
              <a:rPr lang="en-US" sz="2000" dirty="0" smtClean="0">
                <a:solidFill>
                  <a:schemeClr val="bg1"/>
                </a:solidFill>
                <a:effectLst>
                  <a:outerShdw blurRad="38100" dist="38100" dir="2700000" algn="tl">
                    <a:srgbClr val="000000">
                      <a:alpha val="43137"/>
                    </a:srgbClr>
                  </a:outerShdw>
                </a:effectLst>
              </a:rPr>
              <a:t> | Convert a Landing Page into a </a:t>
            </a:r>
            <a:r>
              <a:rPr lang="en-US" sz="2000" dirty="0" err="1" smtClean="0">
                <a:solidFill>
                  <a:schemeClr val="bg1"/>
                </a:solidFill>
                <a:effectLst>
                  <a:outerShdw blurRad="38100" dist="38100" dir="2700000" algn="tl">
                    <a:srgbClr val="000000">
                      <a:alpha val="43137"/>
                    </a:srgbClr>
                  </a:outerShdw>
                </a:effectLst>
              </a:rPr>
              <a:t>Chatbot</a:t>
            </a:r>
            <a:r>
              <a:rPr lang="en-US" sz="2000" dirty="0" smtClean="0">
                <a:solidFill>
                  <a:schemeClr val="bg1"/>
                </a:solidFill>
                <a:effectLst>
                  <a:outerShdw blurRad="38100" dist="38100" dir="2700000" algn="tl">
                    <a:srgbClr val="000000">
                      <a:alpha val="43137"/>
                    </a:srgbClr>
                  </a:outerShdw>
                </a:effectLst>
              </a:rPr>
              <a:t>&lt;/title&gt;</a:t>
            </a:r>
            <a:br>
              <a:rPr lang="en-US" sz="2000" dirty="0" smtClean="0">
                <a:solidFill>
                  <a:schemeClr val="bg1"/>
                </a:solidFill>
                <a:effectLst>
                  <a:outerShdw blurRad="38100" dist="38100" dir="2700000" algn="tl">
                    <a:srgbClr val="000000">
                      <a:alpha val="43137"/>
                    </a:srgbClr>
                  </a:outerShdw>
                </a:effectLst>
              </a:rPr>
            </a:br>
            <a:r>
              <a:rPr lang="en-US" sz="2000" dirty="0" smtClean="0">
                <a:solidFill>
                  <a:schemeClr val="bg1"/>
                </a:solidFill>
                <a:effectLst>
                  <a:outerShdw blurRad="38100" dist="38100" dir="2700000" algn="tl">
                    <a:srgbClr val="000000">
                      <a:alpha val="43137"/>
                    </a:srgbClr>
                  </a:outerShdw>
                </a:effectLst>
              </a:rPr>
              <a:t>  &lt;/head&gt;</a:t>
            </a:r>
            <a:br>
              <a:rPr lang="en-US" sz="2000" dirty="0" smtClean="0">
                <a:solidFill>
                  <a:schemeClr val="bg1"/>
                </a:solidFill>
                <a:effectLst>
                  <a:outerShdw blurRad="38100" dist="38100" dir="2700000" algn="tl">
                    <a:srgbClr val="000000">
                      <a:alpha val="43137"/>
                    </a:srgbClr>
                  </a:outerShdw>
                </a:effectLst>
              </a:rPr>
            </a:br>
            <a:r>
              <a:rPr lang="en-US" sz="2000" dirty="0" smtClean="0">
                <a:solidFill>
                  <a:schemeClr val="bg1"/>
                </a:solidFill>
                <a:effectLst>
                  <a:outerShdw blurRad="38100" dist="38100" dir="2700000" algn="tl">
                    <a:srgbClr val="000000">
                      <a:alpha val="43137"/>
                    </a:srgbClr>
                  </a:outerShdw>
                </a:effectLst>
              </a:rPr>
              <a:t>  &lt;body&gt;</a:t>
            </a:r>
            <a:br>
              <a:rPr lang="en-US" sz="2000" dirty="0" smtClean="0">
                <a:solidFill>
                  <a:schemeClr val="bg1"/>
                </a:solidFill>
                <a:effectLst>
                  <a:outerShdw blurRad="38100" dist="38100" dir="2700000" algn="tl">
                    <a:srgbClr val="000000">
                      <a:alpha val="43137"/>
                    </a:srgbClr>
                  </a:outerShdw>
                </a:effectLst>
              </a:rPr>
            </a:br>
            <a:r>
              <a:rPr lang="en-US" sz="2000" dirty="0" smtClean="0">
                <a:solidFill>
                  <a:schemeClr val="bg1"/>
                </a:solidFill>
                <a:effectLst>
                  <a:outerShdw blurRad="38100" dist="38100" dir="2700000" algn="tl">
                    <a:srgbClr val="000000">
                      <a:alpha val="43137"/>
                    </a:srgbClr>
                  </a:outerShdw>
                </a:effectLst>
              </a:rPr>
              <a:t>    &lt;script </a:t>
            </a:r>
            <a:r>
              <a:rPr lang="en-US" sz="2000" dirty="0" err="1" smtClean="0">
                <a:solidFill>
                  <a:schemeClr val="bg1"/>
                </a:solidFill>
                <a:effectLst>
                  <a:outerShdw blurRad="38100" dist="38100" dir="2700000" algn="tl">
                    <a:srgbClr val="000000">
                      <a:alpha val="43137"/>
                    </a:srgbClr>
                  </a:outerShdw>
                </a:effectLst>
              </a:rPr>
              <a:t>SameSite</a:t>
            </a:r>
            <a:r>
              <a:rPr lang="en-US" sz="2000" dirty="0" smtClean="0">
                <a:solidFill>
                  <a:schemeClr val="bg1"/>
                </a:solidFill>
                <a:effectLst>
                  <a:outerShdw blurRad="38100" dist="38100" dir="2700000" algn="tl">
                    <a:srgbClr val="000000">
                      <a:alpha val="43137"/>
                    </a:srgbClr>
                  </a:outerShdw>
                </a:effectLst>
              </a:rPr>
              <a:t>="None; Secure" </a:t>
            </a:r>
            <a:r>
              <a:rPr lang="en-US" sz="2000" dirty="0" err="1" smtClean="0">
                <a:solidFill>
                  <a:schemeClr val="bg1"/>
                </a:solidFill>
                <a:effectLst>
                  <a:outerShdw blurRad="38100" dist="38100" dir="2700000" algn="tl">
                    <a:srgbClr val="000000">
                      <a:alpha val="43137"/>
                    </a:srgbClr>
                  </a:outerShdw>
                </a:effectLst>
              </a:rPr>
              <a:t>src</a:t>
            </a:r>
            <a:r>
              <a:rPr lang="en-US" sz="2000" dirty="0" smtClean="0">
                <a:solidFill>
                  <a:schemeClr val="bg1"/>
                </a:solidFill>
                <a:effectLst>
                  <a:outerShdw blurRad="38100" dist="38100" dir="2700000" algn="tl">
                    <a:srgbClr val="000000">
                      <a:alpha val="43137"/>
                    </a:srgbClr>
                  </a:outerShdw>
                </a:effectLst>
              </a:rPr>
              <a:t>="https://cdn.landbot.io/landbot-3/landbot-3.0.0.js"&gt;&lt;/script&gt;</a:t>
            </a:r>
            <a:br>
              <a:rPr lang="en-US" sz="2000" dirty="0" smtClean="0">
                <a:solidFill>
                  <a:schemeClr val="bg1"/>
                </a:solidFill>
                <a:effectLst>
                  <a:outerShdw blurRad="38100" dist="38100" dir="2700000" algn="tl">
                    <a:srgbClr val="000000">
                      <a:alpha val="43137"/>
                    </a:srgbClr>
                  </a:outerShdw>
                </a:effectLst>
              </a:rPr>
            </a:br>
            <a:r>
              <a:rPr lang="en-US" sz="2000" dirty="0" smtClean="0">
                <a:solidFill>
                  <a:schemeClr val="bg1"/>
                </a:solidFill>
                <a:effectLst>
                  <a:outerShdw blurRad="38100" dist="38100" dir="2700000" algn="tl">
                    <a:srgbClr val="000000">
                      <a:alpha val="43137"/>
                    </a:srgbClr>
                  </a:outerShdw>
                </a:effectLst>
              </a:rPr>
              <a:t>    &lt;script&gt;</a:t>
            </a:r>
            <a:br>
              <a:rPr lang="en-US" sz="2000" dirty="0" smtClean="0">
                <a:solidFill>
                  <a:schemeClr val="bg1"/>
                </a:solidFill>
                <a:effectLst>
                  <a:outerShdw blurRad="38100" dist="38100" dir="2700000" algn="tl">
                    <a:srgbClr val="000000">
                      <a:alpha val="43137"/>
                    </a:srgbClr>
                  </a:outerShdw>
                </a:effectLst>
              </a:rPr>
            </a:br>
            <a:r>
              <a:rPr lang="en-US" sz="2000" dirty="0" smtClean="0">
                <a:solidFill>
                  <a:schemeClr val="bg1"/>
                </a:solidFill>
                <a:effectLst>
                  <a:outerShdw blurRad="38100" dist="38100" dir="2700000" algn="tl">
                    <a:srgbClr val="000000">
                      <a:alpha val="43137"/>
                    </a:srgbClr>
                  </a:outerShdw>
                </a:effectLst>
              </a:rPr>
              <a:t>      </a:t>
            </a:r>
            <a:r>
              <a:rPr lang="en-US" sz="2000" dirty="0" err="1" smtClean="0">
                <a:solidFill>
                  <a:schemeClr val="bg1"/>
                </a:solidFill>
                <a:effectLst>
                  <a:outerShdw blurRad="38100" dist="38100" dir="2700000" algn="tl">
                    <a:srgbClr val="000000">
                      <a:alpha val="43137"/>
                    </a:srgbClr>
                  </a:outerShdw>
                </a:effectLst>
              </a:rPr>
              <a:t>var</a:t>
            </a:r>
            <a:r>
              <a:rPr lang="en-US" sz="2000" dirty="0" smtClean="0">
                <a:solidFill>
                  <a:schemeClr val="bg1"/>
                </a:solidFill>
                <a:effectLst>
                  <a:outerShdw blurRad="38100" dist="38100" dir="2700000" algn="tl">
                    <a:srgbClr val="000000">
                      <a:alpha val="43137"/>
                    </a:srgbClr>
                  </a:outerShdw>
                </a:effectLst>
              </a:rPr>
              <a:t> </a:t>
            </a:r>
            <a:r>
              <a:rPr lang="en-US" sz="2000" dirty="0" err="1" smtClean="0">
                <a:solidFill>
                  <a:schemeClr val="bg1"/>
                </a:solidFill>
                <a:effectLst>
                  <a:outerShdw blurRad="38100" dist="38100" dir="2700000" algn="tl">
                    <a:srgbClr val="000000">
                      <a:alpha val="43137"/>
                    </a:srgbClr>
                  </a:outerShdw>
                </a:effectLst>
              </a:rPr>
              <a:t>myLandbot</a:t>
            </a:r>
            <a:r>
              <a:rPr lang="en-US" sz="2000" dirty="0" smtClean="0">
                <a:solidFill>
                  <a:schemeClr val="bg1"/>
                </a:solidFill>
                <a:effectLst>
                  <a:outerShdw blurRad="38100" dist="38100" dir="2700000" algn="tl">
                    <a:srgbClr val="000000">
                      <a:alpha val="43137"/>
                    </a:srgbClr>
                  </a:outerShdw>
                </a:effectLst>
              </a:rPr>
              <a:t> = new </a:t>
            </a:r>
            <a:r>
              <a:rPr lang="en-US" sz="2000" dirty="0" err="1" smtClean="0">
                <a:solidFill>
                  <a:schemeClr val="bg1"/>
                </a:solidFill>
                <a:effectLst>
                  <a:outerShdw blurRad="38100" dist="38100" dir="2700000" algn="tl">
                    <a:srgbClr val="000000">
                      <a:alpha val="43137"/>
                    </a:srgbClr>
                  </a:outerShdw>
                </a:effectLst>
              </a:rPr>
              <a:t>Landbot.Fullpage</a:t>
            </a:r>
            <a:r>
              <a:rPr lang="en-US" sz="2000" dirty="0" smtClean="0">
                <a:solidFill>
                  <a:schemeClr val="bg1"/>
                </a:solidFill>
                <a:effectLst>
                  <a:outerShdw blurRad="38100" dist="38100" dir="2700000" algn="tl">
                    <a:srgbClr val="000000">
                      <a:alpha val="43137"/>
                    </a:srgbClr>
                  </a:outerShdw>
                </a:effectLst>
              </a:rPr>
              <a:t>({</a:t>
            </a:r>
            <a:br>
              <a:rPr lang="en-US" sz="2000" dirty="0" smtClean="0">
                <a:solidFill>
                  <a:schemeClr val="bg1"/>
                </a:solidFill>
                <a:effectLst>
                  <a:outerShdw blurRad="38100" dist="38100" dir="2700000" algn="tl">
                    <a:srgbClr val="000000">
                      <a:alpha val="43137"/>
                    </a:srgbClr>
                  </a:outerShdw>
                </a:effectLst>
              </a:rPr>
            </a:br>
            <a:r>
              <a:rPr lang="en-US" sz="2000" dirty="0" smtClean="0">
                <a:solidFill>
                  <a:schemeClr val="bg1"/>
                </a:solidFill>
                <a:effectLst>
                  <a:outerShdw blurRad="38100" dist="38100" dir="2700000" algn="tl">
                    <a:srgbClr val="000000">
                      <a:alpha val="43137"/>
                    </a:srgbClr>
                  </a:outerShdw>
                </a:effectLst>
              </a:rPr>
              <a:t>        </a:t>
            </a:r>
            <a:r>
              <a:rPr lang="en-US" sz="2000" dirty="0" err="1" smtClean="0">
                <a:solidFill>
                  <a:schemeClr val="bg1"/>
                </a:solidFill>
                <a:effectLst>
                  <a:outerShdw blurRad="38100" dist="38100" dir="2700000" algn="tl">
                    <a:srgbClr val="000000">
                      <a:alpha val="43137"/>
                    </a:srgbClr>
                  </a:outerShdw>
                </a:effectLst>
              </a:rPr>
              <a:t>configUrl</a:t>
            </a:r>
            <a:r>
              <a:rPr lang="en-US" sz="2000" dirty="0" smtClean="0">
                <a:solidFill>
                  <a:schemeClr val="bg1"/>
                </a:solidFill>
                <a:effectLst>
                  <a:outerShdw blurRad="38100" dist="38100" dir="2700000" algn="tl">
                    <a:srgbClr val="000000">
                      <a:alpha val="43137"/>
                    </a:srgbClr>
                  </a:outerShdw>
                </a:effectLst>
              </a:rPr>
              <a:t>: 'https://landbot.site/v3/H-1319252-KVYQJSLU70RGEQWJ/index.json', });</a:t>
            </a:r>
            <a:br>
              <a:rPr lang="en-US" sz="2000" dirty="0" smtClean="0">
                <a:solidFill>
                  <a:schemeClr val="bg1"/>
                </a:solidFill>
                <a:effectLst>
                  <a:outerShdw blurRad="38100" dist="38100" dir="2700000" algn="tl">
                    <a:srgbClr val="000000">
                      <a:alpha val="43137"/>
                    </a:srgbClr>
                  </a:outerShdw>
                </a:effectLst>
              </a:rPr>
            </a:br>
            <a:r>
              <a:rPr lang="en-US" sz="2000" dirty="0" smtClean="0">
                <a:solidFill>
                  <a:schemeClr val="bg1"/>
                </a:solidFill>
                <a:effectLst>
                  <a:outerShdw blurRad="38100" dist="38100" dir="2700000" algn="tl">
                    <a:srgbClr val="000000">
                      <a:alpha val="43137"/>
                    </a:srgbClr>
                  </a:outerShdw>
                </a:effectLst>
              </a:rPr>
              <a:t>    &lt;/script&gt;</a:t>
            </a:r>
            <a:br>
              <a:rPr lang="en-US" sz="2000" dirty="0" smtClean="0">
                <a:solidFill>
                  <a:schemeClr val="bg1"/>
                </a:solidFill>
                <a:effectLst>
                  <a:outerShdw blurRad="38100" dist="38100" dir="2700000" algn="tl">
                    <a:srgbClr val="000000">
                      <a:alpha val="43137"/>
                    </a:srgbClr>
                  </a:outerShdw>
                </a:effectLst>
              </a:rPr>
            </a:br>
            <a:r>
              <a:rPr lang="en-US" sz="2000" dirty="0" smtClean="0">
                <a:solidFill>
                  <a:schemeClr val="bg1"/>
                </a:solidFill>
                <a:effectLst>
                  <a:outerShdw blurRad="38100" dist="38100" dir="2700000" algn="tl">
                    <a:srgbClr val="000000">
                      <a:alpha val="43137"/>
                    </a:srgbClr>
                  </a:outerShdw>
                </a:effectLst>
              </a:rPr>
              <a:t>  &lt;/body&gt;</a:t>
            </a:r>
            <a:br>
              <a:rPr lang="en-US" sz="2000" dirty="0" smtClean="0">
                <a:solidFill>
                  <a:schemeClr val="bg1"/>
                </a:solidFill>
                <a:effectLst>
                  <a:outerShdw blurRad="38100" dist="38100" dir="2700000" algn="tl">
                    <a:srgbClr val="000000">
                      <a:alpha val="43137"/>
                    </a:srgbClr>
                  </a:outerShdw>
                </a:effectLst>
              </a:rPr>
            </a:br>
            <a:r>
              <a:rPr lang="en-US" sz="2000" dirty="0" smtClean="0">
                <a:solidFill>
                  <a:schemeClr val="bg1"/>
                </a:solidFill>
                <a:effectLst>
                  <a:outerShdw blurRad="38100" dist="38100" dir="2700000" algn="tl">
                    <a:srgbClr val="000000">
                      <a:alpha val="43137"/>
                    </a:srgbClr>
                  </a:outerShdw>
                </a:effectLst>
              </a:rPr>
              <a:t>&lt;/html&gt;</a:t>
            </a:r>
            <a:endParaRPr lang="en-US" sz="2000" dirty="0">
              <a:solidFill>
                <a:schemeClr val="bg1"/>
              </a:solidFill>
              <a:effectLst>
                <a:outerShdw blurRad="38100" dist="38100" dir="2700000" algn="tl">
                  <a:srgbClr val="000000">
                    <a:alpha val="43137"/>
                  </a:srgbClr>
                </a:outerShdw>
              </a:effectLst>
            </a:endParaRPr>
          </a:p>
        </p:txBody>
      </p:sp>
      <p:sp>
        <p:nvSpPr>
          <p:cNvPr id="4" name="Rectangle 3"/>
          <p:cNvSpPr/>
          <p:nvPr/>
        </p:nvSpPr>
        <p:spPr>
          <a:xfrm>
            <a:off x="1789142" y="0"/>
            <a:ext cx="5007268" cy="923330"/>
          </a:xfrm>
          <a:prstGeom prst="rect">
            <a:avLst/>
          </a:prstGeom>
          <a:noFill/>
        </p:spPr>
        <p:txBody>
          <a:bodyPr wrap="none" lIns="91440" tIns="45720" rIns="91440" bIns="45720">
            <a:spAutoFit/>
          </a:bodyPr>
          <a:lstStyle/>
          <a:p>
            <a:pPr algn="ctr"/>
            <a:r>
              <a:rPr lang="en-US" sz="54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Code for </a:t>
            </a:r>
            <a:r>
              <a:rPr lang="en-US" sz="5400" b="1" cap="none" spc="0" dirty="0" err="1"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chatbot</a:t>
            </a:r>
            <a:endParaRPr lang="en-US" sz="5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133600"/>
            <a:ext cx="10047943" cy="2215991"/>
          </a:xfrm>
          <a:prstGeom prst="rect">
            <a:avLst/>
          </a:prstGeom>
          <a:noFill/>
        </p:spPr>
        <p:txBody>
          <a:bodyPr wrap="none" lIns="91440" tIns="45720" rIns="91440" bIns="45720">
            <a:spAutoFit/>
            <a:scene3d>
              <a:camera prst="perspectiveRight"/>
              <a:lightRig rig="soft" dir="tl">
                <a:rot lat="0" lon="0" rev="0"/>
              </a:lightRig>
            </a:scene3d>
            <a:sp3d contourW="25400" prstMaterial="matte">
              <a:bevelT w="25400" h="55880" prst="artDeco"/>
              <a:contourClr>
                <a:schemeClr val="accent2">
                  <a:tint val="20000"/>
                </a:schemeClr>
              </a:contourClr>
            </a:sp3d>
          </a:bodyPr>
          <a:lstStyle/>
          <a:p>
            <a:pPr algn="ctr"/>
            <a:r>
              <a:rPr lang="en-US" sz="13800" b="1" cap="none" spc="50" dirty="0" smtClean="0">
                <a:ln w="11430">
                  <a:solidFill>
                    <a:schemeClr val="tx1"/>
                  </a:solidFill>
                </a:ln>
                <a:effectLst>
                  <a:glow rad="228600">
                    <a:schemeClr val="accent1">
                      <a:satMod val="175000"/>
                      <a:alpha val="40000"/>
                    </a:schemeClr>
                  </a:glow>
                  <a:outerShdw blurRad="76200" dist="50800" dir="5400000" algn="tl" rotWithShape="0">
                    <a:srgbClr val="000000">
                      <a:alpha val="65000"/>
                    </a:srgbClr>
                  </a:outerShdw>
                </a:effectLst>
              </a:rPr>
              <a:t>THANKYOU</a:t>
            </a:r>
            <a:endParaRPr lang="en-US" sz="13800" b="1" cap="none" spc="50" dirty="0">
              <a:ln w="11430">
                <a:solidFill>
                  <a:schemeClr val="tx1"/>
                </a:solidFill>
              </a:ln>
              <a:effectLst>
                <a:glow rad="228600">
                  <a:schemeClr val="accent1">
                    <a:satMod val="175000"/>
                    <a:alpha val="40000"/>
                  </a:schemeClr>
                </a:glow>
                <a:outerShdw blurRad="76200" dist="50800" dir="5400000" algn="tl" rotWithShape="0">
                  <a:srgbClr val="000000">
                    <a:alpha val="65000"/>
                  </a:srgbClr>
                </a:outerShdw>
              </a:effectLst>
            </a:endParaRPr>
          </a:p>
        </p:txBody>
      </p:sp>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Here, I have created a </a:t>
            </a:r>
            <a:r>
              <a:rPr lang="en-US" dirty="0" err="1" smtClean="0"/>
              <a:t>chatbot</a:t>
            </a:r>
            <a:r>
              <a:rPr lang="en-US" dirty="0" smtClean="0"/>
              <a:t> named KEONICS in a website called landbot.io </a:t>
            </a:r>
            <a:endParaRPr lang="en-US" dirty="0"/>
          </a:p>
        </p:txBody>
      </p:sp>
      <p:pic>
        <p:nvPicPr>
          <p:cNvPr id="1026" name="Picture 2" descr="C:\Users\Admin\Pictures\12.PNG"/>
          <p:cNvPicPr>
            <a:picLocks noChangeAspect="1" noChangeArrowheads="1"/>
          </p:cNvPicPr>
          <p:nvPr/>
        </p:nvPicPr>
        <p:blipFill>
          <a:blip r:embed="rId2" cstate="print"/>
          <a:srcRect/>
          <a:stretch>
            <a:fillRect/>
          </a:stretch>
        </p:blipFill>
        <p:spPr bwMode="auto">
          <a:xfrm>
            <a:off x="152400" y="1756142"/>
            <a:ext cx="8763000" cy="4585197"/>
          </a:xfrm>
          <a:prstGeom prst="rect">
            <a:avLst/>
          </a:prstGeom>
          <a:noFill/>
        </p:spPr>
      </p:pic>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9372600" cy="1143000"/>
          </a:xfrm>
        </p:spPr>
        <p:txBody>
          <a:bodyPr>
            <a:noAutofit/>
          </a:bodyPr>
          <a:lstStyle/>
          <a:p>
            <a:r>
              <a:rPr lang="en-US" sz="3600" dirty="0" smtClean="0"/>
              <a:t>In this website we need to add </a:t>
            </a:r>
            <a:r>
              <a:rPr lang="en-US" sz="3600" dirty="0" err="1" smtClean="0"/>
              <a:t>buttons,url,question</a:t>
            </a:r>
            <a:r>
              <a:rPr lang="en-US" sz="3600" dirty="0" smtClean="0"/>
              <a:t> </a:t>
            </a:r>
            <a:r>
              <a:rPr lang="en-US" sz="3600" dirty="0" err="1" smtClean="0"/>
              <a:t>box,message</a:t>
            </a:r>
            <a:r>
              <a:rPr lang="en-US" sz="3600" dirty="0" smtClean="0"/>
              <a:t> </a:t>
            </a:r>
            <a:r>
              <a:rPr lang="en-US" sz="3600" dirty="0" err="1" smtClean="0"/>
              <a:t>box,location,connections</a:t>
            </a:r>
            <a:r>
              <a:rPr lang="en-US" sz="3600" dirty="0" smtClean="0"/>
              <a:t> as shown below</a:t>
            </a:r>
            <a:endParaRPr lang="en-US" sz="3600" dirty="0"/>
          </a:p>
        </p:txBody>
      </p:sp>
      <p:pic>
        <p:nvPicPr>
          <p:cNvPr id="2050" name="Picture 2" descr="C:\Users\Admin\Pictures\11.PNG"/>
          <p:cNvPicPr>
            <a:picLocks noChangeAspect="1" noChangeArrowheads="1"/>
          </p:cNvPicPr>
          <p:nvPr/>
        </p:nvPicPr>
        <p:blipFill>
          <a:blip r:embed="rId2" cstate="print"/>
          <a:srcRect/>
          <a:stretch>
            <a:fillRect/>
          </a:stretch>
        </p:blipFill>
        <p:spPr bwMode="auto">
          <a:xfrm>
            <a:off x="0" y="2057401"/>
            <a:ext cx="9144000" cy="4800600"/>
          </a:xfrm>
          <a:prstGeom prst="rect">
            <a:avLst/>
          </a:prstGeom>
          <a:noFill/>
        </p:spPr>
      </p:pic>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This </a:t>
            </a:r>
            <a:r>
              <a:rPr lang="en-US" dirty="0" err="1" smtClean="0"/>
              <a:t>chatbot</a:t>
            </a:r>
            <a:r>
              <a:rPr lang="en-US" dirty="0" smtClean="0"/>
              <a:t> supports mobile and as well as in pc</a:t>
            </a:r>
            <a:endParaRPr lang="en-US" dirty="0"/>
          </a:p>
        </p:txBody>
      </p:sp>
      <p:pic>
        <p:nvPicPr>
          <p:cNvPr id="4" name="Picture 2" descr="C:\Users\Admin\Pictures\12.PNG"/>
          <p:cNvPicPr>
            <a:picLocks noChangeAspect="1" noChangeArrowheads="1"/>
          </p:cNvPicPr>
          <p:nvPr/>
        </p:nvPicPr>
        <p:blipFill>
          <a:blip r:embed="rId2" cstate="print"/>
          <a:srcRect/>
          <a:stretch>
            <a:fillRect/>
          </a:stretch>
        </p:blipFill>
        <p:spPr bwMode="auto">
          <a:xfrm>
            <a:off x="0" y="1447800"/>
            <a:ext cx="5367421" cy="4953000"/>
          </a:xfrm>
          <a:prstGeom prst="rect">
            <a:avLst/>
          </a:prstGeom>
          <a:noFill/>
        </p:spPr>
      </p:pic>
      <p:pic>
        <p:nvPicPr>
          <p:cNvPr id="3074" name="Picture 2" descr="C:\Users\Admin\Pictures\13.PNG"/>
          <p:cNvPicPr>
            <a:picLocks noChangeAspect="1" noChangeArrowheads="1"/>
          </p:cNvPicPr>
          <p:nvPr/>
        </p:nvPicPr>
        <p:blipFill>
          <a:blip r:embed="rId3" cstate="print"/>
          <a:srcRect/>
          <a:stretch>
            <a:fillRect/>
          </a:stretch>
        </p:blipFill>
        <p:spPr bwMode="auto">
          <a:xfrm>
            <a:off x="5610225" y="1447800"/>
            <a:ext cx="3533775" cy="5105400"/>
          </a:xfrm>
          <a:prstGeom prst="rect">
            <a:avLst/>
          </a:prstGeom>
          <a:noFill/>
        </p:spPr>
      </p:pic>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9144000" cy="1143000"/>
          </a:xfrm>
        </p:spPr>
        <p:txBody>
          <a:bodyPr>
            <a:noAutofit/>
          </a:bodyPr>
          <a:lstStyle/>
          <a:p>
            <a:r>
              <a:rPr lang="en-US" sz="3600" dirty="0" smtClean="0"/>
              <a:t>Here we can see that it shows options for courses when clicked on courses offered tab we can select which ever courses we want</a:t>
            </a:r>
            <a:endParaRPr lang="en-US" sz="3600" dirty="0"/>
          </a:p>
        </p:txBody>
      </p:sp>
      <p:pic>
        <p:nvPicPr>
          <p:cNvPr id="4098" name="Picture 2" descr="C:\Users\Admin\Pictures\14.PNG"/>
          <p:cNvPicPr>
            <a:picLocks noChangeAspect="1" noChangeArrowheads="1"/>
          </p:cNvPicPr>
          <p:nvPr/>
        </p:nvPicPr>
        <p:blipFill>
          <a:blip r:embed="rId2" cstate="print"/>
          <a:srcRect/>
          <a:stretch>
            <a:fillRect/>
          </a:stretch>
        </p:blipFill>
        <p:spPr bwMode="auto">
          <a:xfrm>
            <a:off x="304800" y="2166333"/>
            <a:ext cx="8305800" cy="4691667"/>
          </a:xfrm>
          <a:prstGeom prst="rect">
            <a:avLst/>
          </a:prstGeom>
          <a:noFill/>
        </p:spPr>
      </p:pic>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9144000" cy="1143000"/>
          </a:xfrm>
        </p:spPr>
        <p:txBody>
          <a:bodyPr>
            <a:noAutofit/>
          </a:bodyPr>
          <a:lstStyle/>
          <a:p>
            <a:r>
              <a:rPr lang="en-US" sz="3600" dirty="0" smtClean="0"/>
              <a:t>Once we click on any one of the offered courses like DTP we get three options as </a:t>
            </a:r>
            <a:r>
              <a:rPr lang="en-US" sz="3600" dirty="0" err="1" smtClean="0"/>
              <a:t>elegiblity,main</a:t>
            </a:r>
            <a:r>
              <a:rPr lang="en-US" sz="3600" dirty="0" smtClean="0"/>
              <a:t> </a:t>
            </a:r>
            <a:r>
              <a:rPr lang="en-US" sz="3600" dirty="0" err="1" smtClean="0"/>
              <a:t>menu,know</a:t>
            </a:r>
            <a:r>
              <a:rPr lang="en-US" sz="3600" dirty="0" smtClean="0"/>
              <a:t> brief</a:t>
            </a:r>
            <a:endParaRPr lang="en-US" sz="3600" dirty="0"/>
          </a:p>
        </p:txBody>
      </p:sp>
      <p:pic>
        <p:nvPicPr>
          <p:cNvPr id="5122" name="Picture 2" descr="C:\Users\Admin\Pictures\15.PNG"/>
          <p:cNvPicPr>
            <a:picLocks noChangeAspect="1" noChangeArrowheads="1"/>
          </p:cNvPicPr>
          <p:nvPr/>
        </p:nvPicPr>
        <p:blipFill>
          <a:blip r:embed="rId2" cstate="print"/>
          <a:srcRect/>
          <a:stretch>
            <a:fillRect/>
          </a:stretch>
        </p:blipFill>
        <p:spPr bwMode="auto">
          <a:xfrm>
            <a:off x="228600" y="1905000"/>
            <a:ext cx="8686800" cy="4953000"/>
          </a:xfrm>
          <a:prstGeom prst="rect">
            <a:avLst/>
          </a:prstGeom>
          <a:noFill/>
        </p:spPr>
      </p:pic>
    </p:spTree>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1066800"/>
            <a:ext cx="9144000" cy="1470025"/>
          </a:xfrm>
        </p:spPr>
        <p:txBody>
          <a:bodyPr>
            <a:noAutofit/>
          </a:bodyPr>
          <a:lstStyle/>
          <a:p>
            <a:pPr algn="l"/>
            <a:r>
              <a:rPr lang="en-US" sz="3200" b="0" dirty="0" smtClean="0">
                <a:solidFill>
                  <a:schemeClr val="tx1"/>
                </a:solidFill>
                <a:effectLst/>
              </a:rPr>
              <a:t>If the student has no idea where exactly is KEONICS near him then he can click on KEONICS near me option it takes you to the nearest KEONICS center located near him in google maps</a:t>
            </a:r>
            <a:endParaRPr lang="en-US" sz="3200" b="0" dirty="0">
              <a:solidFill>
                <a:schemeClr val="tx1"/>
              </a:solidFill>
              <a:effectLst/>
            </a:endParaRPr>
          </a:p>
        </p:txBody>
      </p:sp>
      <p:sp>
        <p:nvSpPr>
          <p:cNvPr id="5" name="Subtitle 4"/>
          <p:cNvSpPr>
            <a:spLocks noGrp="1"/>
          </p:cNvSpPr>
          <p:nvPr>
            <p:ph type="subTitle" idx="4294967295"/>
          </p:nvPr>
        </p:nvSpPr>
        <p:spPr>
          <a:xfrm>
            <a:off x="0" y="3276600"/>
            <a:ext cx="8991600" cy="1752600"/>
          </a:xfrm>
        </p:spPr>
        <p:txBody>
          <a:bodyPr>
            <a:noAutofit/>
          </a:bodyPr>
          <a:lstStyle/>
          <a:p>
            <a:pPr algn="l"/>
            <a:r>
              <a:rPr lang="en-US" sz="2400" dirty="0" smtClean="0">
                <a:solidFill>
                  <a:schemeClr val="tx1"/>
                </a:solidFill>
              </a:rPr>
              <a:t>&gt;If the student want to know about KEONICS then he can click on  About us option </a:t>
            </a:r>
          </a:p>
          <a:p>
            <a:pPr algn="l"/>
            <a:r>
              <a:rPr lang="en-US" sz="2400" dirty="0" smtClean="0">
                <a:solidFill>
                  <a:schemeClr val="tx1"/>
                </a:solidFill>
              </a:rPr>
              <a:t>&gt;If the student clicks on official website  option he can visit on official 	website</a:t>
            </a:r>
          </a:p>
          <a:p>
            <a:pPr algn="l"/>
            <a:r>
              <a:rPr lang="en-US" sz="2400" dirty="0" smtClean="0">
                <a:solidFill>
                  <a:schemeClr val="tx1"/>
                </a:solidFill>
              </a:rPr>
              <a:t>&gt;If the student clicks on help option  then he can </a:t>
            </a:r>
            <a:r>
              <a:rPr lang="en-US" sz="2400" dirty="0" err="1" smtClean="0">
                <a:solidFill>
                  <a:schemeClr val="tx1"/>
                </a:solidFill>
              </a:rPr>
              <a:t>contcct</a:t>
            </a:r>
            <a:r>
              <a:rPr lang="en-US" sz="2400" dirty="0" smtClean="0">
                <a:solidFill>
                  <a:schemeClr val="tx1"/>
                </a:solidFill>
              </a:rPr>
              <a:t> it </a:t>
            </a:r>
            <a:r>
              <a:rPr lang="en-US" sz="2400" dirty="0" err="1" smtClean="0">
                <a:solidFill>
                  <a:schemeClr val="tx1"/>
                </a:solidFill>
              </a:rPr>
              <a:t>asky</a:t>
            </a:r>
            <a:r>
              <a:rPr lang="en-US" sz="2400" dirty="0" smtClean="0">
                <a:solidFill>
                  <a:schemeClr val="tx1"/>
                </a:solidFill>
              </a:rPr>
              <a:t> you will call or we will call you option</a:t>
            </a:r>
          </a:p>
        </p:txBody>
      </p:sp>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Here student can type their name, </a:t>
            </a:r>
            <a:r>
              <a:rPr lang="en-US" dirty="0" err="1" smtClean="0"/>
              <a:t>email,phone</a:t>
            </a:r>
            <a:r>
              <a:rPr lang="en-US" dirty="0" smtClean="0"/>
              <a:t> number so that we can contact them later</a:t>
            </a:r>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0" y="1752600"/>
            <a:ext cx="5410199" cy="2209800"/>
          </a:xfrm>
          <a:prstGeom prst="rect">
            <a:avLst/>
          </a:prstGeom>
          <a:noFill/>
          <a:ln w="9525">
            <a:noFill/>
            <a:miter lim="800000"/>
            <a:headEnd/>
            <a:tailEnd/>
          </a:ln>
        </p:spPr>
      </p:pic>
      <p:pic>
        <p:nvPicPr>
          <p:cNvPr id="1026" name="Picture 2" descr="C:\Users\Admin\Pictures\19.PNG"/>
          <p:cNvPicPr>
            <a:picLocks noChangeAspect="1" noChangeArrowheads="1"/>
          </p:cNvPicPr>
          <p:nvPr/>
        </p:nvPicPr>
        <p:blipFill>
          <a:blip r:embed="rId3" cstate="print"/>
          <a:srcRect/>
          <a:stretch>
            <a:fillRect/>
          </a:stretch>
        </p:blipFill>
        <p:spPr bwMode="auto">
          <a:xfrm>
            <a:off x="0" y="4114800"/>
            <a:ext cx="5916613" cy="2305050"/>
          </a:xfrm>
          <a:prstGeom prst="rect">
            <a:avLst/>
          </a:prstGeom>
          <a:noFill/>
        </p:spPr>
      </p:pic>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0" y="2667000"/>
            <a:ext cx="8229600" cy="1143000"/>
          </a:xfrm>
        </p:spPr>
        <p:txBody>
          <a:bodyPr>
            <a:normAutofit fontScale="90000"/>
          </a:bodyPr>
          <a:lstStyle/>
          <a:p>
            <a:pPr algn="l"/>
            <a:r>
              <a:rPr lang="en-US" sz="5300" b="1" dirty="0" smtClean="0">
                <a:solidFill>
                  <a:schemeClr val="bg1"/>
                </a:solidFill>
              </a:rPr>
              <a:t>Benefits:-</a:t>
            </a:r>
            <a:r>
              <a:rPr lang="en-US" dirty="0" smtClean="0">
                <a:solidFill>
                  <a:schemeClr val="bg1"/>
                </a:solidFill>
              </a:rPr>
              <a:t/>
            </a:r>
            <a:br>
              <a:rPr lang="en-US" dirty="0" smtClean="0">
                <a:solidFill>
                  <a:schemeClr val="bg1"/>
                </a:solidFill>
              </a:rPr>
            </a:br>
            <a:r>
              <a:rPr lang="en-US" dirty="0" smtClean="0">
                <a:solidFill>
                  <a:schemeClr val="bg1"/>
                </a:solidFill>
              </a:rPr>
              <a:t>&gt;can be used for students to detect the location of </a:t>
            </a:r>
            <a:r>
              <a:rPr lang="en-US" dirty="0" err="1" smtClean="0">
                <a:solidFill>
                  <a:schemeClr val="bg1"/>
                </a:solidFill>
              </a:rPr>
              <a:t>keonics</a:t>
            </a:r>
            <a:r>
              <a:rPr lang="en-US" dirty="0" smtClean="0">
                <a:solidFill>
                  <a:schemeClr val="bg1"/>
                </a:solidFill>
              </a:rPr>
              <a:t/>
            </a:r>
            <a:br>
              <a:rPr lang="en-US" dirty="0" smtClean="0">
                <a:solidFill>
                  <a:schemeClr val="bg1"/>
                </a:solidFill>
              </a:rPr>
            </a:br>
            <a:r>
              <a:rPr lang="en-US" dirty="0" smtClean="0">
                <a:solidFill>
                  <a:schemeClr val="bg1"/>
                </a:solidFill>
              </a:rPr>
              <a:t>&gt;know how many courses does </a:t>
            </a:r>
            <a:r>
              <a:rPr lang="en-US" dirty="0" err="1" smtClean="0">
                <a:solidFill>
                  <a:schemeClr val="bg1"/>
                </a:solidFill>
              </a:rPr>
              <a:t>keonics</a:t>
            </a:r>
            <a:r>
              <a:rPr lang="en-US" dirty="0" smtClean="0">
                <a:solidFill>
                  <a:schemeClr val="bg1"/>
                </a:solidFill>
              </a:rPr>
              <a:t> offer</a:t>
            </a:r>
            <a:br>
              <a:rPr lang="en-US" dirty="0" smtClean="0">
                <a:solidFill>
                  <a:schemeClr val="bg1"/>
                </a:solidFill>
              </a:rPr>
            </a:br>
            <a:r>
              <a:rPr lang="en-US" dirty="0" smtClean="0">
                <a:solidFill>
                  <a:schemeClr val="bg1"/>
                </a:solidFill>
              </a:rPr>
              <a:t>&gt;know the </a:t>
            </a:r>
            <a:r>
              <a:rPr lang="en-US" dirty="0" err="1" smtClean="0">
                <a:solidFill>
                  <a:schemeClr val="bg1"/>
                </a:solidFill>
              </a:rPr>
              <a:t>elegiblity</a:t>
            </a:r>
            <a:r>
              <a:rPr lang="en-US" dirty="0" smtClean="0">
                <a:solidFill>
                  <a:schemeClr val="bg1"/>
                </a:solidFill>
              </a:rPr>
              <a:t> and admission procedure </a:t>
            </a:r>
            <a:br>
              <a:rPr lang="en-US" dirty="0" smtClean="0">
                <a:solidFill>
                  <a:schemeClr val="bg1"/>
                </a:solidFill>
              </a:rPr>
            </a:br>
            <a:r>
              <a:rPr lang="en-US" dirty="0" smtClean="0">
                <a:solidFill>
                  <a:schemeClr val="bg1"/>
                </a:solidFill>
              </a:rPr>
              <a:t>&gt;</a:t>
            </a:r>
            <a:r>
              <a:rPr lang="en-US" dirty="0" err="1" smtClean="0">
                <a:solidFill>
                  <a:schemeClr val="bg1"/>
                </a:solidFill>
              </a:rPr>
              <a:t>keonics</a:t>
            </a:r>
            <a:r>
              <a:rPr lang="en-US" dirty="0" smtClean="0">
                <a:solidFill>
                  <a:schemeClr val="bg1"/>
                </a:solidFill>
              </a:rPr>
              <a:t> and students can contact each other</a:t>
            </a:r>
            <a:br>
              <a:rPr lang="en-US" dirty="0" smtClean="0">
                <a:solidFill>
                  <a:schemeClr val="bg1"/>
                </a:solidFill>
              </a:rPr>
            </a:br>
            <a:endParaRPr lang="en-US" dirty="0">
              <a:solidFill>
                <a:schemeClr val="bg1"/>
              </a:solidFill>
            </a:endParaRPr>
          </a:p>
        </p:txBody>
      </p:sp>
    </p:spTree>
  </p:cSld>
  <p:clrMapOvr>
    <a:masterClrMapping/>
  </p:clrMapOvr>
  <p:transition>
    <p:wipe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148</TotalTime>
  <Words>192</Words>
  <Application>Microsoft Office PowerPoint</Application>
  <PresentationFormat>On-screen Show (4:3)</PresentationFormat>
  <Paragraphs>19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Concourse</vt:lpstr>
      <vt:lpstr>To create a chatbot to support students selecting subjects for Keonics</vt:lpstr>
      <vt:lpstr>Here, I have created a chatbot named KEONICS in a website called landbot.io </vt:lpstr>
      <vt:lpstr>In this website we need to add buttons,url,question box,message box,location,connections as shown below</vt:lpstr>
      <vt:lpstr>This chatbot supports mobile and as well as in pc</vt:lpstr>
      <vt:lpstr>Here we can see that it shows options for courses when clicked on courses offered tab we can select which ever courses we want</vt:lpstr>
      <vt:lpstr>Once we click on any one of the offered courses like DTP we get three options as elegiblity,main menu,know brief</vt:lpstr>
      <vt:lpstr>If the student has no idea where exactly is KEONICS near him then he can click on KEONICS near me option it takes you to the nearest KEONICS center located near him in google maps</vt:lpstr>
      <vt:lpstr>Here student can type their name, email,phone number so that we can contact them later</vt:lpstr>
      <vt:lpstr>Benefits:- &gt;can be used for students to detect the location of keonics &gt;know how many courses does keonics offer &gt;know the elegiblity and admission procedure  &gt;keonics and students can contact each other </vt:lpstr>
      <vt:lpstr>&lt;html&gt;   &lt;head&gt;     &lt;meta charset="UTF-8"&gt;     &lt;meta name="viewport" content="width=device-width, height=device-height, initial-scale=1.0, maximum-scale=1.0, user-scalable=no"&gt;     &lt;title&gt;Landbot | Convert a Landing Page into a Chatbot&lt;/title&gt;   &lt;/head&gt;   &lt;body&gt;     &lt;script SameSite="None; Secure" src="https://cdn.landbot.io/landbot-3/landbot-3.0.0.js"&gt;&lt;/script&gt;     &lt;script&gt;       var myLandbot = new Landbot.Fullpage({         configUrl: 'https://landbot.site/v3/H-1319252-KVYQJSLU70RGEQWJ/index.json', });     &lt;/script&gt;   &lt;/body&gt; &lt;/html&gt;</vt:lpstr>
      <vt:lpstr>Slide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19</cp:revision>
  <dcterms:created xsi:type="dcterms:W3CDTF">2006-08-16T00:00:00Z</dcterms:created>
  <dcterms:modified xsi:type="dcterms:W3CDTF">2022-07-20T17:18:41Z</dcterms:modified>
</cp:coreProperties>
</file>