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5" r:id="rId4"/>
    <p:sldId id="269" r:id="rId5"/>
    <p:sldId id="270" r:id="rId6"/>
    <p:sldId id="258" r:id="rId7"/>
    <p:sldId id="274" r:id="rId8"/>
    <p:sldId id="264" r:id="rId9"/>
    <p:sldId id="271" r:id="rId10"/>
    <p:sldId id="272" r:id="rId11"/>
    <p:sldId id="257" r:id="rId12"/>
    <p:sldId id="266" r:id="rId13"/>
    <p:sldId id="267" r:id="rId14"/>
    <p:sldId id="268" r:id="rId15"/>
    <p:sldId id="275" r:id="rId16"/>
    <p:sldId id="261" r:id="rId17"/>
    <p:sldId id="262" r:id="rId18"/>
    <p:sldId id="263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32" y="381000"/>
            <a:ext cx="4541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ASSIGNMENT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To create a virtual assistant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060" y="5257800"/>
            <a:ext cx="460094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Made by:- YUSUF  J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987" y="6019800"/>
            <a:ext cx="228299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Ktc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Hubli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 descr="C:\Users\Admin\Pictures\Best-Virtual-Assistant-Blo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209801"/>
            <a:ext cx="4191000" cy="2791272"/>
          </a:xfrm>
          <a:prstGeom prst="rect">
            <a:avLst/>
          </a:prstGeom>
          <a:noFill/>
        </p:spPr>
      </p:pic>
      <p:pic>
        <p:nvPicPr>
          <p:cNvPr id="4099" name="Picture 3" descr="C:\Users\Admin\Pictures\Camera Roll\1_CXvbbmQdvUCW3VH-NeiuU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0"/>
            <a:ext cx="4191000" cy="2355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546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Some times they have problem to hear wrong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doesn’t work on DND and silent modes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always required internet access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834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Most of virtual assistants understand properly in </a:t>
            </a:r>
            <a:r>
              <a:rPr lang="en-US" dirty="0" err="1" smtClean="0"/>
              <a:t>english</a:t>
            </a:r>
            <a:r>
              <a:rPr lang="en-US" dirty="0" smtClean="0"/>
              <a:t> language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276600"/>
            <a:ext cx="726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While we are talking to each other it takes our talks as a task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Here I have created a virtual assistant by python named Jenny in visual studio code it accepts given </a:t>
            </a:r>
            <a:r>
              <a:rPr lang="en-US" sz="3200" dirty="0" smtClean="0"/>
              <a:t>command and perform output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30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Steps and codes for Virtual Assistant is given below: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Yellow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represents installation setup </a:t>
            </a:r>
            <a:r>
              <a:rPr lang="en-US" sz="2000" dirty="0" smtClean="0"/>
              <a:t>on the terminal panel/on </a:t>
            </a:r>
            <a:r>
              <a:rPr lang="en-US" sz="2000" dirty="0" smtClean="0"/>
              <a:t>	    </a:t>
            </a:r>
            <a:r>
              <a:rPr lang="en-US" sz="2000" dirty="0" err="1" smtClean="0"/>
              <a:t>cmd</a:t>
            </a:r>
            <a:r>
              <a:rPr lang="en-US" sz="2000" dirty="0" smtClean="0"/>
              <a:t> , to type the given commands in it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3733800"/>
            <a:ext cx="7427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Black</a:t>
            </a:r>
            <a:r>
              <a:rPr lang="en-US" sz="2000" dirty="0" smtClean="0"/>
              <a:t>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represents the code to be typed in </a:t>
            </a:r>
            <a:r>
              <a:rPr lang="en-US" sz="2000" dirty="0" err="1" smtClean="0"/>
              <a:t>vs</a:t>
            </a:r>
            <a:r>
              <a:rPr lang="en-US" sz="2000" dirty="0" smtClean="0"/>
              <a:t> code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Steps to create AI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1: install </a:t>
            </a:r>
            <a:r>
              <a:rPr lang="en-US" dirty="0" err="1" smtClean="0"/>
              <a:t>vs.code</a:t>
            </a:r>
            <a:r>
              <a:rPr lang="en-US" dirty="0" smtClean="0"/>
              <a:t> </a:t>
            </a:r>
            <a:r>
              <a:rPr lang="en-US" dirty="0" err="1" smtClean="0"/>
              <a:t>software,install</a:t>
            </a:r>
            <a:r>
              <a:rPr lang="en-US" dirty="0" smtClean="0"/>
              <a:t> python 3 &amp; add </a:t>
            </a:r>
            <a:r>
              <a:rPr lang="en-US" dirty="0" err="1" smtClean="0"/>
              <a:t>extention</a:t>
            </a:r>
            <a:r>
              <a:rPr lang="en-US" dirty="0" smtClean="0"/>
              <a:t> python to </a:t>
            </a:r>
            <a:r>
              <a:rPr lang="en-US" dirty="0" err="1" smtClean="0"/>
              <a:t>vs</a:t>
            </a:r>
            <a:r>
              <a:rPr lang="en-US" dirty="0" smtClean="0"/>
              <a:t>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720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2: on the terminal panel/on </a:t>
            </a:r>
            <a:r>
              <a:rPr lang="en-US" dirty="0" err="1" smtClean="0"/>
              <a:t>cmd</a:t>
            </a:r>
            <a:r>
              <a:rPr lang="en-US" dirty="0" smtClean="0"/>
              <a:t> ,type </a:t>
            </a:r>
            <a:r>
              <a:rPr lang="en-US" dirty="0" smtClean="0">
                <a:solidFill>
                  <a:srgbClr val="FFFF00"/>
                </a:solidFill>
              </a:rPr>
              <a:t>pip install pyttsx3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09800"/>
            <a:ext cx="860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3: open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code,create</a:t>
            </a:r>
            <a:r>
              <a:rPr lang="en-US" dirty="0" smtClean="0"/>
              <a:t> new file and type on first line, </a:t>
            </a:r>
            <a:r>
              <a:rPr lang="en-US" dirty="0" smtClean="0">
                <a:solidFill>
                  <a:schemeClr val="bg1"/>
                </a:solidFill>
              </a:rPr>
              <a:t>import pyttsx3</a:t>
            </a:r>
          </a:p>
          <a:p>
            <a:r>
              <a:rPr lang="en-US" dirty="0" smtClean="0"/>
              <a:t>	{how many import tasks are present type on top one after another}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956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4: type,	</a:t>
            </a:r>
            <a:r>
              <a:rPr lang="en-US" dirty="0" smtClean="0">
                <a:solidFill>
                  <a:schemeClr val="bg1"/>
                </a:solidFill>
              </a:rPr>
              <a:t>engine = pyttsx3.init('sapi5')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voices = </a:t>
            </a:r>
            <a:r>
              <a:rPr lang="en-US" dirty="0" err="1" smtClean="0">
                <a:solidFill>
                  <a:schemeClr val="bg1"/>
                </a:solidFill>
              </a:rPr>
              <a:t>engine.getProperty</a:t>
            </a:r>
            <a:r>
              <a:rPr lang="en-US" dirty="0" smtClean="0">
                <a:solidFill>
                  <a:schemeClr val="bg1"/>
                </a:solidFill>
              </a:rPr>
              <a:t>('voices')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print(voices[1].id)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engine.setProperty</a:t>
            </a:r>
            <a:r>
              <a:rPr lang="en-US" dirty="0" smtClean="0">
                <a:solidFill>
                  <a:schemeClr val="bg1"/>
                </a:solidFill>
              </a:rPr>
              <a:t>('</a:t>
            </a:r>
            <a:r>
              <a:rPr lang="en-US" dirty="0" err="1" smtClean="0">
                <a:solidFill>
                  <a:schemeClr val="bg1"/>
                </a:solidFill>
              </a:rPr>
              <a:t>voice',voices</a:t>
            </a:r>
            <a:r>
              <a:rPr lang="en-US" dirty="0" smtClean="0">
                <a:solidFill>
                  <a:schemeClr val="bg1"/>
                </a:solidFill>
              </a:rPr>
              <a:t>[1].id)</a:t>
            </a:r>
          </a:p>
          <a:p>
            <a:r>
              <a:rPr lang="en-US" dirty="0" smtClean="0"/>
              <a:t>	{pyttsx3 is a </a:t>
            </a:r>
            <a:r>
              <a:rPr lang="en-US" dirty="0" err="1" smtClean="0"/>
              <a:t>google</a:t>
            </a:r>
            <a:r>
              <a:rPr lang="en-US" dirty="0" smtClean="0"/>
              <a:t> speech to text engine}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72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5: you can change voices above: 0 for male voice and 1 for female voice</a:t>
            </a:r>
          </a:p>
          <a:p>
            <a:r>
              <a:rPr lang="en-US" dirty="0" smtClean="0"/>
              <a:t>	if you want more voices then you have to download voices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410200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 6: on the terminal panel/on </a:t>
            </a:r>
            <a:r>
              <a:rPr lang="en-US" dirty="0" err="1" smtClean="0"/>
              <a:t>cmd</a:t>
            </a:r>
            <a:r>
              <a:rPr lang="en-US" dirty="0" smtClean="0"/>
              <a:t> ,type 1)</a:t>
            </a:r>
            <a:r>
              <a:rPr lang="en-US" dirty="0" smtClean="0">
                <a:solidFill>
                  <a:srgbClr val="FFFF00"/>
                </a:solidFill>
              </a:rPr>
              <a:t>pip install win32</a:t>
            </a:r>
          </a:p>
          <a:p>
            <a:r>
              <a:rPr lang="en-US" dirty="0" smtClean="0"/>
              <a:t>					     2)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pyAudio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		     3)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wikipedia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		     4)</a:t>
            </a:r>
            <a:r>
              <a:rPr lang="en-US" dirty="0" smtClean="0">
                <a:solidFill>
                  <a:srgbClr val="FFFF00"/>
                </a:solidFill>
              </a:rPr>
              <a:t>pip install </a:t>
            </a:r>
            <a:r>
              <a:rPr lang="en-US" dirty="0" err="1" smtClean="0">
                <a:solidFill>
                  <a:srgbClr val="FFFF00"/>
                </a:solidFill>
              </a:rPr>
              <a:t>SpeechRecognition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3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7:	</a:t>
            </a:r>
            <a:r>
              <a:rPr lang="en-US" dirty="0" smtClean="0">
                <a:solidFill>
                  <a:schemeClr val="bg1"/>
                </a:solidFill>
              </a:rPr>
              <a:t>def speak(audio):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	</a:t>
            </a:r>
            <a:r>
              <a:rPr lang="en-US" dirty="0" err="1" smtClean="0">
                <a:solidFill>
                  <a:schemeClr val="bg1"/>
                </a:solidFill>
              </a:rPr>
              <a:t>engine.say</a:t>
            </a:r>
            <a:r>
              <a:rPr lang="en-US" dirty="0" smtClean="0">
                <a:solidFill>
                  <a:schemeClr val="bg1"/>
                </a:solidFill>
              </a:rPr>
              <a:t>(audio)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	</a:t>
            </a:r>
            <a:r>
              <a:rPr lang="en-US" dirty="0" err="1" smtClean="0">
                <a:solidFill>
                  <a:schemeClr val="bg1"/>
                </a:solidFill>
              </a:rPr>
              <a:t>engine.runAndWait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/>
              <a:t>		{type the above statement}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861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8:	</a:t>
            </a:r>
            <a:r>
              <a:rPr lang="en-US" dirty="0" smtClean="0">
                <a:solidFill>
                  <a:schemeClr val="bg1"/>
                </a:solidFill>
              </a:rPr>
              <a:t>def </a:t>
            </a:r>
            <a:r>
              <a:rPr lang="en-US" dirty="0" err="1" smtClean="0">
                <a:solidFill>
                  <a:schemeClr val="bg1"/>
                </a:solidFill>
              </a:rPr>
              <a:t>wishMe</a:t>
            </a:r>
            <a:r>
              <a:rPr lang="en-US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		hour =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datetime.datetime.now</a:t>
            </a:r>
            <a:r>
              <a:rPr lang="en-US" dirty="0" smtClean="0">
                <a:solidFill>
                  <a:schemeClr val="bg1"/>
                </a:solidFill>
              </a:rPr>
              <a:t>().hour)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		If hour&gt;=0 and hour&lt;12: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			speak("GOOD MORNING SIR!")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    		</a:t>
            </a: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 hour&gt;=12 and hour&lt;18: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    			speak("GOOD AFTERNOON SIR!")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    		else: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			speak("GOOD EVENING SIR!")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			speak("I am jenny sir how can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help you")</a:t>
            </a:r>
          </a:p>
          <a:p>
            <a:endParaRPr lang="en-US" dirty="0" smtClean="0"/>
          </a:p>
          <a:p>
            <a:r>
              <a:rPr lang="en-US" dirty="0" smtClean="0"/>
              <a:t>{by this command your Virtual Assistant will wish you based on time and asks how may I help you}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28600"/>
            <a:ext cx="9753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 </a:t>
            </a:r>
            <a:r>
              <a:rPr lang="en-US" dirty="0" err="1" smtClean="0">
                <a:solidFill>
                  <a:schemeClr val="bg1"/>
                </a:solidFill>
              </a:rPr>
              <a:t>takecommand</a:t>
            </a:r>
            <a:r>
              <a:rPr lang="en-US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    r = </a:t>
            </a:r>
            <a:r>
              <a:rPr lang="en-US" dirty="0" err="1" smtClean="0">
                <a:solidFill>
                  <a:schemeClr val="bg1"/>
                </a:solidFill>
              </a:rPr>
              <a:t>sr.Recognizer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with </a:t>
            </a:r>
            <a:r>
              <a:rPr lang="en-US" dirty="0" err="1" smtClean="0">
                <a:solidFill>
                  <a:schemeClr val="bg1"/>
                </a:solidFill>
              </a:rPr>
              <a:t>sr.Microphone</a:t>
            </a:r>
            <a:r>
              <a:rPr lang="en-US" dirty="0" smtClean="0">
                <a:solidFill>
                  <a:schemeClr val="bg1"/>
                </a:solidFill>
              </a:rPr>
              <a:t>() as source: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print("Listening...")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</a:t>
            </a:r>
            <a:r>
              <a:rPr lang="en-US" dirty="0" err="1" smtClean="0">
                <a:solidFill>
                  <a:schemeClr val="bg1"/>
                </a:solidFill>
              </a:rPr>
              <a:t>r.pause_threshold</a:t>
            </a:r>
            <a:r>
              <a:rPr lang="en-US" dirty="0" smtClean="0">
                <a:solidFill>
                  <a:schemeClr val="bg1"/>
                </a:solidFill>
              </a:rPr>
              <a:t> =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audio = </a:t>
            </a:r>
            <a:r>
              <a:rPr lang="en-US" dirty="0" err="1" smtClean="0">
                <a:solidFill>
                  <a:schemeClr val="bg1"/>
                </a:solidFill>
              </a:rPr>
              <a:t>r.listen</a:t>
            </a:r>
            <a:r>
              <a:rPr lang="en-US" dirty="0" smtClean="0">
                <a:solidFill>
                  <a:schemeClr val="bg1"/>
                </a:solidFill>
              </a:rPr>
              <a:t>(source)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    try: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print("Recognizing...")   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query = </a:t>
            </a:r>
            <a:r>
              <a:rPr lang="en-US" dirty="0" err="1" smtClean="0">
                <a:solidFill>
                  <a:schemeClr val="bg1"/>
                </a:solidFill>
              </a:rPr>
              <a:t>r.recognize_google</a:t>
            </a:r>
            <a:r>
              <a:rPr lang="en-US" dirty="0" smtClean="0">
                <a:solidFill>
                  <a:schemeClr val="bg1"/>
                </a:solidFill>
              </a:rPr>
              <a:t>(audio, language='en-in')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print(</a:t>
            </a:r>
            <a:r>
              <a:rPr lang="en-US" dirty="0" err="1" smtClean="0">
                <a:solidFill>
                  <a:schemeClr val="bg1"/>
                </a:solidFill>
              </a:rPr>
              <a:t>f"User</a:t>
            </a:r>
            <a:r>
              <a:rPr lang="en-US" dirty="0" smtClean="0">
                <a:solidFill>
                  <a:schemeClr val="bg1"/>
                </a:solidFill>
              </a:rPr>
              <a:t> said: {query}\n") 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    except Exception as 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# print(e)   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print("Say that again please...")  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return "None"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return query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if __name__=="__main__":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</a:t>
            </a:r>
            <a:r>
              <a:rPr lang="en-US" dirty="0" err="1" smtClean="0">
                <a:solidFill>
                  <a:schemeClr val="bg1"/>
                </a:solidFill>
              </a:rPr>
              <a:t>wishMe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True: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query = </a:t>
            </a:r>
            <a:r>
              <a:rPr lang="en-US" dirty="0" err="1" smtClean="0">
                <a:solidFill>
                  <a:schemeClr val="bg1"/>
                </a:solidFill>
              </a:rPr>
              <a:t>takecommand</a:t>
            </a:r>
            <a:r>
              <a:rPr lang="en-US" dirty="0" smtClean="0">
                <a:solidFill>
                  <a:schemeClr val="bg1"/>
                </a:solidFill>
              </a:rPr>
              <a:t>().lower()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9: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these commands our VA is ready to hear tasks and wishes you every time you run the program now we can add tasks for our VA to perform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10: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'the time' in query: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    </a:t>
            </a:r>
            <a:r>
              <a:rPr lang="en-US" dirty="0" err="1" smtClean="0">
                <a:solidFill>
                  <a:schemeClr val="bg1"/>
                </a:solidFill>
              </a:rPr>
              <a:t>strTime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datetime.datetime.now</a:t>
            </a:r>
            <a:r>
              <a:rPr lang="en-US" dirty="0" smtClean="0">
                <a:solidFill>
                  <a:schemeClr val="bg1"/>
                </a:solidFill>
              </a:rPr>
              <a:t>().</a:t>
            </a:r>
            <a:r>
              <a:rPr lang="en-US" dirty="0" err="1" smtClean="0">
                <a:solidFill>
                  <a:schemeClr val="bg1"/>
                </a:solidFill>
              </a:rPr>
              <a:t>strftime</a:t>
            </a:r>
            <a:r>
              <a:rPr lang="en-US" dirty="0" smtClean="0">
                <a:solidFill>
                  <a:schemeClr val="bg1"/>
                </a:solidFill>
              </a:rPr>
              <a:t>("%H:%M:%S")   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           speak(</a:t>
            </a:r>
            <a:r>
              <a:rPr lang="en-US" dirty="0" err="1" smtClean="0">
                <a:solidFill>
                  <a:schemeClr val="bg1"/>
                </a:solidFill>
              </a:rPr>
              <a:t>f"the</a:t>
            </a:r>
            <a:r>
              <a:rPr lang="en-US" dirty="0" smtClean="0">
                <a:solidFill>
                  <a:schemeClr val="bg1"/>
                </a:solidFill>
              </a:rPr>
              <a:t> time is {</a:t>
            </a:r>
            <a:r>
              <a:rPr lang="en-US" dirty="0" err="1" smtClean="0">
                <a:solidFill>
                  <a:schemeClr val="bg1"/>
                </a:solidFill>
              </a:rPr>
              <a:t>strTime</a:t>
            </a:r>
            <a:r>
              <a:rPr lang="en-US" dirty="0" smtClean="0">
                <a:solidFill>
                  <a:schemeClr val="bg1"/>
                </a:solidFill>
              </a:rPr>
              <a:t>}")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1066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is the time function</a:t>
            </a:r>
            <a:endParaRPr lang="en-US" dirty="0"/>
          </a:p>
        </p:txBody>
      </p:sp>
      <p:pic>
        <p:nvPicPr>
          <p:cNvPr id="6" name="Picture 3" descr="C:\Users\Admin\Pictures\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3328"/>
            <a:ext cx="8463844" cy="515467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137160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Command: what is the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Pictures\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8922108" cy="5562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838200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Command: what is the temperature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6588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YOU CAN ADD ANY PROGRAMS YOU WANT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7518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286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Command: search </a:t>
            </a:r>
            <a:r>
              <a:rPr lang="en-US" sz="2400" b="1" dirty="0" err="1" smtClean="0"/>
              <a:t>shahrukh</a:t>
            </a:r>
            <a:r>
              <a:rPr lang="en-US" sz="2400" b="1" dirty="0" smtClean="0"/>
              <a:t> khan in </a:t>
            </a:r>
            <a:r>
              <a:rPr lang="en-US" sz="2400" b="1" dirty="0" err="1" smtClean="0"/>
              <a:t>wikipedia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Program code: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71800" y="3124200"/>
          <a:ext cx="2971800" cy="2507457"/>
        </p:xfrm>
        <a:graphic>
          <a:graphicData uri="http://schemas.openxmlformats.org/presentationml/2006/ole">
            <p:oleObj spid="_x0000_s14338" name="Packager Shell Object" showAsIcon="1" r:id="rId3" imgW="914400" imgH="771480" progId="Package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447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Program is on the package given below double click on the program to open code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133600"/>
            <a:ext cx="841448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cap="none" spc="50" dirty="0" smtClean="0">
                <a:ln w="1143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THANKYOU</a:t>
            </a:r>
            <a:endParaRPr lang="en-US" sz="11500" b="1" cap="none" spc="50" dirty="0">
              <a:ln w="11430">
                <a:solidFill>
                  <a:schemeClr val="tx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Basic concept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514600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89560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222" name="AutoShape 6" descr="5 top hacks to step up your B2B content marketing strategy in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Admin\Pictures\Camera Roll\content-marke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248400" cy="167639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52400" y="32766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657600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" y="4038600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441960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" y="480060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518160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Program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Introduction:-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-76200" y="2057400"/>
            <a:ext cx="9220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virtual assistant is a self-employed worker who specializes in offering administrative services to clients from a remote location, usually a home office. Typical tasks a virtual assistant might perform include scheduling appointments, making phone calls, making travel arrangements, and managing email accounts.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4568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What is Virtual Assistant?</a:t>
            </a:r>
            <a:endParaRPr lang="en-US" sz="2800" b="1" dirty="0"/>
          </a:p>
        </p:txBody>
      </p:sp>
      <p:sp>
        <p:nvSpPr>
          <p:cNvPr id="20483" name="AutoShape 3" descr="5 top hacks to step up your B2B content marketing strategy in 20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7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consept</a:t>
            </a:r>
            <a:r>
              <a:rPr lang="en-US" dirty="0" smtClean="0"/>
              <a:t> of Virtual Assistant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607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working of Virtual Assistant uses principles like: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understand users speech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33600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Automatic speech recognition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590800"/>
            <a:ext cx="457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understand command given by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12420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Artificial Intelligence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505200"/>
            <a:ext cx="722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learn information about </a:t>
            </a:r>
            <a:r>
              <a:rPr lang="en-US" dirty="0" err="1" smtClean="0"/>
              <a:t>behaviour</a:t>
            </a:r>
            <a:r>
              <a:rPr lang="en-US" dirty="0" smtClean="0"/>
              <a:t> from user and to store 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62400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Inter process communication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4648200"/>
            <a:ext cx="5652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get other software information &amp; applications</a:t>
            </a:r>
            <a:endParaRPr lang="en-US" dirty="0"/>
          </a:p>
        </p:txBody>
      </p:sp>
      <p:pic>
        <p:nvPicPr>
          <p:cNvPr id="5122" name="Picture 2" descr="C:\Users\Admin\Pictures\istockphoto-1173550516-612x6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working of Virtual Assistant consists of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Speech to text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0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Interpret commands</a:t>
            </a:r>
            <a:endParaRPr lang="en-US" dirty="0"/>
          </a:p>
        </p:txBody>
      </p:sp>
      <p:pic>
        <p:nvPicPr>
          <p:cNvPr id="2050" name="Picture 2" descr="C:\Users\Admin\Pictures\porreferenc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8400"/>
            <a:ext cx="6324600" cy="3720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10591800" cy="1143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Can play Music and videos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Features of Virtual Assistant: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85800"/>
            <a:ext cx="4597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answers questions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wish you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981200"/>
            <a:ext cx="85282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search any thing in </a:t>
            </a:r>
            <a:r>
              <a:rPr lang="en-US" sz="3200" dirty="0" err="1" smtClean="0"/>
              <a:t>google</a:t>
            </a:r>
            <a:r>
              <a:rPr lang="en-US" sz="3200" dirty="0" smtClean="0"/>
              <a:t> or any </a:t>
            </a:r>
          </a:p>
          <a:p>
            <a:r>
              <a:rPr lang="en-US" sz="3200" dirty="0" smtClean="0"/>
              <a:t>   platform 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0" y="3733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it can set </a:t>
            </a:r>
            <a:r>
              <a:rPr lang="en-US" sz="3200" dirty="0" err="1" smtClean="0"/>
              <a:t>Alarms,Reminders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4572000"/>
            <a:ext cx="4440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Can send messages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Users\Admin\Pictures\virtual-assistant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of virtual assistant</a:t>
            </a:r>
            <a:endParaRPr lang="en-US" dirty="0"/>
          </a:p>
        </p:txBody>
      </p:sp>
      <p:pic>
        <p:nvPicPr>
          <p:cNvPr id="3075" name="Picture 3" descr="C:\Users\Admin\Desktop\microsoft\ppt on ai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allows us to export &amp; import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4780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can make lists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812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helps to plan the 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14600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can </a:t>
            </a:r>
            <a:r>
              <a:rPr lang="en-US" dirty="0" err="1" smtClean="0"/>
              <a:t>recognise</a:t>
            </a:r>
            <a:r>
              <a:rPr lang="en-US" dirty="0" smtClean="0"/>
              <a:t> voice commands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971800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Store various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505200"/>
            <a:ext cx="531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are placed on small hand-held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406</TotalTime>
  <Words>511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Concourse</vt:lpstr>
      <vt:lpstr>Package</vt:lpstr>
      <vt:lpstr>To create a virtual assistant </vt:lpstr>
      <vt:lpstr>Contents</vt:lpstr>
      <vt:lpstr>Introduction:-</vt:lpstr>
      <vt:lpstr>Basic consept of Virtual Assistant</vt:lpstr>
      <vt:lpstr>Working</vt:lpstr>
      <vt:lpstr>Can play Music and videos</vt:lpstr>
      <vt:lpstr>Slide 7</vt:lpstr>
      <vt:lpstr>Some examples of virtual assistant</vt:lpstr>
      <vt:lpstr>advantages</vt:lpstr>
      <vt:lpstr>Disadvantages</vt:lpstr>
      <vt:lpstr>Here I have created a virtual assistant by python named Jenny in visual studio code it accepts given command and perform output</vt:lpstr>
      <vt:lpstr>Steps to create AI</vt:lpstr>
      <vt:lpstr>Slide 13</vt:lpstr>
      <vt:lpstr>Slide 14</vt:lpstr>
      <vt:lpstr>Slide 15</vt:lpstr>
      <vt:lpstr>Slide 16</vt:lpstr>
      <vt:lpstr>Slide 17</vt:lpstr>
      <vt:lpstr>Program code: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create a virtual assistant</dc:title>
  <dc:creator>Admin</dc:creator>
  <cp:lastModifiedBy>Admin</cp:lastModifiedBy>
  <cp:revision>44</cp:revision>
  <dcterms:created xsi:type="dcterms:W3CDTF">2006-08-16T00:00:00Z</dcterms:created>
  <dcterms:modified xsi:type="dcterms:W3CDTF">2022-07-24T06:23:57Z</dcterms:modified>
</cp:coreProperties>
</file>