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7" r:id="rId4"/>
    <p:sldId id="258" r:id="rId5"/>
    <p:sldId id="259" r:id="rId6"/>
    <p:sldId id="260" r:id="rId7"/>
    <p:sldId id="261" r:id="rId8"/>
    <p:sldId id="262"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7/29/2022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7/29/2022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7/29/2022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7/29/2022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7/29/2022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7/29/2022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7/29/2022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7/29/2022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7/29/2022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7/29/2022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7/29/2022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7/29/2022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533400"/>
            <a:ext cx="4084773"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ASSIGNMENT</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5" name="Rectangle 4"/>
          <p:cNvSpPr/>
          <p:nvPr/>
        </p:nvSpPr>
        <p:spPr>
          <a:xfrm>
            <a:off x="5410200" y="5715000"/>
            <a:ext cx="3466590" cy="646331"/>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Made by: Yusuf j</a:t>
            </a:r>
            <a:endParaRPr lang="en-US" sz="36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6" name="Rectangle 5"/>
          <p:cNvSpPr/>
          <p:nvPr/>
        </p:nvSpPr>
        <p:spPr>
          <a:xfrm>
            <a:off x="5562600" y="6334780"/>
            <a:ext cx="1669175"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KTC </a:t>
            </a:r>
            <a:r>
              <a:rPr lang="en-US" sz="2800" b="1" cap="none"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Hubli</a:t>
            </a:r>
            <a:endParaRPr lang="en-US" sz="28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7" name="Rectangle 6"/>
          <p:cNvSpPr/>
          <p:nvPr/>
        </p:nvSpPr>
        <p:spPr>
          <a:xfrm>
            <a:off x="1143000" y="2209800"/>
            <a:ext cx="6781800" cy="1077218"/>
          </a:xfrm>
          <a:prstGeom prst="rect">
            <a:avLst/>
          </a:prstGeom>
        </p:spPr>
        <p:txBody>
          <a:bodyPr wrap="square">
            <a:spAutoFit/>
            <a:scene3d>
              <a:camera prst="orthographicFront"/>
              <a:lightRig rig="flat" dir="tl"/>
            </a:scene3d>
            <a:sp3d contourW="19050" prstMaterial="clear">
              <a:bevelT w="50800" h="50800"/>
              <a:contourClr>
                <a:schemeClr val="accent5">
                  <a:tint val="70000"/>
                  <a:satMod val="180000"/>
                  <a:alpha val="70000"/>
                </a:schemeClr>
              </a:contourClr>
            </a:sp3d>
          </a:bodyPr>
          <a:lstStyle/>
          <a:p>
            <a:r>
              <a:rPr lang="en-US" sz="3200" b="1" dirty="0" smtClean="0">
                <a:ln/>
                <a:solidFill>
                  <a:schemeClr val="accent5">
                    <a:tint val="50000"/>
                    <a:satMod val="180000"/>
                  </a:schemeClr>
                </a:solidFill>
              </a:rPr>
              <a:t>How to create an account on Microsoft Azure </a:t>
            </a:r>
            <a:endParaRPr lang="en-US" sz="3200" b="1" dirty="0">
              <a:ln/>
              <a:solidFill>
                <a:schemeClr val="accent5">
                  <a:tint val="50000"/>
                  <a:satMod val="18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228600"/>
            <a:ext cx="8229600" cy="369332"/>
          </a:xfrm>
          <a:prstGeom prst="rect">
            <a:avLst/>
          </a:prstGeom>
        </p:spPr>
        <p:txBody>
          <a:bodyPr wrap="square">
            <a:spAutoFit/>
          </a:bodyPr>
          <a:lstStyle/>
          <a:p>
            <a:r>
              <a:rPr lang="en-US" dirty="0" smtClean="0">
                <a:solidFill>
                  <a:schemeClr val="bg1"/>
                </a:solidFill>
              </a:rPr>
              <a:t>Step 12:  Check </a:t>
            </a:r>
            <a:r>
              <a:rPr lang="en-US" dirty="0" smtClean="0">
                <a:solidFill>
                  <a:schemeClr val="bg1"/>
                </a:solidFill>
              </a:rPr>
              <a:t>the Terms and Conditions and click Sign-up.</a:t>
            </a:r>
            <a:endParaRPr lang="en-US" dirty="0">
              <a:solidFill>
                <a:schemeClr val="bg1"/>
              </a:solidFill>
            </a:endParaRPr>
          </a:p>
        </p:txBody>
      </p:sp>
      <p:pic>
        <p:nvPicPr>
          <p:cNvPr id="6146" name="Picture 2" descr="C:\Users\Admin\Downloads\azure\6.png"/>
          <p:cNvPicPr>
            <a:picLocks noChangeAspect="1" noChangeArrowheads="1"/>
          </p:cNvPicPr>
          <p:nvPr/>
        </p:nvPicPr>
        <p:blipFill>
          <a:blip r:embed="rId2" cstate="print"/>
          <a:srcRect/>
          <a:stretch>
            <a:fillRect/>
          </a:stretch>
        </p:blipFill>
        <p:spPr bwMode="auto">
          <a:xfrm>
            <a:off x="0" y="762000"/>
            <a:ext cx="9115425" cy="54800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228600"/>
            <a:ext cx="7086600" cy="369332"/>
          </a:xfrm>
          <a:prstGeom prst="rect">
            <a:avLst/>
          </a:prstGeom>
        </p:spPr>
        <p:txBody>
          <a:bodyPr wrap="square">
            <a:spAutoFit/>
          </a:bodyPr>
          <a:lstStyle/>
          <a:p>
            <a:r>
              <a:rPr lang="en-US" dirty="0" smtClean="0">
                <a:solidFill>
                  <a:schemeClr val="bg1"/>
                </a:solidFill>
              </a:rPr>
              <a:t>You have successfully created a Microsoft Azure free account</a:t>
            </a:r>
            <a:endParaRPr lang="en-US" dirty="0">
              <a:solidFill>
                <a:schemeClr val="bg1"/>
              </a:solidFill>
            </a:endParaRPr>
          </a:p>
        </p:txBody>
      </p:sp>
      <p:sp>
        <p:nvSpPr>
          <p:cNvPr id="4" name="Rectangle 3"/>
          <p:cNvSpPr/>
          <p:nvPr/>
        </p:nvSpPr>
        <p:spPr>
          <a:xfrm>
            <a:off x="1066800" y="2514600"/>
            <a:ext cx="7013458" cy="1569660"/>
          </a:xfrm>
          <a:prstGeom prst="rect">
            <a:avLst/>
          </a:prstGeom>
          <a:noFill/>
        </p:spPr>
        <p:txBody>
          <a:bodyPr wrap="none" lIns="91440" tIns="45720" rIns="91440" bIns="45720">
            <a:spAutoFit/>
          </a:bodyPr>
          <a:lstStyle/>
          <a:p>
            <a:pPr algn="ctr"/>
            <a:r>
              <a:rPr lang="en-US"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THANKYOU</a:t>
            </a:r>
            <a:endParaRPr lang="en-US" sz="9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Microsoft Azure</a:t>
            </a:r>
            <a:endParaRPr lang="en-US" dirty="0"/>
          </a:p>
        </p:txBody>
      </p:sp>
      <p:sp>
        <p:nvSpPr>
          <p:cNvPr id="4" name="Rectangle 3"/>
          <p:cNvSpPr/>
          <p:nvPr/>
        </p:nvSpPr>
        <p:spPr>
          <a:xfrm>
            <a:off x="152400" y="1371600"/>
            <a:ext cx="8991600" cy="4247317"/>
          </a:xfrm>
          <a:prstGeom prst="rect">
            <a:avLst/>
          </a:prstGeom>
        </p:spPr>
        <p:txBody>
          <a:bodyPr wrap="square">
            <a:spAutoFit/>
          </a:bodyPr>
          <a:lstStyle/>
          <a:p>
            <a:r>
              <a:rPr lang="en-US" dirty="0" smtClean="0"/>
              <a:t>Microsoft Azure, formerly known as Windows Azure, </a:t>
            </a:r>
            <a:r>
              <a:rPr lang="en-US" dirty="0" smtClean="0"/>
              <a:t>is Microsoft's</a:t>
            </a:r>
            <a:r>
              <a:rPr lang="en-US" dirty="0" smtClean="0"/>
              <a:t> public cloud computing platform. It provides a range of cloud services, including compute, analytics, storage and networking. Users can pick and choose from these services to develop and scale new applications, or run existing applications in the public cloud.</a:t>
            </a:r>
          </a:p>
          <a:p>
            <a:r>
              <a:rPr lang="en-US" dirty="0" smtClean="0"/>
              <a:t>The Azure platform aims to help businesses manage challenges and meet their organizational goals. It offers tools that support all industries -- including e-commerce, finance and a variety of Fortune 500 companies -- and is compatible with open source technologies. This provides users with the flexibility to use their preferred tools and technologies. In addition, Azure offers 4 different forms of cloud computing: infrastructure as a service (</a:t>
            </a:r>
            <a:r>
              <a:rPr lang="en-US" dirty="0" err="1" smtClean="0"/>
              <a:t>IaaS</a:t>
            </a:r>
            <a:r>
              <a:rPr lang="en-US" dirty="0" smtClean="0"/>
              <a:t>), platform as a service (</a:t>
            </a:r>
            <a:r>
              <a:rPr lang="en-US" dirty="0" err="1" smtClean="0"/>
              <a:t>PaaS</a:t>
            </a:r>
            <a:r>
              <a:rPr lang="en-US" dirty="0" smtClean="0"/>
              <a:t>), software as a service (</a:t>
            </a:r>
            <a:r>
              <a:rPr lang="en-US" dirty="0" err="1" smtClean="0"/>
              <a:t>SaaS</a:t>
            </a:r>
            <a:r>
              <a:rPr lang="en-US" dirty="0" smtClean="0"/>
              <a:t>) and </a:t>
            </a:r>
            <a:r>
              <a:rPr lang="en-US" dirty="0" err="1" smtClean="0"/>
              <a:t>serverless</a:t>
            </a:r>
            <a:r>
              <a:rPr lang="en-US" dirty="0" smtClean="0"/>
              <a:t>.</a:t>
            </a:r>
          </a:p>
          <a:p>
            <a:r>
              <a:rPr lang="en-US" dirty="0" smtClean="0"/>
              <a:t>Microsoft charges for Azure on a </a:t>
            </a:r>
            <a:r>
              <a:rPr lang="en-US" dirty="0" smtClean="0"/>
              <a:t>pay-as-you-go</a:t>
            </a:r>
            <a:r>
              <a:rPr lang="en-US" dirty="0" smtClean="0"/>
              <a:t> basis, meaning subscribers receive a bill each month that only charges them for the specific resources they have used.</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143000"/>
          </a:xfrm>
        </p:spPr>
        <p:txBody>
          <a:bodyPr>
            <a:normAutofit fontScale="90000"/>
          </a:bodyPr>
          <a:lstStyle/>
          <a:p>
            <a:r>
              <a:rPr lang="en-US" dirty="0" smtClean="0">
                <a:solidFill>
                  <a:schemeClr val="bg1"/>
                </a:solidFill>
              </a:rPr>
              <a:t>Steps to </a:t>
            </a:r>
            <a:r>
              <a:rPr lang="en-US" dirty="0" err="1" smtClean="0">
                <a:solidFill>
                  <a:schemeClr val="bg1"/>
                </a:solidFill>
              </a:rPr>
              <a:t>creae</a:t>
            </a:r>
            <a:r>
              <a:rPr lang="en-US" dirty="0" smtClean="0">
                <a:solidFill>
                  <a:schemeClr val="bg1"/>
                </a:solidFill>
              </a:rPr>
              <a:t> </a:t>
            </a:r>
            <a:r>
              <a:rPr lang="en-US" dirty="0" err="1" smtClean="0">
                <a:solidFill>
                  <a:schemeClr val="bg1"/>
                </a:solidFill>
              </a:rPr>
              <a:t>microsoft</a:t>
            </a:r>
            <a:r>
              <a:rPr lang="en-US" dirty="0" smtClean="0">
                <a:solidFill>
                  <a:schemeClr val="bg1"/>
                </a:solidFill>
              </a:rPr>
              <a:t> azure account</a:t>
            </a:r>
            <a:endParaRPr lang="en-US" dirty="0">
              <a:solidFill>
                <a:schemeClr val="bg1"/>
              </a:solidFill>
            </a:endParaRPr>
          </a:p>
        </p:txBody>
      </p:sp>
      <p:sp>
        <p:nvSpPr>
          <p:cNvPr id="6" name="Rectangle 5"/>
          <p:cNvSpPr/>
          <p:nvPr/>
        </p:nvSpPr>
        <p:spPr>
          <a:xfrm>
            <a:off x="228600" y="1905000"/>
            <a:ext cx="8763000" cy="1754326"/>
          </a:xfrm>
          <a:prstGeom prst="rect">
            <a:avLst/>
          </a:prstGeom>
        </p:spPr>
        <p:txBody>
          <a:bodyPr wrap="square">
            <a:spAutoFit/>
          </a:bodyPr>
          <a:lstStyle/>
          <a:p>
            <a:r>
              <a:rPr lang="en-US" dirty="0" smtClean="0">
                <a:solidFill>
                  <a:schemeClr val="bg1"/>
                </a:solidFill>
              </a:rPr>
              <a:t>Step 1:	 open your internet browser(</a:t>
            </a:r>
            <a:r>
              <a:rPr lang="en-US" dirty="0" err="1" smtClean="0">
                <a:solidFill>
                  <a:schemeClr val="bg1"/>
                </a:solidFill>
              </a:rPr>
              <a:t>chrome,mozila</a:t>
            </a:r>
            <a:r>
              <a:rPr lang="en-US" dirty="0" smtClean="0">
                <a:solidFill>
                  <a:schemeClr val="bg1"/>
                </a:solidFill>
              </a:rPr>
              <a:t> </a:t>
            </a:r>
            <a:r>
              <a:rPr lang="en-US" dirty="0" err="1" smtClean="0">
                <a:solidFill>
                  <a:schemeClr val="bg1"/>
                </a:solidFill>
              </a:rPr>
              <a:t>firefox,microsoft</a:t>
            </a:r>
            <a:r>
              <a:rPr lang="en-US" dirty="0" smtClean="0">
                <a:solidFill>
                  <a:schemeClr val="bg1"/>
                </a:solidFill>
              </a:rPr>
              <a:t> edge)</a:t>
            </a:r>
          </a:p>
          <a:p>
            <a:endParaRPr lang="en-US" dirty="0" smtClean="0">
              <a:solidFill>
                <a:schemeClr val="bg1"/>
              </a:solidFill>
            </a:endParaRPr>
          </a:p>
          <a:p>
            <a:r>
              <a:rPr lang="en-US" dirty="0" smtClean="0">
                <a:solidFill>
                  <a:schemeClr val="bg1"/>
                </a:solidFill>
              </a:rPr>
              <a:t>Step 2: 	search </a:t>
            </a:r>
            <a:r>
              <a:rPr lang="en-US" dirty="0" err="1" smtClean="0">
                <a:solidFill>
                  <a:schemeClr val="bg1"/>
                </a:solidFill>
              </a:rPr>
              <a:t>microsoft</a:t>
            </a:r>
            <a:r>
              <a:rPr lang="en-US" dirty="0" smtClean="0">
                <a:solidFill>
                  <a:schemeClr val="bg1"/>
                </a:solidFill>
              </a:rPr>
              <a:t> azure on it </a:t>
            </a:r>
            <a:endParaRPr lang="en-US" dirty="0" smtClean="0">
              <a:solidFill>
                <a:schemeClr val="bg1"/>
              </a:solidFill>
            </a:endParaRPr>
          </a:p>
          <a:p>
            <a:endParaRPr lang="en-US" dirty="0" smtClean="0">
              <a:solidFill>
                <a:schemeClr val="bg1"/>
              </a:solidFill>
            </a:endParaRPr>
          </a:p>
          <a:p>
            <a:r>
              <a:rPr lang="en-US" dirty="0" smtClean="0">
                <a:solidFill>
                  <a:schemeClr val="bg1"/>
                </a:solidFill>
              </a:rPr>
              <a:t>Step 3: 	on the top right corner there is an option called  free account click 	on the free account</a:t>
            </a:r>
            <a:endParaRPr lang="en-US"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C:\Users\Admin\Downloads\azure\1.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04800"/>
            <a:ext cx="3571812" cy="369332"/>
          </a:xfrm>
          <a:prstGeom prst="rect">
            <a:avLst/>
          </a:prstGeom>
        </p:spPr>
        <p:txBody>
          <a:bodyPr wrap="none">
            <a:spAutoFit/>
          </a:bodyPr>
          <a:lstStyle/>
          <a:p>
            <a:r>
              <a:rPr lang="en-US" dirty="0" smtClean="0">
                <a:solidFill>
                  <a:schemeClr val="bg1"/>
                </a:solidFill>
              </a:rPr>
              <a:t>Step </a:t>
            </a:r>
            <a:r>
              <a:rPr lang="en-US" dirty="0" smtClean="0">
                <a:solidFill>
                  <a:schemeClr val="bg1"/>
                </a:solidFill>
              </a:rPr>
              <a:t>4: then click on start free</a:t>
            </a:r>
            <a:endParaRPr lang="en-US" dirty="0">
              <a:solidFill>
                <a:schemeClr val="bg1"/>
              </a:solidFill>
            </a:endParaRPr>
          </a:p>
        </p:txBody>
      </p:sp>
      <p:pic>
        <p:nvPicPr>
          <p:cNvPr id="2050" name="Picture 2" descr="C:\Users\Admin\Downloads\azure\2.png"/>
          <p:cNvPicPr>
            <a:picLocks noChangeAspect="1" noChangeArrowheads="1"/>
          </p:cNvPicPr>
          <p:nvPr/>
        </p:nvPicPr>
        <p:blipFill>
          <a:blip r:embed="rId2" cstate="print"/>
          <a:srcRect/>
          <a:stretch>
            <a:fillRect/>
          </a:stretch>
        </p:blipFill>
        <p:spPr bwMode="auto">
          <a:xfrm>
            <a:off x="0" y="1007864"/>
            <a:ext cx="9144000" cy="5850136"/>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8915400" cy="1477328"/>
          </a:xfrm>
          <a:prstGeom prst="rect">
            <a:avLst/>
          </a:prstGeom>
        </p:spPr>
        <p:txBody>
          <a:bodyPr wrap="square">
            <a:spAutoFit/>
          </a:bodyPr>
          <a:lstStyle/>
          <a:p>
            <a:r>
              <a:rPr lang="en-US" dirty="0" smtClean="0">
                <a:solidFill>
                  <a:schemeClr val="bg1"/>
                </a:solidFill>
              </a:rPr>
              <a:t> </a:t>
            </a:r>
            <a:r>
              <a:rPr lang="en-US" dirty="0" smtClean="0">
                <a:solidFill>
                  <a:schemeClr val="bg1"/>
                </a:solidFill>
              </a:rPr>
              <a:t>step 5:	Sign-in/Sign-up </a:t>
            </a:r>
            <a:r>
              <a:rPr lang="en-US" dirty="0" smtClean="0">
                <a:solidFill>
                  <a:schemeClr val="bg1"/>
                </a:solidFill>
              </a:rPr>
              <a:t>for a Microsoft account using an email address and </a:t>
            </a:r>
            <a:r>
              <a:rPr lang="en-US" dirty="0" smtClean="0">
                <a:solidFill>
                  <a:schemeClr val="bg1"/>
                </a:solidFill>
              </a:rPr>
              <a:t>	password.</a:t>
            </a:r>
          </a:p>
          <a:p>
            <a:r>
              <a:rPr lang="en-US" dirty="0" smtClean="0">
                <a:solidFill>
                  <a:schemeClr val="bg1"/>
                </a:solidFill>
              </a:rPr>
              <a:t>	Or you can sign in with </a:t>
            </a:r>
            <a:r>
              <a:rPr lang="en-US" dirty="0" err="1" smtClean="0">
                <a:solidFill>
                  <a:schemeClr val="bg1"/>
                </a:solidFill>
              </a:rPr>
              <a:t>GitHub</a:t>
            </a:r>
            <a:r>
              <a:rPr lang="en-US" dirty="0" smtClean="0">
                <a:solidFill>
                  <a:schemeClr val="bg1"/>
                </a:solidFill>
              </a:rPr>
              <a:t> account</a:t>
            </a:r>
            <a:endParaRPr lang="en-US" dirty="0" smtClean="0">
              <a:solidFill>
                <a:schemeClr val="bg1"/>
              </a:solidFill>
            </a:endParaRPr>
          </a:p>
          <a:p>
            <a:r>
              <a:rPr lang="en-US" dirty="0" smtClean="0">
                <a:solidFill>
                  <a:schemeClr val="bg1"/>
                </a:solidFill>
              </a:rPr>
              <a:t/>
            </a:r>
            <a:br>
              <a:rPr lang="en-US" dirty="0" smtClean="0">
                <a:solidFill>
                  <a:schemeClr val="bg1"/>
                </a:solidFill>
              </a:rPr>
            </a:br>
            <a:endParaRPr lang="en-US" dirty="0">
              <a:solidFill>
                <a:schemeClr val="bg1"/>
              </a:solidFill>
            </a:endParaRPr>
          </a:p>
        </p:txBody>
      </p:sp>
      <p:pic>
        <p:nvPicPr>
          <p:cNvPr id="3075" name="Picture 3" descr="C:\Users\Admin\Pictures\Camera Roll\Capture1.PNG"/>
          <p:cNvPicPr>
            <a:picLocks noChangeAspect="1" noChangeArrowheads="1"/>
          </p:cNvPicPr>
          <p:nvPr/>
        </p:nvPicPr>
        <p:blipFill>
          <a:blip r:embed="rId2" cstate="print"/>
          <a:srcRect/>
          <a:stretch>
            <a:fillRect/>
          </a:stretch>
        </p:blipFill>
        <p:spPr bwMode="auto">
          <a:xfrm>
            <a:off x="0" y="990600"/>
            <a:ext cx="9144000" cy="58674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228600" y="914400"/>
            <a:ext cx="8915400" cy="4524315"/>
          </a:xfrm>
          <a:prstGeom prst="rect">
            <a:avLst/>
          </a:prstGeom>
        </p:spPr>
        <p:txBody>
          <a:bodyPr wrap="square">
            <a:spAutoFit/>
          </a:bodyPr>
          <a:lstStyle/>
          <a:p>
            <a:r>
              <a:rPr lang="en-US" dirty="0" smtClean="0">
                <a:solidFill>
                  <a:schemeClr val="bg1"/>
                </a:solidFill>
              </a:rPr>
              <a:t>Step 6: 	 Enter </a:t>
            </a:r>
            <a:r>
              <a:rPr lang="en-US" dirty="0" smtClean="0">
                <a:solidFill>
                  <a:schemeClr val="bg1"/>
                </a:solidFill>
              </a:rPr>
              <a:t>your Country/Region and Date of Birth and click next</a:t>
            </a:r>
            <a:r>
              <a:rPr lang="en-US" dirty="0" smtClean="0">
                <a:solidFill>
                  <a:schemeClr val="bg1"/>
                </a:solidFill>
              </a:rPr>
              <a:t>.</a:t>
            </a:r>
          </a:p>
          <a:p>
            <a:endParaRPr lang="en-US" dirty="0" smtClean="0">
              <a:solidFill>
                <a:schemeClr val="bg1"/>
              </a:solidFill>
            </a:endParaRPr>
          </a:p>
          <a:p>
            <a:r>
              <a:rPr lang="en-US" dirty="0" smtClean="0">
                <a:solidFill>
                  <a:schemeClr val="bg1"/>
                </a:solidFill>
              </a:rPr>
              <a:t>step 7: 	</a:t>
            </a:r>
            <a:r>
              <a:rPr lang="en-US" dirty="0" smtClean="0">
                <a:solidFill>
                  <a:schemeClr val="bg1"/>
                </a:solidFill>
              </a:rPr>
              <a:t> Enter </a:t>
            </a:r>
            <a:r>
              <a:rPr lang="en-US" dirty="0" smtClean="0">
                <a:solidFill>
                  <a:schemeClr val="bg1"/>
                </a:solidFill>
              </a:rPr>
              <a:t>the verification code received on the email address </a:t>
            </a:r>
            <a:r>
              <a:rPr lang="en-US" dirty="0" smtClean="0">
                <a:solidFill>
                  <a:schemeClr val="bg1"/>
                </a:solidFill>
              </a:rPr>
              <a:t>and</a:t>
            </a:r>
          </a:p>
          <a:p>
            <a:endParaRPr lang="en-US" dirty="0" smtClean="0">
              <a:solidFill>
                <a:schemeClr val="bg1"/>
              </a:solidFill>
            </a:endParaRPr>
          </a:p>
          <a:p>
            <a:r>
              <a:rPr lang="en-US" dirty="0" smtClean="0">
                <a:solidFill>
                  <a:schemeClr val="bg1"/>
                </a:solidFill>
              </a:rPr>
              <a:t>Step </a:t>
            </a:r>
            <a:r>
              <a:rPr lang="en-US" dirty="0" smtClean="0">
                <a:solidFill>
                  <a:schemeClr val="bg1"/>
                </a:solidFill>
              </a:rPr>
              <a:t>8:	 Type the </a:t>
            </a:r>
            <a:r>
              <a:rPr lang="en-US" dirty="0" err="1" smtClean="0">
                <a:solidFill>
                  <a:schemeClr val="bg1"/>
                </a:solidFill>
              </a:rPr>
              <a:t>captcha</a:t>
            </a:r>
            <a:r>
              <a:rPr lang="en-US" dirty="0" smtClean="0">
                <a:solidFill>
                  <a:schemeClr val="bg1"/>
                </a:solidFill>
              </a:rPr>
              <a:t> you see on your screen and click on </a:t>
            </a:r>
            <a:r>
              <a:rPr lang="en-US" dirty="0" err="1" smtClean="0">
                <a:solidFill>
                  <a:schemeClr val="bg1"/>
                </a:solidFill>
              </a:rPr>
              <a:t>next.</a:t>
            </a:r>
            <a:r>
              <a:rPr lang="en-US" dirty="0" err="1" smtClean="0"/>
              <a:t>t</a:t>
            </a:r>
            <a:endParaRPr lang="en-US" dirty="0" smtClean="0"/>
          </a:p>
          <a:p>
            <a:endParaRPr lang="en-US" dirty="0" smtClean="0">
              <a:solidFill>
                <a:schemeClr val="bg1"/>
              </a:solidFill>
            </a:endParaRPr>
          </a:p>
          <a:p>
            <a:r>
              <a:rPr lang="en-US" dirty="0" smtClean="0">
                <a:solidFill>
                  <a:schemeClr val="bg1"/>
                </a:solidFill>
              </a:rPr>
              <a:t>Step </a:t>
            </a:r>
            <a:r>
              <a:rPr lang="en-US" dirty="0" smtClean="0">
                <a:solidFill>
                  <a:schemeClr val="bg1"/>
                </a:solidFill>
              </a:rPr>
              <a:t>9:	 You’ll be redirected to the Azure Sign-up page. Enter your Region, </a:t>
            </a:r>
            <a:r>
              <a:rPr lang="en-US" dirty="0" smtClean="0">
                <a:solidFill>
                  <a:schemeClr val="bg1"/>
                </a:solidFill>
              </a:rPr>
              <a:t>	 Name</a:t>
            </a:r>
            <a:r>
              <a:rPr lang="en-US" dirty="0" smtClean="0">
                <a:solidFill>
                  <a:schemeClr val="bg1"/>
                </a:solidFill>
              </a:rPr>
              <a:t>, Phone 	number, Email address. Note: You should use the </a:t>
            </a:r>
            <a:r>
              <a:rPr lang="en-US" dirty="0" smtClean="0">
                <a:solidFill>
                  <a:schemeClr val="bg1"/>
                </a:solidFill>
              </a:rPr>
              <a:t>	same 	 email </a:t>
            </a:r>
            <a:r>
              <a:rPr lang="en-US" dirty="0" smtClean="0">
                <a:solidFill>
                  <a:schemeClr val="bg1"/>
                </a:solidFill>
              </a:rPr>
              <a:t>address for Azure </a:t>
            </a:r>
            <a:r>
              <a:rPr lang="en-US" dirty="0" smtClean="0">
                <a:solidFill>
                  <a:schemeClr val="bg1"/>
                </a:solidFill>
              </a:rPr>
              <a:t>sign-up </a:t>
            </a:r>
            <a:r>
              <a:rPr lang="en-US" dirty="0" smtClean="0">
                <a:solidFill>
                  <a:schemeClr val="bg1"/>
                </a:solidFill>
              </a:rPr>
              <a:t>and for the Microsoft </a:t>
            </a:r>
            <a:r>
              <a:rPr lang="en-US" dirty="0" smtClean="0">
                <a:solidFill>
                  <a:schemeClr val="bg1"/>
                </a:solidFill>
              </a:rPr>
              <a:t>	account.</a:t>
            </a:r>
          </a:p>
          <a:p>
            <a:endParaRPr lang="en-US" dirty="0" smtClean="0">
              <a:solidFill>
                <a:schemeClr val="bg1"/>
              </a:solidFill>
            </a:endParaRPr>
          </a:p>
          <a:p>
            <a:r>
              <a:rPr lang="en-US" dirty="0" smtClean="0">
                <a:solidFill>
                  <a:schemeClr val="bg1"/>
                </a:solidFill>
              </a:rPr>
              <a:t>Step 10: Verify </a:t>
            </a:r>
            <a:r>
              <a:rPr lang="en-US" dirty="0" smtClean="0">
                <a:solidFill>
                  <a:schemeClr val="bg1"/>
                </a:solidFill>
              </a:rPr>
              <a:t>your phone number by clicking Text Me or Call Me and enter </a:t>
            </a:r>
            <a:r>
              <a:rPr lang="en-US" dirty="0" smtClean="0">
                <a:solidFill>
                  <a:schemeClr val="bg1"/>
                </a:solidFill>
              </a:rPr>
              <a:t>	the verification code </a:t>
            </a:r>
            <a:r>
              <a:rPr lang="en-US" dirty="0" smtClean="0">
                <a:solidFill>
                  <a:schemeClr val="bg1"/>
                </a:solidFill>
              </a:rPr>
              <a:t>received.</a:t>
            </a:r>
          </a:p>
          <a:p>
            <a:endParaRPr lang="en-US" dirty="0" smtClean="0">
              <a:solidFill>
                <a:schemeClr val="bg1"/>
              </a:solidFill>
            </a:endParaRPr>
          </a:p>
          <a:p>
            <a:endParaRPr lang="en-US" dirty="0" smtClean="0">
              <a:solidFill>
                <a:schemeClr val="bg1"/>
              </a:solidFill>
            </a:endParaRPr>
          </a:p>
          <a:p>
            <a:endParaRPr lang="en-US"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descr="C:\Users\Admin\Downloads\azure\4.png"/>
          <p:cNvPicPr>
            <a:picLocks noChangeAspect="1" noChangeArrowheads="1"/>
          </p:cNvPicPr>
          <p:nvPr/>
        </p:nvPicPr>
        <p:blipFill>
          <a:blip r:embed="rId2" cstate="print"/>
          <a:srcRect/>
          <a:stretch>
            <a:fillRect/>
          </a:stretch>
        </p:blipFill>
        <p:spPr bwMode="auto">
          <a:xfrm>
            <a:off x="0" y="0"/>
            <a:ext cx="9144001" cy="65532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304800"/>
            <a:ext cx="8991600" cy="646331"/>
          </a:xfrm>
          <a:prstGeom prst="rect">
            <a:avLst/>
          </a:prstGeom>
        </p:spPr>
        <p:txBody>
          <a:bodyPr wrap="square">
            <a:spAutoFit/>
          </a:bodyPr>
          <a:lstStyle/>
          <a:p>
            <a:r>
              <a:rPr lang="en-US" dirty="0" smtClean="0">
                <a:solidFill>
                  <a:schemeClr val="bg1"/>
                </a:solidFill>
              </a:rPr>
              <a:t>Step 11:   Enter </a:t>
            </a:r>
            <a:r>
              <a:rPr lang="en-US" dirty="0" smtClean="0">
                <a:solidFill>
                  <a:schemeClr val="bg1"/>
                </a:solidFill>
              </a:rPr>
              <a:t>the payment details. Make sure you have a Master </a:t>
            </a:r>
            <a:r>
              <a:rPr lang="en-US" dirty="0" smtClean="0">
                <a:solidFill>
                  <a:schemeClr val="bg1"/>
                </a:solidFill>
              </a:rPr>
              <a:t>Card/Visa 	   card</a:t>
            </a:r>
            <a:r>
              <a:rPr lang="en-US" dirty="0" smtClean="0">
                <a:solidFill>
                  <a:schemeClr val="bg1"/>
                </a:solidFill>
              </a:rPr>
              <a:t> and </a:t>
            </a:r>
            <a:r>
              <a:rPr lang="en-US" dirty="0" smtClean="0">
                <a:solidFill>
                  <a:schemeClr val="bg1"/>
                </a:solidFill>
              </a:rPr>
              <a:t>international </a:t>
            </a:r>
            <a:r>
              <a:rPr lang="en-US" dirty="0" smtClean="0">
                <a:solidFill>
                  <a:schemeClr val="bg1"/>
                </a:solidFill>
              </a:rPr>
              <a:t>payments should be enabled.</a:t>
            </a:r>
            <a:endParaRPr lang="en-US" dirty="0">
              <a:solidFill>
                <a:schemeClr val="bg1"/>
              </a:solidFill>
            </a:endParaRPr>
          </a:p>
        </p:txBody>
      </p:sp>
      <p:pic>
        <p:nvPicPr>
          <p:cNvPr id="5122" name="Picture 2" descr="C:\Users\Admin\Downloads\azure\5.png"/>
          <p:cNvPicPr>
            <a:picLocks noChangeAspect="1" noChangeArrowheads="1"/>
          </p:cNvPicPr>
          <p:nvPr/>
        </p:nvPicPr>
        <p:blipFill>
          <a:blip r:embed="rId2" cstate="print"/>
          <a:srcRect/>
          <a:stretch>
            <a:fillRect/>
          </a:stretch>
        </p:blipFill>
        <p:spPr bwMode="auto">
          <a:xfrm>
            <a:off x="0" y="1134827"/>
            <a:ext cx="8305800" cy="5723173"/>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51</TotalTime>
  <Words>86</Words>
  <Application>Microsoft Office PowerPoint</Application>
  <PresentationFormat>On-screen Show (4:3)</PresentationFormat>
  <Paragraphs>32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Concourse</vt:lpstr>
      <vt:lpstr>Slide 1</vt:lpstr>
      <vt:lpstr>What is Microsoft Azure</vt:lpstr>
      <vt:lpstr>Steps to creae microsoft azure account</vt:lpstr>
      <vt:lpstr>Slide 4</vt:lpstr>
      <vt:lpstr>Slide 5</vt:lpstr>
      <vt:lpstr>Slide 6</vt:lpstr>
      <vt:lpstr>Slide 7</vt:lpstr>
      <vt:lpstr>Slide 8</vt:lpstr>
      <vt:lpstr>Slide 9</vt:lpstr>
      <vt:lpstr>Slide 10</vt:lpstr>
      <vt:lpstr>Slide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7</cp:revision>
  <dcterms:created xsi:type="dcterms:W3CDTF">2006-08-16T00:00:00Z</dcterms:created>
  <dcterms:modified xsi:type="dcterms:W3CDTF">2022-07-29T05:43:24Z</dcterms:modified>
</cp:coreProperties>
</file>