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6"/>
    <p:restoredTop sz="94703"/>
  </p:normalViewPr>
  <p:slideViewPr>
    <p:cSldViewPr snapToGrid="0">
      <p:cViewPr varScale="1">
        <p:scale>
          <a:sx n="123" d="100"/>
          <a:sy n="123" d="100"/>
        </p:scale>
        <p:origin x="22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CF2F9-25F4-6840-90C4-B346DD828CC9}" type="datetimeFigureOut">
              <a:rPr lang="en-UZ" smtClean="0"/>
              <a:t>10/03/25</a:t>
            </a:fld>
            <a:endParaRPr lang="en-U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EF672-8BBD-E54F-881E-ADFF7EABB345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395474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1EF672-8BBD-E54F-881E-ADFF7EABB345}" type="slidenum">
              <a:rPr lang="en-UZ" smtClean="0"/>
              <a:t>5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2545249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3/10/25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68A4-458F-DFCF-E2D2-4936EDB38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401" y="1836233"/>
            <a:ext cx="10572000" cy="991198"/>
          </a:xfrm>
        </p:spPr>
        <p:txBody>
          <a:bodyPr/>
          <a:lstStyle/>
          <a:p>
            <a:pPr algn="just"/>
            <a:r>
              <a:rPr lang="en-UZ" dirty="0"/>
              <a:t>+   -   /   *   //   **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73968-1A8B-7D97-3988-72C2BFA9B7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Z" dirty="0"/>
              <a:t>Do some math with two inputs you entered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C04F06-28A0-D645-083D-6984A3F2BCB9}"/>
              </a:ext>
            </a:extLst>
          </p:cNvPr>
          <p:cNvSpPr txBox="1">
            <a:spLocks/>
          </p:cNvSpPr>
          <p:nvPr/>
        </p:nvSpPr>
        <p:spPr>
          <a:xfrm>
            <a:off x="962401" y="3581400"/>
            <a:ext cx="10572000" cy="991198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Z"/>
              <a:t>SIMPLE PYTHON CALCULATOR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268553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8444-6BE2-BB23-F767-7C56EE524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Structure, how </a:t>
            </a:r>
            <a:r>
              <a:rPr lang="en-US" dirty="0"/>
              <a:t>I</a:t>
            </a:r>
            <a:r>
              <a:rPr lang="en-UZ" dirty="0"/>
              <a:t> made folders and files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6AF6913-9AEC-44F7-B075-BC12C279D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5277" y="1902542"/>
            <a:ext cx="7616723" cy="49554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0A36A-ECF9-9D5A-D660-EC814B2D3C7B}"/>
              </a:ext>
            </a:extLst>
          </p:cNvPr>
          <p:cNvSpPr txBox="1"/>
          <p:nvPr/>
        </p:nvSpPr>
        <p:spPr>
          <a:xfrm>
            <a:off x="312320" y="2562100"/>
            <a:ext cx="4162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Z" dirty="0"/>
              <a:t>I wanted to make it a simple python package</a:t>
            </a:r>
          </a:p>
          <a:p>
            <a:endParaRPr lang="en-UZ" dirty="0"/>
          </a:p>
          <a:p>
            <a:r>
              <a:rPr lang="en-US" dirty="0"/>
              <a:t>P</a:t>
            </a:r>
            <a:r>
              <a:rPr lang="en-UZ" dirty="0"/>
              <a:t>yproject.toml – app specifications</a:t>
            </a: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5CD4758C-9746-6F22-F25B-3B1B4BF3E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14" y="4566187"/>
            <a:ext cx="4162863" cy="2291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AF69BB-E58E-5EDD-5B93-C9BFC88BFC96}"/>
              </a:ext>
            </a:extLst>
          </p:cNvPr>
          <p:cNvSpPr txBox="1"/>
          <p:nvPr/>
        </p:nvSpPr>
        <p:spPr>
          <a:xfrm>
            <a:off x="312320" y="4273799"/>
            <a:ext cx="3228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sz="1600" dirty="0"/>
              <a:t>README.md – docs &amp; manuals</a:t>
            </a:r>
          </a:p>
          <a:p>
            <a:endParaRPr lang="en-UZ" sz="1600" dirty="0"/>
          </a:p>
        </p:txBody>
      </p:sp>
    </p:spTree>
    <p:extLst>
      <p:ext uri="{BB962C8B-B14F-4D97-AF65-F5344CB8AC3E}">
        <p14:creationId xmlns:p14="http://schemas.microsoft.com/office/powerpoint/2010/main" val="252997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7F2C-A374-194C-8FFD-D2F281CE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</a:t>
            </a:r>
            <a:endParaRPr lang="en-UZ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1C06C-5330-CC96-E981-126734486CF3}"/>
              </a:ext>
            </a:extLst>
          </p:cNvPr>
          <p:cNvSpPr txBox="1"/>
          <p:nvPr/>
        </p:nvSpPr>
        <p:spPr>
          <a:xfrm>
            <a:off x="4313816" y="11403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Z" dirty="0"/>
          </a:p>
        </p:txBody>
      </p:sp>
      <p:pic>
        <p:nvPicPr>
          <p:cNvPr id="14" name="Picture 13" descr="A black background with green and white text&#10;&#10;Description automatically generated">
            <a:extLst>
              <a:ext uri="{FF2B5EF4-FFF2-40B4-BE49-F238E27FC236}">
                <a16:creationId xmlns:a16="http://schemas.microsoft.com/office/drawing/2014/main" id="{DE93FA21-6A5F-BF36-455D-BCB1A4BC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04" y="2284846"/>
            <a:ext cx="6782796" cy="125424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4E6239-8E57-7B99-6D9D-028F2C7DA437}"/>
              </a:ext>
            </a:extLst>
          </p:cNvPr>
          <p:cNvCxnSpPr>
            <a:stCxn id="14" idx="3"/>
          </p:cNvCxnSpPr>
          <p:nvPr/>
        </p:nvCxnSpPr>
        <p:spPr>
          <a:xfrm flipV="1">
            <a:off x="7315200" y="2680854"/>
            <a:ext cx="706582" cy="25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86576A8-7EAD-9209-4BBB-678AA12C1A93}"/>
              </a:ext>
            </a:extLst>
          </p:cNvPr>
          <p:cNvSpPr txBox="1"/>
          <p:nvPr/>
        </p:nvSpPr>
        <p:spPr>
          <a:xfrm>
            <a:off x="532404" y="3761509"/>
            <a:ext cx="57743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Clean and understable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Prevent from accidental changes leading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Change at once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…</a:t>
            </a:r>
          </a:p>
          <a:p>
            <a:endParaRPr lang="en-UZ" dirty="0"/>
          </a:p>
        </p:txBody>
      </p:sp>
      <p:pic>
        <p:nvPicPr>
          <p:cNvPr id="22" name="Content Placeholder 2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93E05A-9A02-6370-497D-9C49B8E90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21782" y="2284846"/>
            <a:ext cx="3691722" cy="3636963"/>
          </a:xfrm>
        </p:spPr>
      </p:pic>
    </p:spTree>
    <p:extLst>
      <p:ext uri="{BB962C8B-B14F-4D97-AF65-F5344CB8AC3E}">
        <p14:creationId xmlns:p14="http://schemas.microsoft.com/office/powerpoint/2010/main" val="377638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B4AE-3EF7-9637-1089-F9DDFF27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Input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D14CDE-2159-9114-81DF-79703B2027F8}"/>
              </a:ext>
            </a:extLst>
          </p:cNvPr>
          <p:cNvSpPr txBox="1"/>
          <p:nvPr/>
        </p:nvSpPr>
        <p:spPr>
          <a:xfrm>
            <a:off x="418738" y="2691245"/>
            <a:ext cx="5548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Check first and second input is number or not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Use built-in String.isnumeric() method</a:t>
            </a:r>
          </a:p>
        </p:txBody>
      </p:sp>
      <p:pic>
        <p:nvPicPr>
          <p:cNvPr id="12" name="Picture 11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B92A7064-0CFA-4ACD-DAAA-F0A825E86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844" y="2183196"/>
            <a:ext cx="5057702" cy="411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40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0BE6-4885-0305-95F7-191D770A3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Z" dirty="0"/>
              <a:t>Logic </a:t>
            </a:r>
            <a:r>
              <a:rPr lang="en-UZ" dirty="0">
                <a:sym typeface="Wingdings" pitchFamily="2" charset="2"/>
              </a:rPr>
              <a:t></a:t>
            </a:r>
            <a:endParaRPr lang="en-UZ" dirty="0"/>
          </a:p>
        </p:txBody>
      </p:sp>
      <p:pic>
        <p:nvPicPr>
          <p:cNvPr id="7" name="Content Placeholder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785AF1FB-B697-F6E9-F685-9A071558EA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3109" y="2596573"/>
            <a:ext cx="6742438" cy="363696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D03638-B54D-BF31-2A49-750D3ECBBEBA}"/>
              </a:ext>
            </a:extLst>
          </p:cNvPr>
          <p:cNvSpPr txBox="1"/>
          <p:nvPr/>
        </p:nvSpPr>
        <p:spPr>
          <a:xfrm>
            <a:off x="457201" y="2815936"/>
            <a:ext cx="40836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Z" dirty="0"/>
              <a:t>built-in eval() function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 suitable message to user</a:t>
            </a: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restart app if validation fails</a:t>
            </a:r>
            <a:r>
              <a:rPr lang="en-UZ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result at the end</a:t>
            </a:r>
            <a:endParaRPr lang="en-UZ" dirty="0"/>
          </a:p>
        </p:txBody>
      </p:sp>
    </p:spTree>
    <p:extLst>
      <p:ext uri="{BB962C8B-B14F-4D97-AF65-F5344CB8AC3E}">
        <p14:creationId xmlns:p14="http://schemas.microsoft.com/office/powerpoint/2010/main" val="777082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89</TotalTime>
  <Words>104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Century Gothic</vt:lpstr>
      <vt:lpstr>Wingdings</vt:lpstr>
      <vt:lpstr>Wingdings 2</vt:lpstr>
      <vt:lpstr>Quotable</vt:lpstr>
      <vt:lpstr>+   -   /   *   //   **</vt:lpstr>
      <vt:lpstr>Structure, how I made folders and files</vt:lpstr>
      <vt:lpstr>Constants</vt:lpstr>
      <vt:lpstr>Input Validation</vt:lpstr>
      <vt:lpstr>Logic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유수프존</dc:creator>
  <cp:lastModifiedBy>유수프존</cp:lastModifiedBy>
  <cp:revision>3</cp:revision>
  <dcterms:created xsi:type="dcterms:W3CDTF">2025-03-04T22:12:24Z</dcterms:created>
  <dcterms:modified xsi:type="dcterms:W3CDTF">2025-03-10T07:02:22Z</dcterms:modified>
</cp:coreProperties>
</file>