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9" d="100"/>
          <a:sy n="119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C686-EEC0-C5DA-7C34-A1FA255CF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19325-3A61-6FDD-A2F9-4B010D98A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93A6-29AE-ED0E-73D6-61E4A778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A1555-D19D-1274-2073-EDCD707C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69C7-CD4B-75C3-8D47-7393DC2F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33485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F055-C1DC-8349-5B34-12E3949F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D8AE9-0A36-2700-C4AF-4C10F43A6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156F-8952-895A-25BB-E757B104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5888-644F-D41E-3C2A-CF2F2C9F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4D64-1D2E-B45B-7983-7370698C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0234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3D97B-CB9C-2426-9CD0-DD2FCFB4C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3444-CA3A-6FE6-54E2-447B48AA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A8D7-F476-17C1-4051-18626B5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99FD-7999-7FFC-98D7-9ECA11E0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4402-F7D8-8E76-671C-043C0B40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5384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9B0A-5A3E-9CF5-BC34-6184B75E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AFDE-6B8E-8DCF-DA02-89378825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FD811-98AD-3228-7B0D-325E86B7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3928-6C54-D44F-142D-D6EA2BBE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87E6-98BC-3DA1-1181-65EF6D7B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91883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FD87-6AC5-B8AD-5703-9D5546C0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CF8DC-83D8-9CD7-0219-5486E3EE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C727-1CA0-9C19-5102-68686786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0AA1F-BB6E-79AD-3EB7-4882EC65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B2293-97B7-68B4-F5E7-EF08A47C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60362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197A-0A0A-6592-A76D-9A644E8E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B03B-5EBF-A61E-46F9-1B16D399E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3AA11-8E4D-E7D5-6A1A-AC788612C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58F8F-1CF5-144D-69D9-4FF0CC85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ADA2-194A-B3F1-2494-FE95ACF4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91282-A989-5C9F-27B8-79F0D7AF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89630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F6AB-359F-D7B2-24DC-0811FCC7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B16C6-7B2A-FE55-15A7-7E10F0ED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23B83-3893-78FD-1CCF-28342762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BE3C5-C461-37E5-5B5C-1C9740ED0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1E157-8E48-C3FC-DC63-4E0DB85FE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6FD2-71BC-2D18-4A7E-D29B173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A29590-3014-2382-99DB-50C2E5E9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50ED-E107-FADD-C5E2-2ECF9078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20974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F807-8285-8E38-3F61-F2BFB536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3B419-3AB3-C684-4C0B-01C8BA8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E9907-7013-77FA-7A6C-1CB1D473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CF31-76FC-5E4D-FAEC-033989FE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5095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28B4-729B-93AE-1B7D-ED07E916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EADB6-591A-D7E7-5023-96208191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56761-41F1-1789-CB70-A2C87CAF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01887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CCCE-4392-7E52-F317-59AA4478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020F-9D07-5297-A675-7B8C49780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6B7E-33A0-9D2B-F26C-2B57940E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EFD2-3EA2-2AA4-FC6B-4D10DA4C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7DE1-A8CA-20E3-A641-E640850D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58B0-3ED8-32CA-969F-041ABA19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9188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E739-A693-AF9B-45EA-ED2D01F5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7F2B58-6398-E64D-A9BA-8F41BD1C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77B02-65D4-70C0-9F4E-FA83A7678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E6BE-1DAD-8479-D8CC-408B9012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9B5F2-29BA-D63D-D51A-0BFF02FA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4798D-9076-FE5A-0C1C-D48C70E8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06614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D4BF6-560B-AB3F-DC3E-CEC474CF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23AA-3C2F-BF80-BBE5-1324CAA1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24FA-CC2C-5381-49C1-D6F733F5F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34D37-F2B9-854C-A70F-DEA0472AD314}" type="datetimeFigureOut">
              <a:rPr lang="en-UZ" smtClean="0"/>
              <a:t>11/03/25</a:t>
            </a:fld>
            <a:endParaRPr lang="en-U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D97D1-86B1-92A0-5654-0FB43EB89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0467F-5F74-BB16-CD27-86301A91C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70FDD-6C2E-AC42-A80C-9F98147B76B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4621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6BC3-C572-B223-C91B-CA248ED51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24947"/>
          </a:xfrm>
        </p:spPr>
        <p:txBody>
          <a:bodyPr/>
          <a:lstStyle/>
          <a:p>
            <a:r>
              <a:rPr lang="en-UZ" dirty="0"/>
              <a:t>Library Management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2A3CA-1871-68C1-8820-D672DBF0B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07757"/>
              </p:ext>
            </p:extLst>
          </p:nvPr>
        </p:nvGraphicFramePr>
        <p:xfrm>
          <a:off x="203200" y="1117700"/>
          <a:ext cx="6756998" cy="3225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499">
                  <a:extLst>
                    <a:ext uri="{9D8B030D-6E8A-4147-A177-3AD203B41FA5}">
                      <a16:colId xmlns:a16="http://schemas.microsoft.com/office/drawing/2014/main" val="1135726951"/>
                    </a:ext>
                  </a:extLst>
                </a:gridCol>
                <a:gridCol w="3378499">
                  <a:extLst>
                    <a:ext uri="{9D8B030D-6E8A-4147-A177-3AD203B41FA5}">
                      <a16:colId xmlns:a16="http://schemas.microsoft.com/office/drawing/2014/main" val="3957040958"/>
                    </a:ext>
                  </a:extLst>
                </a:gridCol>
              </a:tblGrid>
              <a:tr h="510604">
                <a:tc>
                  <a:txBody>
                    <a:bodyPr/>
                    <a:lstStyle/>
                    <a:p>
                      <a:r>
                        <a:rPr lang="en-UZ" dirty="0"/>
                        <a:t>Functional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Non-functional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542856"/>
                  </a:ext>
                </a:extLst>
              </a:tr>
              <a:tr h="1252275">
                <a:tc>
                  <a:txBody>
                    <a:bodyPr/>
                    <a:lstStyle/>
                    <a:p>
                      <a:r>
                        <a:rPr lang="en-UZ" sz="1800" dirty="0"/>
                        <a:t>The user should be able to seach the books by its name, author,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Z" dirty="0"/>
                        <a:t>Any page load should take maximum 3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60034"/>
                  </a:ext>
                </a:extLst>
              </a:tr>
              <a:tr h="1385924">
                <a:tc>
                  <a:txBody>
                    <a:bodyPr/>
                    <a:lstStyle/>
                    <a:p>
                      <a:r>
                        <a:rPr lang="en-UZ" dirty="0"/>
                        <a:t>The user should be able to leave a comment on review section after completion of the book</a:t>
                      </a:r>
                    </a:p>
                    <a:p>
                      <a:endParaRPr lang="en-UZ" dirty="0"/>
                    </a:p>
                    <a:p>
                      <a:endParaRPr lang="en-U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2727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EA7600-2C45-4989-1415-787E8604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969652"/>
              </p:ext>
            </p:extLst>
          </p:nvPr>
        </p:nvGraphicFramePr>
        <p:xfrm>
          <a:off x="7281731" y="1117700"/>
          <a:ext cx="1582569" cy="151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569">
                  <a:extLst>
                    <a:ext uri="{9D8B030D-6E8A-4147-A177-3AD203B41FA5}">
                      <a16:colId xmlns:a16="http://schemas.microsoft.com/office/drawing/2014/main" val="3762741197"/>
                    </a:ext>
                  </a:extLst>
                </a:gridCol>
              </a:tblGrid>
              <a:tr h="379481">
                <a:tc>
                  <a:txBody>
                    <a:bodyPr/>
                    <a:lstStyle/>
                    <a:p>
                      <a:r>
                        <a:rPr lang="en-UZ" dirty="0"/>
                        <a:t>Yusufjon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1789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r>
                        <a:rPr lang="en-UZ" dirty="0"/>
                        <a:t>Lazizbek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09553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r>
                        <a:rPr lang="en-UZ" dirty="0"/>
                        <a:t>Asadbek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1997"/>
                  </a:ext>
                </a:extLst>
              </a:tr>
              <a:tr h="379481">
                <a:tc>
                  <a:txBody>
                    <a:bodyPr/>
                    <a:lstStyle/>
                    <a:p>
                      <a:r>
                        <a:rPr lang="en-UZ" dirty="0"/>
                        <a:t>Oyatyullo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165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03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Library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유수프존</dc:creator>
  <cp:lastModifiedBy>유수프존</cp:lastModifiedBy>
  <cp:revision>1</cp:revision>
  <dcterms:created xsi:type="dcterms:W3CDTF">2025-03-11T05:17:20Z</dcterms:created>
  <dcterms:modified xsi:type="dcterms:W3CDTF">2025-03-11T05:33:44Z</dcterms:modified>
</cp:coreProperties>
</file>