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3/18/25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E599-B941-BC07-EB29-F48B75B2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Age Categorization Program</a:t>
            </a:r>
            <a:endParaRPr lang="en-UZ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1451-F64A-8361-B71D-19B5C2583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2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60C3-DDD5-9DB4-C522-3753BE84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Requirtement gathering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5E2A-88C4-EF6C-F7F1-9C4AC6D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program should ask for the name of user</a:t>
            </a:r>
          </a:p>
          <a:p>
            <a:r>
              <a:rPr lang="en-US" sz="2800" dirty="0"/>
              <a:t>The program should ask for the age of user</a:t>
            </a:r>
          </a:p>
          <a:p>
            <a:r>
              <a:rPr lang="en-US" sz="2800" dirty="0"/>
              <a:t>The program should detect the age group of user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Z" sz="2400" dirty="0"/>
          </a:p>
        </p:txBody>
      </p:sp>
    </p:spTree>
    <p:extLst>
      <p:ext uri="{BB962C8B-B14F-4D97-AF65-F5344CB8AC3E}">
        <p14:creationId xmlns:p14="http://schemas.microsoft.com/office/powerpoint/2010/main" val="24197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E0A-26FF-B41D-2385-59F2AF73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Design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4E77-F160-506B-B3D4-F8140D24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95487" cy="4279392"/>
          </a:xfrm>
        </p:spPr>
        <p:txBody>
          <a:bodyPr/>
          <a:lstStyle/>
          <a:p>
            <a:pPr marL="0" indent="0">
              <a:buNone/>
            </a:pPr>
            <a:r>
              <a:rPr lang="en-UZ" dirty="0"/>
              <a:t>System Architecture</a:t>
            </a:r>
          </a:p>
          <a:p>
            <a:r>
              <a:rPr lang="en-UZ" dirty="0"/>
              <a:t>A function for categorizing age using </a:t>
            </a:r>
            <a:r>
              <a:rPr lang="en-UZ" dirty="0">
                <a:solidFill>
                  <a:srgbClr val="00B0F0"/>
                </a:solidFill>
              </a:rPr>
              <a:t>if</a:t>
            </a:r>
          </a:p>
          <a:p>
            <a:r>
              <a:rPr lang="en-UZ" dirty="0"/>
              <a:t>Using loop for asking next user’s name again  using </a:t>
            </a:r>
            <a:r>
              <a:rPr lang="en-UZ" dirty="0">
                <a:solidFill>
                  <a:srgbClr val="00B0F0"/>
                </a:solidFill>
              </a:rPr>
              <a:t>while</a:t>
            </a:r>
          </a:p>
          <a:p>
            <a:endParaRPr lang="en-UZ" dirty="0">
              <a:solidFill>
                <a:srgbClr val="00B0F0"/>
              </a:solidFill>
            </a:endParaRPr>
          </a:p>
        </p:txBody>
      </p:sp>
      <p:pic>
        <p:nvPicPr>
          <p:cNvPr id="1026" name="Picture 2" descr="Rewarding Strategies for Different Age Groups - Empactivo">
            <a:extLst>
              <a:ext uri="{FF2B5EF4-FFF2-40B4-BE49-F238E27FC236}">
                <a16:creationId xmlns:a16="http://schemas.microsoft.com/office/drawing/2014/main" id="{A26AF437-4797-31CF-7F08-B1AEC9E5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35" y="2093976"/>
            <a:ext cx="6014923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1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1995-2BB2-FD7D-0BE2-857EA837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IMPLEMENtation &amp;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7D77-E018-1E30-B0EC-7528480F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Z" dirty="0"/>
              <a:t>Action:  </a:t>
            </a:r>
          </a:p>
          <a:p>
            <a:r>
              <a:rPr lang="en-UZ" dirty="0"/>
              <a:t>(def detect_age(age) returning the age group)</a:t>
            </a:r>
          </a:p>
          <a:p>
            <a:r>
              <a:rPr lang="en-US" dirty="0"/>
              <a:t>Using while for multiple use</a:t>
            </a:r>
          </a:p>
          <a:p>
            <a:pPr marL="0" indent="0">
              <a:buNone/>
            </a:pPr>
            <a:endParaRPr lang="en-UZ" dirty="0"/>
          </a:p>
          <a:p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115915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0E8-F373-15FA-7802-C5F0E35E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BC3D7-5B8B-7FC5-5DC7-0FC742176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057209"/>
              </p:ext>
            </p:extLst>
          </p:nvPr>
        </p:nvGraphicFramePr>
        <p:xfrm>
          <a:off x="1069975" y="21209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07703659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134470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90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Test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Child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5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Adult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7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Negative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6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Z" dirty="0"/>
                        <a:t>Not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Error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9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6E5-B853-2028-EAE6-1548DCF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DEPLOYMENT &amp; MAINTANANCE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E242E-E4E7-ACAA-5E9A-734FE5C3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Z" dirty="0"/>
              <a:t>The script should be downloaded and  run on terminal </a:t>
            </a:r>
          </a:p>
          <a:p>
            <a:r>
              <a:rPr lang="en-UZ" dirty="0"/>
              <a:t>Age groups can be added in the future</a:t>
            </a:r>
          </a:p>
          <a:p>
            <a:r>
              <a:rPr lang="en-UZ" dirty="0"/>
              <a:t>Create </a:t>
            </a:r>
            <a:r>
              <a:rPr lang="en-UZ"/>
              <a:t>GUI version using </a:t>
            </a:r>
            <a:r>
              <a:rPr lang="en-UZ" dirty="0"/>
              <a:t>Tkinter</a:t>
            </a:r>
          </a:p>
          <a:p>
            <a:endParaRPr lang="en-UZ" dirty="0"/>
          </a:p>
          <a:p>
            <a:pPr marL="0" indent="0">
              <a:buNone/>
            </a:pP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315411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</TotalTime>
  <Words>129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Age Categorization Program</vt:lpstr>
      <vt:lpstr>Requirtement gathering &amp; analysis</vt:lpstr>
      <vt:lpstr>Design PHASE</vt:lpstr>
      <vt:lpstr>IMPLEMENtation &amp; coding</vt:lpstr>
      <vt:lpstr>TESTING</vt:lpstr>
      <vt:lpstr>DEPLOYMENT &amp; MAINTANANCE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유수프존</dc:creator>
  <cp:lastModifiedBy>유수프존</cp:lastModifiedBy>
  <cp:revision>1</cp:revision>
  <dcterms:created xsi:type="dcterms:W3CDTF">2025-03-18T04:23:02Z</dcterms:created>
  <dcterms:modified xsi:type="dcterms:W3CDTF">2025-03-18T05:06:21Z</dcterms:modified>
</cp:coreProperties>
</file>