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4"/>
  </p:sldMasterIdLst>
  <p:notesMasterIdLst>
    <p:notesMasterId r:id="rId12"/>
  </p:notesMasterIdLst>
  <p:handoutMasterIdLst>
    <p:handoutMasterId r:id="rId13"/>
  </p:handoutMasterIdLst>
  <p:sldIdLst>
    <p:sldId id="316" r:id="rId5"/>
    <p:sldId id="298" r:id="rId6"/>
    <p:sldId id="299" r:id="rId7"/>
    <p:sldId id="317" r:id="rId8"/>
    <p:sldId id="311" r:id="rId9"/>
    <p:sldId id="314" r:id="rId10"/>
    <p:sldId id="30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2" autoAdjust="0"/>
    <p:restoredTop sz="94694" autoAdjust="0"/>
  </p:normalViewPr>
  <p:slideViewPr>
    <p:cSldViewPr snapToGrid="0">
      <p:cViewPr varScale="1">
        <p:scale>
          <a:sx n="120" d="100"/>
          <a:sy n="120" d="100"/>
        </p:scale>
        <p:origin x="18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D5339C-519D-4230-BF0C-1BF09A2FE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82FE9-1227-454F-8FBE-5D49EEFEFD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3CD36-562E-4EEA-8B96-DB5FE3AB0DC1}" type="datetimeFigureOut">
              <a:rPr lang="en-US" smtClean="0"/>
              <a:t>4/8/25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515AC-387D-4DC2-8066-2F960E1511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55534-4B86-498E-A9D9-C98A3290DC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C5148-8ED6-434E-BA59-EF48324382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FA4AB-31E7-4D1C-A552-BCF9442B3075}" type="datetimeFigureOut">
              <a:rPr lang="en-US" smtClean="0"/>
              <a:t>4/8/25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33291-C0D9-4415-AEC4-F67D377A5A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33291-C0D9-4415-AEC4-F67D377A5A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9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33291-C0D9-4415-AEC4-F67D377A5A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40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33291-C0D9-4415-AEC4-F67D377A5A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68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33291-C0D9-4415-AEC4-F67D377A5A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68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33291-C0D9-4415-AEC4-F67D377A5A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5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2090" y="3429000"/>
            <a:ext cx="11248253" cy="2867150"/>
          </a:xfrm>
        </p:spPr>
        <p:txBody>
          <a:bodyPr lIns="0" tIns="0" rIns="0" bIns="0" anchor="b">
            <a:normAutofit/>
          </a:bodyPr>
          <a:lstStyle>
            <a:lvl1pPr algn="l">
              <a:defRPr sz="5400" b="1" cap="all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648715D-CF90-CB6D-3F19-8A8821D742E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7718792" cy="305211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0880" y="0"/>
            <a:ext cx="4481120" cy="30521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86C8A-25BA-AB6D-B983-79524ED03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710880" y="0"/>
            <a:ext cx="0" cy="3052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C78377-1C25-FF96-E2F0-FF8D4E04B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7912" y="3052119"/>
            <a:ext cx="12199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9538DC9E-C0A9-C3F4-B87B-C29DC4121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515" y="130630"/>
            <a:ext cx="1632857" cy="16328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DB97D6-9E01-9925-F264-8FF48BAAF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486400" cy="62939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0C95F-3A67-A423-F894-9AB9FB05D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6400" y="0"/>
            <a:ext cx="0" cy="63354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861708"/>
            <a:ext cx="4905375" cy="4601183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950368D9-A2DA-7D02-EB7C-3F509FB3B4F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959475" y="496888"/>
            <a:ext cx="5800725" cy="544195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8286E-179F-45D4-6382-A34BAA54FB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B3442-8929-B382-C800-713ECF8839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3ECD2B-104B-A8A6-CDAE-B909CA1F4FE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7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8067518" cy="22555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2624671"/>
            <a:ext cx="6752276" cy="3698851"/>
          </a:xfrm>
        </p:spPr>
        <p:txBody>
          <a:bodyPr lIns="0" tIns="0" rIns="0" bIns="0" anchor="b">
            <a:normAutofit/>
          </a:bodyPr>
          <a:lstStyle>
            <a:lvl1pPr algn="l">
              <a:defRPr sz="6600" b="1" cap="all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438223DB-ED2D-4922-1A61-D1763E8F33F8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7225666" y="-1"/>
            <a:ext cx="496633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F86E7AD-A6DA-E8DA-1CA0-615D3EDF9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822" y="237420"/>
            <a:ext cx="1714789" cy="17147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EBF3BED-A617-9382-262C-3792F4422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7209476" cy="6858000"/>
            <a:chOff x="0" y="0"/>
            <a:chExt cx="7209476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C7B291-128E-2693-8391-5F74B90EAF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271831"/>
              <a:ext cx="72094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9473A90-D726-F334-C514-4BFD393396F0}"/>
                </a:ext>
              </a:extLst>
            </p:cNvPr>
            <p:cNvCxnSpPr>
              <a:cxnSpLocks/>
            </p:cNvCxnSpPr>
            <p:nvPr/>
          </p:nvCxnSpPr>
          <p:spPr>
            <a:xfrm>
              <a:off x="7209476" y="0"/>
              <a:ext cx="0" cy="685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9925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3FC323-9010-7680-1410-DB6EA920C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627418"/>
            <a:ext cx="4481120" cy="3684153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24AF9-4FF9-5ED5-5A0C-44939D25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627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D9B86B-8693-3D1A-3E1F-4A28D927D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262743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47120" cy="1744133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9220E1-3B64-C03C-3D28-6308954E1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80560" y="2627419"/>
            <a:ext cx="0" cy="36761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017520"/>
            <a:ext cx="3676907" cy="290470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320040" indent="0">
              <a:buNone/>
              <a:defRPr sz="2000"/>
            </a:lvl2pPr>
            <a:lvl3pPr marL="777240" indent="0">
              <a:buNone/>
              <a:defRPr sz="1800"/>
            </a:lvl3pPr>
            <a:lvl4pPr marL="1234440" indent="0">
              <a:buNone/>
              <a:defRPr sz="1600"/>
            </a:lvl4pPr>
            <a:lvl5pPr marL="1691640" indent="0">
              <a:buNone/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27014" y="3017520"/>
            <a:ext cx="6877306" cy="2941535"/>
          </a:xfrm>
        </p:spPr>
        <p:txBody>
          <a:bodyPr/>
          <a:lstStyle>
            <a:lvl1pPr marL="512064" indent="-512064">
              <a:spcBef>
                <a:spcPts val="1200"/>
              </a:spcBef>
              <a:buFont typeface="+mj-lt"/>
              <a:buAutoNum type="arabicPeriod"/>
              <a:defRPr sz="2000"/>
            </a:lvl1pPr>
            <a:lvl2pPr>
              <a:spcBef>
                <a:spcPts val="1200"/>
              </a:spcBef>
              <a:buFont typeface="+mj-lt"/>
              <a:buAutoNum type="arabicPeriod"/>
              <a:defRPr sz="1800"/>
            </a:lvl2pPr>
            <a:lvl3pPr>
              <a:spcBef>
                <a:spcPts val="1200"/>
              </a:spcBef>
              <a:buFont typeface="+mj-lt"/>
              <a:buAutoNum type="arabicPeriod"/>
              <a:defRPr sz="1600"/>
            </a:lvl3pPr>
            <a:lvl4pPr>
              <a:spcBef>
                <a:spcPts val="1200"/>
              </a:spcBef>
              <a:buFont typeface="+mj-lt"/>
              <a:buAutoNum type="arabicPeriod"/>
              <a:defRPr sz="1400"/>
            </a:lvl4pPr>
            <a:lvl5pPr>
              <a:spcBef>
                <a:spcPts val="1200"/>
              </a:spcBef>
              <a:buFont typeface="+mj-lt"/>
              <a:buAutoNum type="arabicPeriod"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E5A97F5-72BE-304B-3F33-2C9D1FC7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38817E4-6566-D0FB-CB15-D8609FF97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C561681-D81E-033B-0C77-D80162AA15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24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" y="3429000"/>
            <a:ext cx="11402907" cy="2004514"/>
          </a:xfrm>
        </p:spPr>
        <p:txBody>
          <a:bodyPr lIns="0" tIns="0" rIns="0" bIns="0" anchor="b">
            <a:normAutofit/>
          </a:bodyPr>
          <a:lstStyle>
            <a:lvl1pPr algn="l">
              <a:defRPr sz="5400" b="1" cap="all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5559552"/>
            <a:ext cx="11402907" cy="91440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2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648715D-CF90-CB6D-3F19-8A8821D742E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473208" y="0"/>
            <a:ext cx="7718792" cy="305211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481120" cy="3052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86C8A-25BA-AB6D-B983-79524ED03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80560" y="0"/>
            <a:ext cx="0" cy="30521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C78377-1C25-FF96-E2F0-FF8D4E04B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7912" y="3052119"/>
            <a:ext cx="12199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9538DC9E-C0A9-C3F4-B87B-C29DC4121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64" y="130630"/>
            <a:ext cx="1632857" cy="16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91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F64A7-F6D9-7825-3E9E-6C03E040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1B8D28-5193-F2A8-F3CE-926E662BB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E739A-E696-37FB-EA53-D0B80C503D4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8EFBE8-6AFC-9FD7-6155-85DD2A9DF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126480" cy="62939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199"/>
            <a:ext cx="5160158" cy="3474720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83680" y="457200"/>
            <a:ext cx="5212080" cy="5486400"/>
          </a:xfrm>
        </p:spPr>
        <p:txBody>
          <a:bodyPr anchor="ctr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2BAF5D-3A7D-BA27-EAC6-CCA763784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21960" y="0"/>
            <a:ext cx="0" cy="63354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56159F11-BB39-71F0-9B4E-6D84D3F6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416" y="4464626"/>
            <a:ext cx="1632857" cy="16328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41C3F-BE99-2BD9-1E6D-A913A273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F1A5C-82F9-BC47-C11E-11E225549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A67A8-6EC5-CEEE-C3F1-C842D5BA40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4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461F2C-B8C4-AB7D-CC7D-4A6F57DBE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7710879" cy="43809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9275" y="365759"/>
            <a:ext cx="6990772" cy="3567413"/>
          </a:xfrm>
        </p:spPr>
        <p:txBody>
          <a:bodyPr lIns="0" tIns="0" rIns="0" bIns="0" anchor="ctr" anchorCtr="0">
            <a:normAutofit/>
          </a:bodyPr>
          <a:lstStyle>
            <a:lvl1pPr algn="l">
              <a:defRPr sz="5400" b="1" cap="all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275" y="4746732"/>
            <a:ext cx="6990772" cy="1727220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32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0880" y="0"/>
            <a:ext cx="4481120" cy="6858000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386C8A-25BA-AB6D-B983-79524ED03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710880" y="0"/>
            <a:ext cx="0" cy="6858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C78377-1C25-FF96-E2F0-FF8D4E04B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7914" y="4380978"/>
            <a:ext cx="77187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9538DC9E-C0A9-C3F4-B87B-C29DC4121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515" y="130630"/>
            <a:ext cx="1632857" cy="16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6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Left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8EFBE8-6AFC-9FD7-6155-85DD2A9DF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21960" y="0"/>
            <a:ext cx="6070040" cy="62939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55664" y="1987296"/>
            <a:ext cx="5303520" cy="3956303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5212080" cy="5486400"/>
          </a:xfrm>
        </p:spPr>
        <p:txBody>
          <a:bodyPr anchor="ctr" anchorCtr="0">
            <a:normAutofit/>
          </a:bodyPr>
          <a:lstStyle>
            <a:lvl1pPr marL="36576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2BAF5D-3A7D-BA27-EAC6-CCA763784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21960" y="0"/>
            <a:ext cx="0" cy="63354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56159F11-BB39-71F0-9B4E-6D84D3F6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8519" y="128016"/>
            <a:ext cx="1632857" cy="16328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1DB3-459F-7003-4627-BF87F70C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E29DA-F126-F0E0-A16B-D66A997EFC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EDE6D-125A-5F43-B354-57C4357F23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7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4482" y="1"/>
            <a:ext cx="8067518" cy="22555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11048" y="2624672"/>
            <a:ext cx="7304896" cy="2808842"/>
          </a:xfrm>
        </p:spPr>
        <p:txBody>
          <a:bodyPr lIns="0" tIns="0" rIns="0" bIns="0" anchor="b">
            <a:normAutofit/>
          </a:bodyPr>
          <a:lstStyle>
            <a:lvl1pPr algn="l">
              <a:defRPr sz="5400" b="1" cap="all" spc="-1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1048" y="5559552"/>
            <a:ext cx="7304896" cy="9144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32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438223DB-ED2D-4922-1A61-D1763E8F33F8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0" y="-1"/>
            <a:ext cx="41148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F86E7AD-A6DA-E8DA-1CA0-615D3EDF9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3301" y="237420"/>
            <a:ext cx="1714789" cy="171478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A50057D-192D-7614-DE77-877F2980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4114800" y="0"/>
            <a:ext cx="8077200" cy="6858000"/>
            <a:chOff x="-7912" y="0"/>
            <a:chExt cx="8077200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C7B291-128E-2693-8391-5F74B90EAFF0}"/>
                </a:ext>
              </a:extLst>
            </p:cNvPr>
            <p:cNvCxnSpPr>
              <a:cxnSpLocks/>
            </p:cNvCxnSpPr>
            <p:nvPr/>
          </p:nvCxnSpPr>
          <p:spPr>
            <a:xfrm>
              <a:off x="-7912" y="2271831"/>
              <a:ext cx="807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9473A90-D726-F334-C514-4BFD393396F0}"/>
                </a:ext>
              </a:extLst>
            </p:cNvPr>
            <p:cNvCxnSpPr>
              <a:cxnSpLocks/>
            </p:cNvCxnSpPr>
            <p:nvPr/>
          </p:nvCxnSpPr>
          <p:spPr>
            <a:xfrm>
              <a:off x="8064448" y="0"/>
              <a:ext cx="0" cy="685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376BE9D-8163-4EDD-FB8D-57ABEDF1640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0A75B7-8212-3C24-45FF-DB1B86CA1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D4ECEB7-E688-FB9D-4582-AA6629363FC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5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124AF9-4FF9-5ED5-5A0C-44939D25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627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D9B86B-8693-3D1A-3E1F-4A28D927D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262743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8299" y="94744"/>
            <a:ext cx="11277599" cy="1598801"/>
          </a:xfrm>
        </p:spPr>
        <p:txBody>
          <a:bodyPr lIns="0"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6594D94-A182-447B-C136-E74107714017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78299" y="1745510"/>
            <a:ext cx="11277598" cy="760012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3200" b="1" cap="none" spc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8" y="3098787"/>
            <a:ext cx="3474720" cy="2888837"/>
          </a:xfrm>
        </p:spPr>
        <p:txBody>
          <a:bodyPr anchor="t">
            <a:normAutofit/>
          </a:bodyPr>
          <a:lstStyle>
            <a:lvl1pPr marL="365760">
              <a:spcBef>
                <a:spcPts val="1200"/>
              </a:spcBef>
              <a:defRPr sz="24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600"/>
            </a:lvl4pPr>
            <a:lvl5pPr>
              <a:spcBef>
                <a:spcPts val="1200"/>
              </a:spcBef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02479" y="2895588"/>
            <a:ext cx="7132319" cy="30937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D99107C-ACBB-B2EC-7BA2-379A7629875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5C61AD-5721-984D-30B8-A8630402C80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981CB5D-3815-55BB-FB26-D4008DC5A24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2034" y="3052120"/>
            <a:ext cx="6289965" cy="3253430"/>
          </a:xfr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txBody>
          <a:bodyPr lIns="365760" tIns="365760" rIns="731520" bIns="365760" anchor="t" anchorCtr="0">
            <a:normAutofit/>
          </a:bodyPr>
          <a:lstStyle>
            <a:lvl1pPr>
              <a:defRPr sz="4400" b="1" cap="all" spc="1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5CEDBA-D9EA-C2F0-5536-B641BBC22EC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546735" y="333375"/>
            <a:ext cx="4882508" cy="5562600"/>
          </a:xfrm>
        </p:spPr>
        <p:txBody>
          <a:bodyPr lIns="0" tIns="182880" rIns="0" bIns="0" anchor="t" anchorCtr="0"/>
          <a:lstStyle>
            <a:lvl1pPr marL="347472" indent="-347472"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4A16C55-05EC-CCE4-5E62-C7144FF11C59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902034" y="0"/>
            <a:ext cx="6289965" cy="305211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5A9568-4711-EE5C-16E4-A05395C55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90159" y="0"/>
            <a:ext cx="0" cy="63035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006F4B-B2C9-03FF-DD47-51B22950E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02034" y="3052119"/>
            <a:ext cx="62899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88F6C5A-20C2-9742-B88C-AC77E3FB4A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C68071B-6F8E-D847-A16E-A2C261AD713C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DE8FC8C-29C9-CDDD-BECE-0D82FB1CCB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A30DE-9012-9A95-68F1-0BEA8D0495C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DB97D6-9E01-9925-F264-8FF48BAAF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486400" cy="62939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0C95F-3A67-A423-F894-9AB9FB05D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6400" y="0"/>
            <a:ext cx="0" cy="63354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861708"/>
            <a:ext cx="4905375" cy="4601183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82FA23-189E-3A07-3878-34E4D3262D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815014" y="425987"/>
            <a:ext cx="5995987" cy="2865437"/>
          </a:xfrm>
        </p:spPr>
        <p:txBody>
          <a:bodyPr anchor="t"/>
          <a:lstStyle>
            <a:lvl1pPr marL="0" indent="0">
              <a:spcBef>
                <a:spcPts val="1200"/>
              </a:spcBef>
              <a:buNone/>
              <a:defRPr/>
            </a:lvl1pPr>
            <a:lvl2pPr marL="320040" indent="0">
              <a:spcBef>
                <a:spcPts val="1200"/>
              </a:spcBef>
              <a:buNone/>
              <a:defRPr/>
            </a:lvl2pPr>
            <a:lvl3pPr marL="777240" indent="0">
              <a:spcBef>
                <a:spcPts val="1200"/>
              </a:spcBef>
              <a:buNone/>
              <a:defRPr/>
            </a:lvl3pPr>
            <a:lvl4pPr marL="1234440" indent="0">
              <a:spcBef>
                <a:spcPts val="1200"/>
              </a:spcBef>
              <a:buNone/>
              <a:defRPr/>
            </a:lvl4pPr>
            <a:lvl5pPr marL="1691640" indent="0">
              <a:spcBef>
                <a:spcPts val="120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4C5DD340-18CD-CAB1-9B81-7783E42DEA6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815014" y="3325638"/>
            <a:ext cx="5995987" cy="2865437"/>
          </a:xfrm>
        </p:spPr>
        <p:txBody>
          <a:bodyPr anchor="t"/>
          <a:lstStyle>
            <a:lvl1pPr marL="0" indent="0">
              <a:spcBef>
                <a:spcPts val="1200"/>
              </a:spcBef>
              <a:buNone/>
              <a:defRPr/>
            </a:lvl1pPr>
            <a:lvl2pPr marL="320040" indent="0">
              <a:spcBef>
                <a:spcPts val="1200"/>
              </a:spcBef>
              <a:buNone/>
              <a:defRPr/>
            </a:lvl2pPr>
            <a:lvl3pPr marL="777240" indent="0">
              <a:spcBef>
                <a:spcPts val="1200"/>
              </a:spcBef>
              <a:buNone/>
              <a:defRPr/>
            </a:lvl3pPr>
            <a:lvl4pPr marL="1234440" indent="0">
              <a:spcBef>
                <a:spcPts val="1200"/>
              </a:spcBef>
              <a:buNone/>
              <a:defRPr/>
            </a:lvl4pPr>
            <a:lvl5pPr marL="1691640" indent="0">
              <a:spcBef>
                <a:spcPts val="120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F97C1-BC1A-8E7F-06B2-06E74411A0C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5AF57-863F-4113-A646-51D8F79ED6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0823C57-8E95-7243-AAA0-BB9DA46225A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+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3FC323-9010-7680-1410-DB6EA920C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10880" y="2627418"/>
            <a:ext cx="4481120" cy="3684153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24AF9-4FF9-5ED5-5A0C-44939D25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6274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D9B86B-8693-3D1A-3E1F-4A28D927D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262743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6885432" cy="1744133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9220E1-3B64-C03C-3D28-6308954E1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699872" y="2627419"/>
            <a:ext cx="0" cy="36761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084618"/>
            <a:ext cx="6885432" cy="29047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38160" y="2910624"/>
            <a:ext cx="3566160" cy="2941535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9DD837A-8B20-88C9-F0FC-FDE65493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9B86729-0E29-8DE7-2987-2F9BAC2B79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C444644-FCDD-F5C3-9A7A-CCED6173D1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0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E1D1BF-BD16-5852-A4EE-F83BDE9AB9F0}"/>
              </a:ext>
            </a:extLst>
          </p:cNvPr>
          <p:cNvSpPr/>
          <p:nvPr userDrawn="1"/>
        </p:nvSpPr>
        <p:spPr>
          <a:xfrm>
            <a:off x="0" y="6303548"/>
            <a:ext cx="12192000" cy="554452"/>
          </a:xfrm>
          <a:prstGeom prst="rect">
            <a:avLst/>
          </a:prstGeom>
          <a:solidFill>
            <a:schemeClr val="accent3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6336" y="864108"/>
            <a:ext cx="4960564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2036" y="864108"/>
            <a:ext cx="5282432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776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 b="1" cap="all" baseline="0">
                <a:solidFill>
                  <a:schemeClr val="tx1"/>
                </a:solidFill>
              </a:defRPr>
            </a:lvl1pPr>
          </a:lstStyle>
          <a:p>
            <a:fld id="{AD2C5060-8972-B347-8CC0-8F188177843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851" y="637769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 b="1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6D5B42-D3C3-05EC-3707-2420805FFAE1}"/>
              </a:ext>
            </a:extLst>
          </p:cNvPr>
          <p:cNvCxnSpPr>
            <a:cxnSpLocks/>
          </p:cNvCxnSpPr>
          <p:nvPr userDrawn="1"/>
        </p:nvCxnSpPr>
        <p:spPr>
          <a:xfrm>
            <a:off x="0" y="6323527"/>
            <a:ext cx="12199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8A2D-988B-6505-61D1-4DD3E1F72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776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lang="en-US" sz="1200" b="1" cap="all" baseline="0" dirty="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67" r:id="rId2"/>
    <p:sldLayoutId id="2147483874" r:id="rId3"/>
    <p:sldLayoutId id="2147483875" r:id="rId4"/>
    <p:sldLayoutId id="2147483853" r:id="rId5"/>
    <p:sldLayoutId id="2147483844" r:id="rId6"/>
    <p:sldLayoutId id="2147483852" r:id="rId7"/>
    <p:sldLayoutId id="2147483881" r:id="rId8"/>
    <p:sldLayoutId id="2147483877" r:id="rId9"/>
    <p:sldLayoutId id="2147483882" r:id="rId10"/>
    <p:sldLayoutId id="2147483878" r:id="rId11"/>
    <p:sldLayoutId id="2147483879" r:id="rId12"/>
    <p:sldLayoutId id="2147483876" r:id="rId13"/>
    <p:sldLayoutId id="2147483847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36576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Clr>
          <a:schemeClr val="accent4"/>
        </a:buClr>
        <a:buSzPct val="150000"/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365760" algn="l" defTabSz="914400" rtl="0" eaLnBrk="1" latinLnBrk="0" hangingPunct="1">
        <a:lnSpc>
          <a:spcPct val="90000"/>
        </a:lnSpc>
        <a:spcBef>
          <a:spcPts val="250"/>
        </a:spcBef>
        <a:spcAft>
          <a:spcPts val="1200"/>
        </a:spcAft>
        <a:buClr>
          <a:schemeClr val="accent4"/>
        </a:buClr>
        <a:buSzPct val="150000"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lnSpc>
          <a:spcPct val="90000"/>
        </a:lnSpc>
        <a:spcBef>
          <a:spcPts val="250"/>
        </a:spcBef>
        <a:spcAft>
          <a:spcPts val="1200"/>
        </a:spcAft>
        <a:buClr>
          <a:schemeClr val="accent4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65760" algn="l" defTabSz="914400" rtl="0" eaLnBrk="1" latinLnBrk="0" hangingPunct="1">
        <a:lnSpc>
          <a:spcPct val="90000"/>
        </a:lnSpc>
        <a:spcBef>
          <a:spcPts val="250"/>
        </a:spcBef>
        <a:spcAft>
          <a:spcPts val="1200"/>
        </a:spcAft>
        <a:buClr>
          <a:schemeClr val="accent4"/>
        </a:buClr>
        <a:buSzPct val="150000"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365760" algn="l" defTabSz="914400" rtl="0" eaLnBrk="1" latinLnBrk="0" hangingPunct="1">
        <a:lnSpc>
          <a:spcPct val="90000"/>
        </a:lnSpc>
        <a:spcBef>
          <a:spcPts val="250"/>
        </a:spcBef>
        <a:spcAft>
          <a:spcPts val="1200"/>
        </a:spcAft>
        <a:buClr>
          <a:schemeClr val="accent4"/>
        </a:buClr>
        <a:buSzPct val="150000"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B49AE0-2581-DF9C-5621-E84FD439A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3429000"/>
            <a:ext cx="11402907" cy="2004514"/>
          </a:xfrm>
        </p:spPr>
        <p:txBody>
          <a:bodyPr anchor="b">
            <a:normAutofit/>
          </a:bodyPr>
          <a:lstStyle/>
          <a:p>
            <a:r>
              <a:rPr lang="en-US" dirty="0"/>
              <a:t>WATERFALL MODEL for </a:t>
            </a:r>
            <a:br>
              <a:rPr lang="en-US" dirty="0"/>
            </a:br>
            <a:r>
              <a:rPr lang="en-US" dirty="0"/>
              <a:t>PASSWORD GENERATOR</a:t>
            </a:r>
          </a:p>
        </p:txBody>
      </p:sp>
      <p:sp>
        <p:nvSpPr>
          <p:cNvPr id="1031" name="Subtitle 2">
            <a:extLst>
              <a:ext uri="{FF2B5EF4-FFF2-40B4-BE49-F238E27FC236}">
                <a16:creationId xmlns:a16="http://schemas.microsoft.com/office/drawing/2014/main" id="{63FE8548-2B0B-7731-208D-0451EC8A4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559552"/>
            <a:ext cx="11402907" cy="914400"/>
          </a:xfrm>
        </p:spPr>
        <p:txBody>
          <a:bodyPr/>
          <a:lstStyle/>
          <a:p>
            <a:r>
              <a:rPr lang="en-US" sz="2400" dirty="0"/>
              <a:t>ID: 202438404 </a:t>
            </a:r>
          </a:p>
          <a:p>
            <a:r>
              <a:rPr lang="en-US" sz="2400" dirty="0"/>
              <a:t>AKHMEDOV YUSUFJON MAKHAMMAD UGLI</a:t>
            </a:r>
          </a:p>
        </p:txBody>
      </p:sp>
      <p:pic>
        <p:nvPicPr>
          <p:cNvPr id="1026" name="Picture 2" descr="6 Best Password Managers (2025), Tested and Reviewed | WIRED">
            <a:extLst>
              <a:ext uri="{FF2B5EF4-FFF2-40B4-BE49-F238E27FC236}">
                <a16:creationId xmlns:a16="http://schemas.microsoft.com/office/drawing/2014/main" id="{CB2C41F0-9667-CAA4-C0F7-9130EE00D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8" b="10246"/>
          <a:stretch/>
        </p:blipFill>
        <p:spPr bwMode="auto">
          <a:xfrm>
            <a:off x="4473208" y="10"/>
            <a:ext cx="7718792" cy="3052109"/>
          </a:xfrm>
          <a:prstGeom prst="rect">
            <a:avLst/>
          </a:prstGeom>
          <a:solidFill>
            <a:srgbClr val="FFFFFF"/>
          </a:solidFill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02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AD5F-A850-344C-53E6-AF18D59A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275" y="365759"/>
            <a:ext cx="6990772" cy="3567413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F00F3-2643-C3FA-086C-86102C385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275" y="4746732"/>
            <a:ext cx="6990772" cy="1727220"/>
          </a:xfrm>
        </p:spPr>
        <p:txBody>
          <a:bodyPr anchor="ctr" anchorCtr="0"/>
          <a:lstStyle/>
          <a:p>
            <a:r>
              <a:rPr lang="en-US" dirty="0"/>
              <a:t>Generate secure, random passwords with configurable character types.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EFE7E-BFA1-0235-8A28-63D29361043D}"/>
              </a:ext>
            </a:extLst>
          </p:cNvPr>
          <p:cNvSpPr txBox="1"/>
          <p:nvPr/>
        </p:nvSpPr>
        <p:spPr>
          <a:xfrm>
            <a:off x="8059478" y="2052084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Z" b="1" dirty="0"/>
              <a:t>Password should be created including </a:t>
            </a:r>
          </a:p>
          <a:p>
            <a:r>
              <a:rPr lang="en-US" b="1" dirty="0"/>
              <a:t>these components: </a:t>
            </a:r>
            <a:endParaRPr lang="en-UZ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E4BB9-5A82-9528-B299-463035E9305D}"/>
              </a:ext>
            </a:extLst>
          </p:cNvPr>
          <p:cNvSpPr txBox="1"/>
          <p:nvPr/>
        </p:nvSpPr>
        <p:spPr>
          <a:xfrm>
            <a:off x="8272130" y="3211033"/>
            <a:ext cx="149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Z" dirty="0"/>
              <a:t>Uppercase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Z" dirty="0"/>
              <a:t>Lowercase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Z" dirty="0"/>
              <a:t>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Z" dirty="0"/>
              <a:t>Symbols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4D440-6A3F-51A8-EC51-FAA1D6472657}"/>
              </a:ext>
            </a:extLst>
          </p:cNvPr>
          <p:cNvSpPr txBox="1"/>
          <p:nvPr/>
        </p:nvSpPr>
        <p:spPr>
          <a:xfrm>
            <a:off x="8111940" y="5599289"/>
            <a:ext cx="3859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 validation is required to enforce constraints.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36451-26FD-746E-55F0-507FC3FF2286}"/>
              </a:ext>
            </a:extLst>
          </p:cNvPr>
          <p:cNvSpPr txBox="1"/>
          <p:nvPr/>
        </p:nvSpPr>
        <p:spPr>
          <a:xfrm>
            <a:off x="8099643" y="4712938"/>
            <a:ext cx="3859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character type must be configurable within the range of 1 to 4</a:t>
            </a:r>
          </a:p>
        </p:txBody>
      </p:sp>
    </p:spTree>
    <p:extLst>
      <p:ext uri="{BB962C8B-B14F-4D97-AF65-F5344CB8AC3E}">
        <p14:creationId xmlns:p14="http://schemas.microsoft.com/office/powerpoint/2010/main" val="149180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062DF9-2D34-E2B6-1C0E-EFF58CD1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664" y="1987296"/>
            <a:ext cx="5303520" cy="3956303"/>
          </a:xfrm>
        </p:spPr>
        <p:txBody>
          <a:bodyPr lIns="0" tIns="0" rIns="0" bIns="0">
            <a:normAutofit/>
          </a:bodyPr>
          <a:lstStyle/>
          <a:p>
            <a:r>
              <a:rPr lang="en-US" b="1" dirty="0"/>
              <a:t>Design of system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4E4E21-AEF2-FE1B-8D36-6B806AF96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212080" cy="5486400"/>
          </a:xfrm>
        </p:spPr>
        <p:txBody>
          <a:bodyPr lIns="0" tIns="0" rIns="0" bIns="0">
            <a:normAutofit/>
          </a:bodyPr>
          <a:lstStyle/>
          <a:p>
            <a:r>
              <a:rPr lang="en-US" dirty="0"/>
              <a:t>Python &gt;=3.10 programming language</a:t>
            </a:r>
          </a:p>
          <a:p>
            <a:r>
              <a:rPr lang="en-US" dirty="0" err="1"/>
              <a:t>Pydantic</a:t>
            </a:r>
            <a:r>
              <a:rPr lang="en-US" dirty="0"/>
              <a:t> Library to handle data validation.</a:t>
            </a:r>
          </a:p>
          <a:p>
            <a:r>
              <a:rPr lang="en-US" dirty="0" err="1"/>
              <a:t>PasswordGenerator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259046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2EF8-7568-306A-D8F0-BC583FB40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1048" y="2624672"/>
            <a:ext cx="7304896" cy="2808842"/>
          </a:xfrm>
        </p:spPr>
        <p:txBody>
          <a:bodyPr>
            <a:normAutofit/>
          </a:bodyPr>
          <a:lstStyle/>
          <a:p>
            <a:r>
              <a:rPr lang="en-US" sz="4400" dirty="0"/>
              <a:t>Implementation/coding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50263-B201-FDD7-2021-24940C9AC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1048" y="5559552"/>
            <a:ext cx="7304896" cy="914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364F066-F85F-5DBA-BAEF-B6E881695556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l="12027" r="120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007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99" y="94744"/>
            <a:ext cx="11277599" cy="1598801"/>
          </a:xfrm>
          <a:noFill/>
        </p:spPr>
        <p:txBody>
          <a:bodyPr lIns="0" tIns="0" rIns="0" bIns="0" anchor="b" anchorCtr="0">
            <a:no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3C0298-8C6F-0F9B-1F91-5253873E2A2B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478299" y="1745510"/>
            <a:ext cx="11277598" cy="760012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Unittest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7" y="3098787"/>
            <a:ext cx="8222345" cy="288883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Checking password length on output</a:t>
            </a:r>
          </a:p>
          <a:p>
            <a:r>
              <a:rPr lang="en-US" dirty="0"/>
              <a:t>Character count testing</a:t>
            </a:r>
          </a:p>
          <a:p>
            <a:r>
              <a:rPr lang="en-US" dirty="0"/>
              <a:t>Error case testing</a:t>
            </a:r>
          </a:p>
        </p:txBody>
      </p:sp>
    </p:spTree>
    <p:extLst>
      <p:ext uri="{BB962C8B-B14F-4D97-AF65-F5344CB8AC3E}">
        <p14:creationId xmlns:p14="http://schemas.microsoft.com/office/powerpoint/2010/main" val="67546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772A-5143-30B4-732C-CFF02AAA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861708"/>
            <a:ext cx="4905375" cy="4601183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E4CD-6A3C-1BF8-D406-8753E91D3D5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00075" y="2371745"/>
            <a:ext cx="5995987" cy="435721"/>
          </a:xfrm>
        </p:spPr>
        <p:txBody>
          <a:bodyPr/>
          <a:lstStyle/>
          <a:p>
            <a:r>
              <a:rPr lang="en-US" dirty="0"/>
              <a:t>Uploading project to GitHub to public repo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BCB20-8E57-9C82-B682-F81489943C52}"/>
              </a:ext>
            </a:extLst>
          </p:cNvPr>
          <p:cNvSpPr txBox="1"/>
          <p:nvPr/>
        </p:nvSpPr>
        <p:spPr>
          <a:xfrm>
            <a:off x="5900076" y="2934587"/>
            <a:ext cx="5402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/yusufjonc07/</a:t>
            </a:r>
            <a:r>
              <a:rPr lang="en-US" sz="1400" dirty="0" err="1"/>
              <a:t>CourseAssignments</a:t>
            </a:r>
            <a:r>
              <a:rPr lang="en-US" sz="1400" dirty="0"/>
              <a:t>/tree/ddf5041b054b572268af880454b5e69174b1ee04/software-engineering/4.%20Testing%2C%20Rad%20Model/</a:t>
            </a:r>
            <a:r>
              <a:rPr lang="en-US" sz="1400" dirty="0" err="1"/>
              <a:t>PasswordGenerator</a:t>
            </a:r>
            <a:endParaRPr lang="en-US" sz="1400" dirty="0"/>
          </a:p>
          <a:p>
            <a:endParaRPr lang="en-UZ" sz="1400" dirty="0"/>
          </a:p>
        </p:txBody>
      </p:sp>
    </p:spTree>
    <p:extLst>
      <p:ext uri="{BB962C8B-B14F-4D97-AF65-F5344CB8AC3E}">
        <p14:creationId xmlns:p14="http://schemas.microsoft.com/office/powerpoint/2010/main" val="42543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2C0816-9560-D2FE-7373-CAD790E1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47120" cy="1744133"/>
          </a:xfrm>
        </p:spPr>
        <p:txBody>
          <a:bodyPr lIns="0" tIns="0" rIns="0" bIns="0"/>
          <a:lstStyle/>
          <a:p>
            <a:r>
              <a:rPr lang="en-US" sz="4400" dirty="0"/>
              <a:t>MAINTENANCE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AFCD71-3596-FFD0-2A18-C7EC764EC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3017520"/>
            <a:ext cx="3676907" cy="2904701"/>
          </a:xfrm>
        </p:spPr>
        <p:txBody>
          <a:bodyPr>
            <a:normAutofit/>
          </a:bodyPr>
          <a:lstStyle/>
          <a:p>
            <a:r>
              <a:rPr lang="en-UZ" dirty="0"/>
              <a:t>Create RESTAPI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46AE-2016-4AF2-C321-8E92BA0FD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7014" y="3017520"/>
            <a:ext cx="6877306" cy="2941535"/>
          </a:xfrm>
        </p:spPr>
        <p:txBody>
          <a:bodyPr/>
          <a:lstStyle/>
          <a:p>
            <a:r>
              <a:rPr lang="en-US" dirty="0"/>
              <a:t>Accessible from browser.</a:t>
            </a:r>
          </a:p>
          <a:p>
            <a:r>
              <a:rPr lang="en-US" dirty="0"/>
              <a:t>Accessible for any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2685031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04820_Win32_SL_V9" id="{AB7EAFCF-AD7B-47AF-BC77-07C29FDB5592}" vid="{B0D32A71-7108-4EF5-9FCC-AF5BD427BB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C2A829-4CB1-4A5A-97B7-A514B33C777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97F88A2-4111-4ABE-BB4D-71D1DBD83E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74C8C4-4B51-4548-8574-9E9AF92E05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145</Words>
  <Application>Microsoft Macintosh PowerPoint</Application>
  <PresentationFormat>Widescreen</PresentationFormat>
  <Paragraphs>35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 2</vt:lpstr>
      <vt:lpstr>Frame</vt:lpstr>
      <vt:lpstr>WATERFALL MODEL for  PASSWORD GENERATOR</vt:lpstr>
      <vt:lpstr>REQUIREMENT Analysis</vt:lpstr>
      <vt:lpstr>Design of system</vt:lpstr>
      <vt:lpstr>Implementation/coding</vt:lpstr>
      <vt:lpstr>TESTING</vt:lpstr>
      <vt:lpstr>Deployment</vt:lpstr>
      <vt:lpstr>MAINTENANCE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Microbiology</dc:title>
  <cp:lastModifiedBy>유수프존</cp:lastModifiedBy>
  <cp:revision>1</cp:revision>
  <dcterms:created xsi:type="dcterms:W3CDTF">2024-01-19T15:37:23Z</dcterms:created>
  <dcterms:modified xsi:type="dcterms:W3CDTF">2025-04-08T02:43:26Z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