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1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648B-782B-E3E7-86E0-79A3741C4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Z" sz="4600" dirty="0"/>
              <a:t>Course Project:</a:t>
            </a:r>
            <a:br>
              <a:rPr lang="en-UZ" sz="4600" dirty="0"/>
            </a:br>
            <a:r>
              <a:rPr lang="en-UZ" sz="4600" dirty="0"/>
              <a:t>Queue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3946-ABEA-68BB-1A8A-1D8E5581C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1" y="2994618"/>
            <a:ext cx="4670660" cy="12878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system has three Pages. First page to select service type. Second page to manage service types. Third page to see queue list </a:t>
            </a:r>
            <a:r>
              <a:rPr lang="en-US"/>
              <a:t>in REAL time</a:t>
            </a:r>
            <a:r>
              <a:rPr lang="en-US" dirty="0"/>
              <a:t>.</a:t>
            </a:r>
            <a:endParaRPr lang="en-UZ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op shot of a representation of networks with stick figures.">
            <a:extLst>
              <a:ext uri="{FF2B5EF4-FFF2-40B4-BE49-F238E27FC236}">
                <a16:creationId xmlns:a16="http://schemas.microsoft.com/office/drawing/2014/main" id="{B4A64558-AD79-F0E4-7B61-62CBBA08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93" r="1056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0C113A1-09DA-5020-F2CA-4C14CFC34889}"/>
              </a:ext>
            </a:extLst>
          </p:cNvPr>
          <p:cNvSpPr txBox="1">
            <a:spLocks/>
          </p:cNvSpPr>
          <p:nvPr/>
        </p:nvSpPr>
        <p:spPr>
          <a:xfrm>
            <a:off x="640080" y="4486155"/>
            <a:ext cx="4670660" cy="21929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MEMBERS:</a:t>
            </a:r>
          </a:p>
          <a:p>
            <a:r>
              <a:rPr lang="en-US" dirty="0" err="1"/>
              <a:t>Yusufjon</a:t>
            </a:r>
            <a:r>
              <a:rPr lang="en-US" dirty="0"/>
              <a:t> AKHMEDOV (</a:t>
            </a:r>
            <a:r>
              <a:rPr lang="en-US" dirty="0">
                <a:solidFill>
                  <a:srgbClr val="FF0000"/>
                </a:solidFill>
              </a:rPr>
              <a:t>202438404</a:t>
            </a:r>
            <a:r>
              <a:rPr lang="en-US" dirty="0"/>
              <a:t>)</a:t>
            </a:r>
          </a:p>
          <a:p>
            <a:r>
              <a:rPr lang="en-UZ" dirty="0"/>
              <a:t>BEKMIRZAEV SALOHIDDIN</a:t>
            </a:r>
          </a:p>
          <a:p>
            <a:r>
              <a:rPr lang="en-UZ" dirty="0"/>
              <a:t>(</a:t>
            </a:r>
            <a:r>
              <a:rPr lang="en-UZ" dirty="0">
                <a:solidFill>
                  <a:srgbClr val="FF0000"/>
                </a:solidFill>
              </a:rPr>
              <a:t>202438388</a:t>
            </a:r>
            <a:r>
              <a:rPr lang="en-U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5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Grandview Display</vt:lpstr>
      <vt:lpstr>DashVTI</vt:lpstr>
      <vt:lpstr>Course Project: Queue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유수프존</dc:creator>
  <cp:lastModifiedBy>유수프존</cp:lastModifiedBy>
  <cp:revision>2</cp:revision>
  <dcterms:created xsi:type="dcterms:W3CDTF">2025-05-08T10:00:08Z</dcterms:created>
  <dcterms:modified xsi:type="dcterms:W3CDTF">2025-05-08T10:19:12Z</dcterms:modified>
</cp:coreProperties>
</file>