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8" r:id="rId3"/>
    <p:sldId id="259" r:id="rId4"/>
    <p:sldId id="260" r:id="rId5"/>
    <p:sldId id="261" r:id="rId6"/>
    <p:sldId id="276" r:id="rId7"/>
    <p:sldId id="27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CCF9E6B-062F-450F-98E6-092890CB3E38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B2E53C1-4CA3-4178-81AA-14B764E1E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9E6B-062F-450F-98E6-092890CB3E38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53C1-4CA3-4178-81AA-14B764E1E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9E6B-062F-450F-98E6-092890CB3E38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53C1-4CA3-4178-81AA-14B764E1E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9E6B-062F-450F-98E6-092890CB3E38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53C1-4CA3-4178-81AA-14B764E1E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9E6B-062F-450F-98E6-092890CB3E38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53C1-4CA3-4178-81AA-14B764E1E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9E6B-062F-450F-98E6-092890CB3E38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53C1-4CA3-4178-81AA-14B764E1E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CCF9E6B-062F-450F-98E6-092890CB3E38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2E53C1-4CA3-4178-81AA-14B764E1ED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CCF9E6B-062F-450F-98E6-092890CB3E38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B2E53C1-4CA3-4178-81AA-14B764E1E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9E6B-062F-450F-98E6-092890CB3E38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53C1-4CA3-4178-81AA-14B764E1E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9E6B-062F-450F-98E6-092890CB3E38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53C1-4CA3-4178-81AA-14B764E1E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9E6B-062F-450F-98E6-092890CB3E38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53C1-4CA3-4178-81AA-14B764E1E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CCF9E6B-062F-450F-98E6-092890CB3E38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B2E53C1-4CA3-4178-81AA-14B764E1E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sketsa/Flowchart.vsd" TargetMode="External"/><Relationship Id="rId2" Type="http://schemas.openxmlformats.org/officeDocument/2006/relationships/hyperlink" Target="../ptm/PTMku.jud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762000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ANALISIS DAN PERANCANGAN SISTEM PENCATATAN DATA HARIAN MEKANIK PADA PT ASTRA INTERNASIONAL TOYOTA AUTO 2000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tbk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Praktek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Lapangan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Oleh :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NONI MASTIANA</a:t>
            </a:r>
          </a:p>
          <a:p>
            <a:pPr algn="ctr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103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12134</a:t>
            </a: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334000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PROGRAM STUDI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TEKNIK INFORMATIKA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SEKOLAH TINGGI MANAJEMEN INFORMA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TIKA</a:t>
            </a:r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 &amp;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KOMPUTER TEKNOKRAT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BANDARLAMPUNG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2013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5" name="Picture 3" descr="D:\My_@Lbum\stmi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429000"/>
            <a:ext cx="1795462" cy="15668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914400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Modern No. 20" pitchFamily="18" charset="0"/>
              </a:rPr>
              <a:t>Latar</a:t>
            </a:r>
            <a:r>
              <a:rPr lang="en-US" sz="3600" b="1" dirty="0" smtClean="0">
                <a:latin typeface="Modern No. 20" pitchFamily="18" charset="0"/>
              </a:rPr>
              <a:t> </a:t>
            </a:r>
            <a:r>
              <a:rPr lang="en-US" sz="3600" b="1" dirty="0" err="1" smtClean="0">
                <a:latin typeface="Modern No. 20" pitchFamily="18" charset="0"/>
              </a:rPr>
              <a:t>Belakang</a:t>
            </a:r>
            <a:r>
              <a:rPr lang="en-US" sz="3600" b="1" dirty="0" smtClean="0">
                <a:latin typeface="Modern No. 20" pitchFamily="18" charset="0"/>
              </a:rPr>
              <a:t> </a:t>
            </a:r>
            <a:r>
              <a:rPr lang="en-US" sz="3600" b="1" dirty="0" err="1" smtClean="0">
                <a:latin typeface="Modern No. 20" pitchFamily="18" charset="0"/>
              </a:rPr>
              <a:t>Masalah</a:t>
            </a:r>
            <a:endParaRPr lang="en-US" sz="3600" b="1" dirty="0" smtClean="0">
              <a:latin typeface="Modern No. 20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981200"/>
            <a:ext cx="838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PT Astra International </a:t>
            </a:r>
            <a:r>
              <a:rPr lang="en-US" sz="2000" dirty="0" err="1"/>
              <a:t>tbk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pengolahan</a:t>
            </a:r>
            <a:r>
              <a:rPr lang="en-US" sz="2000" dirty="0"/>
              <a:t> data </a:t>
            </a:r>
            <a:r>
              <a:rPr lang="en-US" sz="2000" dirty="0" err="1"/>
              <a:t>mekanik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komputerisasi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,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i="1" dirty="0"/>
              <a:t>Microsoft excel 2007</a:t>
            </a:r>
            <a:r>
              <a:rPr lang="en-US" sz="2000" dirty="0"/>
              <a:t>. P</a:t>
            </a:r>
            <a:r>
              <a:rPr lang="id-ID" sz="2000" dirty="0"/>
              <a:t>ada proses pengi</a:t>
            </a:r>
            <a:r>
              <a:rPr lang="en-US" sz="2000" dirty="0"/>
              <a:t>n</a:t>
            </a:r>
            <a:r>
              <a:rPr lang="id-ID" sz="2000" dirty="0"/>
              <a:t>pu</a:t>
            </a:r>
            <a:r>
              <a:rPr lang="en-US" sz="2000" dirty="0"/>
              <a:t>tan</a:t>
            </a:r>
            <a:r>
              <a:rPr lang="id-ID" sz="2000" dirty="0"/>
              <a:t>, </a:t>
            </a:r>
            <a:r>
              <a:rPr lang="en-US" sz="2000" dirty="0" err="1"/>
              <a:t>pemberian</a:t>
            </a:r>
            <a:r>
              <a:rPr lang="en-US" sz="2000" dirty="0"/>
              <a:t> jam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efektif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pengetikan</a:t>
            </a:r>
            <a:r>
              <a:rPr lang="en-US" sz="2000" dirty="0"/>
              <a:t> jam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manual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mekanik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teliti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/>
              <a:t>mekanik</a:t>
            </a:r>
            <a:r>
              <a:rPr lang="en-US" sz="2000" dirty="0"/>
              <a:t>. </a:t>
            </a:r>
            <a:r>
              <a:rPr lang="en-US" sz="2000" dirty="0" err="1"/>
              <a:t>Pemberian</a:t>
            </a:r>
            <a:r>
              <a:rPr lang="en-US" sz="2000" dirty="0"/>
              <a:t> jam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memperlambat</a:t>
            </a:r>
            <a:r>
              <a:rPr lang="en-US" sz="2000" dirty="0"/>
              <a:t> </a:t>
            </a:r>
            <a:r>
              <a:rPr lang="en-US" sz="2000" dirty="0" err="1"/>
              <a:t>proses</a:t>
            </a:r>
            <a:r>
              <a:rPr lang="en-US" sz="2000" dirty="0"/>
              <a:t> </a:t>
            </a:r>
            <a:r>
              <a:rPr lang="en-US" sz="2000" dirty="0" err="1"/>
              <a:t>pemberian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Bengkel</a:t>
            </a:r>
            <a:r>
              <a:rPr lang="en-US" sz="2000" dirty="0"/>
              <a:t> (PKB)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mekanik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proses</a:t>
            </a:r>
            <a:r>
              <a:rPr lang="en-US" sz="2000" dirty="0"/>
              <a:t> </a:t>
            </a:r>
            <a:r>
              <a:rPr lang="en-US" sz="2000" i="1" dirty="0"/>
              <a:t>Lead Time</a:t>
            </a:r>
            <a:r>
              <a:rPr lang="en-US" sz="2000" dirty="0"/>
              <a:t> yang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 smtClean="0"/>
              <a:t>. </a:t>
            </a:r>
            <a:r>
              <a:rPr lang="id-ID" sz="2000" dirty="0"/>
              <a:t>Berdasarkan permasalahan tersebut,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perlukan</a:t>
            </a:r>
            <a:r>
              <a:rPr lang="en-US" sz="2000" dirty="0"/>
              <a:t> </a:t>
            </a:r>
            <a:r>
              <a:rPr lang="en-US" sz="2000" dirty="0" err="1"/>
              <a:t>penyelesaian</a:t>
            </a:r>
            <a:r>
              <a:rPr lang="en-US" sz="2000" dirty="0"/>
              <a:t> </a:t>
            </a:r>
            <a:r>
              <a:rPr lang="en-US" sz="2000" dirty="0" err="1"/>
              <a:t>segera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 smtClean="0"/>
              <a:t>akurat</a:t>
            </a:r>
            <a:r>
              <a:rPr lang="id-ID" sz="2000" dirty="0" smtClean="0"/>
              <a:t>.</a:t>
            </a:r>
            <a:endParaRPr lang="en-US" sz="2000" dirty="0"/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838200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Modern No. 20" pitchFamily="18" charset="0"/>
              </a:rPr>
              <a:t>Rumusan</a:t>
            </a:r>
            <a:r>
              <a:rPr lang="en-US" sz="3600" b="1" dirty="0" smtClean="0">
                <a:latin typeface="Modern No. 20" pitchFamily="18" charset="0"/>
              </a:rPr>
              <a:t> </a:t>
            </a:r>
            <a:r>
              <a:rPr lang="en-US" sz="3600" b="1" dirty="0" err="1" smtClean="0">
                <a:latin typeface="Modern No. 20" pitchFamily="18" charset="0"/>
              </a:rPr>
              <a:t>Masalah</a:t>
            </a:r>
            <a:endParaRPr lang="en-US" sz="3600" b="1" dirty="0" smtClean="0">
              <a:latin typeface="Modern No. 20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28600" y="2362200"/>
            <a:ext cx="82296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 </a:t>
            </a:r>
            <a:r>
              <a:rPr kumimoji="0" lang="id-ID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Bagaimana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mengatur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pembagian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jam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kerja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job description)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id-ID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mengurangi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kesalahan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pemberian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jumlah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jam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kerja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mekanik</a:t>
            </a:r>
            <a:r>
              <a:rPr kumimoji="0" lang="id-ID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</a:t>
            </a:r>
            <a:r>
              <a:rPr kumimoji="0" lang="id-ID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Bagaimana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merancang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sebuah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sistem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id-ID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melakukan pencarian data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mekanik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saat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terjadi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return</a:t>
            </a:r>
            <a:r>
              <a:rPr kumimoji="0" lang="id-ID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id-ID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agar mudah untuk di data ?</a:t>
            </a:r>
            <a:endParaRPr kumimoji="0" lang="id-ID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914400"/>
            <a:ext cx="341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Modern No. 20" pitchFamily="18" charset="0"/>
              </a:rPr>
              <a:t>Batasan</a:t>
            </a:r>
            <a:r>
              <a:rPr lang="en-US" sz="3600" b="1" dirty="0" smtClean="0">
                <a:latin typeface="Modern No. 20" pitchFamily="18" charset="0"/>
              </a:rPr>
              <a:t> </a:t>
            </a:r>
            <a:r>
              <a:rPr lang="en-US" sz="3600" b="1" dirty="0" err="1" smtClean="0">
                <a:latin typeface="Modern No. 20" pitchFamily="18" charset="0"/>
              </a:rPr>
              <a:t>Masalah</a:t>
            </a:r>
            <a:endParaRPr lang="en-US" sz="3600" b="1" dirty="0" smtClean="0">
              <a:latin typeface="Modern No. 20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" y="2286000"/>
            <a:ext cx="85344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Perancangan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sistem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hanya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digunakan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melakukan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pemberian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jam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kerja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mekanik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perancangan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digunakan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memudahkan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pencarian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saat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terdapat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return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Perancangan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pencatatan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hanya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ditujukan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bagian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PTM.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91440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latin typeface="Modern No. 20" pitchFamily="18" charset="0"/>
              </a:rPr>
              <a:t>Pengembangan</a:t>
            </a:r>
            <a:r>
              <a:rPr lang="en-US" sz="4000" b="1" dirty="0" smtClean="0">
                <a:latin typeface="Modern No. 20" pitchFamily="18" charset="0"/>
              </a:rPr>
              <a:t> </a:t>
            </a:r>
            <a:r>
              <a:rPr lang="en-US" sz="4000" b="1" dirty="0" err="1" smtClean="0">
                <a:latin typeface="Modern No. 20" pitchFamily="18" charset="0"/>
              </a:rPr>
              <a:t>Sistem</a:t>
            </a:r>
            <a:endParaRPr lang="en-US" sz="4000" b="1" dirty="0" smtClean="0">
              <a:latin typeface="Modern No. 20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345" y="3836075"/>
            <a:ext cx="337945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 Use Case Diagram</a:t>
            </a:r>
          </a:p>
          <a:p>
            <a:r>
              <a:rPr lang="en-US" sz="2800" dirty="0" smtClean="0"/>
              <a:t>- Class Diagram</a:t>
            </a:r>
          </a:p>
          <a:p>
            <a:r>
              <a:rPr lang="en-US" sz="2800" dirty="0" smtClean="0"/>
              <a:t>- Activity Diagram</a:t>
            </a:r>
          </a:p>
          <a:p>
            <a:r>
              <a:rPr lang="en-US" sz="2800" dirty="0" smtClean="0"/>
              <a:t>- Sequence Diagram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304800" y="3378875"/>
            <a:ext cx="5873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ysClr val="windowText" lastClr="000000"/>
                </a:solidFill>
              </a:rPr>
              <a:t>UML (Unified </a:t>
            </a:r>
            <a:r>
              <a:rPr lang="en-US" sz="2800" u="sng" dirty="0" err="1" smtClean="0">
                <a:solidFill>
                  <a:sysClr val="windowText" lastClr="000000"/>
                </a:solidFill>
              </a:rPr>
              <a:t>Modelling</a:t>
            </a:r>
            <a:r>
              <a:rPr lang="en-US" sz="2800" u="sng" dirty="0" smtClean="0">
                <a:solidFill>
                  <a:sysClr val="windowText" lastClr="000000"/>
                </a:solidFill>
              </a:rPr>
              <a:t> Language)</a:t>
            </a:r>
            <a:endParaRPr lang="en-US" sz="2800" u="sng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304800" y="2743200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Bagan</a:t>
            </a:r>
            <a:r>
              <a:rPr lang="en-US" sz="2800" dirty="0" smtClean="0"/>
              <a:t> </a:t>
            </a:r>
            <a:r>
              <a:rPr lang="en-US" sz="2800" dirty="0" err="1" smtClean="0"/>
              <a:t>Alir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28600" y="2133600"/>
            <a:ext cx="8077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Rancangan sistem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pencatatan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harian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mekanik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PT Astra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Internasional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Toyota Auto 2000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tbk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melalui  </a:t>
            </a:r>
            <a:r>
              <a:rPr kumimoji="0" 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</a:t>
            </a: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nggunaan metode pengembangan sistem </a:t>
            </a:r>
            <a:r>
              <a:rPr kumimoji="0" lang="id-ID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waterfall </a:t>
            </a: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sebagai pengembangan sistem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serta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penggunaan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UML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(Unified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Modelling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Language) </a:t>
            </a: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 memberikan gambaran mengenai rancangan sistem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pencatatan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harian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mekanik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mengurangi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kesalahan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pemberian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jumlah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jam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kerja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mekanik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memudahkan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melakukan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pencarian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mekanik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saat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terjadi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return</a:t>
            </a: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id-ID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762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Simpulan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3622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AutoNum type="arabicPeriod"/>
            </a:pPr>
            <a:r>
              <a:rPr lang="id-ID" sz="2400" dirty="0" smtClean="0"/>
              <a:t>Sistem </a:t>
            </a:r>
            <a:r>
              <a:rPr lang="en-US" sz="2400" dirty="0" err="1"/>
              <a:t>pencatatan</a:t>
            </a:r>
            <a:r>
              <a:rPr lang="en-US" sz="2400" dirty="0"/>
              <a:t> data </a:t>
            </a:r>
            <a:r>
              <a:rPr lang="en-US" sz="2400" dirty="0" err="1"/>
              <a:t>harian</a:t>
            </a:r>
            <a:r>
              <a:rPr lang="en-US" sz="2400" dirty="0"/>
              <a:t> </a:t>
            </a:r>
            <a:r>
              <a:rPr lang="en-US" sz="2400" dirty="0" err="1"/>
              <a:t>mekanik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PT Astra </a:t>
            </a:r>
            <a:r>
              <a:rPr lang="en-US" sz="2400" dirty="0" err="1"/>
              <a:t>Internasional</a:t>
            </a:r>
            <a:r>
              <a:rPr lang="en-US" sz="2400" dirty="0"/>
              <a:t> Toyota Auto 2000 </a:t>
            </a:r>
            <a:r>
              <a:rPr lang="en-US" sz="2400" dirty="0" err="1"/>
              <a:t>tbk</a:t>
            </a:r>
            <a:r>
              <a:rPr lang="en-US" sz="2400" dirty="0"/>
              <a:t> </a:t>
            </a:r>
            <a:r>
              <a:rPr lang="id-ID" sz="2400" dirty="0"/>
              <a:t>diharapkan program aplikasi ini dapat membantu kinerja karyawan dalam mengurangi permasalahan yang ada dan memperoleh data yang lebih akurat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lvl="0" indent="-342900" algn="just"/>
            <a:endParaRPr lang="en-US" sz="2400" dirty="0"/>
          </a:p>
          <a:p>
            <a:pPr marL="342900" lvl="0" indent="-342900" algn="just">
              <a:buAutoNum type="arabicPeriod"/>
            </a:pPr>
            <a:r>
              <a:rPr lang="en-US" sz="2400" dirty="0" smtClean="0"/>
              <a:t>P</a:t>
            </a:r>
            <a:r>
              <a:rPr lang="id-ID" sz="2400" dirty="0"/>
              <a:t>enulis berharap dari rancangan Sistem </a:t>
            </a:r>
            <a:r>
              <a:rPr lang="en-US" sz="2400" dirty="0" err="1"/>
              <a:t>pencatatan</a:t>
            </a:r>
            <a:r>
              <a:rPr lang="en-US" sz="2400" dirty="0"/>
              <a:t> data </a:t>
            </a:r>
            <a:r>
              <a:rPr lang="en-US" sz="2400" dirty="0" err="1"/>
              <a:t>harian</a:t>
            </a:r>
            <a:r>
              <a:rPr lang="en-US" sz="2400" dirty="0"/>
              <a:t> </a:t>
            </a:r>
            <a:r>
              <a:rPr lang="en-US" sz="2400" dirty="0" err="1"/>
              <a:t>mekanik</a:t>
            </a:r>
            <a:r>
              <a:rPr lang="en-US" sz="2400" dirty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PT </a:t>
            </a:r>
            <a:r>
              <a:rPr lang="en-US" sz="2400" dirty="0"/>
              <a:t>Astra </a:t>
            </a:r>
            <a:r>
              <a:rPr lang="en-US" sz="2400" dirty="0" err="1"/>
              <a:t>Internasional</a:t>
            </a:r>
            <a:r>
              <a:rPr lang="en-US" sz="2400" dirty="0"/>
              <a:t> Toyota Auto 2000 </a:t>
            </a:r>
            <a:r>
              <a:rPr lang="en-US" sz="2400" dirty="0" err="1"/>
              <a:t>tbk</a:t>
            </a:r>
            <a:r>
              <a:rPr lang="en-US" sz="2400" dirty="0"/>
              <a:t> </a:t>
            </a:r>
            <a:r>
              <a:rPr lang="id-ID" sz="2400" dirty="0"/>
              <a:t>dapat diajukan pada pembuatan aplikasi serta dapat diterapkan pada </a:t>
            </a:r>
            <a:r>
              <a:rPr lang="en-US" sz="2400" dirty="0"/>
              <a:t>p</a:t>
            </a:r>
            <a:r>
              <a:rPr lang="id-ID" sz="2400" dirty="0"/>
              <a:t>erusahaan tersebut. </a:t>
            </a:r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33400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Saran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</TotalTime>
  <Words>376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noni</dc:creator>
  <cp:lastModifiedBy>noni</cp:lastModifiedBy>
  <cp:revision>13</cp:revision>
  <dcterms:created xsi:type="dcterms:W3CDTF">2013-12-20T06:58:31Z</dcterms:created>
  <dcterms:modified xsi:type="dcterms:W3CDTF">2013-12-21T06:50:39Z</dcterms:modified>
</cp:coreProperties>
</file>