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56" r:id="rId5"/>
    <p:sldId id="1707" r:id="rId6"/>
    <p:sldId id="859" r:id="rId7"/>
    <p:sldId id="1709" r:id="rId8"/>
    <p:sldId id="1710" r:id="rId9"/>
    <p:sldId id="44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E923"/>
    <a:srgbClr val="0066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5C474B-D55A-4D1B-BEB1-11E80FC654EA}" v="1169" dt="2024-10-20T23:05:06.5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903" autoAdjust="0"/>
  </p:normalViewPr>
  <p:slideViewPr>
    <p:cSldViewPr snapToGrid="0">
      <p:cViewPr varScale="1">
        <p:scale>
          <a:sx n="77" d="100"/>
          <a:sy n="77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Salah ELDin" userId="68850134-226f-4097-a9a8-787fd6814b0e" providerId="ADAL" clId="{E6460063-32F4-4C7F-87BF-0A962B794F6D}"/>
    <pc:docChg chg="modSld">
      <pc:chgData name="Ahmed Salah ELDin" userId="68850134-226f-4097-a9a8-787fd6814b0e" providerId="ADAL" clId="{E6460063-32F4-4C7F-87BF-0A962B794F6D}" dt="2023-11-07T22:10:44.288" v="1" actId="20577"/>
      <pc:docMkLst>
        <pc:docMk/>
      </pc:docMkLst>
      <pc:sldChg chg="modSp mod">
        <pc:chgData name="Ahmed Salah ELDin" userId="68850134-226f-4097-a9a8-787fd6814b0e" providerId="ADAL" clId="{E6460063-32F4-4C7F-87BF-0A962B794F6D}" dt="2023-11-07T22:10:44.288" v="1" actId="20577"/>
        <pc:sldMkLst>
          <pc:docMk/>
          <pc:sldMk cId="946860532" sldId="859"/>
        </pc:sldMkLst>
        <pc:graphicFrameChg chg="modGraphic">
          <ac:chgData name="Ahmed Salah ELDin" userId="68850134-226f-4097-a9a8-787fd6814b0e" providerId="ADAL" clId="{E6460063-32F4-4C7F-87BF-0A962B794F6D}" dt="2023-11-07T22:10:44.288" v="1" actId="20577"/>
          <ac:graphicFrameMkLst>
            <pc:docMk/>
            <pc:sldMk cId="946860532" sldId="859"/>
            <ac:graphicFrameMk id="5" creationId="{3E3A3AFA-5336-5953-C516-B4AC3570F458}"/>
          </ac:graphicFrameMkLst>
        </pc:graphicFrameChg>
      </pc:sldChg>
    </pc:docChg>
  </pc:docChgLst>
  <pc:docChgLst>
    <pc:chgData name="Ahmed Salah ELDin" userId="68850134-226f-4097-a9a8-787fd6814b0e" providerId="ADAL" clId="{F177729E-5FC4-43C6-9147-7AB09CCEC4F2}"/>
    <pc:docChg chg="modSld">
      <pc:chgData name="Ahmed Salah ELDin" userId="68850134-226f-4097-a9a8-787fd6814b0e" providerId="ADAL" clId="{F177729E-5FC4-43C6-9147-7AB09CCEC4F2}" dt="2024-10-15T04:39:02.747" v="69" actId="1076"/>
      <pc:docMkLst>
        <pc:docMk/>
      </pc:docMkLst>
      <pc:sldChg chg="modSp mod">
        <pc:chgData name="Ahmed Salah ELDin" userId="68850134-226f-4097-a9a8-787fd6814b0e" providerId="ADAL" clId="{F177729E-5FC4-43C6-9147-7AB09CCEC4F2}" dt="2024-10-15T04:39:02.747" v="69" actId="1076"/>
        <pc:sldMkLst>
          <pc:docMk/>
          <pc:sldMk cId="946860532" sldId="859"/>
        </pc:sldMkLst>
        <pc:spChg chg="mod">
          <ac:chgData name="Ahmed Salah ELDin" userId="68850134-226f-4097-a9a8-787fd6814b0e" providerId="ADAL" clId="{F177729E-5FC4-43C6-9147-7AB09CCEC4F2}" dt="2024-10-15T04:38:58.163" v="68" actId="1076"/>
          <ac:spMkLst>
            <pc:docMk/>
            <pc:sldMk cId="946860532" sldId="859"/>
            <ac:spMk id="6" creationId="{DC8D67EB-5611-4AE8-AF77-1819F872B3BD}"/>
          </ac:spMkLst>
        </pc:spChg>
        <pc:graphicFrameChg chg="mod modGraphic">
          <ac:chgData name="Ahmed Salah ELDin" userId="68850134-226f-4097-a9a8-787fd6814b0e" providerId="ADAL" clId="{F177729E-5FC4-43C6-9147-7AB09CCEC4F2}" dt="2024-10-15T04:39:02.747" v="69" actId="1076"/>
          <ac:graphicFrameMkLst>
            <pc:docMk/>
            <pc:sldMk cId="946860532" sldId="859"/>
            <ac:graphicFrameMk id="5" creationId="{3E3A3AFA-5336-5953-C516-B4AC3570F458}"/>
          </ac:graphicFrameMkLst>
        </pc:graphicFrameChg>
      </pc:sldChg>
      <pc:sldChg chg="modSp mod modAnim">
        <pc:chgData name="Ahmed Salah ELDin" userId="68850134-226f-4097-a9a8-787fd6814b0e" providerId="ADAL" clId="{F177729E-5FC4-43C6-9147-7AB09CCEC4F2}" dt="2024-10-15T04:11:56.207" v="59" actId="5793"/>
        <pc:sldMkLst>
          <pc:docMk/>
          <pc:sldMk cId="4063903008" sldId="1290"/>
        </pc:sldMkLst>
        <pc:spChg chg="mod">
          <ac:chgData name="Ahmed Salah ELDin" userId="68850134-226f-4097-a9a8-787fd6814b0e" providerId="ADAL" clId="{F177729E-5FC4-43C6-9147-7AB09CCEC4F2}" dt="2024-10-15T04:11:56.207" v="59" actId="5793"/>
          <ac:spMkLst>
            <pc:docMk/>
            <pc:sldMk cId="4063903008" sldId="1290"/>
            <ac:spMk id="3" creationId="{3CC5B943-A737-2E09-8DF5-AD94F37CD1B3}"/>
          </ac:spMkLst>
        </pc:spChg>
      </pc:sldChg>
      <pc:sldChg chg="modSp mod modAnim">
        <pc:chgData name="Ahmed Salah ELDin" userId="68850134-226f-4097-a9a8-787fd6814b0e" providerId="ADAL" clId="{F177729E-5FC4-43C6-9147-7AB09CCEC4F2}" dt="2024-10-15T04:11:27.062" v="51" actId="14100"/>
        <pc:sldMkLst>
          <pc:docMk/>
          <pc:sldMk cId="1443447117" sldId="1292"/>
        </pc:sldMkLst>
        <pc:spChg chg="mod">
          <ac:chgData name="Ahmed Salah ELDin" userId="68850134-226f-4097-a9a8-787fd6814b0e" providerId="ADAL" clId="{F177729E-5FC4-43C6-9147-7AB09CCEC4F2}" dt="2024-10-15T04:11:27.062" v="51" actId="14100"/>
          <ac:spMkLst>
            <pc:docMk/>
            <pc:sldMk cId="1443447117" sldId="1292"/>
            <ac:spMk id="3" creationId="{3CC5B943-A737-2E09-8DF5-AD94F37CD1B3}"/>
          </ac:spMkLst>
        </pc:spChg>
      </pc:sldChg>
    </pc:docChg>
  </pc:docChgLst>
  <pc:docChgLst>
    <pc:chgData name="Ahmed Salah ELDin" userId="68850134-226f-4097-a9a8-787fd6814b0e" providerId="ADAL" clId="{615C474B-D55A-4D1B-BEB1-11E80FC654EA}"/>
    <pc:docChg chg="undo custSel addSld delSld modSld sldOrd delMainMaster delSection modSection">
      <pc:chgData name="Ahmed Salah ELDin" userId="68850134-226f-4097-a9a8-787fd6814b0e" providerId="ADAL" clId="{615C474B-D55A-4D1B-BEB1-11E80FC654EA}" dt="2024-10-20T23:05:06.574" v="2401" actId="20577"/>
      <pc:docMkLst>
        <pc:docMk/>
      </pc:docMkLst>
      <pc:sldChg chg="modSp mod">
        <pc:chgData name="Ahmed Salah ELDin" userId="68850134-226f-4097-a9a8-787fd6814b0e" providerId="ADAL" clId="{615C474B-D55A-4D1B-BEB1-11E80FC654EA}" dt="2024-10-20T21:21:13.194" v="12" actId="20577"/>
        <pc:sldMkLst>
          <pc:docMk/>
          <pc:sldMk cId="1553194731" sldId="256"/>
        </pc:sldMkLst>
        <pc:spChg chg="mod">
          <ac:chgData name="Ahmed Salah ELDin" userId="68850134-226f-4097-a9a8-787fd6814b0e" providerId="ADAL" clId="{615C474B-D55A-4D1B-BEB1-11E80FC654EA}" dt="2024-10-20T21:21:13.194" v="12" actId="20577"/>
          <ac:spMkLst>
            <pc:docMk/>
            <pc:sldMk cId="1553194731" sldId="256"/>
            <ac:spMk id="3" creationId="{3A4D10DF-2536-BB92-0FC3-80368303D050}"/>
          </ac:spMkLst>
        </pc:spChg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3835006274" sldId="257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699320495" sldId="258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959200356" sldId="282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1797231904" sldId="301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4185945458" sldId="310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443630530" sldId="312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4154380682" sldId="313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1445151563" sldId="314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192736789" sldId="315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1457979383" sldId="316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0" sldId="353"/>
        </pc:sldMkLst>
      </pc:sldChg>
      <pc:sldChg chg="ord">
        <pc:chgData name="Ahmed Salah ELDin" userId="68850134-226f-4097-a9a8-787fd6814b0e" providerId="ADAL" clId="{615C474B-D55A-4D1B-BEB1-11E80FC654EA}" dt="2024-10-20T22:54:05.311" v="2369"/>
        <pc:sldMkLst>
          <pc:docMk/>
          <pc:sldMk cId="0" sldId="449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342908665" sldId="453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2314592262" sldId="466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1305205122" sldId="476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1096160882" sldId="477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0" sldId="478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0" sldId="479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3388246005" sldId="480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1285224449" sldId="481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2003877368" sldId="483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3774788203" sldId="485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943350000" sldId="490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3771889853" sldId="492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1527117060" sldId="493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375204051" sldId="494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395110170" sldId="781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3338576304" sldId="838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1744137000" sldId="839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2035950103" sldId="840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1363397491" sldId="842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1258275338" sldId="843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686278994" sldId="844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3107180818" sldId="845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2316613724" sldId="846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2060065130" sldId="847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2446764588" sldId="848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30177481" sldId="849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863392290" sldId="850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3442541711" sldId="852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3187514264" sldId="853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2617798340" sldId="855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4157573391" sldId="856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1306463906" sldId="857"/>
        </pc:sldMkLst>
      </pc:sldChg>
      <pc:sldChg chg="del">
        <pc:chgData name="Ahmed Salah ELDin" userId="68850134-226f-4097-a9a8-787fd6814b0e" providerId="ADAL" clId="{615C474B-D55A-4D1B-BEB1-11E80FC654EA}" dt="2024-10-20T21:21:44.036" v="13" actId="2696"/>
        <pc:sldMkLst>
          <pc:docMk/>
          <pc:sldMk cId="946860532" sldId="859"/>
        </pc:sldMkLst>
      </pc:sldChg>
      <pc:sldChg chg="modSp add mod">
        <pc:chgData name="Ahmed Salah ELDin" userId="68850134-226f-4097-a9a8-787fd6814b0e" providerId="ADAL" clId="{615C474B-D55A-4D1B-BEB1-11E80FC654EA}" dt="2024-10-20T21:30:46.588" v="136" actId="14734"/>
        <pc:sldMkLst>
          <pc:docMk/>
          <pc:sldMk cId="3698074598" sldId="859"/>
        </pc:sldMkLst>
        <pc:spChg chg="mod">
          <ac:chgData name="Ahmed Salah ELDin" userId="68850134-226f-4097-a9a8-787fd6814b0e" providerId="ADAL" clId="{615C474B-D55A-4D1B-BEB1-11E80FC654EA}" dt="2024-10-20T21:30:39.442" v="135" actId="20577"/>
          <ac:spMkLst>
            <pc:docMk/>
            <pc:sldMk cId="3698074598" sldId="859"/>
            <ac:spMk id="2" creationId="{BF807803-6078-240F-E46F-409E7D3FE70F}"/>
          </ac:spMkLst>
        </pc:spChg>
        <pc:spChg chg="mod">
          <ac:chgData name="Ahmed Salah ELDin" userId="68850134-226f-4097-a9a8-787fd6814b0e" providerId="ADAL" clId="{615C474B-D55A-4D1B-BEB1-11E80FC654EA}" dt="2024-10-20T21:30:24.264" v="115" actId="1076"/>
          <ac:spMkLst>
            <pc:docMk/>
            <pc:sldMk cId="3698074598" sldId="859"/>
            <ac:spMk id="6" creationId="{DC8D67EB-5611-4AE8-AF77-1819F872B3BD}"/>
          </ac:spMkLst>
        </pc:spChg>
        <pc:graphicFrameChg chg="mod modGraphic">
          <ac:chgData name="Ahmed Salah ELDin" userId="68850134-226f-4097-a9a8-787fd6814b0e" providerId="ADAL" clId="{615C474B-D55A-4D1B-BEB1-11E80FC654EA}" dt="2024-10-20T21:30:46.588" v="136" actId="14734"/>
          <ac:graphicFrameMkLst>
            <pc:docMk/>
            <pc:sldMk cId="3698074598" sldId="859"/>
            <ac:graphicFrameMk id="5" creationId="{3E3A3AFA-5336-5953-C516-B4AC3570F458}"/>
          </ac:graphicFrameMkLst>
        </pc:graphicFrameChg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1372767949" sldId="861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2679746556" sldId="862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799557571" sldId="863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29629457" sldId="864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3870189398" sldId="865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2530123396" sldId="866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3551538404" sldId="1280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2438787831" sldId="1281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898981062" sldId="1283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3263609219" sldId="1287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3219258967" sldId="1288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1424969069" sldId="1289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4063903008" sldId="1290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345634863" sldId="1291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1443447117" sldId="1292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1958485420" sldId="1293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170888633" sldId="1294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1215960154" sldId="1295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3805055177" sldId="1296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917922634" sldId="1297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3740519632" sldId="1298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0" sldId="1299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2850225024" sldId="1300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3728297085" sldId="1301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2848394568" sldId="1302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3394040944" sldId="1303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1075563231" sldId="1304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1976956760" sldId="1705"/>
        </pc:sldMkLst>
      </pc:sldChg>
      <pc:sldChg chg="del">
        <pc:chgData name="Ahmed Salah ELDin" userId="68850134-226f-4097-a9a8-787fd6814b0e" providerId="ADAL" clId="{615C474B-D55A-4D1B-BEB1-11E80FC654EA}" dt="2024-10-20T22:54:02.053" v="2367" actId="47"/>
        <pc:sldMkLst>
          <pc:docMk/>
          <pc:sldMk cId="3496685793" sldId="1706"/>
        </pc:sldMkLst>
      </pc:sldChg>
      <pc:sldChg chg="addSp delSp modSp add mod">
        <pc:chgData name="Ahmed Salah ELDin" userId="68850134-226f-4097-a9a8-787fd6814b0e" providerId="ADAL" clId="{615C474B-D55A-4D1B-BEB1-11E80FC654EA}" dt="2024-10-20T21:24:31.351" v="23" actId="1076"/>
        <pc:sldMkLst>
          <pc:docMk/>
          <pc:sldMk cId="371093488" sldId="1707"/>
        </pc:sldMkLst>
        <pc:spChg chg="mod">
          <ac:chgData name="Ahmed Salah ELDin" userId="68850134-226f-4097-a9a8-787fd6814b0e" providerId="ADAL" clId="{615C474B-D55A-4D1B-BEB1-11E80FC654EA}" dt="2024-10-20T21:24:24.152" v="19" actId="14100"/>
          <ac:spMkLst>
            <pc:docMk/>
            <pc:sldMk cId="371093488" sldId="1707"/>
            <ac:spMk id="3" creationId="{2F71E070-2868-2B94-D646-EB7240FE20AA}"/>
          </ac:spMkLst>
        </pc:spChg>
        <pc:picChg chg="del">
          <ac:chgData name="Ahmed Salah ELDin" userId="68850134-226f-4097-a9a8-787fd6814b0e" providerId="ADAL" clId="{615C474B-D55A-4D1B-BEB1-11E80FC654EA}" dt="2024-10-20T21:24:25.975" v="20" actId="478"/>
          <ac:picMkLst>
            <pc:docMk/>
            <pc:sldMk cId="371093488" sldId="1707"/>
            <ac:picMk id="6" creationId="{A56BEAE2-86C3-C6C6-8868-2084D6A1FBD0}"/>
          </ac:picMkLst>
        </pc:picChg>
        <pc:picChg chg="add mod">
          <ac:chgData name="Ahmed Salah ELDin" userId="68850134-226f-4097-a9a8-787fd6814b0e" providerId="ADAL" clId="{615C474B-D55A-4D1B-BEB1-11E80FC654EA}" dt="2024-10-20T21:24:31.351" v="23" actId="1076"/>
          <ac:picMkLst>
            <pc:docMk/>
            <pc:sldMk cId="371093488" sldId="1707"/>
            <ac:picMk id="7" creationId="{EC37CE1A-1B48-36B7-034F-EBA572D02EDB}"/>
          </ac:picMkLst>
        </pc:picChg>
      </pc:sldChg>
      <pc:sldChg chg="addSp delSp modSp add del mod delAnim">
        <pc:chgData name="Ahmed Salah ELDin" userId="68850134-226f-4097-a9a8-787fd6814b0e" providerId="ADAL" clId="{615C474B-D55A-4D1B-BEB1-11E80FC654EA}" dt="2024-10-20T21:48:48.740" v="1144" actId="47"/>
        <pc:sldMkLst>
          <pc:docMk/>
          <pc:sldMk cId="3478533515" sldId="1708"/>
        </pc:sldMkLst>
        <pc:spChg chg="mod">
          <ac:chgData name="Ahmed Salah ELDin" userId="68850134-226f-4097-a9a8-787fd6814b0e" providerId="ADAL" clId="{615C474B-D55A-4D1B-BEB1-11E80FC654EA}" dt="2024-10-20T21:31:09.401" v="163" actId="20577"/>
          <ac:spMkLst>
            <pc:docMk/>
            <pc:sldMk cId="3478533515" sldId="1708"/>
            <ac:spMk id="2" creationId="{BF807803-6078-240F-E46F-409E7D3FE70F}"/>
          </ac:spMkLst>
        </pc:spChg>
        <pc:spChg chg="del">
          <ac:chgData name="Ahmed Salah ELDin" userId="68850134-226f-4097-a9a8-787fd6814b0e" providerId="ADAL" clId="{615C474B-D55A-4D1B-BEB1-11E80FC654EA}" dt="2024-10-20T21:31:16.688" v="165" actId="478"/>
          <ac:spMkLst>
            <pc:docMk/>
            <pc:sldMk cId="3478533515" sldId="1708"/>
            <ac:spMk id="6" creationId="{DC8D67EB-5611-4AE8-AF77-1819F872B3BD}"/>
          </ac:spMkLst>
        </pc:spChg>
        <pc:spChg chg="add mod ord">
          <ac:chgData name="Ahmed Salah ELDin" userId="68850134-226f-4097-a9a8-787fd6814b0e" providerId="ADAL" clId="{615C474B-D55A-4D1B-BEB1-11E80FC654EA}" dt="2024-10-20T21:47:10.989" v="1139" actId="20577"/>
          <ac:spMkLst>
            <pc:docMk/>
            <pc:sldMk cId="3478533515" sldId="1708"/>
            <ac:spMk id="7" creationId="{936D846E-7CC9-454B-49D6-FC54D6C2773E}"/>
          </ac:spMkLst>
        </pc:spChg>
        <pc:graphicFrameChg chg="del">
          <ac:chgData name="Ahmed Salah ELDin" userId="68850134-226f-4097-a9a8-787fd6814b0e" providerId="ADAL" clId="{615C474B-D55A-4D1B-BEB1-11E80FC654EA}" dt="2024-10-20T21:31:12.701" v="164" actId="478"/>
          <ac:graphicFrameMkLst>
            <pc:docMk/>
            <pc:sldMk cId="3478533515" sldId="1708"/>
            <ac:graphicFrameMk id="5" creationId="{3E3A3AFA-5336-5953-C516-B4AC3570F458}"/>
          </ac:graphicFrameMkLst>
        </pc:graphicFrameChg>
        <pc:picChg chg="add">
          <ac:chgData name="Ahmed Salah ELDin" userId="68850134-226f-4097-a9a8-787fd6814b0e" providerId="ADAL" clId="{615C474B-D55A-4D1B-BEB1-11E80FC654EA}" dt="2024-10-20T21:48:12.371" v="1140" actId="22"/>
          <ac:picMkLst>
            <pc:docMk/>
            <pc:sldMk cId="3478533515" sldId="1708"/>
            <ac:picMk id="9" creationId="{558CCC72-790D-482B-89E4-AB04D55F4687}"/>
          </ac:picMkLst>
        </pc:picChg>
      </pc:sldChg>
      <pc:sldChg chg="addSp modSp add mod modAnim">
        <pc:chgData name="Ahmed Salah ELDin" userId="68850134-226f-4097-a9a8-787fd6814b0e" providerId="ADAL" clId="{615C474B-D55A-4D1B-BEB1-11E80FC654EA}" dt="2024-10-20T21:55:02.595" v="1243"/>
        <pc:sldMkLst>
          <pc:docMk/>
          <pc:sldMk cId="3566983545" sldId="1709"/>
        </pc:sldMkLst>
        <pc:spChg chg="add mod">
          <ac:chgData name="Ahmed Salah ELDin" userId="68850134-226f-4097-a9a8-787fd6814b0e" providerId="ADAL" clId="{615C474B-D55A-4D1B-BEB1-11E80FC654EA}" dt="2024-10-20T21:49:16.686" v="1151" actId="14100"/>
          <ac:spMkLst>
            <pc:docMk/>
            <pc:sldMk cId="3566983545" sldId="1709"/>
            <ac:spMk id="3" creationId="{EF64886B-4E0E-742A-AEE0-A67C047C942E}"/>
          </ac:spMkLst>
        </pc:spChg>
        <pc:spChg chg="add mod">
          <ac:chgData name="Ahmed Salah ELDin" userId="68850134-226f-4097-a9a8-787fd6814b0e" providerId="ADAL" clId="{615C474B-D55A-4D1B-BEB1-11E80FC654EA}" dt="2024-10-20T21:49:24.690" v="1161" actId="1035"/>
          <ac:spMkLst>
            <pc:docMk/>
            <pc:sldMk cId="3566983545" sldId="1709"/>
            <ac:spMk id="5" creationId="{62430367-C7C4-E9B5-FCE0-2611D9F7287F}"/>
          </ac:spMkLst>
        </pc:spChg>
        <pc:spChg chg="mod">
          <ac:chgData name="Ahmed Salah ELDin" userId="68850134-226f-4097-a9a8-787fd6814b0e" providerId="ADAL" clId="{615C474B-D55A-4D1B-BEB1-11E80FC654EA}" dt="2024-10-20T21:49:56.178" v="1186" actId="20577"/>
          <ac:spMkLst>
            <pc:docMk/>
            <pc:sldMk cId="3566983545" sldId="1709"/>
            <ac:spMk id="7" creationId="{936D846E-7CC9-454B-49D6-FC54D6C2773E}"/>
          </ac:spMkLst>
        </pc:spChg>
        <pc:spChg chg="add mod">
          <ac:chgData name="Ahmed Salah ELDin" userId="68850134-226f-4097-a9a8-787fd6814b0e" providerId="ADAL" clId="{615C474B-D55A-4D1B-BEB1-11E80FC654EA}" dt="2024-10-20T21:51:27.444" v="1200" actId="208"/>
          <ac:spMkLst>
            <pc:docMk/>
            <pc:sldMk cId="3566983545" sldId="1709"/>
            <ac:spMk id="10" creationId="{46ADF49F-6FAF-E7A6-B7EC-A18DC694EBEA}"/>
          </ac:spMkLst>
        </pc:spChg>
        <pc:spChg chg="add mod">
          <ac:chgData name="Ahmed Salah ELDin" userId="68850134-226f-4097-a9a8-787fd6814b0e" providerId="ADAL" clId="{615C474B-D55A-4D1B-BEB1-11E80FC654EA}" dt="2024-10-20T21:51:27.444" v="1200" actId="208"/>
          <ac:spMkLst>
            <pc:docMk/>
            <pc:sldMk cId="3566983545" sldId="1709"/>
            <ac:spMk id="11" creationId="{00D74C76-7850-7A76-A4A6-F7AABA40CEBF}"/>
          </ac:spMkLst>
        </pc:spChg>
        <pc:spChg chg="add mod">
          <ac:chgData name="Ahmed Salah ELDin" userId="68850134-226f-4097-a9a8-787fd6814b0e" providerId="ADAL" clId="{615C474B-D55A-4D1B-BEB1-11E80FC654EA}" dt="2024-10-20T21:52:38.270" v="1212" actId="14100"/>
          <ac:spMkLst>
            <pc:docMk/>
            <pc:sldMk cId="3566983545" sldId="1709"/>
            <ac:spMk id="12" creationId="{5DD65961-8F73-459B-9620-3EB897743415}"/>
          </ac:spMkLst>
        </pc:spChg>
        <pc:spChg chg="add mod">
          <ac:chgData name="Ahmed Salah ELDin" userId="68850134-226f-4097-a9a8-787fd6814b0e" providerId="ADAL" clId="{615C474B-D55A-4D1B-BEB1-11E80FC654EA}" dt="2024-10-20T21:54:40.338" v="1239" actId="1076"/>
          <ac:spMkLst>
            <pc:docMk/>
            <pc:sldMk cId="3566983545" sldId="1709"/>
            <ac:spMk id="14" creationId="{55DF21F3-BC17-4DF0-931F-3B6DB0939D16}"/>
          </ac:spMkLst>
        </pc:spChg>
        <pc:picChg chg="add mod">
          <ac:chgData name="Ahmed Salah ELDin" userId="68850134-226f-4097-a9a8-787fd6814b0e" providerId="ADAL" clId="{615C474B-D55A-4D1B-BEB1-11E80FC654EA}" dt="2024-10-20T21:50:47.396" v="1192" actId="14100"/>
          <ac:picMkLst>
            <pc:docMk/>
            <pc:sldMk cId="3566983545" sldId="1709"/>
            <ac:picMk id="8" creationId="{5CF63FD8-E98D-B9B5-2427-BC4271062CFB}"/>
          </ac:picMkLst>
        </pc:picChg>
        <pc:picChg chg="mod">
          <ac:chgData name="Ahmed Salah ELDin" userId="68850134-226f-4097-a9a8-787fd6814b0e" providerId="ADAL" clId="{615C474B-D55A-4D1B-BEB1-11E80FC654EA}" dt="2024-10-20T21:48:37.607" v="1143" actId="14100"/>
          <ac:picMkLst>
            <pc:docMk/>
            <pc:sldMk cId="3566983545" sldId="1709"/>
            <ac:picMk id="9" creationId="{558CCC72-790D-482B-89E4-AB04D55F4687}"/>
          </ac:picMkLst>
        </pc:picChg>
      </pc:sldChg>
      <pc:sldChg chg="addSp delSp modSp add mod delAnim modAnim">
        <pc:chgData name="Ahmed Salah ELDin" userId="68850134-226f-4097-a9a8-787fd6814b0e" providerId="ADAL" clId="{615C474B-D55A-4D1B-BEB1-11E80FC654EA}" dt="2024-10-20T23:05:06.574" v="2401" actId="20577"/>
        <pc:sldMkLst>
          <pc:docMk/>
          <pc:sldMk cId="2924382937" sldId="1710"/>
        </pc:sldMkLst>
        <pc:spChg chg="del">
          <ac:chgData name="Ahmed Salah ELDin" userId="68850134-226f-4097-a9a8-787fd6814b0e" providerId="ADAL" clId="{615C474B-D55A-4D1B-BEB1-11E80FC654EA}" dt="2024-10-20T21:55:47.280" v="1246" actId="478"/>
          <ac:spMkLst>
            <pc:docMk/>
            <pc:sldMk cId="2924382937" sldId="1710"/>
            <ac:spMk id="3" creationId="{EF64886B-4E0E-742A-AEE0-A67C047C942E}"/>
          </ac:spMkLst>
        </pc:spChg>
        <pc:spChg chg="del">
          <ac:chgData name="Ahmed Salah ELDin" userId="68850134-226f-4097-a9a8-787fd6814b0e" providerId="ADAL" clId="{615C474B-D55A-4D1B-BEB1-11E80FC654EA}" dt="2024-10-20T21:55:47.280" v="1246" actId="478"/>
          <ac:spMkLst>
            <pc:docMk/>
            <pc:sldMk cId="2924382937" sldId="1710"/>
            <ac:spMk id="4" creationId="{C0DFCF00-C491-7DE6-0CBC-DFADBE8A741A}"/>
          </ac:spMkLst>
        </pc:spChg>
        <pc:spChg chg="del">
          <ac:chgData name="Ahmed Salah ELDin" userId="68850134-226f-4097-a9a8-787fd6814b0e" providerId="ADAL" clId="{615C474B-D55A-4D1B-BEB1-11E80FC654EA}" dt="2024-10-20T21:55:47.280" v="1246" actId="478"/>
          <ac:spMkLst>
            <pc:docMk/>
            <pc:sldMk cId="2924382937" sldId="1710"/>
            <ac:spMk id="5" creationId="{62430367-C7C4-E9B5-FCE0-2611D9F7287F}"/>
          </ac:spMkLst>
        </pc:spChg>
        <pc:spChg chg="mod">
          <ac:chgData name="Ahmed Salah ELDin" userId="68850134-226f-4097-a9a8-787fd6814b0e" providerId="ADAL" clId="{615C474B-D55A-4D1B-BEB1-11E80FC654EA}" dt="2024-10-20T23:05:06.574" v="2401" actId="20577"/>
          <ac:spMkLst>
            <pc:docMk/>
            <pc:sldMk cId="2924382937" sldId="1710"/>
            <ac:spMk id="7" creationId="{936D846E-7CC9-454B-49D6-FC54D6C2773E}"/>
          </ac:spMkLst>
        </pc:spChg>
        <pc:spChg chg="del">
          <ac:chgData name="Ahmed Salah ELDin" userId="68850134-226f-4097-a9a8-787fd6814b0e" providerId="ADAL" clId="{615C474B-D55A-4D1B-BEB1-11E80FC654EA}" dt="2024-10-20T21:55:47.280" v="1246" actId="478"/>
          <ac:spMkLst>
            <pc:docMk/>
            <pc:sldMk cId="2924382937" sldId="1710"/>
            <ac:spMk id="10" creationId="{46ADF49F-6FAF-E7A6-B7EC-A18DC694EBEA}"/>
          </ac:spMkLst>
        </pc:spChg>
        <pc:spChg chg="del">
          <ac:chgData name="Ahmed Salah ELDin" userId="68850134-226f-4097-a9a8-787fd6814b0e" providerId="ADAL" clId="{615C474B-D55A-4D1B-BEB1-11E80FC654EA}" dt="2024-10-20T21:55:47.280" v="1246" actId="478"/>
          <ac:spMkLst>
            <pc:docMk/>
            <pc:sldMk cId="2924382937" sldId="1710"/>
            <ac:spMk id="11" creationId="{00D74C76-7850-7A76-A4A6-F7AABA40CEBF}"/>
          </ac:spMkLst>
        </pc:spChg>
        <pc:spChg chg="del">
          <ac:chgData name="Ahmed Salah ELDin" userId="68850134-226f-4097-a9a8-787fd6814b0e" providerId="ADAL" clId="{615C474B-D55A-4D1B-BEB1-11E80FC654EA}" dt="2024-10-20T21:55:47.280" v="1246" actId="478"/>
          <ac:spMkLst>
            <pc:docMk/>
            <pc:sldMk cId="2924382937" sldId="1710"/>
            <ac:spMk id="12" creationId="{5DD65961-8F73-459B-9620-3EB897743415}"/>
          </ac:spMkLst>
        </pc:spChg>
        <pc:spChg chg="del">
          <ac:chgData name="Ahmed Salah ELDin" userId="68850134-226f-4097-a9a8-787fd6814b0e" providerId="ADAL" clId="{615C474B-D55A-4D1B-BEB1-11E80FC654EA}" dt="2024-10-20T21:55:47.280" v="1246" actId="478"/>
          <ac:spMkLst>
            <pc:docMk/>
            <pc:sldMk cId="2924382937" sldId="1710"/>
            <ac:spMk id="14" creationId="{55DF21F3-BC17-4DF0-931F-3B6DB0939D16}"/>
          </ac:spMkLst>
        </pc:spChg>
        <pc:spChg chg="add mod">
          <ac:chgData name="Ahmed Salah ELDin" userId="68850134-226f-4097-a9a8-787fd6814b0e" providerId="ADAL" clId="{615C474B-D55A-4D1B-BEB1-11E80FC654EA}" dt="2024-10-20T22:38:48.592" v="1732" actId="164"/>
          <ac:spMkLst>
            <pc:docMk/>
            <pc:sldMk cId="2924382937" sldId="1710"/>
            <ac:spMk id="17" creationId="{E061BECB-1D39-4402-C8E4-5A2187D8A0D8}"/>
          </ac:spMkLst>
        </pc:spChg>
        <pc:spChg chg="add mod">
          <ac:chgData name="Ahmed Salah ELDin" userId="68850134-226f-4097-a9a8-787fd6814b0e" providerId="ADAL" clId="{615C474B-D55A-4D1B-BEB1-11E80FC654EA}" dt="2024-10-20T22:38:43.208" v="1731" actId="164"/>
          <ac:spMkLst>
            <pc:docMk/>
            <pc:sldMk cId="2924382937" sldId="1710"/>
            <ac:spMk id="18" creationId="{232B512A-A0E3-469B-AA61-A1BEE9A285AE}"/>
          </ac:spMkLst>
        </pc:spChg>
        <pc:spChg chg="add mod">
          <ac:chgData name="Ahmed Salah ELDin" userId="68850134-226f-4097-a9a8-787fd6814b0e" providerId="ADAL" clId="{615C474B-D55A-4D1B-BEB1-11E80FC654EA}" dt="2024-10-20T22:50:07.939" v="2327" actId="113"/>
          <ac:spMkLst>
            <pc:docMk/>
            <pc:sldMk cId="2924382937" sldId="1710"/>
            <ac:spMk id="21" creationId="{675E863E-5D40-E02C-F918-2F728224E025}"/>
          </ac:spMkLst>
        </pc:spChg>
        <pc:spChg chg="add mod">
          <ac:chgData name="Ahmed Salah ELDin" userId="68850134-226f-4097-a9a8-787fd6814b0e" providerId="ADAL" clId="{615C474B-D55A-4D1B-BEB1-11E80FC654EA}" dt="2024-10-20T22:50:59.362" v="2334" actId="20577"/>
          <ac:spMkLst>
            <pc:docMk/>
            <pc:sldMk cId="2924382937" sldId="1710"/>
            <ac:spMk id="22" creationId="{454893C3-F1E5-F577-EDA5-5356E64F4601}"/>
          </ac:spMkLst>
        </pc:spChg>
        <pc:spChg chg="add mod">
          <ac:chgData name="Ahmed Salah ELDin" userId="68850134-226f-4097-a9a8-787fd6814b0e" providerId="ADAL" clId="{615C474B-D55A-4D1B-BEB1-11E80FC654EA}" dt="2024-10-20T22:51:27.449" v="2353" actId="1076"/>
          <ac:spMkLst>
            <pc:docMk/>
            <pc:sldMk cId="2924382937" sldId="1710"/>
            <ac:spMk id="23" creationId="{F5115D06-669C-0647-21A6-DE1E008917FB}"/>
          </ac:spMkLst>
        </pc:spChg>
        <pc:spChg chg="add mod">
          <ac:chgData name="Ahmed Salah ELDin" userId="68850134-226f-4097-a9a8-787fd6814b0e" providerId="ADAL" clId="{615C474B-D55A-4D1B-BEB1-11E80FC654EA}" dt="2024-10-20T22:57:08.550" v="2382" actId="20577"/>
          <ac:spMkLst>
            <pc:docMk/>
            <pc:sldMk cId="2924382937" sldId="1710"/>
            <ac:spMk id="24" creationId="{88912C36-4774-D2DD-FB50-BC4ACF11E529}"/>
          </ac:spMkLst>
        </pc:spChg>
        <pc:grpChg chg="add mod">
          <ac:chgData name="Ahmed Salah ELDin" userId="68850134-226f-4097-a9a8-787fd6814b0e" providerId="ADAL" clId="{615C474B-D55A-4D1B-BEB1-11E80FC654EA}" dt="2024-10-20T22:48:32.552" v="2310" actId="1076"/>
          <ac:grpSpMkLst>
            <pc:docMk/>
            <pc:sldMk cId="2924382937" sldId="1710"/>
            <ac:grpSpMk id="19" creationId="{B609CEA9-02B3-6219-169E-80F1FB21E1C0}"/>
          </ac:grpSpMkLst>
        </pc:grpChg>
        <pc:grpChg chg="add mod">
          <ac:chgData name="Ahmed Salah ELDin" userId="68850134-226f-4097-a9a8-787fd6814b0e" providerId="ADAL" clId="{615C474B-D55A-4D1B-BEB1-11E80FC654EA}" dt="2024-10-20T22:48:34.568" v="2311" actId="1076"/>
          <ac:grpSpMkLst>
            <pc:docMk/>
            <pc:sldMk cId="2924382937" sldId="1710"/>
            <ac:grpSpMk id="20" creationId="{F1CA1CC9-6BC3-7B38-1FAD-677E8A3FFAC9}"/>
          </ac:grpSpMkLst>
        </pc:grpChg>
        <pc:picChg chg="del">
          <ac:chgData name="Ahmed Salah ELDin" userId="68850134-226f-4097-a9a8-787fd6814b0e" providerId="ADAL" clId="{615C474B-D55A-4D1B-BEB1-11E80FC654EA}" dt="2024-10-20T21:55:47.280" v="1246" actId="478"/>
          <ac:picMkLst>
            <pc:docMk/>
            <pc:sldMk cId="2924382937" sldId="1710"/>
            <ac:picMk id="8" creationId="{5CF63FD8-E98D-B9B5-2427-BC4271062CFB}"/>
          </ac:picMkLst>
        </pc:picChg>
        <pc:picChg chg="del">
          <ac:chgData name="Ahmed Salah ELDin" userId="68850134-226f-4097-a9a8-787fd6814b0e" providerId="ADAL" clId="{615C474B-D55A-4D1B-BEB1-11E80FC654EA}" dt="2024-10-20T21:55:47.280" v="1246" actId="478"/>
          <ac:picMkLst>
            <pc:docMk/>
            <pc:sldMk cId="2924382937" sldId="1710"/>
            <ac:picMk id="9" creationId="{558CCC72-790D-482B-89E4-AB04D55F4687}"/>
          </ac:picMkLst>
        </pc:picChg>
        <pc:picChg chg="add mod">
          <ac:chgData name="Ahmed Salah ELDin" userId="68850134-226f-4097-a9a8-787fd6814b0e" providerId="ADAL" clId="{615C474B-D55A-4D1B-BEB1-11E80FC654EA}" dt="2024-10-20T22:38:43.208" v="1731" actId="164"/>
          <ac:picMkLst>
            <pc:docMk/>
            <pc:sldMk cId="2924382937" sldId="1710"/>
            <ac:picMk id="13" creationId="{2D214DD8-ECE8-6FFA-9A6D-9F89BE6D2F81}"/>
          </ac:picMkLst>
        </pc:picChg>
        <pc:picChg chg="add mod">
          <ac:chgData name="Ahmed Salah ELDin" userId="68850134-226f-4097-a9a8-787fd6814b0e" providerId="ADAL" clId="{615C474B-D55A-4D1B-BEB1-11E80FC654EA}" dt="2024-10-20T22:38:48.592" v="1732" actId="164"/>
          <ac:picMkLst>
            <pc:docMk/>
            <pc:sldMk cId="2924382937" sldId="1710"/>
            <ac:picMk id="16" creationId="{B91E3C11-6DB1-563D-5011-25C3DF59A93C}"/>
          </ac:picMkLst>
        </pc:picChg>
      </pc:sldChg>
      <pc:sldMasterChg chg="delSldLayout">
        <pc:chgData name="Ahmed Salah ELDin" userId="68850134-226f-4097-a9a8-787fd6814b0e" providerId="ADAL" clId="{615C474B-D55A-4D1B-BEB1-11E80FC654EA}" dt="2024-10-20T22:54:02.053" v="2367" actId="47"/>
        <pc:sldMasterMkLst>
          <pc:docMk/>
          <pc:sldMasterMk cId="2587925782" sldId="2147483660"/>
        </pc:sldMasterMkLst>
        <pc:sldLayoutChg chg="del">
          <pc:chgData name="Ahmed Salah ELDin" userId="68850134-226f-4097-a9a8-787fd6814b0e" providerId="ADAL" clId="{615C474B-D55A-4D1B-BEB1-11E80FC654EA}" dt="2024-10-20T22:54:02.053" v="2367" actId="47"/>
          <pc:sldLayoutMkLst>
            <pc:docMk/>
            <pc:sldMasterMk cId="2587925782" sldId="2147483660"/>
            <pc:sldLayoutMk cId="561741174" sldId="2147483672"/>
          </pc:sldLayoutMkLst>
        </pc:sldLayoutChg>
      </pc:sldMasterChg>
      <pc:sldMasterChg chg="del delSldLayout">
        <pc:chgData name="Ahmed Salah ELDin" userId="68850134-226f-4097-a9a8-787fd6814b0e" providerId="ADAL" clId="{615C474B-D55A-4D1B-BEB1-11E80FC654EA}" dt="2024-10-20T22:54:02.053" v="2367" actId="47"/>
        <pc:sldMasterMkLst>
          <pc:docMk/>
          <pc:sldMasterMk cId="850139395" sldId="2147483673"/>
        </pc:sldMasterMkLst>
        <pc:sldLayoutChg chg="del">
          <pc:chgData name="Ahmed Salah ELDin" userId="68850134-226f-4097-a9a8-787fd6814b0e" providerId="ADAL" clId="{615C474B-D55A-4D1B-BEB1-11E80FC654EA}" dt="2024-10-20T22:54:02.053" v="2367" actId="47"/>
          <pc:sldLayoutMkLst>
            <pc:docMk/>
            <pc:sldMasterMk cId="850139395" sldId="2147483673"/>
            <pc:sldLayoutMk cId="1340776030" sldId="2147483674"/>
          </pc:sldLayoutMkLst>
        </pc:sldLayoutChg>
        <pc:sldLayoutChg chg="del">
          <pc:chgData name="Ahmed Salah ELDin" userId="68850134-226f-4097-a9a8-787fd6814b0e" providerId="ADAL" clId="{615C474B-D55A-4D1B-BEB1-11E80FC654EA}" dt="2024-10-20T22:54:02.053" v="2367" actId="47"/>
          <pc:sldLayoutMkLst>
            <pc:docMk/>
            <pc:sldMasterMk cId="850139395" sldId="2147483673"/>
            <pc:sldLayoutMk cId="3908124777" sldId="2147483675"/>
          </pc:sldLayoutMkLst>
        </pc:sldLayoutChg>
        <pc:sldLayoutChg chg="del">
          <pc:chgData name="Ahmed Salah ELDin" userId="68850134-226f-4097-a9a8-787fd6814b0e" providerId="ADAL" clId="{615C474B-D55A-4D1B-BEB1-11E80FC654EA}" dt="2024-10-20T22:54:02.053" v="2367" actId="47"/>
          <pc:sldLayoutMkLst>
            <pc:docMk/>
            <pc:sldMasterMk cId="850139395" sldId="2147483673"/>
            <pc:sldLayoutMk cId="2077459769" sldId="2147483676"/>
          </pc:sldLayoutMkLst>
        </pc:sldLayoutChg>
        <pc:sldLayoutChg chg="del">
          <pc:chgData name="Ahmed Salah ELDin" userId="68850134-226f-4097-a9a8-787fd6814b0e" providerId="ADAL" clId="{615C474B-D55A-4D1B-BEB1-11E80FC654EA}" dt="2024-10-20T22:54:02.053" v="2367" actId="47"/>
          <pc:sldLayoutMkLst>
            <pc:docMk/>
            <pc:sldMasterMk cId="850139395" sldId="2147483673"/>
            <pc:sldLayoutMk cId="4126717648" sldId="2147483677"/>
          </pc:sldLayoutMkLst>
        </pc:sldLayoutChg>
        <pc:sldLayoutChg chg="del">
          <pc:chgData name="Ahmed Salah ELDin" userId="68850134-226f-4097-a9a8-787fd6814b0e" providerId="ADAL" clId="{615C474B-D55A-4D1B-BEB1-11E80FC654EA}" dt="2024-10-20T22:54:02.053" v="2367" actId="47"/>
          <pc:sldLayoutMkLst>
            <pc:docMk/>
            <pc:sldMasterMk cId="850139395" sldId="2147483673"/>
            <pc:sldLayoutMk cId="1380699718" sldId="2147483678"/>
          </pc:sldLayoutMkLst>
        </pc:sldLayoutChg>
        <pc:sldLayoutChg chg="del">
          <pc:chgData name="Ahmed Salah ELDin" userId="68850134-226f-4097-a9a8-787fd6814b0e" providerId="ADAL" clId="{615C474B-D55A-4D1B-BEB1-11E80FC654EA}" dt="2024-10-20T22:54:02.053" v="2367" actId="47"/>
          <pc:sldLayoutMkLst>
            <pc:docMk/>
            <pc:sldMasterMk cId="850139395" sldId="2147483673"/>
            <pc:sldLayoutMk cId="3285383317" sldId="2147483679"/>
          </pc:sldLayoutMkLst>
        </pc:sldLayoutChg>
        <pc:sldLayoutChg chg="del">
          <pc:chgData name="Ahmed Salah ELDin" userId="68850134-226f-4097-a9a8-787fd6814b0e" providerId="ADAL" clId="{615C474B-D55A-4D1B-BEB1-11E80FC654EA}" dt="2024-10-20T22:54:02.053" v="2367" actId="47"/>
          <pc:sldLayoutMkLst>
            <pc:docMk/>
            <pc:sldMasterMk cId="850139395" sldId="2147483673"/>
            <pc:sldLayoutMk cId="2151768572" sldId="2147483680"/>
          </pc:sldLayoutMkLst>
        </pc:sldLayoutChg>
        <pc:sldLayoutChg chg="del">
          <pc:chgData name="Ahmed Salah ELDin" userId="68850134-226f-4097-a9a8-787fd6814b0e" providerId="ADAL" clId="{615C474B-D55A-4D1B-BEB1-11E80FC654EA}" dt="2024-10-20T22:54:02.053" v="2367" actId="47"/>
          <pc:sldLayoutMkLst>
            <pc:docMk/>
            <pc:sldMasterMk cId="850139395" sldId="2147483673"/>
            <pc:sldLayoutMk cId="557064371" sldId="2147483681"/>
          </pc:sldLayoutMkLst>
        </pc:sldLayoutChg>
        <pc:sldLayoutChg chg="del">
          <pc:chgData name="Ahmed Salah ELDin" userId="68850134-226f-4097-a9a8-787fd6814b0e" providerId="ADAL" clId="{615C474B-D55A-4D1B-BEB1-11E80FC654EA}" dt="2024-10-20T22:54:02.053" v="2367" actId="47"/>
          <pc:sldLayoutMkLst>
            <pc:docMk/>
            <pc:sldMasterMk cId="850139395" sldId="2147483673"/>
            <pc:sldLayoutMk cId="3396649196" sldId="2147483682"/>
          </pc:sldLayoutMkLst>
        </pc:sldLayoutChg>
        <pc:sldLayoutChg chg="del">
          <pc:chgData name="Ahmed Salah ELDin" userId="68850134-226f-4097-a9a8-787fd6814b0e" providerId="ADAL" clId="{615C474B-D55A-4D1B-BEB1-11E80FC654EA}" dt="2024-10-20T22:54:02.053" v="2367" actId="47"/>
          <pc:sldLayoutMkLst>
            <pc:docMk/>
            <pc:sldMasterMk cId="850139395" sldId="2147483673"/>
            <pc:sldLayoutMk cId="1762497779" sldId="2147483683"/>
          </pc:sldLayoutMkLst>
        </pc:sldLayoutChg>
        <pc:sldLayoutChg chg="del">
          <pc:chgData name="Ahmed Salah ELDin" userId="68850134-226f-4097-a9a8-787fd6814b0e" providerId="ADAL" clId="{615C474B-D55A-4D1B-BEB1-11E80FC654EA}" dt="2024-10-20T22:54:02.053" v="2367" actId="47"/>
          <pc:sldLayoutMkLst>
            <pc:docMk/>
            <pc:sldMasterMk cId="850139395" sldId="2147483673"/>
            <pc:sldLayoutMk cId="1167789182" sldId="2147483684"/>
          </pc:sldLayoutMkLst>
        </pc:sldLayoutChg>
      </pc:sldMasterChg>
    </pc:docChg>
  </pc:docChgLst>
  <pc:docChgLst>
    <pc:chgData name="Ahmed Salah ELDin" userId="68850134-226f-4097-a9a8-787fd6814b0e" providerId="ADAL" clId="{41529A9F-B598-4F6F-BF77-A2C038883ABA}"/>
    <pc:docChg chg="undo redo custSel addSld delSld modSld sldOrd delMainMaster addSection modSection">
      <pc:chgData name="Ahmed Salah ELDin" userId="68850134-226f-4097-a9a8-787fd6814b0e" providerId="ADAL" clId="{41529A9F-B598-4F6F-BF77-A2C038883ABA}" dt="2024-10-12T20:06:33.660" v="5963" actId="2711"/>
      <pc:docMkLst>
        <pc:docMk/>
      </pc:docMkLst>
      <pc:sldChg chg="modSp mod">
        <pc:chgData name="Ahmed Salah ELDin" userId="68850134-226f-4097-a9a8-787fd6814b0e" providerId="ADAL" clId="{41529A9F-B598-4F6F-BF77-A2C038883ABA}" dt="2024-10-12T01:33:16.999" v="3520" actId="313"/>
        <pc:sldMkLst>
          <pc:docMk/>
          <pc:sldMk cId="1553194731" sldId="256"/>
        </pc:sldMkLst>
        <pc:spChg chg="mod">
          <ac:chgData name="Ahmed Salah ELDin" userId="68850134-226f-4097-a9a8-787fd6814b0e" providerId="ADAL" clId="{41529A9F-B598-4F6F-BF77-A2C038883ABA}" dt="2024-10-07T05:21:32.172" v="0" actId="20577"/>
          <ac:spMkLst>
            <pc:docMk/>
            <pc:sldMk cId="1553194731" sldId="256"/>
            <ac:spMk id="2" creationId="{89C9044F-A993-07CB-D1DD-01EB559068DB}"/>
          </ac:spMkLst>
        </pc:spChg>
        <pc:spChg chg="mod">
          <ac:chgData name="Ahmed Salah ELDin" userId="68850134-226f-4097-a9a8-787fd6814b0e" providerId="ADAL" clId="{41529A9F-B598-4F6F-BF77-A2C038883ABA}" dt="2024-10-12T01:33:16.999" v="3520" actId="313"/>
          <ac:spMkLst>
            <pc:docMk/>
            <pc:sldMk cId="1553194731" sldId="256"/>
            <ac:spMk id="3" creationId="{3A4D10DF-2536-BB92-0FC3-80368303D050}"/>
          </ac:spMkLst>
        </pc:spChg>
      </pc:sldChg>
      <pc:sldChg chg="addSp modSp mod modAnim">
        <pc:chgData name="Ahmed Salah ELDin" userId="68850134-226f-4097-a9a8-787fd6814b0e" providerId="ADAL" clId="{41529A9F-B598-4F6F-BF77-A2C038883ABA}" dt="2024-10-12T20:05:05.441" v="5949" actId="1076"/>
        <pc:sldMkLst>
          <pc:docMk/>
          <pc:sldMk cId="3835006274" sldId="257"/>
        </pc:sldMkLst>
        <pc:spChg chg="mod">
          <ac:chgData name="Ahmed Salah ELDin" userId="68850134-226f-4097-a9a8-787fd6814b0e" providerId="ADAL" clId="{41529A9F-B598-4F6F-BF77-A2C038883ABA}" dt="2024-10-12T19:53:51.859" v="5849" actId="20577"/>
          <ac:spMkLst>
            <pc:docMk/>
            <pc:sldMk cId="3835006274" sldId="257"/>
            <ac:spMk id="3" creationId="{71A8471A-C9D0-5A9A-5A1E-FE77062D3413}"/>
          </ac:spMkLst>
        </pc:spChg>
        <pc:picChg chg="add mod">
          <ac:chgData name="Ahmed Salah ELDin" userId="68850134-226f-4097-a9a8-787fd6814b0e" providerId="ADAL" clId="{41529A9F-B598-4F6F-BF77-A2C038883ABA}" dt="2024-10-12T20:05:05.441" v="5949" actId="1076"/>
          <ac:picMkLst>
            <pc:docMk/>
            <pc:sldMk cId="3835006274" sldId="257"/>
            <ac:picMk id="6" creationId="{C2DA9F49-5E81-13E3-5A06-4C007D516A3A}"/>
          </ac:picMkLst>
        </pc:picChg>
      </pc:sldChg>
      <pc:sldChg chg="del">
        <pc:chgData name="Ahmed Salah ELDin" userId="68850134-226f-4097-a9a8-787fd6814b0e" providerId="ADAL" clId="{41529A9F-B598-4F6F-BF77-A2C038883ABA}" dt="2024-10-12T19:56:55.259" v="5887" actId="47"/>
        <pc:sldMkLst>
          <pc:docMk/>
          <pc:sldMk cId="0" sldId="281"/>
        </pc:sldMkLst>
      </pc:sldChg>
      <pc:sldChg chg="addSp delSp modSp mod modAnim">
        <pc:chgData name="Ahmed Salah ELDin" userId="68850134-226f-4097-a9a8-787fd6814b0e" providerId="ADAL" clId="{41529A9F-B598-4F6F-BF77-A2C038883ABA}" dt="2024-10-12T19:58:56.013" v="5935" actId="14100"/>
        <pc:sldMkLst>
          <pc:docMk/>
          <pc:sldMk cId="959200356" sldId="282"/>
        </pc:sldMkLst>
        <pc:spChg chg="del">
          <ac:chgData name="Ahmed Salah ELDin" userId="68850134-226f-4097-a9a8-787fd6814b0e" providerId="ADAL" clId="{41529A9F-B598-4F6F-BF77-A2C038883ABA}" dt="2024-10-12T19:57:06.635" v="5888" actId="478"/>
          <ac:spMkLst>
            <pc:docMk/>
            <pc:sldMk cId="959200356" sldId="282"/>
            <ac:spMk id="2" creationId="{B489D6B7-436C-2C7F-F13D-6C24251DC420}"/>
          </ac:spMkLst>
        </pc:spChg>
        <pc:spChg chg="mod">
          <ac:chgData name="Ahmed Salah ELDin" userId="68850134-226f-4097-a9a8-787fd6814b0e" providerId="ADAL" clId="{41529A9F-B598-4F6F-BF77-A2C038883ABA}" dt="2024-10-12T19:58:25.761" v="5918" actId="27636"/>
          <ac:spMkLst>
            <pc:docMk/>
            <pc:sldMk cId="959200356" sldId="282"/>
            <ac:spMk id="5" creationId="{27335058-C1A0-1850-8421-8E9CCB877474}"/>
          </ac:spMkLst>
        </pc:spChg>
        <pc:spChg chg="mod">
          <ac:chgData name="Ahmed Salah ELDin" userId="68850134-226f-4097-a9a8-787fd6814b0e" providerId="ADAL" clId="{41529A9F-B598-4F6F-BF77-A2C038883ABA}" dt="2024-10-12T19:58:56.013" v="5935" actId="14100"/>
          <ac:spMkLst>
            <pc:docMk/>
            <pc:sldMk cId="959200356" sldId="282"/>
            <ac:spMk id="6" creationId="{8CAA3D32-FF05-983F-4278-034AFF650CAE}"/>
          </ac:spMkLst>
        </pc:spChg>
        <pc:spChg chg="add del mod">
          <ac:chgData name="Ahmed Salah ELDin" userId="68850134-226f-4097-a9a8-787fd6814b0e" providerId="ADAL" clId="{41529A9F-B598-4F6F-BF77-A2C038883ABA}" dt="2024-10-12T19:57:08.426" v="5889" actId="478"/>
          <ac:spMkLst>
            <pc:docMk/>
            <pc:sldMk cId="959200356" sldId="282"/>
            <ac:spMk id="7" creationId="{FA3B5C02-C0D7-2237-DA1A-76BBB1761C12}"/>
          </ac:spMkLst>
        </pc:spChg>
        <pc:spChg chg="add mod">
          <ac:chgData name="Ahmed Salah ELDin" userId="68850134-226f-4097-a9a8-787fd6814b0e" providerId="ADAL" clId="{41529A9F-B598-4F6F-BF77-A2C038883ABA}" dt="2024-10-12T19:57:13.315" v="5890"/>
          <ac:spMkLst>
            <pc:docMk/>
            <pc:sldMk cId="959200356" sldId="282"/>
            <ac:spMk id="8" creationId="{3B185951-CA11-D235-56FE-077B39063583}"/>
          </ac:spMkLst>
        </pc:spChg>
      </pc:sldChg>
      <pc:sldChg chg="del">
        <pc:chgData name="Ahmed Salah ELDin" userId="68850134-226f-4097-a9a8-787fd6814b0e" providerId="ADAL" clId="{41529A9F-B598-4F6F-BF77-A2C038883ABA}" dt="2024-10-11T22:22:45.106" v="3433" actId="47"/>
        <pc:sldMkLst>
          <pc:docMk/>
          <pc:sldMk cId="2622262222" sldId="293"/>
        </pc:sldMkLst>
      </pc:sldChg>
      <pc:sldChg chg="delSp modSp add mod modTransition modAnim modShow">
        <pc:chgData name="Ahmed Salah ELDin" userId="68850134-226f-4097-a9a8-787fd6814b0e" providerId="ADAL" clId="{41529A9F-B598-4F6F-BF77-A2C038883ABA}" dt="2024-10-12T01:43:05.600" v="3731" actId="14100"/>
        <pc:sldMkLst>
          <pc:docMk/>
          <pc:sldMk cId="0" sldId="353"/>
        </pc:sldMkLst>
        <pc:spChg chg="mod">
          <ac:chgData name="Ahmed Salah ELDin" userId="68850134-226f-4097-a9a8-787fd6814b0e" providerId="ADAL" clId="{41529A9F-B598-4F6F-BF77-A2C038883ABA}" dt="2024-10-12T01:40:48.034" v="3709" actId="20577"/>
          <ac:spMkLst>
            <pc:docMk/>
            <pc:sldMk cId="0" sldId="353"/>
            <ac:spMk id="2" creationId="{00000000-0000-0000-0000-000000000000}"/>
          </ac:spMkLst>
        </pc:spChg>
        <pc:spChg chg="mod">
          <ac:chgData name="Ahmed Salah ELDin" userId="68850134-226f-4097-a9a8-787fd6814b0e" providerId="ADAL" clId="{41529A9F-B598-4F6F-BF77-A2C038883ABA}" dt="2024-10-12T01:43:05.600" v="3731" actId="14100"/>
          <ac:spMkLst>
            <pc:docMk/>
            <pc:sldMk cId="0" sldId="353"/>
            <ac:spMk id="3" creationId="{00000000-0000-0000-0000-000000000000}"/>
          </ac:spMkLst>
        </pc:spChg>
        <pc:spChg chg="mod">
          <ac:chgData name="Ahmed Salah ELDin" userId="68850134-226f-4097-a9a8-787fd6814b0e" providerId="ADAL" clId="{41529A9F-B598-4F6F-BF77-A2C038883ABA}" dt="2024-10-12T01:42:11.145" v="3727" actId="1076"/>
          <ac:spMkLst>
            <pc:docMk/>
            <pc:sldMk cId="0" sldId="353"/>
            <ac:spMk id="5" creationId="{BE127176-EF2A-94C8-9324-EAFD5BCE7315}"/>
          </ac:spMkLst>
        </pc:spChg>
        <pc:picChg chg="del">
          <ac:chgData name="Ahmed Salah ELDin" userId="68850134-226f-4097-a9a8-787fd6814b0e" providerId="ADAL" clId="{41529A9F-B598-4F6F-BF77-A2C038883ABA}" dt="2024-10-12T01:41:53.531" v="3722" actId="478"/>
          <ac:picMkLst>
            <pc:docMk/>
            <pc:sldMk cId="0" sldId="353"/>
            <ac:picMk id="4" creationId="{5804923C-D1BC-9E2B-B0BB-53285E958069}"/>
          </ac:picMkLst>
        </pc:picChg>
      </pc:sldChg>
      <pc:sldChg chg="addSp delSp modSp mod delAnim modAnim">
        <pc:chgData name="Ahmed Salah ELDin" userId="68850134-226f-4097-a9a8-787fd6814b0e" providerId="ADAL" clId="{41529A9F-B598-4F6F-BF77-A2C038883ABA}" dt="2024-10-12T20:03:55.041" v="5946"/>
        <pc:sldMkLst>
          <pc:docMk/>
          <pc:sldMk cId="1305205122" sldId="476"/>
        </pc:sldMkLst>
        <pc:spChg chg="del">
          <ac:chgData name="Ahmed Salah ELDin" userId="68850134-226f-4097-a9a8-787fd6814b0e" providerId="ADAL" clId="{41529A9F-B598-4F6F-BF77-A2C038883ABA}" dt="2024-10-12T20:03:13.880" v="5936" actId="478"/>
          <ac:spMkLst>
            <pc:docMk/>
            <pc:sldMk cId="1305205122" sldId="476"/>
            <ac:spMk id="8" creationId="{DE4D391D-0FDC-7A9A-692A-E9982155BB64}"/>
          </ac:spMkLst>
        </pc:spChg>
        <pc:spChg chg="add mod">
          <ac:chgData name="Ahmed Salah ELDin" userId="68850134-226f-4097-a9a8-787fd6814b0e" providerId="ADAL" clId="{41529A9F-B598-4F6F-BF77-A2C038883ABA}" dt="2024-10-12T20:03:26.448" v="5938" actId="1076"/>
          <ac:spMkLst>
            <pc:docMk/>
            <pc:sldMk cId="1305205122" sldId="476"/>
            <ac:spMk id="17" creationId="{EE5607E2-C47D-E61C-7539-F020BD1AB2AE}"/>
          </ac:spMkLst>
        </pc:spChg>
        <pc:spChg chg="add mod">
          <ac:chgData name="Ahmed Salah ELDin" userId="68850134-226f-4097-a9a8-787fd6814b0e" providerId="ADAL" clId="{41529A9F-B598-4F6F-BF77-A2C038883ABA}" dt="2024-10-12T20:03:36.405" v="5945" actId="20577"/>
          <ac:spMkLst>
            <pc:docMk/>
            <pc:sldMk cId="1305205122" sldId="476"/>
            <ac:spMk id="19" creationId="{B9649C8D-5CBF-1C93-15C2-BF6C10682596}"/>
          </ac:spMkLst>
        </pc:spChg>
      </pc:sldChg>
      <pc:sldChg chg="addSp modSp mod">
        <pc:chgData name="Ahmed Salah ELDin" userId="68850134-226f-4097-a9a8-787fd6814b0e" providerId="ADAL" clId="{41529A9F-B598-4F6F-BF77-A2C038883ABA}" dt="2024-10-12T20:05:28.530" v="5951" actId="1076"/>
        <pc:sldMkLst>
          <pc:docMk/>
          <pc:sldMk cId="1096160882" sldId="477"/>
        </pc:sldMkLst>
        <pc:picChg chg="add mod">
          <ac:chgData name="Ahmed Salah ELDin" userId="68850134-226f-4097-a9a8-787fd6814b0e" providerId="ADAL" clId="{41529A9F-B598-4F6F-BF77-A2C038883ABA}" dt="2024-10-12T20:05:28.530" v="5951" actId="1076"/>
          <ac:picMkLst>
            <pc:docMk/>
            <pc:sldMk cId="1096160882" sldId="477"/>
            <ac:picMk id="3" creationId="{44FEDEC9-DE7F-E888-8BF3-906CBE4E47B2}"/>
          </ac:picMkLst>
        </pc:picChg>
      </pc:sldChg>
      <pc:sldChg chg="modSp mod">
        <pc:chgData name="Ahmed Salah ELDin" userId="68850134-226f-4097-a9a8-787fd6814b0e" providerId="ADAL" clId="{41529A9F-B598-4F6F-BF77-A2C038883ABA}" dt="2024-10-12T20:05:47.371" v="5952" actId="2710"/>
        <pc:sldMkLst>
          <pc:docMk/>
          <pc:sldMk cId="0" sldId="478"/>
        </pc:sldMkLst>
        <pc:graphicFrameChg chg="modGraphic">
          <ac:chgData name="Ahmed Salah ELDin" userId="68850134-226f-4097-a9a8-787fd6814b0e" providerId="ADAL" clId="{41529A9F-B598-4F6F-BF77-A2C038883ABA}" dt="2024-10-12T20:05:47.371" v="5952" actId="2710"/>
          <ac:graphicFrameMkLst>
            <pc:docMk/>
            <pc:sldMk cId="0" sldId="478"/>
            <ac:graphicFrameMk id="75" creationId="{00000000-0000-0000-0000-000000000000}"/>
          </ac:graphicFrameMkLst>
        </pc:graphicFrameChg>
      </pc:sldChg>
      <pc:sldChg chg="modSp">
        <pc:chgData name="Ahmed Salah ELDin" userId="68850134-226f-4097-a9a8-787fd6814b0e" providerId="ADAL" clId="{41529A9F-B598-4F6F-BF77-A2C038883ABA}" dt="2024-10-12T20:06:33.660" v="5963" actId="2711"/>
        <pc:sldMkLst>
          <pc:docMk/>
          <pc:sldMk cId="3388246005" sldId="480"/>
        </pc:sldMkLst>
        <pc:spChg chg="mod">
          <ac:chgData name="Ahmed Salah ELDin" userId="68850134-226f-4097-a9a8-787fd6814b0e" providerId="ADAL" clId="{41529A9F-B598-4F6F-BF77-A2C038883ABA}" dt="2024-10-12T20:06:33.660" v="5963" actId="2711"/>
          <ac:spMkLst>
            <pc:docMk/>
            <pc:sldMk cId="3388246005" sldId="480"/>
            <ac:spMk id="6" creationId="{EB59B656-5837-1EDF-274A-F45D21868AA9}"/>
          </ac:spMkLst>
        </pc:spChg>
      </pc:sldChg>
      <pc:sldChg chg="del">
        <pc:chgData name="Ahmed Salah ELDin" userId="68850134-226f-4097-a9a8-787fd6814b0e" providerId="ADAL" clId="{41529A9F-B598-4F6F-BF77-A2C038883ABA}" dt="2024-10-12T11:21:26.003" v="4908" actId="47"/>
        <pc:sldMkLst>
          <pc:docMk/>
          <pc:sldMk cId="2213567171" sldId="489"/>
        </pc:sldMkLst>
      </pc:sldChg>
      <pc:sldChg chg="modSp mod">
        <pc:chgData name="Ahmed Salah ELDin" userId="68850134-226f-4097-a9a8-787fd6814b0e" providerId="ADAL" clId="{41529A9F-B598-4F6F-BF77-A2C038883ABA}" dt="2024-10-12T11:21:28.806" v="4909" actId="20577"/>
        <pc:sldMkLst>
          <pc:docMk/>
          <pc:sldMk cId="943350000" sldId="490"/>
        </pc:sldMkLst>
        <pc:spChg chg="mod">
          <ac:chgData name="Ahmed Salah ELDin" userId="68850134-226f-4097-a9a8-787fd6814b0e" providerId="ADAL" clId="{41529A9F-B598-4F6F-BF77-A2C038883ABA}" dt="2024-10-12T11:21:28.806" v="4909" actId="20577"/>
          <ac:spMkLst>
            <pc:docMk/>
            <pc:sldMk cId="943350000" sldId="490"/>
            <ac:spMk id="2" creationId="{8F5A60AE-07D3-E9FE-4728-5C028E1A5D32}"/>
          </ac:spMkLst>
        </pc:spChg>
      </pc:sldChg>
      <pc:sldChg chg="modSp mod">
        <pc:chgData name="Ahmed Salah ELDin" userId="68850134-226f-4097-a9a8-787fd6814b0e" providerId="ADAL" clId="{41529A9F-B598-4F6F-BF77-A2C038883ABA}" dt="2024-10-12T11:21:31.137" v="4910" actId="20577"/>
        <pc:sldMkLst>
          <pc:docMk/>
          <pc:sldMk cId="3771889853" sldId="492"/>
        </pc:sldMkLst>
        <pc:spChg chg="mod">
          <ac:chgData name="Ahmed Salah ELDin" userId="68850134-226f-4097-a9a8-787fd6814b0e" providerId="ADAL" clId="{41529A9F-B598-4F6F-BF77-A2C038883ABA}" dt="2024-10-12T11:21:31.137" v="4910" actId="20577"/>
          <ac:spMkLst>
            <pc:docMk/>
            <pc:sldMk cId="3771889853" sldId="492"/>
            <ac:spMk id="2" creationId="{8F5A60AE-07D3-E9FE-4728-5C028E1A5D32}"/>
          </ac:spMkLst>
        </pc:spChg>
      </pc:sldChg>
      <pc:sldChg chg="modSp mod">
        <pc:chgData name="Ahmed Salah ELDin" userId="68850134-226f-4097-a9a8-787fd6814b0e" providerId="ADAL" clId="{41529A9F-B598-4F6F-BF77-A2C038883ABA}" dt="2024-10-12T11:21:33.261" v="4911" actId="20577"/>
        <pc:sldMkLst>
          <pc:docMk/>
          <pc:sldMk cId="1527117060" sldId="493"/>
        </pc:sldMkLst>
        <pc:spChg chg="mod">
          <ac:chgData name="Ahmed Salah ELDin" userId="68850134-226f-4097-a9a8-787fd6814b0e" providerId="ADAL" clId="{41529A9F-B598-4F6F-BF77-A2C038883ABA}" dt="2024-10-12T11:21:33.261" v="4911" actId="20577"/>
          <ac:spMkLst>
            <pc:docMk/>
            <pc:sldMk cId="1527117060" sldId="493"/>
            <ac:spMk id="2" creationId="{8F5A60AE-07D3-E9FE-4728-5C028E1A5D32}"/>
          </ac:spMkLst>
        </pc:spChg>
      </pc:sldChg>
      <pc:sldChg chg="modSp mod">
        <pc:chgData name="Ahmed Salah ELDin" userId="68850134-226f-4097-a9a8-787fd6814b0e" providerId="ADAL" clId="{41529A9F-B598-4F6F-BF77-A2C038883ABA}" dt="2024-10-12T11:21:35.520" v="4912" actId="20577"/>
        <pc:sldMkLst>
          <pc:docMk/>
          <pc:sldMk cId="375204051" sldId="494"/>
        </pc:sldMkLst>
        <pc:spChg chg="mod">
          <ac:chgData name="Ahmed Salah ELDin" userId="68850134-226f-4097-a9a8-787fd6814b0e" providerId="ADAL" clId="{41529A9F-B598-4F6F-BF77-A2C038883ABA}" dt="2024-10-12T11:21:35.520" v="4912" actId="20577"/>
          <ac:spMkLst>
            <pc:docMk/>
            <pc:sldMk cId="375204051" sldId="494"/>
            <ac:spMk id="2" creationId="{8F5A60AE-07D3-E9FE-4728-5C028E1A5D32}"/>
          </ac:spMkLst>
        </pc:spChg>
      </pc:sldChg>
      <pc:sldChg chg="modSp add modTransition modAnim">
        <pc:chgData name="Ahmed Salah ELDin" userId="68850134-226f-4097-a9a8-787fd6814b0e" providerId="ADAL" clId="{41529A9F-B598-4F6F-BF77-A2C038883ABA}" dt="2024-10-12T01:39:14.994" v="3705" actId="2710"/>
        <pc:sldMkLst>
          <pc:docMk/>
          <pc:sldMk cId="395110170" sldId="781"/>
        </pc:sldMkLst>
        <pc:spChg chg="mod">
          <ac:chgData name="Ahmed Salah ELDin" userId="68850134-226f-4097-a9a8-787fd6814b0e" providerId="ADAL" clId="{41529A9F-B598-4F6F-BF77-A2C038883ABA}" dt="2024-10-12T01:39:14.994" v="3705" actId="2710"/>
          <ac:spMkLst>
            <pc:docMk/>
            <pc:sldMk cId="395110170" sldId="781"/>
            <ac:spMk id="3" creationId="{C3B0BFF8-25C7-4F66-91F9-90FF9CBB0C60}"/>
          </ac:spMkLst>
        </pc:spChg>
      </pc:sldChg>
      <pc:sldChg chg="modSp mod">
        <pc:chgData name="Ahmed Salah ELDin" userId="68850134-226f-4097-a9a8-787fd6814b0e" providerId="ADAL" clId="{41529A9F-B598-4F6F-BF77-A2C038883ABA}" dt="2024-10-12T11:21:39.588" v="4913" actId="20577"/>
        <pc:sldMkLst>
          <pc:docMk/>
          <pc:sldMk cId="1744137000" sldId="839"/>
        </pc:sldMkLst>
        <pc:spChg chg="mod">
          <ac:chgData name="Ahmed Salah ELDin" userId="68850134-226f-4097-a9a8-787fd6814b0e" providerId="ADAL" clId="{41529A9F-B598-4F6F-BF77-A2C038883ABA}" dt="2024-10-12T11:21:39.588" v="4913" actId="20577"/>
          <ac:spMkLst>
            <pc:docMk/>
            <pc:sldMk cId="1744137000" sldId="839"/>
            <ac:spMk id="2" creationId="{8F5A60AE-07D3-E9FE-4728-5C028E1A5D32}"/>
          </ac:spMkLst>
        </pc:spChg>
      </pc:sldChg>
      <pc:sldChg chg="addSp delSp modSp mod">
        <pc:chgData name="Ahmed Salah ELDin" userId="68850134-226f-4097-a9a8-787fd6814b0e" providerId="ADAL" clId="{41529A9F-B598-4F6F-BF77-A2C038883ABA}" dt="2024-10-12T11:21:42.021" v="4914" actId="20577"/>
        <pc:sldMkLst>
          <pc:docMk/>
          <pc:sldMk cId="2035950103" sldId="840"/>
        </pc:sldMkLst>
        <pc:spChg chg="mod">
          <ac:chgData name="Ahmed Salah ELDin" userId="68850134-226f-4097-a9a8-787fd6814b0e" providerId="ADAL" clId="{41529A9F-B598-4F6F-BF77-A2C038883ABA}" dt="2024-10-12T11:21:42.021" v="4914" actId="20577"/>
          <ac:spMkLst>
            <pc:docMk/>
            <pc:sldMk cId="2035950103" sldId="840"/>
            <ac:spMk id="2" creationId="{8F5A60AE-07D3-E9FE-4728-5C028E1A5D32}"/>
          </ac:spMkLst>
        </pc:spChg>
        <pc:spChg chg="add del mod">
          <ac:chgData name="Ahmed Salah ELDin" userId="68850134-226f-4097-a9a8-787fd6814b0e" providerId="ADAL" clId="{41529A9F-B598-4F6F-BF77-A2C038883ABA}" dt="2024-10-09T21:02:34.558" v="154" actId="478"/>
          <ac:spMkLst>
            <pc:docMk/>
            <pc:sldMk cId="2035950103" sldId="840"/>
            <ac:spMk id="5" creationId="{CD8C957B-E19B-8E64-5247-7A267FB08B25}"/>
          </ac:spMkLst>
        </pc:spChg>
        <pc:spChg chg="add mod">
          <ac:chgData name="Ahmed Salah ELDin" userId="68850134-226f-4097-a9a8-787fd6814b0e" providerId="ADAL" clId="{41529A9F-B598-4F6F-BF77-A2C038883ABA}" dt="2024-10-09T21:02:38.224" v="156" actId="1076"/>
          <ac:spMkLst>
            <pc:docMk/>
            <pc:sldMk cId="2035950103" sldId="840"/>
            <ac:spMk id="6" creationId="{64547CA7-38EB-1A62-A79B-81A893019771}"/>
          </ac:spMkLst>
        </pc:spChg>
      </pc:sldChg>
      <pc:sldChg chg="modSp mod">
        <pc:chgData name="Ahmed Salah ELDin" userId="68850134-226f-4097-a9a8-787fd6814b0e" providerId="ADAL" clId="{41529A9F-B598-4F6F-BF77-A2C038883ABA}" dt="2024-10-11T19:11:38.814" v="1125" actId="14100"/>
        <pc:sldMkLst>
          <pc:docMk/>
          <pc:sldMk cId="1363397491" sldId="842"/>
        </pc:sldMkLst>
        <pc:spChg chg="mod">
          <ac:chgData name="Ahmed Salah ELDin" userId="68850134-226f-4097-a9a8-787fd6814b0e" providerId="ADAL" clId="{41529A9F-B598-4F6F-BF77-A2C038883ABA}" dt="2024-10-11T19:11:38.814" v="1125" actId="14100"/>
          <ac:spMkLst>
            <pc:docMk/>
            <pc:sldMk cId="1363397491" sldId="842"/>
            <ac:spMk id="3" creationId="{3CC5B943-A737-2E09-8DF5-AD94F37CD1B3}"/>
          </ac:spMkLst>
        </pc:spChg>
      </pc:sldChg>
      <pc:sldChg chg="addSp delSp modSp mod delAnim modAnim">
        <pc:chgData name="Ahmed Salah ELDin" userId="68850134-226f-4097-a9a8-787fd6814b0e" providerId="ADAL" clId="{41529A9F-B598-4F6F-BF77-A2C038883ABA}" dt="2024-10-11T18:56:47.656" v="938" actId="113"/>
        <pc:sldMkLst>
          <pc:docMk/>
          <pc:sldMk cId="686278994" sldId="844"/>
        </pc:sldMkLst>
        <pc:spChg chg="mod">
          <ac:chgData name="Ahmed Salah ELDin" userId="68850134-226f-4097-a9a8-787fd6814b0e" providerId="ADAL" clId="{41529A9F-B598-4F6F-BF77-A2C038883ABA}" dt="2024-10-11T18:13:48.236" v="713" actId="122"/>
          <ac:spMkLst>
            <pc:docMk/>
            <pc:sldMk cId="686278994" sldId="844"/>
            <ac:spMk id="2" creationId="{E45FE696-40A0-E814-D48C-7BCC42259B63}"/>
          </ac:spMkLst>
        </pc:spChg>
        <pc:spChg chg="mod">
          <ac:chgData name="Ahmed Salah ELDin" userId="68850134-226f-4097-a9a8-787fd6814b0e" providerId="ADAL" clId="{41529A9F-B598-4F6F-BF77-A2C038883ABA}" dt="2024-10-11T18:31:52.610" v="863" actId="1076"/>
          <ac:spMkLst>
            <pc:docMk/>
            <pc:sldMk cId="686278994" sldId="844"/>
            <ac:spMk id="3" creationId="{3CC5B943-A737-2E09-8DF5-AD94F37CD1B3}"/>
          </ac:spMkLst>
        </pc:spChg>
        <pc:spChg chg="del mod">
          <ac:chgData name="Ahmed Salah ELDin" userId="68850134-226f-4097-a9a8-787fd6814b0e" providerId="ADAL" clId="{41529A9F-B598-4F6F-BF77-A2C038883ABA}" dt="2024-10-11T18:13:12.200" v="711" actId="478"/>
          <ac:spMkLst>
            <pc:docMk/>
            <pc:sldMk cId="686278994" sldId="844"/>
            <ac:spMk id="5" creationId="{402B6D5F-07B4-4E13-411D-F9B95692C2EA}"/>
          </ac:spMkLst>
        </pc:spChg>
        <pc:spChg chg="add del mod">
          <ac:chgData name="Ahmed Salah ELDin" userId="68850134-226f-4097-a9a8-787fd6814b0e" providerId="ADAL" clId="{41529A9F-B598-4F6F-BF77-A2C038883ABA}" dt="2024-10-11T17:54:21.169" v="359" actId="478"/>
          <ac:spMkLst>
            <pc:docMk/>
            <pc:sldMk cId="686278994" sldId="844"/>
            <ac:spMk id="7" creationId="{5555675D-4D23-1CC8-FB4D-F4884E6055F8}"/>
          </ac:spMkLst>
        </pc:spChg>
        <pc:spChg chg="add mod">
          <ac:chgData name="Ahmed Salah ELDin" userId="68850134-226f-4097-a9a8-787fd6814b0e" providerId="ADAL" clId="{41529A9F-B598-4F6F-BF77-A2C038883ABA}" dt="2024-10-11T18:33:04.451" v="865" actId="1076"/>
          <ac:spMkLst>
            <pc:docMk/>
            <pc:sldMk cId="686278994" sldId="844"/>
            <ac:spMk id="8" creationId="{9E657163-5377-F8F7-9504-2AC72618EB7A}"/>
          </ac:spMkLst>
        </pc:spChg>
        <pc:spChg chg="add mod">
          <ac:chgData name="Ahmed Salah ELDin" userId="68850134-226f-4097-a9a8-787fd6814b0e" providerId="ADAL" clId="{41529A9F-B598-4F6F-BF77-A2C038883ABA}" dt="2024-10-11T18:06:53.243" v="607" actId="207"/>
          <ac:spMkLst>
            <pc:docMk/>
            <pc:sldMk cId="686278994" sldId="844"/>
            <ac:spMk id="9" creationId="{DE5F9EAE-4A73-970E-1036-D0244A19AF10}"/>
          </ac:spMkLst>
        </pc:spChg>
        <pc:spChg chg="add mod">
          <ac:chgData name="Ahmed Salah ELDin" userId="68850134-226f-4097-a9a8-787fd6814b0e" providerId="ADAL" clId="{41529A9F-B598-4F6F-BF77-A2C038883ABA}" dt="2024-10-11T18:07:02.421" v="608" actId="207"/>
          <ac:spMkLst>
            <pc:docMk/>
            <pc:sldMk cId="686278994" sldId="844"/>
            <ac:spMk id="10" creationId="{32E442A4-21FD-3CFE-35AE-56453CED49BE}"/>
          </ac:spMkLst>
        </pc:spChg>
        <pc:spChg chg="mod">
          <ac:chgData name="Ahmed Salah ELDin" userId="68850134-226f-4097-a9a8-787fd6814b0e" providerId="ADAL" clId="{41529A9F-B598-4F6F-BF77-A2C038883ABA}" dt="2024-10-11T18:07:05.849" v="609"/>
          <ac:spMkLst>
            <pc:docMk/>
            <pc:sldMk cId="686278994" sldId="844"/>
            <ac:spMk id="13" creationId="{78767191-A70D-DB0F-CED9-36FDA04E9832}"/>
          </ac:spMkLst>
        </pc:spChg>
        <pc:spChg chg="mod">
          <ac:chgData name="Ahmed Salah ELDin" userId="68850134-226f-4097-a9a8-787fd6814b0e" providerId="ADAL" clId="{41529A9F-B598-4F6F-BF77-A2C038883ABA}" dt="2024-10-11T18:07:05.849" v="609"/>
          <ac:spMkLst>
            <pc:docMk/>
            <pc:sldMk cId="686278994" sldId="844"/>
            <ac:spMk id="14" creationId="{63F8D29E-AB73-A731-AF91-789FF116BE1D}"/>
          </ac:spMkLst>
        </pc:spChg>
        <pc:spChg chg="add mod">
          <ac:chgData name="Ahmed Salah ELDin" userId="68850134-226f-4097-a9a8-787fd6814b0e" providerId="ADAL" clId="{41529A9F-B598-4F6F-BF77-A2C038883ABA}" dt="2024-10-11T18:33:04.451" v="865" actId="1076"/>
          <ac:spMkLst>
            <pc:docMk/>
            <pc:sldMk cId="686278994" sldId="844"/>
            <ac:spMk id="15" creationId="{DD4ABA9D-0A7D-3A14-15DA-48C25FE2DF75}"/>
          </ac:spMkLst>
        </pc:spChg>
        <pc:spChg chg="add mod">
          <ac:chgData name="Ahmed Salah ELDin" userId="68850134-226f-4097-a9a8-787fd6814b0e" providerId="ADAL" clId="{41529A9F-B598-4F6F-BF77-A2C038883ABA}" dt="2024-10-11T18:33:04.451" v="865" actId="1076"/>
          <ac:spMkLst>
            <pc:docMk/>
            <pc:sldMk cId="686278994" sldId="844"/>
            <ac:spMk id="16" creationId="{D64E1540-C295-85A0-348B-2DD76AE28C8B}"/>
          </ac:spMkLst>
        </pc:spChg>
        <pc:spChg chg="add mod">
          <ac:chgData name="Ahmed Salah ELDin" userId="68850134-226f-4097-a9a8-787fd6814b0e" providerId="ADAL" clId="{41529A9F-B598-4F6F-BF77-A2C038883ABA}" dt="2024-10-11T18:33:04.451" v="865" actId="1076"/>
          <ac:spMkLst>
            <pc:docMk/>
            <pc:sldMk cId="686278994" sldId="844"/>
            <ac:spMk id="17" creationId="{10C38C08-9BB4-D5C0-6A46-3BB4FA9266B7}"/>
          </ac:spMkLst>
        </pc:spChg>
        <pc:spChg chg="add mod">
          <ac:chgData name="Ahmed Salah ELDin" userId="68850134-226f-4097-a9a8-787fd6814b0e" providerId="ADAL" clId="{41529A9F-B598-4F6F-BF77-A2C038883ABA}" dt="2024-10-11T18:33:04.451" v="865" actId="1076"/>
          <ac:spMkLst>
            <pc:docMk/>
            <pc:sldMk cId="686278994" sldId="844"/>
            <ac:spMk id="18" creationId="{2D0B4EE2-C794-23C6-D0C1-2C4F62209424}"/>
          </ac:spMkLst>
        </pc:spChg>
        <pc:spChg chg="add mod">
          <ac:chgData name="Ahmed Salah ELDin" userId="68850134-226f-4097-a9a8-787fd6814b0e" providerId="ADAL" clId="{41529A9F-B598-4F6F-BF77-A2C038883ABA}" dt="2024-10-11T18:33:04.451" v="865" actId="1076"/>
          <ac:spMkLst>
            <pc:docMk/>
            <pc:sldMk cId="686278994" sldId="844"/>
            <ac:spMk id="19" creationId="{E131C4F0-5601-8A3C-A722-DFA28A4A3914}"/>
          </ac:spMkLst>
        </pc:spChg>
        <pc:spChg chg="add mod">
          <ac:chgData name="Ahmed Salah ELDin" userId="68850134-226f-4097-a9a8-787fd6814b0e" providerId="ADAL" clId="{41529A9F-B598-4F6F-BF77-A2C038883ABA}" dt="2024-10-11T18:33:04.451" v="865" actId="1076"/>
          <ac:spMkLst>
            <pc:docMk/>
            <pc:sldMk cId="686278994" sldId="844"/>
            <ac:spMk id="20" creationId="{65CE77EA-62C0-26A3-9EC7-40E7198DD20D}"/>
          </ac:spMkLst>
        </pc:spChg>
        <pc:spChg chg="mod">
          <ac:chgData name="Ahmed Salah ELDin" userId="68850134-226f-4097-a9a8-787fd6814b0e" providerId="ADAL" clId="{41529A9F-B598-4F6F-BF77-A2C038883ABA}" dt="2024-10-11T18:14:08.722" v="714"/>
          <ac:spMkLst>
            <pc:docMk/>
            <pc:sldMk cId="686278994" sldId="844"/>
            <ac:spMk id="22" creationId="{59729E5A-32BC-8404-A784-75AD05B8A5E7}"/>
          </ac:spMkLst>
        </pc:spChg>
        <pc:spChg chg="mod">
          <ac:chgData name="Ahmed Salah ELDin" userId="68850134-226f-4097-a9a8-787fd6814b0e" providerId="ADAL" clId="{41529A9F-B598-4F6F-BF77-A2C038883ABA}" dt="2024-10-11T18:14:08.722" v="714"/>
          <ac:spMkLst>
            <pc:docMk/>
            <pc:sldMk cId="686278994" sldId="844"/>
            <ac:spMk id="23" creationId="{F13BA0CF-06B2-5A9C-2B31-2AB545039A55}"/>
          </ac:spMkLst>
        </pc:spChg>
        <pc:spChg chg="mod">
          <ac:chgData name="Ahmed Salah ELDin" userId="68850134-226f-4097-a9a8-787fd6814b0e" providerId="ADAL" clId="{41529A9F-B598-4F6F-BF77-A2C038883ABA}" dt="2024-10-11T18:14:08.722" v="714"/>
          <ac:spMkLst>
            <pc:docMk/>
            <pc:sldMk cId="686278994" sldId="844"/>
            <ac:spMk id="25" creationId="{91901333-0DC7-8257-1095-DC60CC3B771D}"/>
          </ac:spMkLst>
        </pc:spChg>
        <pc:spChg chg="mod">
          <ac:chgData name="Ahmed Salah ELDin" userId="68850134-226f-4097-a9a8-787fd6814b0e" providerId="ADAL" clId="{41529A9F-B598-4F6F-BF77-A2C038883ABA}" dt="2024-10-11T18:14:08.722" v="714"/>
          <ac:spMkLst>
            <pc:docMk/>
            <pc:sldMk cId="686278994" sldId="844"/>
            <ac:spMk id="26" creationId="{8C88D85D-FAD8-F11B-5C88-CB7CB4A94952}"/>
          </ac:spMkLst>
        </pc:spChg>
        <pc:spChg chg="add mod">
          <ac:chgData name="Ahmed Salah ELDin" userId="68850134-226f-4097-a9a8-787fd6814b0e" providerId="ADAL" clId="{41529A9F-B598-4F6F-BF77-A2C038883ABA}" dt="2024-10-11T18:33:04.451" v="865" actId="1076"/>
          <ac:spMkLst>
            <pc:docMk/>
            <pc:sldMk cId="686278994" sldId="844"/>
            <ac:spMk id="27" creationId="{325A418B-AB80-BD28-0673-77397F2BC492}"/>
          </ac:spMkLst>
        </pc:spChg>
        <pc:spChg chg="add mod">
          <ac:chgData name="Ahmed Salah ELDin" userId="68850134-226f-4097-a9a8-787fd6814b0e" providerId="ADAL" clId="{41529A9F-B598-4F6F-BF77-A2C038883ABA}" dt="2024-10-11T18:33:04.451" v="865" actId="1076"/>
          <ac:spMkLst>
            <pc:docMk/>
            <pc:sldMk cId="686278994" sldId="844"/>
            <ac:spMk id="28" creationId="{FF7B8D7E-53AE-0A7E-F55E-481014831E5F}"/>
          </ac:spMkLst>
        </pc:spChg>
        <pc:spChg chg="add mod">
          <ac:chgData name="Ahmed Salah ELDin" userId="68850134-226f-4097-a9a8-787fd6814b0e" providerId="ADAL" clId="{41529A9F-B598-4F6F-BF77-A2C038883ABA}" dt="2024-10-11T18:33:04.451" v="865" actId="1076"/>
          <ac:spMkLst>
            <pc:docMk/>
            <pc:sldMk cId="686278994" sldId="844"/>
            <ac:spMk id="29" creationId="{80AEC740-E98C-37DE-897F-66E99E5CBC52}"/>
          </ac:spMkLst>
        </pc:spChg>
        <pc:spChg chg="add mod">
          <ac:chgData name="Ahmed Salah ELDin" userId="68850134-226f-4097-a9a8-787fd6814b0e" providerId="ADAL" clId="{41529A9F-B598-4F6F-BF77-A2C038883ABA}" dt="2024-10-11T18:33:04.451" v="865" actId="1076"/>
          <ac:spMkLst>
            <pc:docMk/>
            <pc:sldMk cId="686278994" sldId="844"/>
            <ac:spMk id="30" creationId="{A2CC8B4F-F735-17BC-88A3-2A65FF6F6EA4}"/>
          </ac:spMkLst>
        </pc:spChg>
        <pc:spChg chg="add del mod">
          <ac:chgData name="Ahmed Salah ELDin" userId="68850134-226f-4097-a9a8-787fd6814b0e" providerId="ADAL" clId="{41529A9F-B598-4F6F-BF77-A2C038883ABA}" dt="2024-10-11T18:14:32.710" v="721" actId="478"/>
          <ac:spMkLst>
            <pc:docMk/>
            <pc:sldMk cId="686278994" sldId="844"/>
            <ac:spMk id="31" creationId="{3FF2951C-D879-F8BC-074D-BBF819AAAE0C}"/>
          </ac:spMkLst>
        </pc:spChg>
        <pc:spChg chg="add mod">
          <ac:chgData name="Ahmed Salah ELDin" userId="68850134-226f-4097-a9a8-787fd6814b0e" providerId="ADAL" clId="{41529A9F-B598-4F6F-BF77-A2C038883ABA}" dt="2024-10-11T18:33:04.451" v="865" actId="1076"/>
          <ac:spMkLst>
            <pc:docMk/>
            <pc:sldMk cId="686278994" sldId="844"/>
            <ac:spMk id="32" creationId="{049F57C9-E681-A6E6-61C4-1A67845F988F}"/>
          </ac:spMkLst>
        </pc:spChg>
        <pc:spChg chg="add mod">
          <ac:chgData name="Ahmed Salah ELDin" userId="68850134-226f-4097-a9a8-787fd6814b0e" providerId="ADAL" clId="{41529A9F-B598-4F6F-BF77-A2C038883ABA}" dt="2024-10-11T18:30:34.724" v="846" actId="164"/>
          <ac:spMkLst>
            <pc:docMk/>
            <pc:sldMk cId="686278994" sldId="844"/>
            <ac:spMk id="33" creationId="{B48C15BE-901B-9505-E0A7-46E3718C7E2A}"/>
          </ac:spMkLst>
        </pc:spChg>
        <pc:spChg chg="add mod">
          <ac:chgData name="Ahmed Salah ELDin" userId="68850134-226f-4097-a9a8-787fd6814b0e" providerId="ADAL" clId="{41529A9F-B598-4F6F-BF77-A2C038883ABA}" dt="2024-10-11T18:30:34.724" v="846" actId="164"/>
          <ac:spMkLst>
            <pc:docMk/>
            <pc:sldMk cId="686278994" sldId="844"/>
            <ac:spMk id="34" creationId="{DF1A9D0F-5952-86B9-73B1-5C89C88CD61F}"/>
          </ac:spMkLst>
        </pc:spChg>
        <pc:spChg chg="add mod">
          <ac:chgData name="Ahmed Salah ELDin" userId="68850134-226f-4097-a9a8-787fd6814b0e" providerId="ADAL" clId="{41529A9F-B598-4F6F-BF77-A2C038883ABA}" dt="2024-10-11T18:30:34.724" v="846" actId="164"/>
          <ac:spMkLst>
            <pc:docMk/>
            <pc:sldMk cId="686278994" sldId="844"/>
            <ac:spMk id="35" creationId="{2E97F9B2-9B7A-8D65-C34B-56A904ADCA50}"/>
          </ac:spMkLst>
        </pc:spChg>
        <pc:spChg chg="add mod">
          <ac:chgData name="Ahmed Salah ELDin" userId="68850134-226f-4097-a9a8-787fd6814b0e" providerId="ADAL" clId="{41529A9F-B598-4F6F-BF77-A2C038883ABA}" dt="2024-10-11T18:30:34.724" v="846" actId="164"/>
          <ac:spMkLst>
            <pc:docMk/>
            <pc:sldMk cId="686278994" sldId="844"/>
            <ac:spMk id="36" creationId="{12ED2E2F-421C-BE16-75C3-C245E77C0D70}"/>
          </ac:spMkLst>
        </pc:spChg>
        <pc:spChg chg="add mod">
          <ac:chgData name="Ahmed Salah ELDin" userId="68850134-226f-4097-a9a8-787fd6814b0e" providerId="ADAL" clId="{41529A9F-B598-4F6F-BF77-A2C038883ABA}" dt="2024-10-11T18:30:34.724" v="846" actId="164"/>
          <ac:spMkLst>
            <pc:docMk/>
            <pc:sldMk cId="686278994" sldId="844"/>
            <ac:spMk id="37" creationId="{7B710B8B-510C-313F-C5C4-AEBF3BFE67DF}"/>
          </ac:spMkLst>
        </pc:spChg>
        <pc:spChg chg="add mod">
          <ac:chgData name="Ahmed Salah ELDin" userId="68850134-226f-4097-a9a8-787fd6814b0e" providerId="ADAL" clId="{41529A9F-B598-4F6F-BF77-A2C038883ABA}" dt="2024-10-11T18:30:34.724" v="846" actId="164"/>
          <ac:spMkLst>
            <pc:docMk/>
            <pc:sldMk cId="686278994" sldId="844"/>
            <ac:spMk id="38" creationId="{227F7E8C-6415-E510-6458-D9FC9241CA84}"/>
          </ac:spMkLst>
        </pc:spChg>
        <pc:spChg chg="add mod">
          <ac:chgData name="Ahmed Salah ELDin" userId="68850134-226f-4097-a9a8-787fd6814b0e" providerId="ADAL" clId="{41529A9F-B598-4F6F-BF77-A2C038883ABA}" dt="2024-10-11T18:30:34.724" v="846" actId="164"/>
          <ac:spMkLst>
            <pc:docMk/>
            <pc:sldMk cId="686278994" sldId="844"/>
            <ac:spMk id="39" creationId="{9CA78CA1-B3FB-2F08-5705-7D0D5CC1FFD3}"/>
          </ac:spMkLst>
        </pc:spChg>
        <pc:spChg chg="add mod">
          <ac:chgData name="Ahmed Salah ELDin" userId="68850134-226f-4097-a9a8-787fd6814b0e" providerId="ADAL" clId="{41529A9F-B598-4F6F-BF77-A2C038883ABA}" dt="2024-10-11T18:30:34.724" v="846" actId="164"/>
          <ac:spMkLst>
            <pc:docMk/>
            <pc:sldMk cId="686278994" sldId="844"/>
            <ac:spMk id="40" creationId="{8B5DC8B6-3590-A867-1039-F1B0AB93E29B}"/>
          </ac:spMkLst>
        </pc:spChg>
        <pc:spChg chg="add mod">
          <ac:chgData name="Ahmed Salah ELDin" userId="68850134-226f-4097-a9a8-787fd6814b0e" providerId="ADAL" clId="{41529A9F-B598-4F6F-BF77-A2C038883ABA}" dt="2024-10-11T18:56:47.656" v="938" actId="113"/>
          <ac:spMkLst>
            <pc:docMk/>
            <pc:sldMk cId="686278994" sldId="844"/>
            <ac:spMk id="61" creationId="{2F63DD77-B6F8-58E1-C47A-AA58A3F98AA5}"/>
          </ac:spMkLst>
        </pc:spChg>
        <pc:grpChg chg="add mod">
          <ac:chgData name="Ahmed Salah ELDin" userId="68850134-226f-4097-a9a8-787fd6814b0e" providerId="ADAL" clId="{41529A9F-B598-4F6F-BF77-A2C038883ABA}" dt="2024-10-11T18:33:04.451" v="865" actId="1076"/>
          <ac:grpSpMkLst>
            <pc:docMk/>
            <pc:sldMk cId="686278994" sldId="844"/>
            <ac:grpSpMk id="11" creationId="{2B48EB46-767F-D4BE-8374-725AB38C0588}"/>
          </ac:grpSpMkLst>
        </pc:grpChg>
        <pc:grpChg chg="add mod">
          <ac:chgData name="Ahmed Salah ELDin" userId="68850134-226f-4097-a9a8-787fd6814b0e" providerId="ADAL" clId="{41529A9F-B598-4F6F-BF77-A2C038883ABA}" dt="2024-10-11T18:33:04.451" v="865" actId="1076"/>
          <ac:grpSpMkLst>
            <pc:docMk/>
            <pc:sldMk cId="686278994" sldId="844"/>
            <ac:grpSpMk id="12" creationId="{A7AC6637-3641-B345-3F06-DE97E73E3C90}"/>
          </ac:grpSpMkLst>
        </pc:grpChg>
        <pc:grpChg chg="add mod">
          <ac:chgData name="Ahmed Salah ELDin" userId="68850134-226f-4097-a9a8-787fd6814b0e" providerId="ADAL" clId="{41529A9F-B598-4F6F-BF77-A2C038883ABA}" dt="2024-10-11T18:33:04.451" v="865" actId="1076"/>
          <ac:grpSpMkLst>
            <pc:docMk/>
            <pc:sldMk cId="686278994" sldId="844"/>
            <ac:grpSpMk id="21" creationId="{1F2127C3-0ACA-F0BA-6E59-5973C5A13C72}"/>
          </ac:grpSpMkLst>
        </pc:grpChg>
        <pc:grpChg chg="add mod">
          <ac:chgData name="Ahmed Salah ELDin" userId="68850134-226f-4097-a9a8-787fd6814b0e" providerId="ADAL" clId="{41529A9F-B598-4F6F-BF77-A2C038883ABA}" dt="2024-10-11T18:33:04.451" v="865" actId="1076"/>
          <ac:grpSpMkLst>
            <pc:docMk/>
            <pc:sldMk cId="686278994" sldId="844"/>
            <ac:grpSpMk id="24" creationId="{6F20A63E-B8F3-5347-4033-E8CE3E25F2F6}"/>
          </ac:grpSpMkLst>
        </pc:grpChg>
        <pc:grpChg chg="add mod">
          <ac:chgData name="Ahmed Salah ELDin" userId="68850134-226f-4097-a9a8-787fd6814b0e" providerId="ADAL" clId="{41529A9F-B598-4F6F-BF77-A2C038883ABA}" dt="2024-10-11T18:31:32.774" v="861" actId="1076"/>
          <ac:grpSpMkLst>
            <pc:docMk/>
            <pc:sldMk cId="686278994" sldId="844"/>
            <ac:grpSpMk id="60" creationId="{966CDDE5-B7F7-16E7-4BE8-84FCE274D26D}"/>
          </ac:grpSpMkLst>
        </pc:grpChg>
        <pc:picChg chg="del">
          <ac:chgData name="Ahmed Salah ELDin" userId="68850134-226f-4097-a9a8-787fd6814b0e" providerId="ADAL" clId="{41529A9F-B598-4F6F-BF77-A2C038883ABA}" dt="2024-10-11T18:01:50.210" v="567" actId="478"/>
          <ac:picMkLst>
            <pc:docMk/>
            <pc:sldMk cId="686278994" sldId="844"/>
            <ac:picMk id="6" creationId="{805995A6-7E6C-4C63-6B8D-2CA3FF0253F1}"/>
          </ac:picMkLst>
        </pc:picChg>
        <pc:cxnChg chg="add mod">
          <ac:chgData name="Ahmed Salah ELDin" userId="68850134-226f-4097-a9a8-787fd6814b0e" providerId="ADAL" clId="{41529A9F-B598-4F6F-BF77-A2C038883ABA}" dt="2024-10-11T18:30:34.724" v="846" actId="164"/>
          <ac:cxnSpMkLst>
            <pc:docMk/>
            <pc:sldMk cId="686278994" sldId="844"/>
            <ac:cxnSpMk id="42" creationId="{9E8D1F10-F129-669B-14D6-C86F3E61933A}"/>
          </ac:cxnSpMkLst>
        </pc:cxnChg>
        <pc:cxnChg chg="add mod">
          <ac:chgData name="Ahmed Salah ELDin" userId="68850134-226f-4097-a9a8-787fd6814b0e" providerId="ADAL" clId="{41529A9F-B598-4F6F-BF77-A2C038883ABA}" dt="2024-10-11T18:30:34.724" v="846" actId="164"/>
          <ac:cxnSpMkLst>
            <pc:docMk/>
            <pc:sldMk cId="686278994" sldId="844"/>
            <ac:cxnSpMk id="51" creationId="{00E9030C-4DB2-49EF-9825-EAA2333C5EFB}"/>
          </ac:cxnSpMkLst>
        </pc:cxnChg>
        <pc:cxnChg chg="add mod">
          <ac:chgData name="Ahmed Salah ELDin" userId="68850134-226f-4097-a9a8-787fd6814b0e" providerId="ADAL" clId="{41529A9F-B598-4F6F-BF77-A2C038883ABA}" dt="2024-10-11T18:30:34.724" v="846" actId="164"/>
          <ac:cxnSpMkLst>
            <pc:docMk/>
            <pc:sldMk cId="686278994" sldId="844"/>
            <ac:cxnSpMk id="54" creationId="{28244D87-DFA7-7891-0191-F3C30A83CAC1}"/>
          </ac:cxnSpMkLst>
        </pc:cxnChg>
      </pc:sldChg>
      <pc:sldChg chg="addSp delSp modSp mod delAnim modAnim">
        <pc:chgData name="Ahmed Salah ELDin" userId="68850134-226f-4097-a9a8-787fd6814b0e" providerId="ADAL" clId="{41529A9F-B598-4F6F-BF77-A2C038883ABA}" dt="2024-10-11T22:08:13.393" v="3022"/>
        <pc:sldMkLst>
          <pc:docMk/>
          <pc:sldMk cId="3107180818" sldId="845"/>
        </pc:sldMkLst>
        <pc:spChg chg="mod">
          <ac:chgData name="Ahmed Salah ELDin" userId="68850134-226f-4097-a9a8-787fd6814b0e" providerId="ADAL" clId="{41529A9F-B598-4F6F-BF77-A2C038883ABA}" dt="2024-10-11T22:07:31.925" v="3014" actId="20577"/>
          <ac:spMkLst>
            <pc:docMk/>
            <pc:sldMk cId="3107180818" sldId="845"/>
            <ac:spMk id="3" creationId="{3CC5B943-A737-2E09-8DF5-AD94F37CD1B3}"/>
          </ac:spMkLst>
        </pc:spChg>
        <pc:picChg chg="add mod">
          <ac:chgData name="Ahmed Salah ELDin" userId="68850134-226f-4097-a9a8-787fd6814b0e" providerId="ADAL" clId="{41529A9F-B598-4F6F-BF77-A2C038883ABA}" dt="2024-10-11T22:06:04.576" v="2946" actId="1076"/>
          <ac:picMkLst>
            <pc:docMk/>
            <pc:sldMk cId="3107180818" sldId="845"/>
            <ac:picMk id="6" creationId="{62841727-8648-69F4-69CA-CF68F9F4782A}"/>
          </ac:picMkLst>
        </pc:picChg>
        <pc:picChg chg="del">
          <ac:chgData name="Ahmed Salah ELDin" userId="68850134-226f-4097-a9a8-787fd6814b0e" providerId="ADAL" clId="{41529A9F-B598-4F6F-BF77-A2C038883ABA}" dt="2024-10-11T22:05:19.802" v="2944" actId="478"/>
          <ac:picMkLst>
            <pc:docMk/>
            <pc:sldMk cId="3107180818" sldId="845"/>
            <ac:picMk id="7" creationId="{5B62410D-02D6-C111-8A25-1E25D44415B3}"/>
          </ac:picMkLst>
        </pc:picChg>
        <pc:picChg chg="del">
          <ac:chgData name="Ahmed Salah ELDin" userId="68850134-226f-4097-a9a8-787fd6814b0e" providerId="ADAL" clId="{41529A9F-B598-4F6F-BF77-A2C038883ABA}" dt="2024-10-11T22:06:36.141" v="2952" actId="478"/>
          <ac:picMkLst>
            <pc:docMk/>
            <pc:sldMk cId="3107180818" sldId="845"/>
            <ac:picMk id="9" creationId="{02FC2C54-A0D6-1781-194C-F1889AACE225}"/>
          </ac:picMkLst>
        </pc:picChg>
        <pc:picChg chg="add mod">
          <ac:chgData name="Ahmed Salah ELDin" userId="68850134-226f-4097-a9a8-787fd6814b0e" providerId="ADAL" clId="{41529A9F-B598-4F6F-BF77-A2C038883ABA}" dt="2024-10-11T22:07:58.480" v="3017" actId="1076"/>
          <ac:picMkLst>
            <pc:docMk/>
            <pc:sldMk cId="3107180818" sldId="845"/>
            <ac:picMk id="10" creationId="{B87071BC-988C-CCDB-3F0C-0D0926962A44}"/>
          </ac:picMkLst>
        </pc:picChg>
        <pc:picChg chg="del">
          <ac:chgData name="Ahmed Salah ELDin" userId="68850134-226f-4097-a9a8-787fd6814b0e" providerId="ADAL" clId="{41529A9F-B598-4F6F-BF77-A2C038883ABA}" dt="2024-10-11T22:07:38.201" v="3015" actId="478"/>
          <ac:picMkLst>
            <pc:docMk/>
            <pc:sldMk cId="3107180818" sldId="845"/>
            <ac:picMk id="11" creationId="{4A84B43B-92A3-DAB1-9812-817CE1EB7778}"/>
          </ac:picMkLst>
        </pc:picChg>
      </pc:sldChg>
      <pc:sldChg chg="modSp">
        <pc:chgData name="Ahmed Salah ELDin" userId="68850134-226f-4097-a9a8-787fd6814b0e" providerId="ADAL" clId="{41529A9F-B598-4F6F-BF77-A2C038883ABA}" dt="2024-10-11T22:37:54.385" v="3480" actId="255"/>
        <pc:sldMkLst>
          <pc:docMk/>
          <pc:sldMk cId="2316613724" sldId="846"/>
        </pc:sldMkLst>
        <pc:spChg chg="mod">
          <ac:chgData name="Ahmed Salah ELDin" userId="68850134-226f-4097-a9a8-787fd6814b0e" providerId="ADAL" clId="{41529A9F-B598-4F6F-BF77-A2C038883ABA}" dt="2024-10-11T22:37:54.385" v="3480" actId="255"/>
          <ac:spMkLst>
            <pc:docMk/>
            <pc:sldMk cId="2316613724" sldId="846"/>
            <ac:spMk id="3" creationId="{3CC5B943-A737-2E09-8DF5-AD94F37CD1B3}"/>
          </ac:spMkLst>
        </pc:spChg>
      </pc:sldChg>
      <pc:sldChg chg="modSp mod addAnim delAnim modAnim">
        <pc:chgData name="Ahmed Salah ELDin" userId="68850134-226f-4097-a9a8-787fd6814b0e" providerId="ADAL" clId="{41529A9F-B598-4F6F-BF77-A2C038883ABA}" dt="2024-10-12T11:21:53.584" v="4917" actId="20577"/>
        <pc:sldMkLst>
          <pc:docMk/>
          <pc:sldMk cId="2060065130" sldId="847"/>
        </pc:sldMkLst>
        <pc:spChg chg="mod">
          <ac:chgData name="Ahmed Salah ELDin" userId="68850134-226f-4097-a9a8-787fd6814b0e" providerId="ADAL" clId="{41529A9F-B598-4F6F-BF77-A2C038883ABA}" dt="2024-10-12T11:21:53.584" v="4917" actId="20577"/>
          <ac:spMkLst>
            <pc:docMk/>
            <pc:sldMk cId="2060065130" sldId="847"/>
            <ac:spMk id="2" creationId="{E45FE696-40A0-E814-D48C-7BCC42259B63}"/>
          </ac:spMkLst>
        </pc:spChg>
        <pc:spChg chg="mod">
          <ac:chgData name="Ahmed Salah ELDin" userId="68850134-226f-4097-a9a8-787fd6814b0e" providerId="ADAL" clId="{41529A9F-B598-4F6F-BF77-A2C038883ABA}" dt="2024-10-11T22:37:04.746" v="3479" actId="14100"/>
          <ac:spMkLst>
            <pc:docMk/>
            <pc:sldMk cId="2060065130" sldId="847"/>
            <ac:spMk id="3" creationId="{3CC5B943-A737-2E09-8DF5-AD94F37CD1B3}"/>
          </ac:spMkLst>
        </pc:spChg>
      </pc:sldChg>
      <pc:sldChg chg="modSp mod modAnim">
        <pc:chgData name="Ahmed Salah ELDin" userId="68850134-226f-4097-a9a8-787fd6814b0e" providerId="ADAL" clId="{41529A9F-B598-4F6F-BF77-A2C038883ABA}" dt="2024-10-12T11:21:59.262" v="4919" actId="20577"/>
        <pc:sldMkLst>
          <pc:docMk/>
          <pc:sldMk cId="2446764588" sldId="848"/>
        </pc:sldMkLst>
        <pc:spChg chg="mod">
          <ac:chgData name="Ahmed Salah ELDin" userId="68850134-226f-4097-a9a8-787fd6814b0e" providerId="ADAL" clId="{41529A9F-B598-4F6F-BF77-A2C038883ABA}" dt="2024-10-12T11:21:59.262" v="4919" actId="20577"/>
          <ac:spMkLst>
            <pc:docMk/>
            <pc:sldMk cId="2446764588" sldId="848"/>
            <ac:spMk id="2" creationId="{E45FE696-40A0-E814-D48C-7BCC42259B63}"/>
          </ac:spMkLst>
        </pc:spChg>
        <pc:spChg chg="mod">
          <ac:chgData name="Ahmed Salah ELDin" userId="68850134-226f-4097-a9a8-787fd6814b0e" providerId="ADAL" clId="{41529A9F-B598-4F6F-BF77-A2C038883ABA}" dt="2024-10-11T22:21:23.310" v="3424" actId="14100"/>
          <ac:spMkLst>
            <pc:docMk/>
            <pc:sldMk cId="2446764588" sldId="848"/>
            <ac:spMk id="3" creationId="{3CC5B943-A737-2E09-8DF5-AD94F37CD1B3}"/>
          </ac:spMkLst>
        </pc:spChg>
      </pc:sldChg>
      <pc:sldChg chg="modSp mod modAnim">
        <pc:chgData name="Ahmed Salah ELDin" userId="68850134-226f-4097-a9a8-787fd6814b0e" providerId="ADAL" clId="{41529A9F-B598-4F6F-BF77-A2C038883ABA}" dt="2024-10-12T11:22:01.511" v="4920" actId="20577"/>
        <pc:sldMkLst>
          <pc:docMk/>
          <pc:sldMk cId="30177481" sldId="849"/>
        </pc:sldMkLst>
        <pc:spChg chg="mod">
          <ac:chgData name="Ahmed Salah ELDin" userId="68850134-226f-4097-a9a8-787fd6814b0e" providerId="ADAL" clId="{41529A9F-B598-4F6F-BF77-A2C038883ABA}" dt="2024-10-12T11:22:01.511" v="4920" actId="20577"/>
          <ac:spMkLst>
            <pc:docMk/>
            <pc:sldMk cId="30177481" sldId="849"/>
            <ac:spMk id="2" creationId="{E45FE696-40A0-E814-D48C-7BCC42259B63}"/>
          </ac:spMkLst>
        </pc:spChg>
        <pc:spChg chg="mod">
          <ac:chgData name="Ahmed Salah ELDin" userId="68850134-226f-4097-a9a8-787fd6814b0e" providerId="ADAL" clId="{41529A9F-B598-4F6F-BF77-A2C038883ABA}" dt="2024-10-11T22:38:39.090" v="3484" actId="20577"/>
          <ac:spMkLst>
            <pc:docMk/>
            <pc:sldMk cId="30177481" sldId="849"/>
            <ac:spMk id="3" creationId="{3CC5B943-A737-2E09-8DF5-AD94F37CD1B3}"/>
          </ac:spMkLst>
        </pc:spChg>
      </pc:sldChg>
      <pc:sldChg chg="addSp delSp modSp mod modAnim">
        <pc:chgData name="Ahmed Salah ELDin" userId="68850134-226f-4097-a9a8-787fd6814b0e" providerId="ADAL" clId="{41529A9F-B598-4F6F-BF77-A2C038883ABA}" dt="2024-10-12T11:22:03.620" v="4921" actId="20577"/>
        <pc:sldMkLst>
          <pc:docMk/>
          <pc:sldMk cId="863392290" sldId="850"/>
        </pc:sldMkLst>
        <pc:spChg chg="mod">
          <ac:chgData name="Ahmed Salah ELDin" userId="68850134-226f-4097-a9a8-787fd6814b0e" providerId="ADAL" clId="{41529A9F-B598-4F6F-BF77-A2C038883ABA}" dt="2024-10-12T11:22:03.620" v="4921" actId="20577"/>
          <ac:spMkLst>
            <pc:docMk/>
            <pc:sldMk cId="863392290" sldId="850"/>
            <ac:spMk id="2" creationId="{E45FE696-40A0-E814-D48C-7BCC42259B63}"/>
          </ac:spMkLst>
        </pc:spChg>
        <pc:spChg chg="mod">
          <ac:chgData name="Ahmed Salah ELDin" userId="68850134-226f-4097-a9a8-787fd6814b0e" providerId="ADAL" clId="{41529A9F-B598-4F6F-BF77-A2C038883ABA}" dt="2024-10-11T22:38:46.329" v="3488" actId="20577"/>
          <ac:spMkLst>
            <pc:docMk/>
            <pc:sldMk cId="863392290" sldId="850"/>
            <ac:spMk id="3" creationId="{3CC5B943-A737-2E09-8DF5-AD94F37CD1B3}"/>
          </ac:spMkLst>
        </pc:spChg>
        <pc:spChg chg="add del mod">
          <ac:chgData name="Ahmed Salah ELDin" userId="68850134-226f-4097-a9a8-787fd6814b0e" providerId="ADAL" clId="{41529A9F-B598-4F6F-BF77-A2C038883ABA}" dt="2024-10-11T22:22:49.575" v="3434" actId="478"/>
          <ac:spMkLst>
            <pc:docMk/>
            <pc:sldMk cId="863392290" sldId="850"/>
            <ac:spMk id="5" creationId="{46F9DFED-6FED-97F3-9089-95AE0EEE91F2}"/>
          </ac:spMkLst>
        </pc:spChg>
      </pc:sldChg>
      <pc:sldChg chg="del">
        <pc:chgData name="Ahmed Salah ELDin" userId="68850134-226f-4097-a9a8-787fd6814b0e" providerId="ADAL" clId="{41529A9F-B598-4F6F-BF77-A2C038883ABA}" dt="2024-10-11T22:24:57.356" v="3464" actId="47"/>
        <pc:sldMkLst>
          <pc:docMk/>
          <pc:sldMk cId="1923672540" sldId="851"/>
        </pc:sldMkLst>
      </pc:sldChg>
      <pc:sldChg chg="modSp mod">
        <pc:chgData name="Ahmed Salah ELDin" userId="68850134-226f-4097-a9a8-787fd6814b0e" providerId="ADAL" clId="{41529A9F-B598-4F6F-BF77-A2C038883ABA}" dt="2024-10-12T11:22:06.788" v="4922" actId="20577"/>
        <pc:sldMkLst>
          <pc:docMk/>
          <pc:sldMk cId="3442541711" sldId="852"/>
        </pc:sldMkLst>
        <pc:spChg chg="mod">
          <ac:chgData name="Ahmed Salah ELDin" userId="68850134-226f-4097-a9a8-787fd6814b0e" providerId="ADAL" clId="{41529A9F-B598-4F6F-BF77-A2C038883ABA}" dt="2024-10-12T11:22:06.788" v="4922" actId="20577"/>
          <ac:spMkLst>
            <pc:docMk/>
            <pc:sldMk cId="3442541711" sldId="852"/>
            <ac:spMk id="2" creationId="{E45FE696-40A0-E814-D48C-7BCC42259B63}"/>
          </ac:spMkLst>
        </pc:spChg>
        <pc:spChg chg="mod">
          <ac:chgData name="Ahmed Salah ELDin" userId="68850134-226f-4097-a9a8-787fd6814b0e" providerId="ADAL" clId="{41529A9F-B598-4F6F-BF77-A2C038883ABA}" dt="2024-10-11T22:25:18.059" v="3469" actId="403"/>
          <ac:spMkLst>
            <pc:docMk/>
            <pc:sldMk cId="3442541711" sldId="852"/>
            <ac:spMk id="3" creationId="{3CC5B943-A737-2E09-8DF5-AD94F37CD1B3}"/>
          </ac:spMkLst>
        </pc:spChg>
      </pc:sldChg>
      <pc:sldChg chg="modSp mod modAnim">
        <pc:chgData name="Ahmed Salah ELDin" userId="68850134-226f-4097-a9a8-787fd6814b0e" providerId="ADAL" clId="{41529A9F-B598-4F6F-BF77-A2C038883ABA}" dt="2024-10-12T11:22:09.719" v="4923" actId="20577"/>
        <pc:sldMkLst>
          <pc:docMk/>
          <pc:sldMk cId="3187514264" sldId="853"/>
        </pc:sldMkLst>
        <pc:spChg chg="mod">
          <ac:chgData name="Ahmed Salah ELDin" userId="68850134-226f-4097-a9a8-787fd6814b0e" providerId="ADAL" clId="{41529A9F-B598-4F6F-BF77-A2C038883ABA}" dt="2024-10-12T11:22:09.719" v="4923" actId="20577"/>
          <ac:spMkLst>
            <pc:docMk/>
            <pc:sldMk cId="3187514264" sldId="853"/>
            <ac:spMk id="2" creationId="{E45FE696-40A0-E814-D48C-7BCC42259B63}"/>
          </ac:spMkLst>
        </pc:spChg>
        <pc:spChg chg="mod">
          <ac:chgData name="Ahmed Salah ELDin" userId="68850134-226f-4097-a9a8-787fd6814b0e" providerId="ADAL" clId="{41529A9F-B598-4F6F-BF77-A2C038883ABA}" dt="2024-10-11T22:39:08.050" v="3491" actId="20577"/>
          <ac:spMkLst>
            <pc:docMk/>
            <pc:sldMk cId="3187514264" sldId="853"/>
            <ac:spMk id="3" creationId="{3CC5B943-A737-2E09-8DF5-AD94F37CD1B3}"/>
          </ac:spMkLst>
        </pc:spChg>
      </pc:sldChg>
      <pc:sldChg chg="modSp del mod">
        <pc:chgData name="Ahmed Salah ELDin" userId="68850134-226f-4097-a9a8-787fd6814b0e" providerId="ADAL" clId="{41529A9F-B598-4F6F-BF77-A2C038883ABA}" dt="2024-10-11T22:24:41.328" v="3463" actId="47"/>
        <pc:sldMkLst>
          <pc:docMk/>
          <pc:sldMk cId="3062484848" sldId="854"/>
        </pc:sldMkLst>
        <pc:spChg chg="mod">
          <ac:chgData name="Ahmed Salah ELDin" userId="68850134-226f-4097-a9a8-787fd6814b0e" providerId="ADAL" clId="{41529A9F-B598-4F6F-BF77-A2C038883ABA}" dt="2024-10-11T22:24:24.200" v="3458" actId="21"/>
          <ac:spMkLst>
            <pc:docMk/>
            <pc:sldMk cId="3062484848" sldId="854"/>
            <ac:spMk id="3" creationId="{3CC5B943-A737-2E09-8DF5-AD94F37CD1B3}"/>
          </ac:spMkLst>
        </pc:spChg>
      </pc:sldChg>
      <pc:sldChg chg="modSp mod">
        <pc:chgData name="Ahmed Salah ELDin" userId="68850134-226f-4097-a9a8-787fd6814b0e" providerId="ADAL" clId="{41529A9F-B598-4F6F-BF77-A2C038883ABA}" dt="2024-10-12T11:22:12.703" v="4924" actId="20577"/>
        <pc:sldMkLst>
          <pc:docMk/>
          <pc:sldMk cId="2617798340" sldId="855"/>
        </pc:sldMkLst>
        <pc:spChg chg="mod">
          <ac:chgData name="Ahmed Salah ELDin" userId="68850134-226f-4097-a9a8-787fd6814b0e" providerId="ADAL" clId="{41529A9F-B598-4F6F-BF77-A2C038883ABA}" dt="2024-10-12T11:22:12.703" v="4924" actId="20577"/>
          <ac:spMkLst>
            <pc:docMk/>
            <pc:sldMk cId="2617798340" sldId="855"/>
            <ac:spMk id="2" creationId="{E45FE696-40A0-E814-D48C-7BCC42259B63}"/>
          </ac:spMkLst>
        </pc:spChg>
        <pc:spChg chg="mod">
          <ac:chgData name="Ahmed Salah ELDin" userId="68850134-226f-4097-a9a8-787fd6814b0e" providerId="ADAL" clId="{41529A9F-B598-4F6F-BF77-A2C038883ABA}" dt="2024-10-11T22:40:06.251" v="3496" actId="403"/>
          <ac:spMkLst>
            <pc:docMk/>
            <pc:sldMk cId="2617798340" sldId="855"/>
            <ac:spMk id="3" creationId="{3CC5B943-A737-2E09-8DF5-AD94F37CD1B3}"/>
          </ac:spMkLst>
        </pc:spChg>
      </pc:sldChg>
      <pc:sldChg chg="modSp mod">
        <pc:chgData name="Ahmed Salah ELDin" userId="68850134-226f-4097-a9a8-787fd6814b0e" providerId="ADAL" clId="{41529A9F-B598-4F6F-BF77-A2C038883ABA}" dt="2024-10-11T22:42:05.854" v="3500"/>
        <pc:sldMkLst>
          <pc:docMk/>
          <pc:sldMk cId="4157573391" sldId="856"/>
        </pc:sldMkLst>
        <pc:spChg chg="mod">
          <ac:chgData name="Ahmed Salah ELDin" userId="68850134-226f-4097-a9a8-787fd6814b0e" providerId="ADAL" clId="{41529A9F-B598-4F6F-BF77-A2C038883ABA}" dt="2024-10-11T22:42:05.854" v="3500"/>
          <ac:spMkLst>
            <pc:docMk/>
            <pc:sldMk cId="4157573391" sldId="856"/>
            <ac:spMk id="3" creationId="{3CC5B943-A737-2E09-8DF5-AD94F37CD1B3}"/>
          </ac:spMkLst>
        </pc:spChg>
      </pc:sldChg>
      <pc:sldChg chg="modSp mod">
        <pc:chgData name="Ahmed Salah ELDin" userId="68850134-226f-4097-a9a8-787fd6814b0e" providerId="ADAL" clId="{41529A9F-B598-4F6F-BF77-A2C038883ABA}" dt="2024-10-11T22:42:50.303" v="3504" actId="403"/>
        <pc:sldMkLst>
          <pc:docMk/>
          <pc:sldMk cId="1306463906" sldId="857"/>
        </pc:sldMkLst>
        <pc:spChg chg="mod">
          <ac:chgData name="Ahmed Salah ELDin" userId="68850134-226f-4097-a9a8-787fd6814b0e" providerId="ADAL" clId="{41529A9F-B598-4F6F-BF77-A2C038883ABA}" dt="2024-10-11T22:42:50.303" v="3504" actId="403"/>
          <ac:spMkLst>
            <pc:docMk/>
            <pc:sldMk cId="1306463906" sldId="857"/>
            <ac:spMk id="3" creationId="{3CC5B943-A737-2E09-8DF5-AD94F37CD1B3}"/>
          </ac:spMkLst>
        </pc:spChg>
      </pc:sldChg>
      <pc:sldChg chg="addSp delSp modSp add mod modAnim">
        <pc:chgData name="Ahmed Salah ELDin" userId="68850134-226f-4097-a9a8-787fd6814b0e" providerId="ADAL" clId="{41529A9F-B598-4F6F-BF77-A2C038883ABA}" dt="2024-10-11T21:25:24.793" v="2667" actId="1076"/>
        <pc:sldMkLst>
          <pc:docMk/>
          <pc:sldMk cId="2679746556" sldId="862"/>
        </pc:sldMkLst>
        <pc:spChg chg="mod">
          <ac:chgData name="Ahmed Salah ELDin" userId="68850134-226f-4097-a9a8-787fd6814b0e" providerId="ADAL" clId="{41529A9F-B598-4F6F-BF77-A2C038883ABA}" dt="2024-10-11T19:51:02.484" v="2053" actId="14100"/>
          <ac:spMkLst>
            <pc:docMk/>
            <pc:sldMk cId="2679746556" sldId="862"/>
            <ac:spMk id="3" creationId="{3CC5B943-A737-2E09-8DF5-AD94F37CD1B3}"/>
          </ac:spMkLst>
        </pc:spChg>
        <pc:spChg chg="add mod">
          <ac:chgData name="Ahmed Salah ELDin" userId="68850134-226f-4097-a9a8-787fd6814b0e" providerId="ADAL" clId="{41529A9F-B598-4F6F-BF77-A2C038883ABA}" dt="2024-10-11T20:04:41.303" v="2165" actId="1036"/>
          <ac:spMkLst>
            <pc:docMk/>
            <pc:sldMk cId="2679746556" sldId="862"/>
            <ac:spMk id="5" creationId="{FEB579F1-82AD-0D3D-BA2D-694ADA7242BB}"/>
          </ac:spMkLst>
        </pc:spChg>
        <pc:spChg chg="add del mod">
          <ac:chgData name="Ahmed Salah ELDin" userId="68850134-226f-4097-a9a8-787fd6814b0e" providerId="ADAL" clId="{41529A9F-B598-4F6F-BF77-A2C038883ABA}" dt="2024-10-11T19:16:27.912" v="1147" actId="478"/>
          <ac:spMkLst>
            <pc:docMk/>
            <pc:sldMk cId="2679746556" sldId="862"/>
            <ac:spMk id="6" creationId="{5D249CD6-9BC7-8876-55A0-E71CCEFDA86A}"/>
          </ac:spMkLst>
        </pc:spChg>
        <pc:spChg chg="add mod">
          <ac:chgData name="Ahmed Salah ELDin" userId="68850134-226f-4097-a9a8-787fd6814b0e" providerId="ADAL" clId="{41529A9F-B598-4F6F-BF77-A2C038883ABA}" dt="2024-10-11T21:22:00.875" v="2478" actId="1038"/>
          <ac:spMkLst>
            <pc:docMk/>
            <pc:sldMk cId="2679746556" sldId="862"/>
            <ac:spMk id="7" creationId="{BBE3270E-A93F-F1A5-07D2-9D8D081E4D84}"/>
          </ac:spMkLst>
        </pc:spChg>
        <pc:spChg chg="del">
          <ac:chgData name="Ahmed Salah ELDin" userId="68850134-226f-4097-a9a8-787fd6814b0e" providerId="ADAL" clId="{41529A9F-B598-4F6F-BF77-A2C038883ABA}" dt="2024-10-11T19:10:24.500" v="1111" actId="478"/>
          <ac:spMkLst>
            <pc:docMk/>
            <pc:sldMk cId="2679746556" sldId="862"/>
            <ac:spMk id="8" creationId="{9E657163-5377-F8F7-9504-2AC72618EB7A}"/>
          </ac:spMkLst>
        </pc:spChg>
        <pc:spChg chg="del">
          <ac:chgData name="Ahmed Salah ELDin" userId="68850134-226f-4097-a9a8-787fd6814b0e" providerId="ADAL" clId="{41529A9F-B598-4F6F-BF77-A2C038883ABA}" dt="2024-10-11T19:10:24.500" v="1111" actId="478"/>
          <ac:spMkLst>
            <pc:docMk/>
            <pc:sldMk cId="2679746556" sldId="862"/>
            <ac:spMk id="15" creationId="{DD4ABA9D-0A7D-3A14-15DA-48C25FE2DF75}"/>
          </ac:spMkLst>
        </pc:spChg>
        <pc:spChg chg="del">
          <ac:chgData name="Ahmed Salah ELDin" userId="68850134-226f-4097-a9a8-787fd6814b0e" providerId="ADAL" clId="{41529A9F-B598-4F6F-BF77-A2C038883ABA}" dt="2024-10-11T19:10:24.500" v="1111" actId="478"/>
          <ac:spMkLst>
            <pc:docMk/>
            <pc:sldMk cId="2679746556" sldId="862"/>
            <ac:spMk id="16" creationId="{D64E1540-C295-85A0-348B-2DD76AE28C8B}"/>
          </ac:spMkLst>
        </pc:spChg>
        <pc:spChg chg="del">
          <ac:chgData name="Ahmed Salah ELDin" userId="68850134-226f-4097-a9a8-787fd6814b0e" providerId="ADAL" clId="{41529A9F-B598-4F6F-BF77-A2C038883ABA}" dt="2024-10-11T19:10:24.500" v="1111" actId="478"/>
          <ac:spMkLst>
            <pc:docMk/>
            <pc:sldMk cId="2679746556" sldId="862"/>
            <ac:spMk id="17" creationId="{10C38C08-9BB4-D5C0-6A46-3BB4FA9266B7}"/>
          </ac:spMkLst>
        </pc:spChg>
        <pc:spChg chg="del">
          <ac:chgData name="Ahmed Salah ELDin" userId="68850134-226f-4097-a9a8-787fd6814b0e" providerId="ADAL" clId="{41529A9F-B598-4F6F-BF77-A2C038883ABA}" dt="2024-10-11T19:10:24.500" v="1111" actId="478"/>
          <ac:spMkLst>
            <pc:docMk/>
            <pc:sldMk cId="2679746556" sldId="862"/>
            <ac:spMk id="18" creationId="{2D0B4EE2-C794-23C6-D0C1-2C4F62209424}"/>
          </ac:spMkLst>
        </pc:spChg>
        <pc:spChg chg="del">
          <ac:chgData name="Ahmed Salah ELDin" userId="68850134-226f-4097-a9a8-787fd6814b0e" providerId="ADAL" clId="{41529A9F-B598-4F6F-BF77-A2C038883ABA}" dt="2024-10-11T19:10:24.500" v="1111" actId="478"/>
          <ac:spMkLst>
            <pc:docMk/>
            <pc:sldMk cId="2679746556" sldId="862"/>
            <ac:spMk id="19" creationId="{E131C4F0-5601-8A3C-A722-DFA28A4A3914}"/>
          </ac:spMkLst>
        </pc:spChg>
        <pc:spChg chg="del">
          <ac:chgData name="Ahmed Salah ELDin" userId="68850134-226f-4097-a9a8-787fd6814b0e" providerId="ADAL" clId="{41529A9F-B598-4F6F-BF77-A2C038883ABA}" dt="2024-10-11T19:10:24.500" v="1111" actId="478"/>
          <ac:spMkLst>
            <pc:docMk/>
            <pc:sldMk cId="2679746556" sldId="862"/>
            <ac:spMk id="20" creationId="{65CE77EA-62C0-26A3-9EC7-40E7198DD20D}"/>
          </ac:spMkLst>
        </pc:spChg>
        <pc:spChg chg="del">
          <ac:chgData name="Ahmed Salah ELDin" userId="68850134-226f-4097-a9a8-787fd6814b0e" providerId="ADAL" clId="{41529A9F-B598-4F6F-BF77-A2C038883ABA}" dt="2024-10-11T19:10:24.500" v="1111" actId="478"/>
          <ac:spMkLst>
            <pc:docMk/>
            <pc:sldMk cId="2679746556" sldId="862"/>
            <ac:spMk id="27" creationId="{325A418B-AB80-BD28-0673-77397F2BC492}"/>
          </ac:spMkLst>
        </pc:spChg>
        <pc:spChg chg="del">
          <ac:chgData name="Ahmed Salah ELDin" userId="68850134-226f-4097-a9a8-787fd6814b0e" providerId="ADAL" clId="{41529A9F-B598-4F6F-BF77-A2C038883ABA}" dt="2024-10-11T19:10:24.500" v="1111" actId="478"/>
          <ac:spMkLst>
            <pc:docMk/>
            <pc:sldMk cId="2679746556" sldId="862"/>
            <ac:spMk id="28" creationId="{FF7B8D7E-53AE-0A7E-F55E-481014831E5F}"/>
          </ac:spMkLst>
        </pc:spChg>
        <pc:spChg chg="del">
          <ac:chgData name="Ahmed Salah ELDin" userId="68850134-226f-4097-a9a8-787fd6814b0e" providerId="ADAL" clId="{41529A9F-B598-4F6F-BF77-A2C038883ABA}" dt="2024-10-11T19:10:24.500" v="1111" actId="478"/>
          <ac:spMkLst>
            <pc:docMk/>
            <pc:sldMk cId="2679746556" sldId="862"/>
            <ac:spMk id="29" creationId="{80AEC740-E98C-37DE-897F-66E99E5CBC52}"/>
          </ac:spMkLst>
        </pc:spChg>
        <pc:spChg chg="del">
          <ac:chgData name="Ahmed Salah ELDin" userId="68850134-226f-4097-a9a8-787fd6814b0e" providerId="ADAL" clId="{41529A9F-B598-4F6F-BF77-A2C038883ABA}" dt="2024-10-11T19:10:24.500" v="1111" actId="478"/>
          <ac:spMkLst>
            <pc:docMk/>
            <pc:sldMk cId="2679746556" sldId="862"/>
            <ac:spMk id="30" creationId="{A2CC8B4F-F735-17BC-88A3-2A65FF6F6EA4}"/>
          </ac:spMkLst>
        </pc:spChg>
        <pc:spChg chg="add mod">
          <ac:chgData name="Ahmed Salah ELDin" userId="68850134-226f-4097-a9a8-787fd6814b0e" providerId="ADAL" clId="{41529A9F-B598-4F6F-BF77-A2C038883ABA}" dt="2024-10-11T19:40:10.467" v="1659" actId="1037"/>
          <ac:spMkLst>
            <pc:docMk/>
            <pc:sldMk cId="2679746556" sldId="862"/>
            <ac:spMk id="31" creationId="{05978300-92F0-0B96-D6F7-CAC92578F391}"/>
          </ac:spMkLst>
        </pc:spChg>
        <pc:spChg chg="del">
          <ac:chgData name="Ahmed Salah ELDin" userId="68850134-226f-4097-a9a8-787fd6814b0e" providerId="ADAL" clId="{41529A9F-B598-4F6F-BF77-A2C038883ABA}" dt="2024-10-11T19:10:24.500" v="1111" actId="478"/>
          <ac:spMkLst>
            <pc:docMk/>
            <pc:sldMk cId="2679746556" sldId="862"/>
            <ac:spMk id="32" creationId="{049F57C9-E681-A6E6-61C4-1A67845F988F}"/>
          </ac:spMkLst>
        </pc:spChg>
        <pc:spChg chg="del mod topLvl">
          <ac:chgData name="Ahmed Salah ELDin" userId="68850134-226f-4097-a9a8-787fd6814b0e" providerId="ADAL" clId="{41529A9F-B598-4F6F-BF77-A2C038883ABA}" dt="2024-10-11T19:16:45.084" v="1150" actId="478"/>
          <ac:spMkLst>
            <pc:docMk/>
            <pc:sldMk cId="2679746556" sldId="862"/>
            <ac:spMk id="33" creationId="{B48C15BE-901B-9505-E0A7-46E3718C7E2A}"/>
          </ac:spMkLst>
        </pc:spChg>
        <pc:spChg chg="mod topLvl">
          <ac:chgData name="Ahmed Salah ELDin" userId="68850134-226f-4097-a9a8-787fd6814b0e" providerId="ADAL" clId="{41529A9F-B598-4F6F-BF77-A2C038883ABA}" dt="2024-10-11T19:40:05.807" v="1652" actId="14100"/>
          <ac:spMkLst>
            <pc:docMk/>
            <pc:sldMk cId="2679746556" sldId="862"/>
            <ac:spMk id="34" creationId="{DF1A9D0F-5952-86B9-73B1-5C89C88CD61F}"/>
          </ac:spMkLst>
        </pc:spChg>
        <pc:spChg chg="del mod topLvl">
          <ac:chgData name="Ahmed Salah ELDin" userId="68850134-226f-4097-a9a8-787fd6814b0e" providerId="ADAL" clId="{41529A9F-B598-4F6F-BF77-A2C038883ABA}" dt="2024-10-11T19:16:45.084" v="1150" actId="478"/>
          <ac:spMkLst>
            <pc:docMk/>
            <pc:sldMk cId="2679746556" sldId="862"/>
            <ac:spMk id="35" creationId="{2E97F9B2-9B7A-8D65-C34B-56A904ADCA50}"/>
          </ac:spMkLst>
        </pc:spChg>
        <pc:spChg chg="del mod topLvl">
          <ac:chgData name="Ahmed Salah ELDin" userId="68850134-226f-4097-a9a8-787fd6814b0e" providerId="ADAL" clId="{41529A9F-B598-4F6F-BF77-A2C038883ABA}" dt="2024-10-11T19:16:45.084" v="1150" actId="478"/>
          <ac:spMkLst>
            <pc:docMk/>
            <pc:sldMk cId="2679746556" sldId="862"/>
            <ac:spMk id="36" creationId="{12ED2E2F-421C-BE16-75C3-C245E77C0D70}"/>
          </ac:spMkLst>
        </pc:spChg>
        <pc:spChg chg="del mod topLvl">
          <ac:chgData name="Ahmed Salah ELDin" userId="68850134-226f-4097-a9a8-787fd6814b0e" providerId="ADAL" clId="{41529A9F-B598-4F6F-BF77-A2C038883ABA}" dt="2024-10-11T19:16:45.084" v="1150" actId="478"/>
          <ac:spMkLst>
            <pc:docMk/>
            <pc:sldMk cId="2679746556" sldId="862"/>
            <ac:spMk id="37" creationId="{7B710B8B-510C-313F-C5C4-AEBF3BFE67DF}"/>
          </ac:spMkLst>
        </pc:spChg>
        <pc:spChg chg="del mod topLvl">
          <ac:chgData name="Ahmed Salah ELDin" userId="68850134-226f-4097-a9a8-787fd6814b0e" providerId="ADAL" clId="{41529A9F-B598-4F6F-BF77-A2C038883ABA}" dt="2024-10-11T19:16:45.084" v="1150" actId="478"/>
          <ac:spMkLst>
            <pc:docMk/>
            <pc:sldMk cId="2679746556" sldId="862"/>
            <ac:spMk id="38" creationId="{227F7E8C-6415-E510-6458-D9FC9241CA84}"/>
          </ac:spMkLst>
        </pc:spChg>
        <pc:spChg chg="del mod topLvl">
          <ac:chgData name="Ahmed Salah ELDin" userId="68850134-226f-4097-a9a8-787fd6814b0e" providerId="ADAL" clId="{41529A9F-B598-4F6F-BF77-A2C038883ABA}" dt="2024-10-11T19:16:45.084" v="1150" actId="478"/>
          <ac:spMkLst>
            <pc:docMk/>
            <pc:sldMk cId="2679746556" sldId="862"/>
            <ac:spMk id="39" creationId="{9CA78CA1-B3FB-2F08-5705-7D0D5CC1FFD3}"/>
          </ac:spMkLst>
        </pc:spChg>
        <pc:spChg chg="del mod topLvl">
          <ac:chgData name="Ahmed Salah ELDin" userId="68850134-226f-4097-a9a8-787fd6814b0e" providerId="ADAL" clId="{41529A9F-B598-4F6F-BF77-A2C038883ABA}" dt="2024-10-11T19:16:45.084" v="1150" actId="478"/>
          <ac:spMkLst>
            <pc:docMk/>
            <pc:sldMk cId="2679746556" sldId="862"/>
            <ac:spMk id="40" creationId="{8B5DC8B6-3590-A867-1039-F1B0AB93E29B}"/>
          </ac:spMkLst>
        </pc:spChg>
        <pc:spChg chg="add del mod">
          <ac:chgData name="Ahmed Salah ELDin" userId="68850134-226f-4097-a9a8-787fd6814b0e" providerId="ADAL" clId="{41529A9F-B598-4F6F-BF77-A2C038883ABA}" dt="2024-10-11T19:20:40.604" v="1206" actId="478"/>
          <ac:spMkLst>
            <pc:docMk/>
            <pc:sldMk cId="2679746556" sldId="862"/>
            <ac:spMk id="41" creationId="{CD7B5571-A555-1B56-17F6-991BD47B457F}"/>
          </ac:spMkLst>
        </pc:spChg>
        <pc:spChg chg="add mod">
          <ac:chgData name="Ahmed Salah ELDin" userId="68850134-226f-4097-a9a8-787fd6814b0e" providerId="ADAL" clId="{41529A9F-B598-4F6F-BF77-A2C038883ABA}" dt="2024-10-11T19:23:22.207" v="1280" actId="20577"/>
          <ac:spMkLst>
            <pc:docMk/>
            <pc:sldMk cId="2679746556" sldId="862"/>
            <ac:spMk id="43" creationId="{2AE42ABE-FAC1-0A12-8CA8-90D0EE5E5D96}"/>
          </ac:spMkLst>
        </pc:spChg>
        <pc:spChg chg="mod topLvl">
          <ac:chgData name="Ahmed Salah ELDin" userId="68850134-226f-4097-a9a8-787fd6814b0e" providerId="ADAL" clId="{41529A9F-B598-4F6F-BF77-A2C038883ABA}" dt="2024-10-11T19:42:18.251" v="1677" actId="164"/>
          <ac:spMkLst>
            <pc:docMk/>
            <pc:sldMk cId="2679746556" sldId="862"/>
            <ac:spMk id="46" creationId="{40D27C67-9459-D433-B828-D62EA8E2281C}"/>
          </ac:spMkLst>
        </pc:spChg>
        <pc:spChg chg="mod topLvl">
          <ac:chgData name="Ahmed Salah ELDin" userId="68850134-226f-4097-a9a8-787fd6814b0e" providerId="ADAL" clId="{41529A9F-B598-4F6F-BF77-A2C038883ABA}" dt="2024-10-11T20:32:36.413" v="2313" actId="20577"/>
          <ac:spMkLst>
            <pc:docMk/>
            <pc:sldMk cId="2679746556" sldId="862"/>
            <ac:spMk id="47" creationId="{5498BEE6-5958-20B4-9264-F27A7DCAE19A}"/>
          </ac:spMkLst>
        </pc:spChg>
        <pc:spChg chg="mod topLvl">
          <ac:chgData name="Ahmed Salah ELDin" userId="68850134-226f-4097-a9a8-787fd6814b0e" providerId="ADAL" clId="{41529A9F-B598-4F6F-BF77-A2C038883ABA}" dt="2024-10-11T20:32:26.657" v="2311" actId="20577"/>
          <ac:spMkLst>
            <pc:docMk/>
            <pc:sldMk cId="2679746556" sldId="862"/>
            <ac:spMk id="48" creationId="{9CE65E92-6C19-8F87-22C2-FA0A4636AB47}"/>
          </ac:spMkLst>
        </pc:spChg>
        <pc:spChg chg="mod">
          <ac:chgData name="Ahmed Salah ELDin" userId="68850134-226f-4097-a9a8-787fd6814b0e" providerId="ADAL" clId="{41529A9F-B598-4F6F-BF77-A2C038883ABA}" dt="2024-10-11T19:24:28.689" v="1318" actId="14100"/>
          <ac:spMkLst>
            <pc:docMk/>
            <pc:sldMk cId="2679746556" sldId="862"/>
            <ac:spMk id="50" creationId="{301D6CDF-2E6A-844B-DC3B-EC8F51CD7965}"/>
          </ac:spMkLst>
        </pc:spChg>
        <pc:spChg chg="mod">
          <ac:chgData name="Ahmed Salah ELDin" userId="68850134-226f-4097-a9a8-787fd6814b0e" providerId="ADAL" clId="{41529A9F-B598-4F6F-BF77-A2C038883ABA}" dt="2024-10-11T19:30:39.907" v="1421" actId="20577"/>
          <ac:spMkLst>
            <pc:docMk/>
            <pc:sldMk cId="2679746556" sldId="862"/>
            <ac:spMk id="52" creationId="{6B94A0B9-B056-0FFA-2DFA-C0E764F31362}"/>
          </ac:spMkLst>
        </pc:spChg>
        <pc:spChg chg="mod">
          <ac:chgData name="Ahmed Salah ELDin" userId="68850134-226f-4097-a9a8-787fd6814b0e" providerId="ADAL" clId="{41529A9F-B598-4F6F-BF77-A2C038883ABA}" dt="2024-10-11T19:30:41.739" v="1422" actId="20577"/>
          <ac:spMkLst>
            <pc:docMk/>
            <pc:sldMk cId="2679746556" sldId="862"/>
            <ac:spMk id="53" creationId="{014E1BD7-93BF-4900-8615-9ECEA66DE4AF}"/>
          </ac:spMkLst>
        </pc:spChg>
        <pc:spChg chg="add mod">
          <ac:chgData name="Ahmed Salah ELDin" userId="68850134-226f-4097-a9a8-787fd6814b0e" providerId="ADAL" clId="{41529A9F-B598-4F6F-BF77-A2C038883ABA}" dt="2024-10-11T19:42:09.157" v="1676" actId="165"/>
          <ac:spMkLst>
            <pc:docMk/>
            <pc:sldMk cId="2679746556" sldId="862"/>
            <ac:spMk id="55" creationId="{8C9232B8-47DA-632F-0AE6-3F9AE5C820B4}"/>
          </ac:spMkLst>
        </pc:spChg>
        <pc:spChg chg="add mod">
          <ac:chgData name="Ahmed Salah ELDin" userId="68850134-226f-4097-a9a8-787fd6814b0e" providerId="ADAL" clId="{41529A9F-B598-4F6F-BF77-A2C038883ABA}" dt="2024-10-11T19:42:09.157" v="1676" actId="165"/>
          <ac:spMkLst>
            <pc:docMk/>
            <pc:sldMk cId="2679746556" sldId="862"/>
            <ac:spMk id="56" creationId="{D04645A6-935F-0D24-9183-084146125CA9}"/>
          </ac:spMkLst>
        </pc:spChg>
        <pc:spChg chg="del">
          <ac:chgData name="Ahmed Salah ELDin" userId="68850134-226f-4097-a9a8-787fd6814b0e" providerId="ADAL" clId="{41529A9F-B598-4F6F-BF77-A2C038883ABA}" dt="2024-10-11T19:10:21.083" v="1110" actId="478"/>
          <ac:spMkLst>
            <pc:docMk/>
            <pc:sldMk cId="2679746556" sldId="862"/>
            <ac:spMk id="61" creationId="{2F63DD77-B6F8-58E1-C47A-AA58A3F98AA5}"/>
          </ac:spMkLst>
        </pc:spChg>
        <pc:spChg chg="mod">
          <ac:chgData name="Ahmed Salah ELDin" userId="68850134-226f-4097-a9a8-787fd6814b0e" providerId="ADAL" clId="{41529A9F-B598-4F6F-BF77-A2C038883ABA}" dt="2024-10-11T19:27:58.877" v="1376"/>
          <ac:spMkLst>
            <pc:docMk/>
            <pc:sldMk cId="2679746556" sldId="862"/>
            <ac:spMk id="64" creationId="{03FD9618-C302-FD4F-B669-EA6D1105E692}"/>
          </ac:spMkLst>
        </pc:spChg>
        <pc:spChg chg="mod">
          <ac:chgData name="Ahmed Salah ELDin" userId="68850134-226f-4097-a9a8-787fd6814b0e" providerId="ADAL" clId="{41529A9F-B598-4F6F-BF77-A2C038883ABA}" dt="2024-10-11T19:27:58.877" v="1376"/>
          <ac:spMkLst>
            <pc:docMk/>
            <pc:sldMk cId="2679746556" sldId="862"/>
            <ac:spMk id="65" creationId="{D65772C9-70EC-F82B-74D2-761F856E35A0}"/>
          </ac:spMkLst>
        </pc:spChg>
        <pc:spChg chg="mod">
          <ac:chgData name="Ahmed Salah ELDin" userId="68850134-226f-4097-a9a8-787fd6814b0e" providerId="ADAL" clId="{41529A9F-B598-4F6F-BF77-A2C038883ABA}" dt="2024-10-11T19:27:58.877" v="1376"/>
          <ac:spMkLst>
            <pc:docMk/>
            <pc:sldMk cId="2679746556" sldId="862"/>
            <ac:spMk id="66" creationId="{22A841AE-CA28-C7D4-4BEC-E7B7CDB04C83}"/>
          </ac:spMkLst>
        </pc:spChg>
        <pc:spChg chg="mod">
          <ac:chgData name="Ahmed Salah ELDin" userId="68850134-226f-4097-a9a8-787fd6814b0e" providerId="ADAL" clId="{41529A9F-B598-4F6F-BF77-A2C038883ABA}" dt="2024-10-11T19:27:58.877" v="1376"/>
          <ac:spMkLst>
            <pc:docMk/>
            <pc:sldMk cId="2679746556" sldId="862"/>
            <ac:spMk id="67" creationId="{2F069902-9441-B702-A2CF-E28137C82A33}"/>
          </ac:spMkLst>
        </pc:spChg>
        <pc:spChg chg="mod">
          <ac:chgData name="Ahmed Salah ELDin" userId="68850134-226f-4097-a9a8-787fd6814b0e" providerId="ADAL" clId="{41529A9F-B598-4F6F-BF77-A2C038883ABA}" dt="2024-10-11T19:27:58.877" v="1376"/>
          <ac:spMkLst>
            <pc:docMk/>
            <pc:sldMk cId="2679746556" sldId="862"/>
            <ac:spMk id="68" creationId="{E5C0B50B-FB30-C1F1-525D-984CF4E85552}"/>
          </ac:spMkLst>
        </pc:spChg>
        <pc:spChg chg="mod topLvl">
          <ac:chgData name="Ahmed Salah ELDin" userId="68850134-226f-4097-a9a8-787fd6814b0e" providerId="ADAL" clId="{41529A9F-B598-4F6F-BF77-A2C038883ABA}" dt="2024-10-11T20:04:41.303" v="2165" actId="1036"/>
          <ac:spMkLst>
            <pc:docMk/>
            <pc:sldMk cId="2679746556" sldId="862"/>
            <ac:spMk id="71" creationId="{5E6C9A21-CB50-B875-9817-B14CB5737386}"/>
          </ac:spMkLst>
        </pc:spChg>
        <pc:spChg chg="mod topLvl">
          <ac:chgData name="Ahmed Salah ELDin" userId="68850134-226f-4097-a9a8-787fd6814b0e" providerId="ADAL" clId="{41529A9F-B598-4F6F-BF77-A2C038883ABA}" dt="2024-10-11T20:32:42.296" v="2314" actId="20577"/>
          <ac:spMkLst>
            <pc:docMk/>
            <pc:sldMk cId="2679746556" sldId="862"/>
            <ac:spMk id="72" creationId="{877DD161-2441-5F1D-A2E6-C1FB76BB452F}"/>
          </ac:spMkLst>
        </pc:spChg>
        <pc:spChg chg="mod topLvl">
          <ac:chgData name="Ahmed Salah ELDin" userId="68850134-226f-4097-a9a8-787fd6814b0e" providerId="ADAL" clId="{41529A9F-B598-4F6F-BF77-A2C038883ABA}" dt="2024-10-11T20:32:46.593" v="2315" actId="20577"/>
          <ac:spMkLst>
            <pc:docMk/>
            <pc:sldMk cId="2679746556" sldId="862"/>
            <ac:spMk id="73" creationId="{C936A231-71CE-1DC3-1331-B928C4788357}"/>
          </ac:spMkLst>
        </pc:spChg>
        <pc:spChg chg="mod">
          <ac:chgData name="Ahmed Salah ELDin" userId="68850134-226f-4097-a9a8-787fd6814b0e" providerId="ADAL" clId="{41529A9F-B598-4F6F-BF77-A2C038883ABA}" dt="2024-10-11T19:31:36.236" v="1449" actId="165"/>
          <ac:spMkLst>
            <pc:docMk/>
            <pc:sldMk cId="2679746556" sldId="862"/>
            <ac:spMk id="75" creationId="{87003A61-4C9A-087E-87BA-9F6700F42506}"/>
          </ac:spMkLst>
        </pc:spChg>
        <pc:spChg chg="mod">
          <ac:chgData name="Ahmed Salah ELDin" userId="68850134-226f-4097-a9a8-787fd6814b0e" providerId="ADAL" clId="{41529A9F-B598-4F6F-BF77-A2C038883ABA}" dt="2024-10-11T19:31:36.236" v="1449" actId="165"/>
          <ac:spMkLst>
            <pc:docMk/>
            <pc:sldMk cId="2679746556" sldId="862"/>
            <ac:spMk id="76" creationId="{83AD3F1C-E7A5-CEB6-6984-E33BEA897E13}"/>
          </ac:spMkLst>
        </pc:spChg>
        <pc:spChg chg="add mod">
          <ac:chgData name="Ahmed Salah ELDin" userId="68850134-226f-4097-a9a8-787fd6814b0e" providerId="ADAL" clId="{41529A9F-B598-4F6F-BF77-A2C038883ABA}" dt="2024-10-11T19:41:55.023" v="1675" actId="164"/>
          <ac:spMkLst>
            <pc:docMk/>
            <pc:sldMk cId="2679746556" sldId="862"/>
            <ac:spMk id="77" creationId="{DAA513BD-5EE3-A9F3-C37B-E2D67F5BF80F}"/>
          </ac:spMkLst>
        </pc:spChg>
        <pc:spChg chg="add mod">
          <ac:chgData name="Ahmed Salah ELDin" userId="68850134-226f-4097-a9a8-787fd6814b0e" providerId="ADAL" clId="{41529A9F-B598-4F6F-BF77-A2C038883ABA}" dt="2024-10-11T19:41:55.023" v="1675" actId="164"/>
          <ac:spMkLst>
            <pc:docMk/>
            <pc:sldMk cId="2679746556" sldId="862"/>
            <ac:spMk id="78" creationId="{BD5E1377-EBED-3998-A4D4-C5A3956BFFBD}"/>
          </ac:spMkLst>
        </pc:spChg>
        <pc:spChg chg="add mod">
          <ac:chgData name="Ahmed Salah ELDin" userId="68850134-226f-4097-a9a8-787fd6814b0e" providerId="ADAL" clId="{41529A9F-B598-4F6F-BF77-A2C038883ABA}" dt="2024-10-11T19:41:55.023" v="1675" actId="164"/>
          <ac:spMkLst>
            <pc:docMk/>
            <pc:sldMk cId="2679746556" sldId="862"/>
            <ac:spMk id="79" creationId="{7A2F2C3A-1A86-2629-2CCC-980373314F15}"/>
          </ac:spMkLst>
        </pc:spChg>
        <pc:spChg chg="mod">
          <ac:chgData name="Ahmed Salah ELDin" userId="68850134-226f-4097-a9a8-787fd6814b0e" providerId="ADAL" clId="{41529A9F-B598-4F6F-BF77-A2C038883ABA}" dt="2024-10-11T19:35:49.531" v="1551" actId="1038"/>
          <ac:spMkLst>
            <pc:docMk/>
            <pc:sldMk cId="2679746556" sldId="862"/>
            <ac:spMk id="81" creationId="{7285DAD5-CA11-85AF-0EBE-E24EB1B9FEC5}"/>
          </ac:spMkLst>
        </pc:spChg>
        <pc:spChg chg="mod">
          <ac:chgData name="Ahmed Salah ELDin" userId="68850134-226f-4097-a9a8-787fd6814b0e" providerId="ADAL" clId="{41529A9F-B598-4F6F-BF77-A2C038883ABA}" dt="2024-10-11T19:35:42.993" v="1546" actId="1038"/>
          <ac:spMkLst>
            <pc:docMk/>
            <pc:sldMk cId="2679746556" sldId="862"/>
            <ac:spMk id="82" creationId="{9A5D50BF-B9A5-4B93-8E1D-93B029AF3C9F}"/>
          </ac:spMkLst>
        </pc:spChg>
        <pc:spChg chg="add mod topLvl">
          <ac:chgData name="Ahmed Salah ELDin" userId="68850134-226f-4097-a9a8-787fd6814b0e" providerId="ADAL" clId="{41529A9F-B598-4F6F-BF77-A2C038883ABA}" dt="2024-10-11T21:23:35.387" v="2657" actId="164"/>
          <ac:spMkLst>
            <pc:docMk/>
            <pc:sldMk cId="2679746556" sldId="862"/>
            <ac:spMk id="83" creationId="{C90219CB-13CB-1822-B103-559A53741AA7}"/>
          </ac:spMkLst>
        </pc:spChg>
        <pc:spChg chg="add mod topLvl">
          <ac:chgData name="Ahmed Salah ELDin" userId="68850134-226f-4097-a9a8-787fd6814b0e" providerId="ADAL" clId="{41529A9F-B598-4F6F-BF77-A2C038883ABA}" dt="2024-10-11T21:23:35.387" v="2657" actId="164"/>
          <ac:spMkLst>
            <pc:docMk/>
            <pc:sldMk cId="2679746556" sldId="862"/>
            <ac:spMk id="84" creationId="{109D1A57-54E3-FAFD-FCC9-A222B6225F5D}"/>
          </ac:spMkLst>
        </pc:spChg>
        <pc:spChg chg="add mod topLvl">
          <ac:chgData name="Ahmed Salah ELDin" userId="68850134-226f-4097-a9a8-787fd6814b0e" providerId="ADAL" clId="{41529A9F-B598-4F6F-BF77-A2C038883ABA}" dt="2024-10-11T21:23:35.387" v="2657" actId="164"/>
          <ac:spMkLst>
            <pc:docMk/>
            <pc:sldMk cId="2679746556" sldId="862"/>
            <ac:spMk id="85" creationId="{B805AA91-1CE4-2646-C812-3EC496C4002F}"/>
          </ac:spMkLst>
        </pc:spChg>
        <pc:spChg chg="del mod">
          <ac:chgData name="Ahmed Salah ELDin" userId="68850134-226f-4097-a9a8-787fd6814b0e" providerId="ADAL" clId="{41529A9F-B598-4F6F-BF77-A2C038883ABA}" dt="2024-10-11T19:34:25.828" v="1532" actId="478"/>
          <ac:spMkLst>
            <pc:docMk/>
            <pc:sldMk cId="2679746556" sldId="862"/>
            <ac:spMk id="87" creationId="{9821B8D9-950F-53B4-02F0-61329FD4AEE1}"/>
          </ac:spMkLst>
        </pc:spChg>
        <pc:spChg chg="del mod">
          <ac:chgData name="Ahmed Salah ELDin" userId="68850134-226f-4097-a9a8-787fd6814b0e" providerId="ADAL" clId="{41529A9F-B598-4F6F-BF77-A2C038883ABA}" dt="2024-10-11T19:34:23.924" v="1531" actId="478"/>
          <ac:spMkLst>
            <pc:docMk/>
            <pc:sldMk cId="2679746556" sldId="862"/>
            <ac:spMk id="88" creationId="{50861B8A-0324-65A7-D7FA-C496A439B3D6}"/>
          </ac:spMkLst>
        </pc:spChg>
        <pc:spChg chg="add mod">
          <ac:chgData name="Ahmed Salah ELDin" userId="68850134-226f-4097-a9a8-787fd6814b0e" providerId="ADAL" clId="{41529A9F-B598-4F6F-BF77-A2C038883ABA}" dt="2024-10-11T19:42:33.700" v="1678" actId="164"/>
          <ac:spMkLst>
            <pc:docMk/>
            <pc:sldMk cId="2679746556" sldId="862"/>
            <ac:spMk id="90" creationId="{EE68EA7D-8E92-06C0-C79F-C5CB9A9D375C}"/>
          </ac:spMkLst>
        </pc:spChg>
        <pc:spChg chg="add mod">
          <ac:chgData name="Ahmed Salah ELDin" userId="68850134-226f-4097-a9a8-787fd6814b0e" providerId="ADAL" clId="{41529A9F-B598-4F6F-BF77-A2C038883ABA}" dt="2024-10-11T19:42:33.700" v="1678" actId="164"/>
          <ac:spMkLst>
            <pc:docMk/>
            <pc:sldMk cId="2679746556" sldId="862"/>
            <ac:spMk id="91" creationId="{0968DB27-40DE-5DFF-51DA-EC64E6C3CE4E}"/>
          </ac:spMkLst>
        </pc:spChg>
        <pc:spChg chg="add mod">
          <ac:chgData name="Ahmed Salah ELDin" userId="68850134-226f-4097-a9a8-787fd6814b0e" providerId="ADAL" clId="{41529A9F-B598-4F6F-BF77-A2C038883ABA}" dt="2024-10-11T19:42:33.700" v="1678" actId="164"/>
          <ac:spMkLst>
            <pc:docMk/>
            <pc:sldMk cId="2679746556" sldId="862"/>
            <ac:spMk id="92" creationId="{E972DAB1-DAD3-1275-7C25-D64A0DE573CF}"/>
          </ac:spMkLst>
        </pc:spChg>
        <pc:spChg chg="mod">
          <ac:chgData name="Ahmed Salah ELDin" userId="68850134-226f-4097-a9a8-787fd6814b0e" providerId="ADAL" clId="{41529A9F-B598-4F6F-BF77-A2C038883ABA}" dt="2024-10-11T19:36:19.971" v="1552"/>
          <ac:spMkLst>
            <pc:docMk/>
            <pc:sldMk cId="2679746556" sldId="862"/>
            <ac:spMk id="94" creationId="{32A5B3BE-A5F5-3CE4-2534-CE79415BC5B5}"/>
          </ac:spMkLst>
        </pc:spChg>
        <pc:spChg chg="mod">
          <ac:chgData name="Ahmed Salah ELDin" userId="68850134-226f-4097-a9a8-787fd6814b0e" providerId="ADAL" clId="{41529A9F-B598-4F6F-BF77-A2C038883ABA}" dt="2024-10-11T19:36:19.971" v="1552"/>
          <ac:spMkLst>
            <pc:docMk/>
            <pc:sldMk cId="2679746556" sldId="862"/>
            <ac:spMk id="95" creationId="{A89C73DA-B9AD-2114-3E03-1D0FBDC18E52}"/>
          </ac:spMkLst>
        </pc:spChg>
        <pc:spChg chg="add mod">
          <ac:chgData name="Ahmed Salah ELDin" userId="68850134-226f-4097-a9a8-787fd6814b0e" providerId="ADAL" clId="{41529A9F-B598-4F6F-BF77-A2C038883ABA}" dt="2024-10-11T19:39:13.205" v="1646"/>
          <ac:spMkLst>
            <pc:docMk/>
            <pc:sldMk cId="2679746556" sldId="862"/>
            <ac:spMk id="96" creationId="{CA1F3D1A-854E-DE81-FBA8-DE5C85522157}"/>
          </ac:spMkLst>
        </pc:spChg>
        <pc:spChg chg="add mod">
          <ac:chgData name="Ahmed Salah ELDin" userId="68850134-226f-4097-a9a8-787fd6814b0e" providerId="ADAL" clId="{41529A9F-B598-4F6F-BF77-A2C038883ABA}" dt="2024-10-11T19:40:21.144" v="1660" actId="164"/>
          <ac:spMkLst>
            <pc:docMk/>
            <pc:sldMk cId="2679746556" sldId="862"/>
            <ac:spMk id="97" creationId="{5E7A84A6-CAD7-CE89-1C1F-38A8B644398E}"/>
          </ac:spMkLst>
        </pc:spChg>
        <pc:spChg chg="add mod">
          <ac:chgData name="Ahmed Salah ELDin" userId="68850134-226f-4097-a9a8-787fd6814b0e" providerId="ADAL" clId="{41529A9F-B598-4F6F-BF77-A2C038883ABA}" dt="2024-10-11T19:40:21.144" v="1660" actId="164"/>
          <ac:spMkLst>
            <pc:docMk/>
            <pc:sldMk cId="2679746556" sldId="862"/>
            <ac:spMk id="98" creationId="{F0AB3899-6707-A53E-1167-7A72BD8E173F}"/>
          </ac:spMkLst>
        </pc:spChg>
        <pc:spChg chg="add mod">
          <ac:chgData name="Ahmed Salah ELDin" userId="68850134-226f-4097-a9a8-787fd6814b0e" providerId="ADAL" clId="{41529A9F-B598-4F6F-BF77-A2C038883ABA}" dt="2024-10-11T19:40:21.144" v="1660" actId="164"/>
          <ac:spMkLst>
            <pc:docMk/>
            <pc:sldMk cId="2679746556" sldId="862"/>
            <ac:spMk id="99" creationId="{D98E6279-A20D-34EF-8A87-C1877913F418}"/>
          </ac:spMkLst>
        </pc:spChg>
        <pc:spChg chg="add mod">
          <ac:chgData name="Ahmed Salah ELDin" userId="68850134-226f-4097-a9a8-787fd6814b0e" providerId="ADAL" clId="{41529A9F-B598-4F6F-BF77-A2C038883ABA}" dt="2024-10-11T20:04:51.932" v="2166" actId="1076"/>
          <ac:spMkLst>
            <pc:docMk/>
            <pc:sldMk cId="2679746556" sldId="862"/>
            <ac:spMk id="124" creationId="{093E3C91-CC27-D2CF-463E-C0B988434AB3}"/>
          </ac:spMkLst>
        </pc:spChg>
        <pc:spChg chg="mod">
          <ac:chgData name="Ahmed Salah ELDin" userId="68850134-226f-4097-a9a8-787fd6814b0e" providerId="ADAL" clId="{41529A9F-B598-4F6F-BF77-A2C038883ABA}" dt="2024-10-11T21:24:39.518" v="2662"/>
          <ac:spMkLst>
            <pc:docMk/>
            <pc:sldMk cId="2679746556" sldId="862"/>
            <ac:spMk id="134" creationId="{5F35CD79-2002-16C7-54FA-074DE0282343}"/>
          </ac:spMkLst>
        </pc:spChg>
        <pc:spChg chg="mod">
          <ac:chgData name="Ahmed Salah ELDin" userId="68850134-226f-4097-a9a8-787fd6814b0e" providerId="ADAL" clId="{41529A9F-B598-4F6F-BF77-A2C038883ABA}" dt="2024-10-11T21:25:01.667" v="2665" actId="20577"/>
          <ac:spMkLst>
            <pc:docMk/>
            <pc:sldMk cId="2679746556" sldId="862"/>
            <ac:spMk id="135" creationId="{2A051122-87C4-C6FF-C51E-2A3C1AC75A71}"/>
          </ac:spMkLst>
        </pc:spChg>
        <pc:spChg chg="mod">
          <ac:chgData name="Ahmed Salah ELDin" userId="68850134-226f-4097-a9a8-787fd6814b0e" providerId="ADAL" clId="{41529A9F-B598-4F6F-BF77-A2C038883ABA}" dt="2024-10-11T21:25:07.136" v="2666" actId="20577"/>
          <ac:spMkLst>
            <pc:docMk/>
            <pc:sldMk cId="2679746556" sldId="862"/>
            <ac:spMk id="136" creationId="{9FECA6E9-6663-87C5-A329-BDC0ADA7A0FE}"/>
          </ac:spMkLst>
        </pc:spChg>
        <pc:grpChg chg="del">
          <ac:chgData name="Ahmed Salah ELDin" userId="68850134-226f-4097-a9a8-787fd6814b0e" providerId="ADAL" clId="{41529A9F-B598-4F6F-BF77-A2C038883ABA}" dt="2024-10-11T19:10:24.500" v="1111" actId="478"/>
          <ac:grpSpMkLst>
            <pc:docMk/>
            <pc:sldMk cId="2679746556" sldId="862"/>
            <ac:grpSpMk id="11" creationId="{2B48EB46-767F-D4BE-8374-725AB38C0588}"/>
          </ac:grpSpMkLst>
        </pc:grpChg>
        <pc:grpChg chg="del">
          <ac:chgData name="Ahmed Salah ELDin" userId="68850134-226f-4097-a9a8-787fd6814b0e" providerId="ADAL" clId="{41529A9F-B598-4F6F-BF77-A2C038883ABA}" dt="2024-10-11T19:10:24.500" v="1111" actId="478"/>
          <ac:grpSpMkLst>
            <pc:docMk/>
            <pc:sldMk cId="2679746556" sldId="862"/>
            <ac:grpSpMk id="12" creationId="{A7AC6637-3641-B345-3F06-DE97E73E3C90}"/>
          </ac:grpSpMkLst>
        </pc:grpChg>
        <pc:grpChg chg="del">
          <ac:chgData name="Ahmed Salah ELDin" userId="68850134-226f-4097-a9a8-787fd6814b0e" providerId="ADAL" clId="{41529A9F-B598-4F6F-BF77-A2C038883ABA}" dt="2024-10-11T19:10:24.500" v="1111" actId="478"/>
          <ac:grpSpMkLst>
            <pc:docMk/>
            <pc:sldMk cId="2679746556" sldId="862"/>
            <ac:grpSpMk id="21" creationId="{1F2127C3-0ACA-F0BA-6E59-5973C5A13C72}"/>
          </ac:grpSpMkLst>
        </pc:grpChg>
        <pc:grpChg chg="del">
          <ac:chgData name="Ahmed Salah ELDin" userId="68850134-226f-4097-a9a8-787fd6814b0e" providerId="ADAL" clId="{41529A9F-B598-4F6F-BF77-A2C038883ABA}" dt="2024-10-11T19:10:24.500" v="1111" actId="478"/>
          <ac:grpSpMkLst>
            <pc:docMk/>
            <pc:sldMk cId="2679746556" sldId="862"/>
            <ac:grpSpMk id="24" creationId="{6F20A63E-B8F3-5347-4033-E8CE3E25F2F6}"/>
          </ac:grpSpMkLst>
        </pc:grpChg>
        <pc:grpChg chg="add mod">
          <ac:chgData name="Ahmed Salah ELDin" userId="68850134-226f-4097-a9a8-787fd6814b0e" providerId="ADAL" clId="{41529A9F-B598-4F6F-BF77-A2C038883ABA}" dt="2024-10-11T20:04:41.303" v="2165" actId="1036"/>
          <ac:grpSpMkLst>
            <pc:docMk/>
            <pc:sldMk cId="2679746556" sldId="862"/>
            <ac:grpSpMk id="44" creationId="{305ED218-ED87-F375-320C-D4C659F1D87D}"/>
          </ac:grpSpMkLst>
        </pc:grpChg>
        <pc:grpChg chg="add del mod topLvl">
          <ac:chgData name="Ahmed Salah ELDin" userId="68850134-226f-4097-a9a8-787fd6814b0e" providerId="ADAL" clId="{41529A9F-B598-4F6F-BF77-A2C038883ABA}" dt="2024-10-11T19:28:32.220" v="1382" actId="165"/>
          <ac:grpSpMkLst>
            <pc:docMk/>
            <pc:sldMk cId="2679746556" sldId="862"/>
            <ac:grpSpMk id="45" creationId="{5D855C86-255A-26AF-89A3-157E8B580DCA}"/>
          </ac:grpSpMkLst>
        </pc:grpChg>
        <pc:grpChg chg="add mod">
          <ac:chgData name="Ahmed Salah ELDin" userId="68850134-226f-4097-a9a8-787fd6814b0e" providerId="ADAL" clId="{41529A9F-B598-4F6F-BF77-A2C038883ABA}" dt="2024-10-11T20:04:41.303" v="2165" actId="1036"/>
          <ac:grpSpMkLst>
            <pc:docMk/>
            <pc:sldMk cId="2679746556" sldId="862"/>
            <ac:grpSpMk id="49" creationId="{8E65E04E-C572-CD72-C748-E6F5A0F696F8}"/>
          </ac:grpSpMkLst>
        </pc:grpChg>
        <pc:grpChg chg="add mod topLvl">
          <ac:chgData name="Ahmed Salah ELDin" userId="68850134-226f-4097-a9a8-787fd6814b0e" providerId="ADAL" clId="{41529A9F-B598-4F6F-BF77-A2C038883ABA}" dt="2024-10-11T20:04:41.303" v="2165" actId="1036"/>
          <ac:grpSpMkLst>
            <pc:docMk/>
            <pc:sldMk cId="2679746556" sldId="862"/>
            <ac:grpSpMk id="57" creationId="{5B3F7134-C5DF-E8D7-4EE3-FDF5E3DD2DF4}"/>
          </ac:grpSpMkLst>
        </pc:grpChg>
        <pc:grpChg chg="add del mod">
          <ac:chgData name="Ahmed Salah ELDin" userId="68850134-226f-4097-a9a8-787fd6814b0e" providerId="ADAL" clId="{41529A9F-B598-4F6F-BF77-A2C038883ABA}" dt="2024-10-11T19:28:18.752" v="1379" actId="165"/>
          <ac:grpSpMkLst>
            <pc:docMk/>
            <pc:sldMk cId="2679746556" sldId="862"/>
            <ac:grpSpMk id="58" creationId="{719DB122-6B72-3857-616E-DC22729E571A}"/>
          </ac:grpSpMkLst>
        </pc:grpChg>
        <pc:grpChg chg="add del mod">
          <ac:chgData name="Ahmed Salah ELDin" userId="68850134-226f-4097-a9a8-787fd6814b0e" providerId="ADAL" clId="{41529A9F-B598-4F6F-BF77-A2C038883ABA}" dt="2024-10-11T19:29:52.744" v="1414" actId="478"/>
          <ac:grpSpMkLst>
            <pc:docMk/>
            <pc:sldMk cId="2679746556" sldId="862"/>
            <ac:grpSpMk id="59" creationId="{26A2271A-D722-EE4C-9761-9602D14BD3D3}"/>
          </ac:grpSpMkLst>
        </pc:grpChg>
        <pc:grpChg chg="del mod">
          <ac:chgData name="Ahmed Salah ELDin" userId="68850134-226f-4097-a9a8-787fd6814b0e" providerId="ADAL" clId="{41529A9F-B598-4F6F-BF77-A2C038883ABA}" dt="2024-10-11T19:13:28.316" v="1139" actId="165"/>
          <ac:grpSpMkLst>
            <pc:docMk/>
            <pc:sldMk cId="2679746556" sldId="862"/>
            <ac:grpSpMk id="60" creationId="{966CDDE5-B7F7-16E7-4BE8-84FCE274D26D}"/>
          </ac:grpSpMkLst>
        </pc:grpChg>
        <pc:grpChg chg="mod">
          <ac:chgData name="Ahmed Salah ELDin" userId="68850134-226f-4097-a9a8-787fd6814b0e" providerId="ADAL" clId="{41529A9F-B598-4F6F-BF77-A2C038883ABA}" dt="2024-10-11T19:27:58.877" v="1376"/>
          <ac:grpSpMkLst>
            <pc:docMk/>
            <pc:sldMk cId="2679746556" sldId="862"/>
            <ac:grpSpMk id="62" creationId="{53B42467-0D2E-5192-D7A3-42FD2B0BAF54}"/>
          </ac:grpSpMkLst>
        </pc:grpChg>
        <pc:grpChg chg="mod">
          <ac:chgData name="Ahmed Salah ELDin" userId="68850134-226f-4097-a9a8-787fd6814b0e" providerId="ADAL" clId="{41529A9F-B598-4F6F-BF77-A2C038883ABA}" dt="2024-10-11T19:27:58.877" v="1376"/>
          <ac:grpSpMkLst>
            <pc:docMk/>
            <pc:sldMk cId="2679746556" sldId="862"/>
            <ac:grpSpMk id="63" creationId="{649654E3-3851-D23E-B695-0B832935B782}"/>
          </ac:grpSpMkLst>
        </pc:grpChg>
        <pc:grpChg chg="add del mod">
          <ac:chgData name="Ahmed Salah ELDin" userId="68850134-226f-4097-a9a8-787fd6814b0e" providerId="ADAL" clId="{41529A9F-B598-4F6F-BF77-A2C038883ABA}" dt="2024-10-11T19:42:09.157" v="1676" actId="165"/>
          <ac:grpSpMkLst>
            <pc:docMk/>
            <pc:sldMk cId="2679746556" sldId="862"/>
            <ac:grpSpMk id="69" creationId="{214A2256-74CB-6E36-A6E7-8C1BA9FA67E9}"/>
          </ac:grpSpMkLst>
        </pc:grpChg>
        <pc:grpChg chg="add del mod">
          <ac:chgData name="Ahmed Salah ELDin" userId="68850134-226f-4097-a9a8-787fd6814b0e" providerId="ADAL" clId="{41529A9F-B598-4F6F-BF77-A2C038883ABA}" dt="2024-10-11T19:31:36.236" v="1449" actId="165"/>
          <ac:grpSpMkLst>
            <pc:docMk/>
            <pc:sldMk cId="2679746556" sldId="862"/>
            <ac:grpSpMk id="70" creationId="{F16D854B-4D63-8EBC-1E68-B956D8804D3A}"/>
          </ac:grpSpMkLst>
        </pc:grpChg>
        <pc:grpChg chg="mod topLvl">
          <ac:chgData name="Ahmed Salah ELDin" userId="68850134-226f-4097-a9a8-787fd6814b0e" providerId="ADAL" clId="{41529A9F-B598-4F6F-BF77-A2C038883ABA}" dt="2024-10-11T20:04:41.303" v="2165" actId="1036"/>
          <ac:grpSpMkLst>
            <pc:docMk/>
            <pc:sldMk cId="2679746556" sldId="862"/>
            <ac:grpSpMk id="74" creationId="{E6B2F224-B05B-BD91-D842-0AEF012D6B28}"/>
          </ac:grpSpMkLst>
        </pc:grpChg>
        <pc:grpChg chg="add mod">
          <ac:chgData name="Ahmed Salah ELDin" userId="68850134-226f-4097-a9a8-787fd6814b0e" providerId="ADAL" clId="{41529A9F-B598-4F6F-BF77-A2C038883ABA}" dt="2024-10-11T21:24:30.787" v="2661" actId="1076"/>
          <ac:grpSpMkLst>
            <pc:docMk/>
            <pc:sldMk cId="2679746556" sldId="862"/>
            <ac:grpSpMk id="80" creationId="{C2B757DD-10CC-F5AC-A4BA-DEADAE13D324}"/>
          </ac:grpSpMkLst>
        </pc:grpChg>
        <pc:grpChg chg="add del mod">
          <ac:chgData name="Ahmed Salah ELDin" userId="68850134-226f-4097-a9a8-787fd6814b0e" providerId="ADAL" clId="{41529A9F-B598-4F6F-BF77-A2C038883ABA}" dt="2024-10-11T19:34:23.924" v="1531" actId="478"/>
          <ac:grpSpMkLst>
            <pc:docMk/>
            <pc:sldMk cId="2679746556" sldId="862"/>
            <ac:grpSpMk id="86" creationId="{38FCEE29-D1E7-B01F-A8B9-F0D8742C847E}"/>
          </ac:grpSpMkLst>
        </pc:grpChg>
        <pc:grpChg chg="add del mod">
          <ac:chgData name="Ahmed Salah ELDin" userId="68850134-226f-4097-a9a8-787fd6814b0e" providerId="ADAL" clId="{41529A9F-B598-4F6F-BF77-A2C038883ABA}" dt="2024-10-11T19:34:39.420" v="1533" actId="165"/>
          <ac:grpSpMkLst>
            <pc:docMk/>
            <pc:sldMk cId="2679746556" sldId="862"/>
            <ac:grpSpMk id="89" creationId="{A0018D68-6184-60EC-47DD-84EA3A9D9F90}"/>
          </ac:grpSpMkLst>
        </pc:grpChg>
        <pc:grpChg chg="add mod">
          <ac:chgData name="Ahmed Salah ELDin" userId="68850134-226f-4097-a9a8-787fd6814b0e" providerId="ADAL" clId="{41529A9F-B598-4F6F-BF77-A2C038883ABA}" dt="2024-10-11T21:23:09.281" v="2656" actId="1037"/>
          <ac:grpSpMkLst>
            <pc:docMk/>
            <pc:sldMk cId="2679746556" sldId="862"/>
            <ac:grpSpMk id="93" creationId="{06FB9AB0-3139-74A5-FC05-FC9AA49A01D4}"/>
          </ac:grpSpMkLst>
        </pc:grpChg>
        <pc:grpChg chg="add mod">
          <ac:chgData name="Ahmed Salah ELDin" userId="68850134-226f-4097-a9a8-787fd6814b0e" providerId="ADAL" clId="{41529A9F-B598-4F6F-BF77-A2C038883ABA}" dt="2024-10-11T20:04:41.303" v="2165" actId="1036"/>
          <ac:grpSpMkLst>
            <pc:docMk/>
            <pc:sldMk cId="2679746556" sldId="862"/>
            <ac:grpSpMk id="100" creationId="{2D605375-F967-AEF5-7B06-4FF0D7B848A4}"/>
          </ac:grpSpMkLst>
        </pc:grpChg>
        <pc:grpChg chg="add mod">
          <ac:chgData name="Ahmed Salah ELDin" userId="68850134-226f-4097-a9a8-787fd6814b0e" providerId="ADAL" clId="{41529A9F-B598-4F6F-BF77-A2C038883ABA}" dt="2024-10-11T21:24:19.601" v="2660" actId="1076"/>
          <ac:grpSpMkLst>
            <pc:docMk/>
            <pc:sldMk cId="2679746556" sldId="862"/>
            <ac:grpSpMk id="101" creationId="{A7A59ACA-C9F7-2C18-17F0-A5869C46AFF5}"/>
          </ac:grpSpMkLst>
        </pc:grpChg>
        <pc:grpChg chg="add mod">
          <ac:chgData name="Ahmed Salah ELDin" userId="68850134-226f-4097-a9a8-787fd6814b0e" providerId="ADAL" clId="{41529A9F-B598-4F6F-BF77-A2C038883ABA}" dt="2024-10-11T20:04:41.303" v="2165" actId="1036"/>
          <ac:grpSpMkLst>
            <pc:docMk/>
            <pc:sldMk cId="2679746556" sldId="862"/>
            <ac:grpSpMk id="102" creationId="{008C9626-C577-8B4F-F373-673AB28DEB65}"/>
          </ac:grpSpMkLst>
        </pc:grpChg>
        <pc:grpChg chg="add mod">
          <ac:chgData name="Ahmed Salah ELDin" userId="68850134-226f-4097-a9a8-787fd6814b0e" providerId="ADAL" clId="{41529A9F-B598-4F6F-BF77-A2C038883ABA}" dt="2024-10-11T21:22:38.158" v="2561" actId="1037"/>
          <ac:grpSpMkLst>
            <pc:docMk/>
            <pc:sldMk cId="2679746556" sldId="862"/>
            <ac:grpSpMk id="103" creationId="{9FE76914-9545-CE25-0623-69B7E5913F09}"/>
          </ac:grpSpMkLst>
        </pc:grpChg>
        <pc:grpChg chg="add mod">
          <ac:chgData name="Ahmed Salah ELDin" userId="68850134-226f-4097-a9a8-787fd6814b0e" providerId="ADAL" clId="{41529A9F-B598-4F6F-BF77-A2C038883ABA}" dt="2024-10-11T20:04:41.303" v="2165" actId="1036"/>
          <ac:grpSpMkLst>
            <pc:docMk/>
            <pc:sldMk cId="2679746556" sldId="862"/>
            <ac:grpSpMk id="129" creationId="{25B8736F-B683-FD37-B007-E20FFC592BD0}"/>
          </ac:grpSpMkLst>
        </pc:grpChg>
        <pc:grpChg chg="add mod">
          <ac:chgData name="Ahmed Salah ELDin" userId="68850134-226f-4097-a9a8-787fd6814b0e" providerId="ADAL" clId="{41529A9F-B598-4F6F-BF77-A2C038883ABA}" dt="2024-10-11T21:24:08.377" v="2659" actId="1076"/>
          <ac:grpSpMkLst>
            <pc:docMk/>
            <pc:sldMk cId="2679746556" sldId="862"/>
            <ac:grpSpMk id="132" creationId="{99D277D3-C94B-3883-C9BF-B870A274BBC7}"/>
          </ac:grpSpMkLst>
        </pc:grpChg>
        <pc:grpChg chg="add mod">
          <ac:chgData name="Ahmed Salah ELDin" userId="68850134-226f-4097-a9a8-787fd6814b0e" providerId="ADAL" clId="{41529A9F-B598-4F6F-BF77-A2C038883ABA}" dt="2024-10-11T21:25:24.793" v="2667" actId="1076"/>
          <ac:grpSpMkLst>
            <pc:docMk/>
            <pc:sldMk cId="2679746556" sldId="862"/>
            <ac:grpSpMk id="133" creationId="{07C8BAE7-F589-DA0E-7252-E72DE5BF2BF4}"/>
          </ac:grpSpMkLst>
        </pc:grpChg>
        <pc:cxnChg chg="del mod topLvl">
          <ac:chgData name="Ahmed Salah ELDin" userId="68850134-226f-4097-a9a8-787fd6814b0e" providerId="ADAL" clId="{41529A9F-B598-4F6F-BF77-A2C038883ABA}" dt="2024-10-11T19:16:45.084" v="1150" actId="478"/>
          <ac:cxnSpMkLst>
            <pc:docMk/>
            <pc:sldMk cId="2679746556" sldId="862"/>
            <ac:cxnSpMk id="42" creationId="{9E8D1F10-F129-669B-14D6-C86F3E61933A}"/>
          </ac:cxnSpMkLst>
        </pc:cxnChg>
        <pc:cxnChg chg="del mod topLvl">
          <ac:chgData name="Ahmed Salah ELDin" userId="68850134-226f-4097-a9a8-787fd6814b0e" providerId="ADAL" clId="{41529A9F-B598-4F6F-BF77-A2C038883ABA}" dt="2024-10-11T19:16:45.084" v="1150" actId="478"/>
          <ac:cxnSpMkLst>
            <pc:docMk/>
            <pc:sldMk cId="2679746556" sldId="862"/>
            <ac:cxnSpMk id="51" creationId="{00E9030C-4DB2-49EF-9825-EAA2333C5EFB}"/>
          </ac:cxnSpMkLst>
        </pc:cxnChg>
        <pc:cxnChg chg="del mod topLvl">
          <ac:chgData name="Ahmed Salah ELDin" userId="68850134-226f-4097-a9a8-787fd6814b0e" providerId="ADAL" clId="{41529A9F-B598-4F6F-BF77-A2C038883ABA}" dt="2024-10-11T19:16:45.084" v="1150" actId="478"/>
          <ac:cxnSpMkLst>
            <pc:docMk/>
            <pc:sldMk cId="2679746556" sldId="862"/>
            <ac:cxnSpMk id="54" creationId="{28244D87-DFA7-7891-0191-F3C30A83CAC1}"/>
          </ac:cxnSpMkLst>
        </pc:cxnChg>
        <pc:cxnChg chg="add mod">
          <ac:chgData name="Ahmed Salah ELDin" userId="68850134-226f-4097-a9a8-787fd6814b0e" providerId="ADAL" clId="{41529A9F-B598-4F6F-BF77-A2C038883ABA}" dt="2024-10-11T20:04:41.303" v="2165" actId="1036"/>
          <ac:cxnSpMkLst>
            <pc:docMk/>
            <pc:sldMk cId="2679746556" sldId="862"/>
            <ac:cxnSpMk id="105" creationId="{63408644-09F3-0C3F-76FE-F658942FAB5B}"/>
          </ac:cxnSpMkLst>
        </pc:cxnChg>
        <pc:cxnChg chg="add mod">
          <ac:chgData name="Ahmed Salah ELDin" userId="68850134-226f-4097-a9a8-787fd6814b0e" providerId="ADAL" clId="{41529A9F-B598-4F6F-BF77-A2C038883ABA}" dt="2024-10-11T21:24:30.787" v="2661" actId="1076"/>
          <ac:cxnSpMkLst>
            <pc:docMk/>
            <pc:sldMk cId="2679746556" sldId="862"/>
            <ac:cxnSpMk id="106" creationId="{2DCDE410-8A80-850B-EB76-AD452149B3C6}"/>
          </ac:cxnSpMkLst>
        </pc:cxnChg>
        <pc:cxnChg chg="add mod">
          <ac:chgData name="Ahmed Salah ELDin" userId="68850134-226f-4097-a9a8-787fd6814b0e" providerId="ADAL" clId="{41529A9F-B598-4F6F-BF77-A2C038883ABA}" dt="2024-10-11T21:24:30.787" v="2661" actId="1076"/>
          <ac:cxnSpMkLst>
            <pc:docMk/>
            <pc:sldMk cId="2679746556" sldId="862"/>
            <ac:cxnSpMk id="111" creationId="{0236CB8E-6D2A-4FA9-4DCA-73F45E566A71}"/>
          </ac:cxnSpMkLst>
        </pc:cxnChg>
        <pc:cxnChg chg="add mod">
          <ac:chgData name="Ahmed Salah ELDin" userId="68850134-226f-4097-a9a8-787fd6814b0e" providerId="ADAL" clId="{41529A9F-B598-4F6F-BF77-A2C038883ABA}" dt="2024-10-11T20:04:41.303" v="2165" actId="1036"/>
          <ac:cxnSpMkLst>
            <pc:docMk/>
            <pc:sldMk cId="2679746556" sldId="862"/>
            <ac:cxnSpMk id="115" creationId="{982245AC-B017-424F-7579-3C95BB35F214}"/>
          </ac:cxnSpMkLst>
        </pc:cxnChg>
        <pc:cxnChg chg="add mod">
          <ac:chgData name="Ahmed Salah ELDin" userId="68850134-226f-4097-a9a8-787fd6814b0e" providerId="ADAL" clId="{41529A9F-B598-4F6F-BF77-A2C038883ABA}" dt="2024-10-11T21:24:30.787" v="2661" actId="1076"/>
          <ac:cxnSpMkLst>
            <pc:docMk/>
            <pc:sldMk cId="2679746556" sldId="862"/>
            <ac:cxnSpMk id="118" creationId="{84969AFA-7C8A-C86C-7B49-703E44A3E55E}"/>
          </ac:cxnSpMkLst>
        </pc:cxnChg>
        <pc:cxnChg chg="add mod">
          <ac:chgData name="Ahmed Salah ELDin" userId="68850134-226f-4097-a9a8-787fd6814b0e" providerId="ADAL" clId="{41529A9F-B598-4F6F-BF77-A2C038883ABA}" dt="2024-10-11T21:24:30.787" v="2661" actId="1076"/>
          <ac:cxnSpMkLst>
            <pc:docMk/>
            <pc:sldMk cId="2679746556" sldId="862"/>
            <ac:cxnSpMk id="121" creationId="{03A71C43-7A98-26F7-2025-31DC2469C27F}"/>
          </ac:cxnSpMkLst>
        </pc:cxnChg>
        <pc:cxnChg chg="add mod">
          <ac:chgData name="Ahmed Salah ELDin" userId="68850134-226f-4097-a9a8-787fd6814b0e" providerId="ADAL" clId="{41529A9F-B598-4F6F-BF77-A2C038883ABA}" dt="2024-10-11T20:04:56.970" v="2167" actId="14100"/>
          <ac:cxnSpMkLst>
            <pc:docMk/>
            <pc:sldMk cId="2679746556" sldId="862"/>
            <ac:cxnSpMk id="125" creationId="{115746F2-68A0-5070-BC8A-F37951DA7545}"/>
          </ac:cxnSpMkLst>
        </pc:cxnChg>
      </pc:sldChg>
      <pc:sldChg chg="addSp delSp modSp add mod delAnim modAnim">
        <pc:chgData name="Ahmed Salah ELDin" userId="68850134-226f-4097-a9a8-787fd6814b0e" providerId="ADAL" clId="{41529A9F-B598-4F6F-BF77-A2C038883ABA}" dt="2024-10-11T21:41:26.435" v="2774" actId="20577"/>
        <pc:sldMkLst>
          <pc:docMk/>
          <pc:sldMk cId="799557571" sldId="863"/>
        </pc:sldMkLst>
        <pc:spChg chg="mod">
          <ac:chgData name="Ahmed Salah ELDin" userId="68850134-226f-4097-a9a8-787fd6814b0e" providerId="ADAL" clId="{41529A9F-B598-4F6F-BF77-A2C038883ABA}" dt="2024-10-11T20:03:05.366" v="2130" actId="20577"/>
          <ac:spMkLst>
            <pc:docMk/>
            <pc:sldMk cId="799557571" sldId="863"/>
            <ac:spMk id="2" creationId="{E45FE696-40A0-E814-D48C-7BCC42259B63}"/>
          </ac:spMkLst>
        </pc:spChg>
        <pc:spChg chg="mod">
          <ac:chgData name="Ahmed Salah ELDin" userId="68850134-226f-4097-a9a8-787fd6814b0e" providerId="ADAL" clId="{41529A9F-B598-4F6F-BF77-A2C038883ABA}" dt="2024-10-11T21:41:26.435" v="2774" actId="20577"/>
          <ac:spMkLst>
            <pc:docMk/>
            <pc:sldMk cId="799557571" sldId="863"/>
            <ac:spMk id="3" creationId="{3CC5B943-A737-2E09-8DF5-AD94F37CD1B3}"/>
          </ac:spMkLst>
        </pc:spChg>
        <pc:spChg chg="del">
          <ac:chgData name="Ahmed Salah ELDin" userId="68850134-226f-4097-a9a8-787fd6814b0e" providerId="ADAL" clId="{41529A9F-B598-4F6F-BF77-A2C038883ABA}" dt="2024-10-11T20:05:10.881" v="2168" actId="478"/>
          <ac:spMkLst>
            <pc:docMk/>
            <pc:sldMk cId="799557571" sldId="863"/>
            <ac:spMk id="5" creationId="{FEB579F1-82AD-0D3D-BA2D-694ADA7242BB}"/>
          </ac:spMkLst>
        </pc:spChg>
        <pc:spChg chg="add mod">
          <ac:chgData name="Ahmed Salah ELDin" userId="68850134-226f-4097-a9a8-787fd6814b0e" providerId="ADAL" clId="{41529A9F-B598-4F6F-BF77-A2C038883ABA}" dt="2024-10-11T20:05:19.458" v="2169"/>
          <ac:spMkLst>
            <pc:docMk/>
            <pc:sldMk cId="799557571" sldId="863"/>
            <ac:spMk id="6" creationId="{C52379BC-5399-A3B1-C55B-2044F74B865F}"/>
          </ac:spMkLst>
        </pc:spChg>
        <pc:spChg chg="del">
          <ac:chgData name="Ahmed Salah ELDin" userId="68850134-226f-4097-a9a8-787fd6814b0e" providerId="ADAL" clId="{41529A9F-B598-4F6F-BF77-A2C038883ABA}" dt="2024-10-11T20:05:10.881" v="2168" actId="478"/>
          <ac:spMkLst>
            <pc:docMk/>
            <pc:sldMk cId="799557571" sldId="863"/>
            <ac:spMk id="7" creationId="{BBE3270E-A93F-F1A5-07D2-9D8D081E4D84}"/>
          </ac:spMkLst>
        </pc:spChg>
        <pc:spChg chg="add del mod">
          <ac:chgData name="Ahmed Salah ELDin" userId="68850134-226f-4097-a9a8-787fd6814b0e" providerId="ADAL" clId="{41529A9F-B598-4F6F-BF77-A2C038883ABA}" dt="2024-10-11T21:27:18.159" v="2675" actId="478"/>
          <ac:spMkLst>
            <pc:docMk/>
            <pc:sldMk cId="799557571" sldId="863"/>
            <ac:spMk id="8" creationId="{E1206E3C-D200-F2D3-5C72-3A892C39783A}"/>
          </ac:spMkLst>
        </pc:spChg>
        <pc:spChg chg="mod topLvl">
          <ac:chgData name="Ahmed Salah ELDin" userId="68850134-226f-4097-a9a8-787fd6814b0e" providerId="ADAL" clId="{41529A9F-B598-4F6F-BF77-A2C038883ABA}" dt="2024-10-11T20:44:47.502" v="2427" actId="20577"/>
          <ac:spMkLst>
            <pc:docMk/>
            <pc:sldMk cId="799557571" sldId="863"/>
            <ac:spMk id="10" creationId="{75929CC6-6830-C6E6-7584-2755D7AD105A}"/>
          </ac:spMkLst>
        </pc:spChg>
        <pc:spChg chg="del mod">
          <ac:chgData name="Ahmed Salah ELDin" userId="68850134-226f-4097-a9a8-787fd6814b0e" providerId="ADAL" clId="{41529A9F-B598-4F6F-BF77-A2C038883ABA}" dt="2024-10-11T20:44:38.681" v="2424" actId="478"/>
          <ac:spMkLst>
            <pc:docMk/>
            <pc:sldMk cId="799557571" sldId="863"/>
            <ac:spMk id="11" creationId="{17451C5B-81FC-950F-A7EF-82D495DA9540}"/>
          </ac:spMkLst>
        </pc:spChg>
        <pc:spChg chg="del mod topLvl">
          <ac:chgData name="Ahmed Salah ELDin" userId="68850134-226f-4097-a9a8-787fd6814b0e" providerId="ADAL" clId="{41529A9F-B598-4F6F-BF77-A2C038883ABA}" dt="2024-10-11T20:44:44.840" v="2425" actId="478"/>
          <ac:spMkLst>
            <pc:docMk/>
            <pc:sldMk cId="799557571" sldId="863"/>
            <ac:spMk id="12" creationId="{F1EAE489-0168-C258-2150-7AF8D5E06B33}"/>
          </ac:spMkLst>
        </pc:spChg>
        <pc:spChg chg="mod topLvl">
          <ac:chgData name="Ahmed Salah ELDin" userId="68850134-226f-4097-a9a8-787fd6814b0e" providerId="ADAL" clId="{41529A9F-B598-4F6F-BF77-A2C038883ABA}" dt="2024-10-11T20:45:32.077" v="2439" actId="478"/>
          <ac:spMkLst>
            <pc:docMk/>
            <pc:sldMk cId="799557571" sldId="863"/>
            <ac:spMk id="14" creationId="{BD5CC9CF-AD5A-2335-D3B4-F0DE1DCB3533}"/>
          </ac:spMkLst>
        </pc:spChg>
        <pc:spChg chg="del mod">
          <ac:chgData name="Ahmed Salah ELDin" userId="68850134-226f-4097-a9a8-787fd6814b0e" providerId="ADAL" clId="{41529A9F-B598-4F6F-BF77-A2C038883ABA}" dt="2024-10-11T20:45:19.988" v="2435" actId="478"/>
          <ac:spMkLst>
            <pc:docMk/>
            <pc:sldMk cId="799557571" sldId="863"/>
            <ac:spMk id="15" creationId="{A04E0C54-F59E-344C-E114-D42A5EF845B8}"/>
          </ac:spMkLst>
        </pc:spChg>
        <pc:spChg chg="del mod topLvl">
          <ac:chgData name="Ahmed Salah ELDin" userId="68850134-226f-4097-a9a8-787fd6814b0e" providerId="ADAL" clId="{41529A9F-B598-4F6F-BF77-A2C038883ABA}" dt="2024-10-11T20:45:32.077" v="2439" actId="478"/>
          <ac:spMkLst>
            <pc:docMk/>
            <pc:sldMk cId="799557571" sldId="863"/>
            <ac:spMk id="16" creationId="{12E1282C-FBE3-4025-61CD-926609B7E45E}"/>
          </ac:spMkLst>
        </pc:spChg>
        <pc:spChg chg="mod topLvl">
          <ac:chgData name="Ahmed Salah ELDin" userId="68850134-226f-4097-a9a8-787fd6814b0e" providerId="ADAL" clId="{41529A9F-B598-4F6F-BF77-A2C038883ABA}" dt="2024-10-11T21:28:00.860" v="2682" actId="1076"/>
          <ac:spMkLst>
            <pc:docMk/>
            <pc:sldMk cId="799557571" sldId="863"/>
            <ac:spMk id="18" creationId="{ADCA60E3-B712-890D-F3A5-CCC94E5EF12C}"/>
          </ac:spMkLst>
        </pc:spChg>
        <pc:spChg chg="del mod topLvl">
          <ac:chgData name="Ahmed Salah ELDin" userId="68850134-226f-4097-a9a8-787fd6814b0e" providerId="ADAL" clId="{41529A9F-B598-4F6F-BF77-A2C038883ABA}" dt="2024-10-11T20:45:08.414" v="2432" actId="478"/>
          <ac:spMkLst>
            <pc:docMk/>
            <pc:sldMk cId="799557571" sldId="863"/>
            <ac:spMk id="19" creationId="{BD28AA25-ABB8-0688-AD23-52E3DEBBB51C}"/>
          </ac:spMkLst>
        </pc:spChg>
        <pc:spChg chg="del mod topLvl">
          <ac:chgData name="Ahmed Salah ELDin" userId="68850134-226f-4097-a9a8-787fd6814b0e" providerId="ADAL" clId="{41529A9F-B598-4F6F-BF77-A2C038883ABA}" dt="2024-10-11T20:45:03.307" v="2430" actId="478"/>
          <ac:spMkLst>
            <pc:docMk/>
            <pc:sldMk cId="799557571" sldId="863"/>
            <ac:spMk id="20" creationId="{3A68C425-65CF-CDD3-F6F5-E8B000E0F25F}"/>
          </ac:spMkLst>
        </pc:spChg>
        <pc:spChg chg="mod">
          <ac:chgData name="Ahmed Salah ELDin" userId="68850134-226f-4097-a9a8-787fd6814b0e" providerId="ADAL" clId="{41529A9F-B598-4F6F-BF77-A2C038883ABA}" dt="2024-10-11T20:05:19.458" v="2169"/>
          <ac:spMkLst>
            <pc:docMk/>
            <pc:sldMk cId="799557571" sldId="863"/>
            <ac:spMk id="22" creationId="{2C496AD0-3760-7B7E-39AA-545CF179B001}"/>
          </ac:spMkLst>
        </pc:spChg>
        <pc:spChg chg="mod">
          <ac:chgData name="Ahmed Salah ELDin" userId="68850134-226f-4097-a9a8-787fd6814b0e" providerId="ADAL" clId="{41529A9F-B598-4F6F-BF77-A2C038883ABA}" dt="2024-10-11T20:05:19.458" v="2169"/>
          <ac:spMkLst>
            <pc:docMk/>
            <pc:sldMk cId="799557571" sldId="863"/>
            <ac:spMk id="23" creationId="{CFB82A31-65F2-D19D-0346-79B4C387C726}"/>
          </ac:spMkLst>
        </pc:spChg>
        <pc:spChg chg="add mod topLvl">
          <ac:chgData name="Ahmed Salah ELDin" userId="68850134-226f-4097-a9a8-787fd6814b0e" providerId="ADAL" clId="{41529A9F-B598-4F6F-BF77-A2C038883ABA}" dt="2024-10-11T20:46:04.529" v="2446" actId="20577"/>
          <ac:spMkLst>
            <pc:docMk/>
            <pc:sldMk cId="799557571" sldId="863"/>
            <ac:spMk id="24" creationId="{C4354950-20AA-7DDF-C86D-99927A3BA1CA}"/>
          </ac:spMkLst>
        </pc:spChg>
        <pc:spChg chg="add del mod topLvl">
          <ac:chgData name="Ahmed Salah ELDin" userId="68850134-226f-4097-a9a8-787fd6814b0e" providerId="ADAL" clId="{41529A9F-B598-4F6F-BF77-A2C038883ABA}" dt="2024-10-11T20:45:50.682" v="2443" actId="478"/>
          <ac:spMkLst>
            <pc:docMk/>
            <pc:sldMk cId="799557571" sldId="863"/>
            <ac:spMk id="25" creationId="{C9C4DF96-34CE-C18E-9A31-E66C1DB6EC22}"/>
          </ac:spMkLst>
        </pc:spChg>
        <pc:spChg chg="add del mod topLvl">
          <ac:chgData name="Ahmed Salah ELDin" userId="68850134-226f-4097-a9a8-787fd6814b0e" providerId="ADAL" clId="{41529A9F-B598-4F6F-BF77-A2C038883ABA}" dt="2024-10-11T20:46:01.618" v="2444" actId="478"/>
          <ac:spMkLst>
            <pc:docMk/>
            <pc:sldMk cId="799557571" sldId="863"/>
            <ac:spMk id="26" creationId="{62760E4C-896E-C76C-1C30-D005257C9000}"/>
          </ac:spMkLst>
        </pc:spChg>
        <pc:spChg chg="mod">
          <ac:chgData name="Ahmed Salah ELDin" userId="68850134-226f-4097-a9a8-787fd6814b0e" providerId="ADAL" clId="{41529A9F-B598-4F6F-BF77-A2C038883ABA}" dt="2024-10-11T20:23:21.297" v="2270" actId="165"/>
          <ac:spMkLst>
            <pc:docMk/>
            <pc:sldMk cId="799557571" sldId="863"/>
            <ac:spMk id="28" creationId="{B85F9753-88DC-0475-63DB-1A2E1B638ACE}"/>
          </ac:spMkLst>
        </pc:spChg>
        <pc:spChg chg="mod">
          <ac:chgData name="Ahmed Salah ELDin" userId="68850134-226f-4097-a9a8-787fd6814b0e" providerId="ADAL" clId="{41529A9F-B598-4F6F-BF77-A2C038883ABA}" dt="2024-10-11T20:23:21.297" v="2270" actId="165"/>
          <ac:spMkLst>
            <pc:docMk/>
            <pc:sldMk cId="799557571" sldId="863"/>
            <ac:spMk id="29" creationId="{36AD2C4B-71BF-49C9-F216-3083BE32ADFA}"/>
          </ac:spMkLst>
        </pc:spChg>
        <pc:spChg chg="mod">
          <ac:chgData name="Ahmed Salah ELDin" userId="68850134-226f-4097-a9a8-787fd6814b0e" providerId="ADAL" clId="{41529A9F-B598-4F6F-BF77-A2C038883ABA}" dt="2024-10-11T20:05:19.458" v="2169"/>
          <ac:spMkLst>
            <pc:docMk/>
            <pc:sldMk cId="799557571" sldId="863"/>
            <ac:spMk id="32" creationId="{50CE1CE5-FFBF-F237-8221-5362F3D79A36}"/>
          </ac:spMkLst>
        </pc:spChg>
        <pc:spChg chg="del mod">
          <ac:chgData name="Ahmed Salah ELDin" userId="68850134-226f-4097-a9a8-787fd6814b0e" providerId="ADAL" clId="{41529A9F-B598-4F6F-BF77-A2C038883ABA}" dt="2024-10-11T20:46:15.644" v="2449" actId="478"/>
          <ac:spMkLst>
            <pc:docMk/>
            <pc:sldMk cId="799557571" sldId="863"/>
            <ac:spMk id="33" creationId="{F7803074-6027-5333-9B97-A517D11A9A52}"/>
          </ac:spMkLst>
        </pc:spChg>
        <pc:spChg chg="mod">
          <ac:chgData name="Ahmed Salah ELDin" userId="68850134-226f-4097-a9a8-787fd6814b0e" providerId="ADAL" clId="{41529A9F-B598-4F6F-BF77-A2C038883ABA}" dt="2024-10-11T20:05:19.458" v="2169"/>
          <ac:spMkLst>
            <pc:docMk/>
            <pc:sldMk cId="799557571" sldId="863"/>
            <ac:spMk id="35" creationId="{5760909C-6728-C67C-9C75-86234E08A8F4}"/>
          </ac:spMkLst>
        </pc:spChg>
        <pc:spChg chg="mod">
          <ac:chgData name="Ahmed Salah ELDin" userId="68850134-226f-4097-a9a8-787fd6814b0e" providerId="ADAL" clId="{41529A9F-B598-4F6F-BF77-A2C038883ABA}" dt="2024-10-11T20:05:19.458" v="2169"/>
          <ac:spMkLst>
            <pc:docMk/>
            <pc:sldMk cId="799557571" sldId="863"/>
            <ac:spMk id="37" creationId="{498F99C8-A18E-8AA4-6FA0-1B67AD55EF1E}"/>
          </ac:spMkLst>
        </pc:spChg>
        <pc:spChg chg="mod">
          <ac:chgData name="Ahmed Salah ELDin" userId="68850134-226f-4097-a9a8-787fd6814b0e" providerId="ADAL" clId="{41529A9F-B598-4F6F-BF77-A2C038883ABA}" dt="2024-10-11T20:46:09.407" v="2447" actId="6549"/>
          <ac:spMkLst>
            <pc:docMk/>
            <pc:sldMk cId="799557571" sldId="863"/>
            <ac:spMk id="38" creationId="{D1198834-580F-84DB-F4E4-C03113FFE32F}"/>
          </ac:spMkLst>
        </pc:spChg>
        <pc:spChg chg="add del mod">
          <ac:chgData name="Ahmed Salah ELDin" userId="68850134-226f-4097-a9a8-787fd6814b0e" providerId="ADAL" clId="{41529A9F-B598-4F6F-BF77-A2C038883ABA}" dt="2024-10-11T21:27:22.859" v="2677" actId="478"/>
          <ac:spMkLst>
            <pc:docMk/>
            <pc:sldMk cId="799557571" sldId="863"/>
            <ac:spMk id="39" creationId="{62196A00-D875-B3B0-61EF-81F31D1C5242}"/>
          </ac:spMkLst>
        </pc:spChg>
        <pc:spChg chg="add del mod">
          <ac:chgData name="Ahmed Salah ELDin" userId="68850134-226f-4097-a9a8-787fd6814b0e" providerId="ADAL" clId="{41529A9F-B598-4F6F-BF77-A2C038883ABA}" dt="2024-10-11T21:27:26.969" v="2678" actId="478"/>
          <ac:spMkLst>
            <pc:docMk/>
            <pc:sldMk cId="799557571" sldId="863"/>
            <ac:spMk id="40" creationId="{DEB0BC23-7B62-1304-FD5A-223C78968157}"/>
          </ac:spMkLst>
        </pc:spChg>
        <pc:spChg chg="add del mod">
          <ac:chgData name="Ahmed Salah ELDin" userId="68850134-226f-4097-a9a8-787fd6814b0e" providerId="ADAL" clId="{41529A9F-B598-4F6F-BF77-A2C038883ABA}" dt="2024-10-11T21:27:26.969" v="2678" actId="478"/>
          <ac:spMkLst>
            <pc:docMk/>
            <pc:sldMk cId="799557571" sldId="863"/>
            <ac:spMk id="41" creationId="{7E690CAC-72B6-0C3D-90E0-D58C7429DC2A}"/>
          </ac:spMkLst>
        </pc:spChg>
        <pc:spChg chg="mod">
          <ac:chgData name="Ahmed Salah ELDin" userId="68850134-226f-4097-a9a8-787fd6814b0e" providerId="ADAL" clId="{41529A9F-B598-4F6F-BF77-A2C038883ABA}" dt="2024-10-11T20:05:19.458" v="2169"/>
          <ac:spMkLst>
            <pc:docMk/>
            <pc:sldMk cId="799557571" sldId="863"/>
            <ac:spMk id="45" creationId="{B9DDB743-CB32-2540-282B-AE316D738E2B}"/>
          </ac:spMkLst>
        </pc:spChg>
        <pc:spChg chg="mod">
          <ac:chgData name="Ahmed Salah ELDin" userId="68850134-226f-4097-a9a8-787fd6814b0e" providerId="ADAL" clId="{41529A9F-B598-4F6F-BF77-A2C038883ABA}" dt="2024-10-11T20:05:19.458" v="2169"/>
          <ac:spMkLst>
            <pc:docMk/>
            <pc:sldMk cId="799557571" sldId="863"/>
            <ac:spMk id="51" creationId="{92E374EA-F0CC-48FE-660C-F3CD49A33558}"/>
          </ac:spMkLst>
        </pc:spChg>
        <pc:spChg chg="mod">
          <ac:chgData name="Ahmed Salah ELDin" userId="68850134-226f-4097-a9a8-787fd6814b0e" providerId="ADAL" clId="{41529A9F-B598-4F6F-BF77-A2C038883ABA}" dt="2024-10-11T20:05:19.458" v="2169"/>
          <ac:spMkLst>
            <pc:docMk/>
            <pc:sldMk cId="799557571" sldId="863"/>
            <ac:spMk id="54" creationId="{C25497C3-8F52-BD1E-D229-25F85F095697}"/>
          </ac:spMkLst>
        </pc:spChg>
        <pc:spChg chg="mod">
          <ac:chgData name="Ahmed Salah ELDin" userId="68850134-226f-4097-a9a8-787fd6814b0e" providerId="ADAL" clId="{41529A9F-B598-4F6F-BF77-A2C038883ABA}" dt="2024-10-11T20:05:19.458" v="2169"/>
          <ac:spMkLst>
            <pc:docMk/>
            <pc:sldMk cId="799557571" sldId="863"/>
            <ac:spMk id="59" creationId="{83585D15-B972-2B6C-BF77-C63A10B47C74}"/>
          </ac:spMkLst>
        </pc:spChg>
        <pc:spChg chg="mod">
          <ac:chgData name="Ahmed Salah ELDin" userId="68850134-226f-4097-a9a8-787fd6814b0e" providerId="ADAL" clId="{41529A9F-B598-4F6F-BF77-A2C038883ABA}" dt="2024-10-11T20:05:19.458" v="2169"/>
          <ac:spMkLst>
            <pc:docMk/>
            <pc:sldMk cId="799557571" sldId="863"/>
            <ac:spMk id="60" creationId="{1B30E630-2C74-25C4-79CA-04BDA8BA1990}"/>
          </ac:spMkLst>
        </pc:spChg>
        <pc:spChg chg="mod topLvl">
          <ac:chgData name="Ahmed Salah ELDin" userId="68850134-226f-4097-a9a8-787fd6814b0e" providerId="ADAL" clId="{41529A9F-B598-4F6F-BF77-A2C038883ABA}" dt="2024-10-11T20:44:31.993" v="2423" actId="20577"/>
          <ac:spMkLst>
            <pc:docMk/>
            <pc:sldMk cId="799557571" sldId="863"/>
            <ac:spMk id="62" creationId="{15F82909-2816-BB37-74D1-B49D24C31B0C}"/>
          </ac:spMkLst>
        </pc:spChg>
        <pc:spChg chg="del mod">
          <ac:chgData name="Ahmed Salah ELDin" userId="68850134-226f-4097-a9a8-787fd6814b0e" providerId="ADAL" clId="{41529A9F-B598-4F6F-BF77-A2C038883ABA}" dt="2024-10-11T20:44:22.043" v="2419" actId="478"/>
          <ac:spMkLst>
            <pc:docMk/>
            <pc:sldMk cId="799557571" sldId="863"/>
            <ac:spMk id="63" creationId="{FF7483F0-2FCB-B663-8D35-265D6D58B188}"/>
          </ac:spMkLst>
        </pc:spChg>
        <pc:spChg chg="del mod topLvl">
          <ac:chgData name="Ahmed Salah ELDin" userId="68850134-226f-4097-a9a8-787fd6814b0e" providerId="ADAL" clId="{41529A9F-B598-4F6F-BF77-A2C038883ABA}" dt="2024-10-11T20:44:28.995" v="2421" actId="478"/>
          <ac:spMkLst>
            <pc:docMk/>
            <pc:sldMk cId="799557571" sldId="863"/>
            <ac:spMk id="64" creationId="{E70367D4-082F-EFE9-7226-221F2EF2D126}"/>
          </ac:spMkLst>
        </pc:spChg>
        <pc:spChg chg="del">
          <ac:chgData name="Ahmed Salah ELDin" userId="68850134-226f-4097-a9a8-787fd6814b0e" providerId="ADAL" clId="{41529A9F-B598-4F6F-BF77-A2C038883ABA}" dt="2024-10-11T20:05:10.881" v="2168" actId="478"/>
          <ac:spMkLst>
            <pc:docMk/>
            <pc:sldMk cId="799557571" sldId="863"/>
            <ac:spMk id="71" creationId="{5E6C9A21-CB50-B875-9817-B14CB5737386}"/>
          </ac:spMkLst>
        </pc:spChg>
        <pc:spChg chg="del">
          <ac:chgData name="Ahmed Salah ELDin" userId="68850134-226f-4097-a9a8-787fd6814b0e" providerId="ADAL" clId="{41529A9F-B598-4F6F-BF77-A2C038883ABA}" dt="2024-10-11T20:05:10.881" v="2168" actId="478"/>
          <ac:spMkLst>
            <pc:docMk/>
            <pc:sldMk cId="799557571" sldId="863"/>
            <ac:spMk id="72" creationId="{877DD161-2441-5F1D-A2E6-C1FB76BB452F}"/>
          </ac:spMkLst>
        </pc:spChg>
        <pc:spChg chg="del">
          <ac:chgData name="Ahmed Salah ELDin" userId="68850134-226f-4097-a9a8-787fd6814b0e" providerId="ADAL" clId="{41529A9F-B598-4F6F-BF77-A2C038883ABA}" dt="2024-10-11T20:05:10.881" v="2168" actId="478"/>
          <ac:spMkLst>
            <pc:docMk/>
            <pc:sldMk cId="799557571" sldId="863"/>
            <ac:spMk id="73" creationId="{C936A231-71CE-1DC3-1331-B928C4788357}"/>
          </ac:spMkLst>
        </pc:spChg>
        <pc:spChg chg="del">
          <ac:chgData name="Ahmed Salah ELDin" userId="68850134-226f-4097-a9a8-787fd6814b0e" providerId="ADAL" clId="{41529A9F-B598-4F6F-BF77-A2C038883ABA}" dt="2024-10-11T20:05:10.881" v="2168" actId="478"/>
          <ac:spMkLst>
            <pc:docMk/>
            <pc:sldMk cId="799557571" sldId="863"/>
            <ac:spMk id="83" creationId="{C90219CB-13CB-1822-B103-559A53741AA7}"/>
          </ac:spMkLst>
        </pc:spChg>
        <pc:spChg chg="del">
          <ac:chgData name="Ahmed Salah ELDin" userId="68850134-226f-4097-a9a8-787fd6814b0e" providerId="ADAL" clId="{41529A9F-B598-4F6F-BF77-A2C038883ABA}" dt="2024-10-11T20:05:10.881" v="2168" actId="478"/>
          <ac:spMkLst>
            <pc:docMk/>
            <pc:sldMk cId="799557571" sldId="863"/>
            <ac:spMk id="84" creationId="{109D1A57-54E3-FAFD-FCC9-A222B6225F5D}"/>
          </ac:spMkLst>
        </pc:spChg>
        <pc:spChg chg="del">
          <ac:chgData name="Ahmed Salah ELDin" userId="68850134-226f-4097-a9a8-787fd6814b0e" providerId="ADAL" clId="{41529A9F-B598-4F6F-BF77-A2C038883ABA}" dt="2024-10-11T20:05:10.881" v="2168" actId="478"/>
          <ac:spMkLst>
            <pc:docMk/>
            <pc:sldMk cId="799557571" sldId="863"/>
            <ac:spMk id="85" creationId="{B805AA91-1CE4-2646-C812-3EC496C4002F}"/>
          </ac:spMkLst>
        </pc:spChg>
        <pc:spChg chg="mod topLvl">
          <ac:chgData name="Ahmed Salah ELDin" userId="68850134-226f-4097-a9a8-787fd6814b0e" providerId="ADAL" clId="{41529A9F-B598-4F6F-BF77-A2C038883ABA}" dt="2024-10-11T20:40:50.398" v="2403" actId="165"/>
          <ac:spMkLst>
            <pc:docMk/>
            <pc:sldMk cId="799557571" sldId="863"/>
            <ac:spMk id="87" creationId="{01E68ABC-AF9C-2F4D-6C09-46AEA9AE980F}"/>
          </ac:spMkLst>
        </pc:spChg>
        <pc:spChg chg="add mod">
          <ac:chgData name="Ahmed Salah ELDin" userId="68850134-226f-4097-a9a8-787fd6814b0e" providerId="ADAL" clId="{41529A9F-B598-4F6F-BF77-A2C038883ABA}" dt="2024-10-11T20:19:32.845" v="2242" actId="20577"/>
          <ac:spMkLst>
            <pc:docMk/>
            <pc:sldMk cId="799557571" sldId="863"/>
            <ac:spMk id="89" creationId="{B0DE8BC6-4355-E6BF-68E0-7FA8BC2FE364}"/>
          </ac:spMkLst>
        </pc:spChg>
        <pc:spChg chg="add mod">
          <ac:chgData name="Ahmed Salah ELDin" userId="68850134-226f-4097-a9a8-787fd6814b0e" providerId="ADAL" clId="{41529A9F-B598-4F6F-BF77-A2C038883ABA}" dt="2024-10-11T20:11:39.779" v="2226"/>
          <ac:spMkLst>
            <pc:docMk/>
            <pc:sldMk cId="799557571" sldId="863"/>
            <ac:spMk id="96" creationId="{4B0DF011-80EE-CEC6-95BF-936F9AFDE921}"/>
          </ac:spMkLst>
        </pc:spChg>
        <pc:spChg chg="mod">
          <ac:chgData name="Ahmed Salah ELDin" userId="68850134-226f-4097-a9a8-787fd6814b0e" providerId="ADAL" clId="{41529A9F-B598-4F6F-BF77-A2C038883ABA}" dt="2024-10-11T20:12:19.823" v="2229"/>
          <ac:spMkLst>
            <pc:docMk/>
            <pc:sldMk cId="799557571" sldId="863"/>
            <ac:spMk id="108" creationId="{0AE21AE5-4247-AA6D-C601-85F2E7804D6F}"/>
          </ac:spMkLst>
        </pc:spChg>
        <pc:spChg chg="mod">
          <ac:chgData name="Ahmed Salah ELDin" userId="68850134-226f-4097-a9a8-787fd6814b0e" providerId="ADAL" clId="{41529A9F-B598-4F6F-BF77-A2C038883ABA}" dt="2024-10-11T20:12:19.823" v="2229"/>
          <ac:spMkLst>
            <pc:docMk/>
            <pc:sldMk cId="799557571" sldId="863"/>
            <ac:spMk id="109" creationId="{AF42AB7C-F274-F897-95F2-728ADE39C75A}"/>
          </ac:spMkLst>
        </pc:spChg>
        <pc:spChg chg="mod">
          <ac:chgData name="Ahmed Salah ELDin" userId="68850134-226f-4097-a9a8-787fd6814b0e" providerId="ADAL" clId="{41529A9F-B598-4F6F-BF77-A2C038883ABA}" dt="2024-10-11T20:12:19.823" v="2229"/>
          <ac:spMkLst>
            <pc:docMk/>
            <pc:sldMk cId="799557571" sldId="863"/>
            <ac:spMk id="110" creationId="{7DBC7C9C-2F0F-FA58-4EB8-533C3B93D70C}"/>
          </ac:spMkLst>
        </pc:spChg>
        <pc:spChg chg="mod">
          <ac:chgData name="Ahmed Salah ELDin" userId="68850134-226f-4097-a9a8-787fd6814b0e" providerId="ADAL" clId="{41529A9F-B598-4F6F-BF77-A2C038883ABA}" dt="2024-10-11T20:12:19.823" v="2229"/>
          <ac:spMkLst>
            <pc:docMk/>
            <pc:sldMk cId="799557571" sldId="863"/>
            <ac:spMk id="113" creationId="{FFF359A2-E017-EA28-031E-B06D0F5088F2}"/>
          </ac:spMkLst>
        </pc:spChg>
        <pc:spChg chg="mod">
          <ac:chgData name="Ahmed Salah ELDin" userId="68850134-226f-4097-a9a8-787fd6814b0e" providerId="ADAL" clId="{41529A9F-B598-4F6F-BF77-A2C038883ABA}" dt="2024-10-11T20:12:19.823" v="2229"/>
          <ac:spMkLst>
            <pc:docMk/>
            <pc:sldMk cId="799557571" sldId="863"/>
            <ac:spMk id="114" creationId="{31775D43-8C5F-966C-46E5-4D1B60E181EB}"/>
          </ac:spMkLst>
        </pc:spChg>
        <pc:spChg chg="mod">
          <ac:chgData name="Ahmed Salah ELDin" userId="68850134-226f-4097-a9a8-787fd6814b0e" providerId="ADAL" clId="{41529A9F-B598-4F6F-BF77-A2C038883ABA}" dt="2024-10-11T20:20:15.883" v="2247"/>
          <ac:spMkLst>
            <pc:docMk/>
            <pc:sldMk cId="799557571" sldId="863"/>
            <ac:spMk id="117" creationId="{2DA1E417-BF18-CE8F-66BA-A862F3372383}"/>
          </ac:spMkLst>
        </pc:spChg>
        <pc:spChg chg="mod">
          <ac:chgData name="Ahmed Salah ELDin" userId="68850134-226f-4097-a9a8-787fd6814b0e" providerId="ADAL" clId="{41529A9F-B598-4F6F-BF77-A2C038883ABA}" dt="2024-10-11T20:20:15.883" v="2247"/>
          <ac:spMkLst>
            <pc:docMk/>
            <pc:sldMk cId="799557571" sldId="863"/>
            <ac:spMk id="119" creationId="{C5EDB13D-7A61-0446-A3B9-BD7CB6CF2DEE}"/>
          </ac:spMkLst>
        </pc:spChg>
        <pc:spChg chg="mod">
          <ac:chgData name="Ahmed Salah ELDin" userId="68850134-226f-4097-a9a8-787fd6814b0e" providerId="ADAL" clId="{41529A9F-B598-4F6F-BF77-A2C038883ABA}" dt="2024-10-11T20:20:15.883" v="2247"/>
          <ac:spMkLst>
            <pc:docMk/>
            <pc:sldMk cId="799557571" sldId="863"/>
            <ac:spMk id="120" creationId="{0E632F84-A56E-3AAF-E6A5-01D28236C2C6}"/>
          </ac:spMkLst>
        </pc:spChg>
        <pc:spChg chg="mod">
          <ac:chgData name="Ahmed Salah ELDin" userId="68850134-226f-4097-a9a8-787fd6814b0e" providerId="ADAL" clId="{41529A9F-B598-4F6F-BF77-A2C038883ABA}" dt="2024-10-11T20:20:15.883" v="2247"/>
          <ac:spMkLst>
            <pc:docMk/>
            <pc:sldMk cId="799557571" sldId="863"/>
            <ac:spMk id="123" creationId="{F9D23A2F-91AE-C9EE-16F6-B1C73BC38977}"/>
          </ac:spMkLst>
        </pc:spChg>
        <pc:spChg chg="mod">
          <ac:chgData name="Ahmed Salah ELDin" userId="68850134-226f-4097-a9a8-787fd6814b0e" providerId="ADAL" clId="{41529A9F-B598-4F6F-BF77-A2C038883ABA}" dt="2024-10-11T20:20:15.883" v="2247"/>
          <ac:spMkLst>
            <pc:docMk/>
            <pc:sldMk cId="799557571" sldId="863"/>
            <ac:spMk id="126" creationId="{87A5D0E8-804D-AE81-B39A-FC2863BC7431}"/>
          </ac:spMkLst>
        </pc:spChg>
        <pc:spChg chg="mod">
          <ac:chgData name="Ahmed Salah ELDin" userId="68850134-226f-4097-a9a8-787fd6814b0e" providerId="ADAL" clId="{41529A9F-B598-4F6F-BF77-A2C038883ABA}" dt="2024-10-11T20:20:31.348" v="2249"/>
          <ac:spMkLst>
            <pc:docMk/>
            <pc:sldMk cId="799557571" sldId="863"/>
            <ac:spMk id="128" creationId="{7E54B073-484D-09B2-B337-243E7DF93410}"/>
          </ac:spMkLst>
        </pc:spChg>
        <pc:spChg chg="mod">
          <ac:chgData name="Ahmed Salah ELDin" userId="68850134-226f-4097-a9a8-787fd6814b0e" providerId="ADAL" clId="{41529A9F-B598-4F6F-BF77-A2C038883ABA}" dt="2024-10-11T20:20:31.348" v="2249"/>
          <ac:spMkLst>
            <pc:docMk/>
            <pc:sldMk cId="799557571" sldId="863"/>
            <ac:spMk id="130" creationId="{FE4C030E-3ADC-DA25-9690-EA7749E91365}"/>
          </ac:spMkLst>
        </pc:spChg>
        <pc:spChg chg="mod">
          <ac:chgData name="Ahmed Salah ELDin" userId="68850134-226f-4097-a9a8-787fd6814b0e" providerId="ADAL" clId="{41529A9F-B598-4F6F-BF77-A2C038883ABA}" dt="2024-10-11T20:20:31.348" v="2249"/>
          <ac:spMkLst>
            <pc:docMk/>
            <pc:sldMk cId="799557571" sldId="863"/>
            <ac:spMk id="131" creationId="{96D69B72-EE35-53AD-BB74-48A8458F81E4}"/>
          </ac:spMkLst>
        </pc:spChg>
        <pc:spChg chg="mod">
          <ac:chgData name="Ahmed Salah ELDin" userId="68850134-226f-4097-a9a8-787fd6814b0e" providerId="ADAL" clId="{41529A9F-B598-4F6F-BF77-A2C038883ABA}" dt="2024-10-11T20:20:35.316" v="2250"/>
          <ac:spMkLst>
            <pc:docMk/>
            <pc:sldMk cId="799557571" sldId="863"/>
            <ac:spMk id="133" creationId="{98967AA0-B094-E196-4A82-A666309DCB70}"/>
          </ac:spMkLst>
        </pc:spChg>
        <pc:spChg chg="mod">
          <ac:chgData name="Ahmed Salah ELDin" userId="68850134-226f-4097-a9a8-787fd6814b0e" providerId="ADAL" clId="{41529A9F-B598-4F6F-BF77-A2C038883ABA}" dt="2024-10-11T20:20:35.316" v="2250"/>
          <ac:spMkLst>
            <pc:docMk/>
            <pc:sldMk cId="799557571" sldId="863"/>
            <ac:spMk id="134" creationId="{3EEA4010-6355-F948-6D76-9A2887A74B20}"/>
          </ac:spMkLst>
        </pc:spChg>
        <pc:spChg chg="mod">
          <ac:chgData name="Ahmed Salah ELDin" userId="68850134-226f-4097-a9a8-787fd6814b0e" providerId="ADAL" clId="{41529A9F-B598-4F6F-BF77-A2C038883ABA}" dt="2024-10-11T20:20:35.316" v="2250"/>
          <ac:spMkLst>
            <pc:docMk/>
            <pc:sldMk cId="799557571" sldId="863"/>
            <ac:spMk id="135" creationId="{BB0F4857-0F23-5E3E-FC34-8E43A0EEDAB9}"/>
          </ac:spMkLst>
        </pc:spChg>
        <pc:spChg chg="mod">
          <ac:chgData name="Ahmed Salah ELDin" userId="68850134-226f-4097-a9a8-787fd6814b0e" providerId="ADAL" clId="{41529A9F-B598-4F6F-BF77-A2C038883ABA}" dt="2024-10-11T20:20:35.316" v="2250"/>
          <ac:spMkLst>
            <pc:docMk/>
            <pc:sldMk cId="799557571" sldId="863"/>
            <ac:spMk id="137" creationId="{EC643E0E-A2D8-5AD8-CDF2-B8E38CB5429B}"/>
          </ac:spMkLst>
        </pc:spChg>
        <pc:spChg chg="mod">
          <ac:chgData name="Ahmed Salah ELDin" userId="68850134-226f-4097-a9a8-787fd6814b0e" providerId="ADAL" clId="{41529A9F-B598-4F6F-BF77-A2C038883ABA}" dt="2024-10-11T20:20:35.316" v="2250"/>
          <ac:spMkLst>
            <pc:docMk/>
            <pc:sldMk cId="799557571" sldId="863"/>
            <ac:spMk id="138" creationId="{63A4CD7C-42D2-8863-63D2-13FCE682FBE1}"/>
          </ac:spMkLst>
        </pc:spChg>
        <pc:spChg chg="add mod">
          <ac:chgData name="Ahmed Salah ELDin" userId="68850134-226f-4097-a9a8-787fd6814b0e" providerId="ADAL" clId="{41529A9F-B598-4F6F-BF77-A2C038883ABA}" dt="2024-10-11T20:27:42.074" v="2302" actId="20577"/>
          <ac:spMkLst>
            <pc:docMk/>
            <pc:sldMk cId="799557571" sldId="863"/>
            <ac:spMk id="139" creationId="{8397B8CA-FD56-66BC-2F41-9DEB697E6719}"/>
          </ac:spMkLst>
        </pc:spChg>
        <pc:spChg chg="add mod">
          <ac:chgData name="Ahmed Salah ELDin" userId="68850134-226f-4097-a9a8-787fd6814b0e" providerId="ADAL" clId="{41529A9F-B598-4F6F-BF77-A2C038883ABA}" dt="2024-10-11T21:32:24.777" v="2729" actId="14100"/>
          <ac:spMkLst>
            <pc:docMk/>
            <pc:sldMk cId="799557571" sldId="863"/>
            <ac:spMk id="140" creationId="{1F7D7D45-6919-C089-9EAE-C8AC4E555B11}"/>
          </ac:spMkLst>
        </pc:spChg>
        <pc:spChg chg="add mod">
          <ac:chgData name="Ahmed Salah ELDin" userId="68850134-226f-4097-a9a8-787fd6814b0e" providerId="ADAL" clId="{41529A9F-B598-4F6F-BF77-A2C038883ABA}" dt="2024-10-11T20:33:30.613" v="2317"/>
          <ac:spMkLst>
            <pc:docMk/>
            <pc:sldMk cId="799557571" sldId="863"/>
            <ac:spMk id="148" creationId="{0540D073-03A0-FD02-B168-82162E1F28BE}"/>
          </ac:spMkLst>
        </pc:spChg>
        <pc:spChg chg="add mod">
          <ac:chgData name="Ahmed Salah ELDin" userId="68850134-226f-4097-a9a8-787fd6814b0e" providerId="ADAL" clId="{41529A9F-B598-4F6F-BF77-A2C038883ABA}" dt="2024-10-11T20:35:36.931" v="2335" actId="20577"/>
          <ac:spMkLst>
            <pc:docMk/>
            <pc:sldMk cId="799557571" sldId="863"/>
            <ac:spMk id="149" creationId="{F2860972-2543-325E-3F1F-1D05B5D17237}"/>
          </ac:spMkLst>
        </pc:spChg>
        <pc:spChg chg="mod topLvl">
          <ac:chgData name="Ahmed Salah ELDin" userId="68850134-226f-4097-a9a8-787fd6814b0e" providerId="ADAL" clId="{41529A9F-B598-4F6F-BF77-A2C038883ABA}" dt="2024-10-11T20:40:02.894" v="2400" actId="164"/>
          <ac:spMkLst>
            <pc:docMk/>
            <pc:sldMk cId="799557571" sldId="863"/>
            <ac:spMk id="151" creationId="{139153DA-9318-F4E9-BE39-895D25B52C7F}"/>
          </ac:spMkLst>
        </pc:spChg>
        <pc:spChg chg="del mod topLvl">
          <ac:chgData name="Ahmed Salah ELDin" userId="68850134-226f-4097-a9a8-787fd6814b0e" providerId="ADAL" clId="{41529A9F-B598-4F6F-BF77-A2C038883ABA}" dt="2024-10-11T20:38:34.421" v="2373" actId="21"/>
          <ac:spMkLst>
            <pc:docMk/>
            <pc:sldMk cId="799557571" sldId="863"/>
            <ac:spMk id="152" creationId="{65A44C6C-F49A-538F-9328-5344B538BF6A}"/>
          </ac:spMkLst>
        </pc:spChg>
        <pc:spChg chg="add mod">
          <ac:chgData name="Ahmed Salah ELDin" userId="68850134-226f-4097-a9a8-787fd6814b0e" providerId="ADAL" clId="{41529A9F-B598-4F6F-BF77-A2C038883ABA}" dt="2024-10-11T20:40:02.894" v="2400" actId="164"/>
          <ac:spMkLst>
            <pc:docMk/>
            <pc:sldMk cId="799557571" sldId="863"/>
            <ac:spMk id="153" creationId="{65A44C6C-F49A-538F-9328-5344B538BF6A}"/>
          </ac:spMkLst>
        </pc:spChg>
        <pc:spChg chg="add del mod">
          <ac:chgData name="Ahmed Salah ELDin" userId="68850134-226f-4097-a9a8-787fd6814b0e" providerId="ADAL" clId="{41529A9F-B598-4F6F-BF77-A2C038883ABA}" dt="2024-10-11T20:44:18.172" v="2418" actId="478"/>
          <ac:spMkLst>
            <pc:docMk/>
            <pc:sldMk cId="799557571" sldId="863"/>
            <ac:spMk id="159" creationId="{40E534D9-4BF6-6966-417A-98B429CDA71C}"/>
          </ac:spMkLst>
        </pc:spChg>
        <pc:spChg chg="add mod">
          <ac:chgData name="Ahmed Salah ELDin" userId="68850134-226f-4097-a9a8-787fd6814b0e" providerId="ADAL" clId="{41529A9F-B598-4F6F-BF77-A2C038883ABA}" dt="2024-10-11T21:27:47.513" v="2679"/>
          <ac:spMkLst>
            <pc:docMk/>
            <pc:sldMk cId="799557571" sldId="863"/>
            <ac:spMk id="160" creationId="{9B59D474-C889-A654-63E1-94A66C4FF316}"/>
          </ac:spMkLst>
        </pc:spChg>
        <pc:spChg chg="mod topLvl">
          <ac:chgData name="Ahmed Salah ELDin" userId="68850134-226f-4097-a9a8-787fd6814b0e" providerId="ADAL" clId="{41529A9F-B598-4F6F-BF77-A2C038883ABA}" dt="2024-10-11T21:29:03.812" v="2696" actId="20577"/>
          <ac:spMkLst>
            <pc:docMk/>
            <pc:sldMk cId="799557571" sldId="863"/>
            <ac:spMk id="162" creationId="{F7959E31-7DC8-64CD-AFF6-DA03D55C9653}"/>
          </ac:spMkLst>
        </pc:spChg>
        <pc:spChg chg="del mod">
          <ac:chgData name="Ahmed Salah ELDin" userId="68850134-226f-4097-a9a8-787fd6814b0e" providerId="ADAL" clId="{41529A9F-B598-4F6F-BF77-A2C038883ABA}" dt="2024-10-11T21:28:58.029" v="2693" actId="478"/>
          <ac:spMkLst>
            <pc:docMk/>
            <pc:sldMk cId="799557571" sldId="863"/>
            <ac:spMk id="163" creationId="{E6101327-FDAF-E8FB-F1C9-8116E30098E6}"/>
          </ac:spMkLst>
        </pc:spChg>
        <pc:spChg chg="del mod topLvl">
          <ac:chgData name="Ahmed Salah ELDin" userId="68850134-226f-4097-a9a8-787fd6814b0e" providerId="ADAL" clId="{41529A9F-B598-4F6F-BF77-A2C038883ABA}" dt="2024-10-11T21:29:01.088" v="2694" actId="478"/>
          <ac:spMkLst>
            <pc:docMk/>
            <pc:sldMk cId="799557571" sldId="863"/>
            <ac:spMk id="164" creationId="{2A4F1A91-9131-BC33-F572-9963B7BEEB90}"/>
          </ac:spMkLst>
        </pc:spChg>
        <pc:spChg chg="mod">
          <ac:chgData name="Ahmed Salah ELDin" userId="68850134-226f-4097-a9a8-787fd6814b0e" providerId="ADAL" clId="{41529A9F-B598-4F6F-BF77-A2C038883ABA}" dt="2024-10-11T21:27:47.513" v="2679"/>
          <ac:spMkLst>
            <pc:docMk/>
            <pc:sldMk cId="799557571" sldId="863"/>
            <ac:spMk id="166" creationId="{F65DF8B1-596E-1811-BB1F-3621127F8F3C}"/>
          </ac:spMkLst>
        </pc:spChg>
        <pc:spChg chg="mod">
          <ac:chgData name="Ahmed Salah ELDin" userId="68850134-226f-4097-a9a8-787fd6814b0e" providerId="ADAL" clId="{41529A9F-B598-4F6F-BF77-A2C038883ABA}" dt="2024-10-11T21:27:47.513" v="2679"/>
          <ac:spMkLst>
            <pc:docMk/>
            <pc:sldMk cId="799557571" sldId="863"/>
            <ac:spMk id="167" creationId="{4E4D54F8-AD91-37FF-9A01-9D69CC94E51E}"/>
          </ac:spMkLst>
        </pc:spChg>
        <pc:spChg chg="mod topLvl">
          <ac:chgData name="Ahmed Salah ELDin" userId="68850134-226f-4097-a9a8-787fd6814b0e" providerId="ADAL" clId="{41529A9F-B598-4F6F-BF77-A2C038883ABA}" dt="2024-10-11T21:28:46.277" v="2691" actId="20577"/>
          <ac:spMkLst>
            <pc:docMk/>
            <pc:sldMk cId="799557571" sldId="863"/>
            <ac:spMk id="169" creationId="{BF348DBE-3F8C-356E-AD40-9FB7E2BBE1D4}"/>
          </ac:spMkLst>
        </pc:spChg>
        <pc:spChg chg="del mod">
          <ac:chgData name="Ahmed Salah ELDin" userId="68850134-226f-4097-a9a8-787fd6814b0e" providerId="ADAL" clId="{41529A9F-B598-4F6F-BF77-A2C038883ABA}" dt="2024-10-11T21:28:34.306" v="2688" actId="478"/>
          <ac:spMkLst>
            <pc:docMk/>
            <pc:sldMk cId="799557571" sldId="863"/>
            <ac:spMk id="170" creationId="{33807B30-8AF0-D7A7-0A00-1F8157205397}"/>
          </ac:spMkLst>
        </pc:spChg>
        <pc:spChg chg="del mod topLvl">
          <ac:chgData name="Ahmed Salah ELDin" userId="68850134-226f-4097-a9a8-787fd6814b0e" providerId="ADAL" clId="{41529A9F-B598-4F6F-BF77-A2C038883ABA}" dt="2024-10-11T21:28:41.078" v="2689" actId="478"/>
          <ac:spMkLst>
            <pc:docMk/>
            <pc:sldMk cId="799557571" sldId="863"/>
            <ac:spMk id="171" creationId="{7E2E0AF5-D103-C7F3-DDB8-A4788BF07390}"/>
          </ac:spMkLst>
        </pc:spChg>
        <pc:spChg chg="mod topLvl">
          <ac:chgData name="Ahmed Salah ELDin" userId="68850134-226f-4097-a9a8-787fd6814b0e" providerId="ADAL" clId="{41529A9F-B598-4F6F-BF77-A2C038883ABA}" dt="2024-10-11T21:29:27.600" v="2705" actId="20577"/>
          <ac:spMkLst>
            <pc:docMk/>
            <pc:sldMk cId="799557571" sldId="863"/>
            <ac:spMk id="173" creationId="{06668DA5-1786-7A4A-6E79-499D8E654844}"/>
          </ac:spMkLst>
        </pc:spChg>
        <pc:spChg chg="del mod">
          <ac:chgData name="Ahmed Salah ELDin" userId="68850134-226f-4097-a9a8-787fd6814b0e" providerId="ADAL" clId="{41529A9F-B598-4F6F-BF77-A2C038883ABA}" dt="2024-10-11T21:29:18.080" v="2701" actId="478"/>
          <ac:spMkLst>
            <pc:docMk/>
            <pc:sldMk cId="799557571" sldId="863"/>
            <ac:spMk id="174" creationId="{58C0AEE3-6D2E-E824-A4A0-F0751F5076D1}"/>
          </ac:spMkLst>
        </pc:spChg>
        <pc:spChg chg="del mod topLvl">
          <ac:chgData name="Ahmed Salah ELDin" userId="68850134-226f-4097-a9a8-787fd6814b0e" providerId="ADAL" clId="{41529A9F-B598-4F6F-BF77-A2C038883ABA}" dt="2024-10-11T21:29:24.832" v="2703" actId="478"/>
          <ac:spMkLst>
            <pc:docMk/>
            <pc:sldMk cId="799557571" sldId="863"/>
            <ac:spMk id="175" creationId="{764756B4-33AC-4756-F608-D4338CB6DB0C}"/>
          </ac:spMkLst>
        </pc:spChg>
        <pc:spChg chg="mod">
          <ac:chgData name="Ahmed Salah ELDin" userId="68850134-226f-4097-a9a8-787fd6814b0e" providerId="ADAL" clId="{41529A9F-B598-4F6F-BF77-A2C038883ABA}" dt="2024-10-11T21:27:47.513" v="2679"/>
          <ac:spMkLst>
            <pc:docMk/>
            <pc:sldMk cId="799557571" sldId="863"/>
            <ac:spMk id="177" creationId="{380E59D9-4275-40E0-A6C0-366A4D77163A}"/>
          </ac:spMkLst>
        </pc:spChg>
        <pc:spChg chg="mod">
          <ac:chgData name="Ahmed Salah ELDin" userId="68850134-226f-4097-a9a8-787fd6814b0e" providerId="ADAL" clId="{41529A9F-B598-4F6F-BF77-A2C038883ABA}" dt="2024-10-11T21:27:47.513" v="2679"/>
          <ac:spMkLst>
            <pc:docMk/>
            <pc:sldMk cId="799557571" sldId="863"/>
            <ac:spMk id="178" creationId="{D5E9B38A-9A74-CFC4-DA62-42B111C278E9}"/>
          </ac:spMkLst>
        </pc:spChg>
        <pc:spChg chg="mod topLvl">
          <ac:chgData name="Ahmed Salah ELDin" userId="68850134-226f-4097-a9a8-787fd6814b0e" providerId="ADAL" clId="{41529A9F-B598-4F6F-BF77-A2C038883ABA}" dt="2024-10-11T21:29:12.920" v="2700" actId="20577"/>
          <ac:spMkLst>
            <pc:docMk/>
            <pc:sldMk cId="799557571" sldId="863"/>
            <ac:spMk id="182" creationId="{C4B84BFD-9467-F4BC-CF73-BA29646E7C67}"/>
          </ac:spMkLst>
        </pc:spChg>
        <pc:spChg chg="del mod">
          <ac:chgData name="Ahmed Salah ELDin" userId="68850134-226f-4097-a9a8-787fd6814b0e" providerId="ADAL" clId="{41529A9F-B598-4F6F-BF77-A2C038883ABA}" dt="2024-10-11T21:29:07.727" v="2697" actId="478"/>
          <ac:spMkLst>
            <pc:docMk/>
            <pc:sldMk cId="799557571" sldId="863"/>
            <ac:spMk id="183" creationId="{C9ED7021-D5FF-CEAE-BB46-3CD8E0B24205}"/>
          </ac:spMkLst>
        </pc:spChg>
        <pc:spChg chg="del mod topLvl">
          <ac:chgData name="Ahmed Salah ELDin" userId="68850134-226f-4097-a9a8-787fd6814b0e" providerId="ADAL" clId="{41529A9F-B598-4F6F-BF77-A2C038883ABA}" dt="2024-10-11T21:29:10.611" v="2698" actId="478"/>
          <ac:spMkLst>
            <pc:docMk/>
            <pc:sldMk cId="799557571" sldId="863"/>
            <ac:spMk id="184" creationId="{A4C26CD3-6051-C12D-30DA-3A5D40A27D6C}"/>
          </ac:spMkLst>
        </pc:spChg>
        <pc:grpChg chg="add del mod">
          <ac:chgData name="Ahmed Salah ELDin" userId="68850134-226f-4097-a9a8-787fd6814b0e" providerId="ADAL" clId="{41529A9F-B598-4F6F-BF77-A2C038883ABA}" dt="2024-10-11T20:44:44.840" v="2425" actId="478"/>
          <ac:grpSpMkLst>
            <pc:docMk/>
            <pc:sldMk cId="799557571" sldId="863"/>
            <ac:grpSpMk id="9" creationId="{7ED63FBB-2FBC-FC43-1DCE-EA7E43AA4E1E}"/>
          </ac:grpSpMkLst>
        </pc:grpChg>
        <pc:grpChg chg="add del mod">
          <ac:chgData name="Ahmed Salah ELDin" userId="68850134-226f-4097-a9a8-787fd6814b0e" providerId="ADAL" clId="{41529A9F-B598-4F6F-BF77-A2C038883ABA}" dt="2024-10-11T20:45:32.077" v="2439" actId="478"/>
          <ac:grpSpMkLst>
            <pc:docMk/>
            <pc:sldMk cId="799557571" sldId="863"/>
            <ac:grpSpMk id="13" creationId="{D3723C25-A863-8BC6-13DD-ED2F7507D862}"/>
          </ac:grpSpMkLst>
        </pc:grpChg>
        <pc:grpChg chg="add del mod">
          <ac:chgData name="Ahmed Salah ELDin" userId="68850134-226f-4097-a9a8-787fd6814b0e" providerId="ADAL" clId="{41529A9F-B598-4F6F-BF77-A2C038883ABA}" dt="2024-10-11T20:36:25.397" v="2339" actId="165"/>
          <ac:grpSpMkLst>
            <pc:docMk/>
            <pc:sldMk cId="799557571" sldId="863"/>
            <ac:grpSpMk id="17" creationId="{C284B4F5-6BB4-D21D-40EF-BF83B6A3D4EA}"/>
          </ac:grpSpMkLst>
        </pc:grpChg>
        <pc:grpChg chg="add del mod">
          <ac:chgData name="Ahmed Salah ELDin" userId="68850134-226f-4097-a9a8-787fd6814b0e" providerId="ADAL" clId="{41529A9F-B598-4F6F-BF77-A2C038883ABA}" dt="2024-10-11T20:45:05.604" v="2431" actId="478"/>
          <ac:grpSpMkLst>
            <pc:docMk/>
            <pc:sldMk cId="799557571" sldId="863"/>
            <ac:grpSpMk id="21" creationId="{045690C0-4FCB-0871-6074-9AB3D5AC1938}"/>
          </ac:grpSpMkLst>
        </pc:grpChg>
        <pc:grpChg chg="add del mod topLvl">
          <ac:chgData name="Ahmed Salah ELDin" userId="68850134-226f-4097-a9a8-787fd6814b0e" providerId="ADAL" clId="{41529A9F-B598-4F6F-BF77-A2C038883ABA}" dt="2024-10-11T20:45:42.887" v="2441" actId="478"/>
          <ac:grpSpMkLst>
            <pc:docMk/>
            <pc:sldMk cId="799557571" sldId="863"/>
            <ac:grpSpMk id="27" creationId="{1012B94C-DA72-D63C-02B5-29C5723CC576}"/>
          </ac:grpSpMkLst>
        </pc:grpChg>
        <pc:grpChg chg="add del mod">
          <ac:chgData name="Ahmed Salah ELDin" userId="68850134-226f-4097-a9a8-787fd6814b0e" providerId="ADAL" clId="{41529A9F-B598-4F6F-BF77-A2C038883ABA}" dt="2024-10-11T21:27:26.969" v="2678" actId="478"/>
          <ac:grpSpMkLst>
            <pc:docMk/>
            <pc:sldMk cId="799557571" sldId="863"/>
            <ac:grpSpMk id="30" creationId="{802452B4-901A-E7DE-9A38-A7E75F1BAF1D}"/>
          </ac:grpSpMkLst>
        </pc:grpChg>
        <pc:grpChg chg="add del mod">
          <ac:chgData name="Ahmed Salah ELDin" userId="68850134-226f-4097-a9a8-787fd6814b0e" providerId="ADAL" clId="{41529A9F-B598-4F6F-BF77-A2C038883ABA}" dt="2024-10-11T20:46:11.779" v="2448" actId="478"/>
          <ac:grpSpMkLst>
            <pc:docMk/>
            <pc:sldMk cId="799557571" sldId="863"/>
            <ac:grpSpMk id="36" creationId="{FACB1142-D96A-DAAA-E466-9785AE6C1DD3}"/>
          </ac:grpSpMkLst>
        </pc:grpChg>
        <pc:grpChg chg="add del mod">
          <ac:chgData name="Ahmed Salah ELDin" userId="68850134-226f-4097-a9a8-787fd6814b0e" providerId="ADAL" clId="{41529A9F-B598-4F6F-BF77-A2C038883ABA}" dt="2024-10-11T21:27:16.840" v="2674" actId="478"/>
          <ac:grpSpMkLst>
            <pc:docMk/>
            <pc:sldMk cId="799557571" sldId="863"/>
            <ac:grpSpMk id="42" creationId="{1A57D4BF-D4F1-5A0B-6ADC-9B3A95D2F795}"/>
          </ac:grpSpMkLst>
        </pc:grpChg>
        <pc:grpChg chg="del">
          <ac:chgData name="Ahmed Salah ELDin" userId="68850134-226f-4097-a9a8-787fd6814b0e" providerId="ADAL" clId="{41529A9F-B598-4F6F-BF77-A2C038883ABA}" dt="2024-10-11T20:05:10.881" v="2168" actId="478"/>
          <ac:grpSpMkLst>
            <pc:docMk/>
            <pc:sldMk cId="799557571" sldId="863"/>
            <ac:grpSpMk id="44" creationId="{305ED218-ED87-F375-320C-D4C659F1D87D}"/>
          </ac:grpSpMkLst>
        </pc:grpChg>
        <pc:grpChg chg="del">
          <ac:chgData name="Ahmed Salah ELDin" userId="68850134-226f-4097-a9a8-787fd6814b0e" providerId="ADAL" clId="{41529A9F-B598-4F6F-BF77-A2C038883ABA}" dt="2024-10-11T20:05:10.881" v="2168" actId="478"/>
          <ac:grpSpMkLst>
            <pc:docMk/>
            <pc:sldMk cId="799557571" sldId="863"/>
            <ac:grpSpMk id="49" creationId="{8E65E04E-C572-CD72-C748-E6F5A0F696F8}"/>
          </ac:grpSpMkLst>
        </pc:grpChg>
        <pc:grpChg chg="del">
          <ac:chgData name="Ahmed Salah ELDin" userId="68850134-226f-4097-a9a8-787fd6814b0e" providerId="ADAL" clId="{41529A9F-B598-4F6F-BF77-A2C038883ABA}" dt="2024-10-11T20:05:10.881" v="2168" actId="478"/>
          <ac:grpSpMkLst>
            <pc:docMk/>
            <pc:sldMk cId="799557571" sldId="863"/>
            <ac:grpSpMk id="57" creationId="{5B3F7134-C5DF-E8D7-4EE3-FDF5E3DD2DF4}"/>
          </ac:grpSpMkLst>
        </pc:grpChg>
        <pc:grpChg chg="add del mod">
          <ac:chgData name="Ahmed Salah ELDin" userId="68850134-226f-4097-a9a8-787fd6814b0e" providerId="ADAL" clId="{41529A9F-B598-4F6F-BF77-A2C038883ABA}" dt="2024-10-11T21:27:13.864" v="2673" actId="478"/>
          <ac:grpSpMkLst>
            <pc:docMk/>
            <pc:sldMk cId="799557571" sldId="863"/>
            <ac:grpSpMk id="58" creationId="{88F41EF2-D127-A504-15AF-F13028604A34}"/>
          </ac:grpSpMkLst>
        </pc:grpChg>
        <pc:grpChg chg="add del mod">
          <ac:chgData name="Ahmed Salah ELDin" userId="68850134-226f-4097-a9a8-787fd6814b0e" providerId="ADAL" clId="{41529A9F-B598-4F6F-BF77-A2C038883ABA}" dt="2024-10-11T20:44:28.995" v="2421" actId="478"/>
          <ac:grpSpMkLst>
            <pc:docMk/>
            <pc:sldMk cId="799557571" sldId="863"/>
            <ac:grpSpMk id="61" creationId="{5A4CC7A7-A2FA-2408-F8B0-4AC8CAAF86A0}"/>
          </ac:grpSpMkLst>
        </pc:grpChg>
        <pc:grpChg chg="del">
          <ac:chgData name="Ahmed Salah ELDin" userId="68850134-226f-4097-a9a8-787fd6814b0e" providerId="ADAL" clId="{41529A9F-B598-4F6F-BF77-A2C038883ABA}" dt="2024-10-11T20:05:10.881" v="2168" actId="478"/>
          <ac:grpSpMkLst>
            <pc:docMk/>
            <pc:sldMk cId="799557571" sldId="863"/>
            <ac:grpSpMk id="74" creationId="{E6B2F224-B05B-BD91-D842-0AEF012D6B28}"/>
          </ac:grpSpMkLst>
        </pc:grpChg>
        <pc:grpChg chg="del">
          <ac:chgData name="Ahmed Salah ELDin" userId="68850134-226f-4097-a9a8-787fd6814b0e" providerId="ADAL" clId="{41529A9F-B598-4F6F-BF77-A2C038883ABA}" dt="2024-10-11T20:05:10.881" v="2168" actId="478"/>
          <ac:grpSpMkLst>
            <pc:docMk/>
            <pc:sldMk cId="799557571" sldId="863"/>
            <ac:grpSpMk id="80" creationId="{C2B757DD-10CC-F5AC-A4BA-DEADAE13D324}"/>
          </ac:grpSpMkLst>
        </pc:grpChg>
        <pc:grpChg chg="add del mod">
          <ac:chgData name="Ahmed Salah ELDin" userId="68850134-226f-4097-a9a8-787fd6814b0e" providerId="ADAL" clId="{41529A9F-B598-4F6F-BF77-A2C038883ABA}" dt="2024-10-11T20:40:50.398" v="2403" actId="165"/>
          <ac:grpSpMkLst>
            <pc:docMk/>
            <pc:sldMk cId="799557571" sldId="863"/>
            <ac:grpSpMk id="86" creationId="{C4944816-36EC-A569-490C-184FFD6D8AB9}"/>
          </ac:grpSpMkLst>
        </pc:grpChg>
        <pc:grpChg chg="del">
          <ac:chgData name="Ahmed Salah ELDin" userId="68850134-226f-4097-a9a8-787fd6814b0e" providerId="ADAL" clId="{41529A9F-B598-4F6F-BF77-A2C038883ABA}" dt="2024-10-11T20:05:10.881" v="2168" actId="478"/>
          <ac:grpSpMkLst>
            <pc:docMk/>
            <pc:sldMk cId="799557571" sldId="863"/>
            <ac:grpSpMk id="93" creationId="{06FB9AB0-3139-74A5-FC05-FC9AA49A01D4}"/>
          </ac:grpSpMkLst>
        </pc:grpChg>
        <pc:grpChg chg="del">
          <ac:chgData name="Ahmed Salah ELDin" userId="68850134-226f-4097-a9a8-787fd6814b0e" providerId="ADAL" clId="{41529A9F-B598-4F6F-BF77-A2C038883ABA}" dt="2024-10-11T20:05:10.881" v="2168" actId="478"/>
          <ac:grpSpMkLst>
            <pc:docMk/>
            <pc:sldMk cId="799557571" sldId="863"/>
            <ac:grpSpMk id="100" creationId="{2D605375-F967-AEF5-7B06-4FF0D7B848A4}"/>
          </ac:grpSpMkLst>
        </pc:grpChg>
        <pc:grpChg chg="del">
          <ac:chgData name="Ahmed Salah ELDin" userId="68850134-226f-4097-a9a8-787fd6814b0e" providerId="ADAL" clId="{41529A9F-B598-4F6F-BF77-A2C038883ABA}" dt="2024-10-11T20:05:10.881" v="2168" actId="478"/>
          <ac:grpSpMkLst>
            <pc:docMk/>
            <pc:sldMk cId="799557571" sldId="863"/>
            <ac:grpSpMk id="101" creationId="{A7A59ACA-C9F7-2C18-17F0-A5869C46AFF5}"/>
          </ac:grpSpMkLst>
        </pc:grpChg>
        <pc:grpChg chg="del">
          <ac:chgData name="Ahmed Salah ELDin" userId="68850134-226f-4097-a9a8-787fd6814b0e" providerId="ADAL" clId="{41529A9F-B598-4F6F-BF77-A2C038883ABA}" dt="2024-10-11T20:05:10.881" v="2168" actId="478"/>
          <ac:grpSpMkLst>
            <pc:docMk/>
            <pc:sldMk cId="799557571" sldId="863"/>
            <ac:grpSpMk id="102" creationId="{008C9626-C577-8B4F-F373-673AB28DEB65}"/>
          </ac:grpSpMkLst>
        </pc:grpChg>
        <pc:grpChg chg="del">
          <ac:chgData name="Ahmed Salah ELDin" userId="68850134-226f-4097-a9a8-787fd6814b0e" providerId="ADAL" clId="{41529A9F-B598-4F6F-BF77-A2C038883ABA}" dt="2024-10-11T20:05:10.881" v="2168" actId="478"/>
          <ac:grpSpMkLst>
            <pc:docMk/>
            <pc:sldMk cId="799557571" sldId="863"/>
            <ac:grpSpMk id="103" creationId="{9FE76914-9545-CE25-0623-69B7E5913F09}"/>
          </ac:grpSpMkLst>
        </pc:grpChg>
        <pc:grpChg chg="add del mod">
          <ac:chgData name="Ahmed Salah ELDin" userId="68850134-226f-4097-a9a8-787fd6814b0e" providerId="ADAL" clId="{41529A9F-B598-4F6F-BF77-A2C038883ABA}" dt="2024-10-11T20:23:21.297" v="2270" actId="165"/>
          <ac:grpSpMkLst>
            <pc:docMk/>
            <pc:sldMk cId="799557571" sldId="863"/>
            <ac:grpSpMk id="104" creationId="{D64BCE17-4B73-7AAC-231D-4DAA98F90A83}"/>
          </ac:grpSpMkLst>
        </pc:grpChg>
        <pc:grpChg chg="add del mod">
          <ac:chgData name="Ahmed Salah ELDin" userId="68850134-226f-4097-a9a8-787fd6814b0e" providerId="ADAL" clId="{41529A9F-B598-4F6F-BF77-A2C038883ABA}" dt="2024-10-11T20:18:58.508" v="2238" actId="478"/>
          <ac:grpSpMkLst>
            <pc:docMk/>
            <pc:sldMk cId="799557571" sldId="863"/>
            <ac:grpSpMk id="107" creationId="{3CCEE07F-AF65-7EF1-7DC0-560308C9AB10}"/>
          </ac:grpSpMkLst>
        </pc:grpChg>
        <pc:grpChg chg="mod">
          <ac:chgData name="Ahmed Salah ELDin" userId="68850134-226f-4097-a9a8-787fd6814b0e" providerId="ADAL" clId="{41529A9F-B598-4F6F-BF77-A2C038883ABA}" dt="2024-10-11T20:12:19.823" v="2229"/>
          <ac:grpSpMkLst>
            <pc:docMk/>
            <pc:sldMk cId="799557571" sldId="863"/>
            <ac:grpSpMk id="112" creationId="{D84DC6C3-0050-30D1-F500-A5B8928F6494}"/>
          </ac:grpSpMkLst>
        </pc:grpChg>
        <pc:grpChg chg="add del mod">
          <ac:chgData name="Ahmed Salah ELDin" userId="68850134-226f-4097-a9a8-787fd6814b0e" providerId="ADAL" clId="{41529A9F-B598-4F6F-BF77-A2C038883ABA}" dt="2024-10-11T20:21:37.506" v="2253" actId="478"/>
          <ac:grpSpMkLst>
            <pc:docMk/>
            <pc:sldMk cId="799557571" sldId="863"/>
            <ac:grpSpMk id="116" creationId="{7B5F7030-1D77-4149-61F1-F485AF6D2F0F}"/>
          </ac:grpSpMkLst>
        </pc:grpChg>
        <pc:grpChg chg="mod">
          <ac:chgData name="Ahmed Salah ELDin" userId="68850134-226f-4097-a9a8-787fd6814b0e" providerId="ADAL" clId="{41529A9F-B598-4F6F-BF77-A2C038883ABA}" dt="2024-10-11T20:20:15.883" v="2247"/>
          <ac:grpSpMkLst>
            <pc:docMk/>
            <pc:sldMk cId="799557571" sldId="863"/>
            <ac:grpSpMk id="122" creationId="{9BD4A425-4246-F192-4C35-608ABBB2D35A}"/>
          </ac:grpSpMkLst>
        </pc:grpChg>
        <pc:grpChg chg="add mod">
          <ac:chgData name="Ahmed Salah ELDin" userId="68850134-226f-4097-a9a8-787fd6814b0e" providerId="ADAL" clId="{41529A9F-B598-4F6F-BF77-A2C038883ABA}" dt="2024-10-11T20:20:31.348" v="2249"/>
          <ac:grpSpMkLst>
            <pc:docMk/>
            <pc:sldMk cId="799557571" sldId="863"/>
            <ac:grpSpMk id="127" creationId="{DF505247-04DE-295C-26DC-DA0EE4131D8D}"/>
          </ac:grpSpMkLst>
        </pc:grpChg>
        <pc:grpChg chg="del">
          <ac:chgData name="Ahmed Salah ELDin" userId="68850134-226f-4097-a9a8-787fd6814b0e" providerId="ADAL" clId="{41529A9F-B598-4F6F-BF77-A2C038883ABA}" dt="2024-10-11T20:05:10.881" v="2168" actId="478"/>
          <ac:grpSpMkLst>
            <pc:docMk/>
            <pc:sldMk cId="799557571" sldId="863"/>
            <ac:grpSpMk id="129" creationId="{25B8736F-B683-FD37-B007-E20FFC592BD0}"/>
          </ac:grpSpMkLst>
        </pc:grpChg>
        <pc:grpChg chg="add del mod">
          <ac:chgData name="Ahmed Salah ELDin" userId="68850134-226f-4097-a9a8-787fd6814b0e" providerId="ADAL" clId="{41529A9F-B598-4F6F-BF77-A2C038883ABA}" dt="2024-10-11T20:21:33.402" v="2252" actId="478"/>
          <ac:grpSpMkLst>
            <pc:docMk/>
            <pc:sldMk cId="799557571" sldId="863"/>
            <ac:grpSpMk id="132" creationId="{CCC9C347-5E88-3DC5-8C12-B3EAA2C8379F}"/>
          </ac:grpSpMkLst>
        </pc:grpChg>
        <pc:grpChg chg="add del mod">
          <ac:chgData name="Ahmed Salah ELDin" userId="68850134-226f-4097-a9a8-787fd6814b0e" providerId="ADAL" clId="{41529A9F-B598-4F6F-BF77-A2C038883ABA}" dt="2024-10-11T20:21:33.402" v="2252" actId="478"/>
          <ac:grpSpMkLst>
            <pc:docMk/>
            <pc:sldMk cId="799557571" sldId="863"/>
            <ac:grpSpMk id="136" creationId="{62C62B11-CD6B-CEFE-D0F0-439463133AF4}"/>
          </ac:grpSpMkLst>
        </pc:grpChg>
        <pc:grpChg chg="add mod">
          <ac:chgData name="Ahmed Salah ELDin" userId="68850134-226f-4097-a9a8-787fd6814b0e" providerId="ADAL" clId="{41529A9F-B598-4F6F-BF77-A2C038883ABA}" dt="2024-10-11T21:32:19.376" v="2728" actId="1035"/>
          <ac:grpSpMkLst>
            <pc:docMk/>
            <pc:sldMk cId="799557571" sldId="863"/>
            <ac:grpSpMk id="141" creationId="{42A99A09-E1D9-E669-3914-7F88589FBB8C}"/>
          </ac:grpSpMkLst>
        </pc:grpChg>
        <pc:grpChg chg="add del mod">
          <ac:chgData name="Ahmed Salah ELDin" userId="68850134-226f-4097-a9a8-787fd6814b0e" providerId="ADAL" clId="{41529A9F-B598-4F6F-BF77-A2C038883ABA}" dt="2024-10-11T20:38:34.421" v="2373" actId="21"/>
          <ac:grpSpMkLst>
            <pc:docMk/>
            <pc:sldMk cId="799557571" sldId="863"/>
            <ac:grpSpMk id="150" creationId="{2FB034DA-9566-05E9-EAC6-5E25CF394E1D}"/>
          </ac:grpSpMkLst>
        </pc:grpChg>
        <pc:grpChg chg="add mod">
          <ac:chgData name="Ahmed Salah ELDin" userId="68850134-226f-4097-a9a8-787fd6814b0e" providerId="ADAL" clId="{41529A9F-B598-4F6F-BF77-A2C038883ABA}" dt="2024-10-11T21:30:17.452" v="2711" actId="1076"/>
          <ac:grpSpMkLst>
            <pc:docMk/>
            <pc:sldMk cId="799557571" sldId="863"/>
            <ac:grpSpMk id="154" creationId="{CE531D71-0AEE-B73E-E2D3-D404684F95DA}"/>
          </ac:grpSpMkLst>
        </pc:grpChg>
        <pc:grpChg chg="add del mod">
          <ac:chgData name="Ahmed Salah ELDin" userId="68850134-226f-4097-a9a8-787fd6814b0e" providerId="ADAL" clId="{41529A9F-B598-4F6F-BF77-A2C038883ABA}" dt="2024-10-11T21:29:01.088" v="2694" actId="478"/>
          <ac:grpSpMkLst>
            <pc:docMk/>
            <pc:sldMk cId="799557571" sldId="863"/>
            <ac:grpSpMk id="161" creationId="{35F7BF9F-832B-A38E-894F-B2FA0C9E101F}"/>
          </ac:grpSpMkLst>
        </pc:grpChg>
        <pc:grpChg chg="add del mod">
          <ac:chgData name="Ahmed Salah ELDin" userId="68850134-226f-4097-a9a8-787fd6814b0e" providerId="ADAL" clId="{41529A9F-B598-4F6F-BF77-A2C038883ABA}" dt="2024-10-11T21:28:54.009" v="2692" actId="478"/>
          <ac:grpSpMkLst>
            <pc:docMk/>
            <pc:sldMk cId="799557571" sldId="863"/>
            <ac:grpSpMk id="165" creationId="{CFF5E2B1-B4BD-7CB9-1025-C0BD564D1748}"/>
          </ac:grpSpMkLst>
        </pc:grpChg>
        <pc:grpChg chg="add del mod">
          <ac:chgData name="Ahmed Salah ELDin" userId="68850134-226f-4097-a9a8-787fd6814b0e" providerId="ADAL" clId="{41529A9F-B598-4F6F-BF77-A2C038883ABA}" dt="2024-10-11T21:28:41.078" v="2689" actId="478"/>
          <ac:grpSpMkLst>
            <pc:docMk/>
            <pc:sldMk cId="799557571" sldId="863"/>
            <ac:grpSpMk id="168" creationId="{A4D4BEF5-7ACC-F016-45A8-99801DD72102}"/>
          </ac:grpSpMkLst>
        </pc:grpChg>
        <pc:grpChg chg="add del mod">
          <ac:chgData name="Ahmed Salah ELDin" userId="68850134-226f-4097-a9a8-787fd6814b0e" providerId="ADAL" clId="{41529A9F-B598-4F6F-BF77-A2C038883ABA}" dt="2024-10-11T21:29:24.832" v="2703" actId="478"/>
          <ac:grpSpMkLst>
            <pc:docMk/>
            <pc:sldMk cId="799557571" sldId="863"/>
            <ac:grpSpMk id="172" creationId="{7112D906-A63B-2C77-8E0C-4273A6EEE9BD}"/>
          </ac:grpSpMkLst>
        </pc:grpChg>
        <pc:grpChg chg="add del mod">
          <ac:chgData name="Ahmed Salah ELDin" userId="68850134-226f-4097-a9a8-787fd6814b0e" providerId="ADAL" clId="{41529A9F-B598-4F6F-BF77-A2C038883ABA}" dt="2024-10-11T21:29:21.148" v="2702" actId="478"/>
          <ac:grpSpMkLst>
            <pc:docMk/>
            <pc:sldMk cId="799557571" sldId="863"/>
            <ac:grpSpMk id="176" creationId="{0F06F23F-2B41-E781-350C-C312AEBB5AB1}"/>
          </ac:grpSpMkLst>
        </pc:grpChg>
        <pc:grpChg chg="add del mod">
          <ac:chgData name="Ahmed Salah ELDin" userId="68850134-226f-4097-a9a8-787fd6814b0e" providerId="ADAL" clId="{41529A9F-B598-4F6F-BF77-A2C038883ABA}" dt="2024-10-11T21:29:10.611" v="2698" actId="478"/>
          <ac:grpSpMkLst>
            <pc:docMk/>
            <pc:sldMk cId="799557571" sldId="863"/>
            <ac:grpSpMk id="181" creationId="{5CA108A9-C4B5-244A-5C7C-FE7B24E0213F}"/>
          </ac:grpSpMkLst>
        </pc:grpChg>
        <pc:cxnChg chg="add mod">
          <ac:chgData name="Ahmed Salah ELDin" userId="68850134-226f-4097-a9a8-787fd6814b0e" providerId="ADAL" clId="{41529A9F-B598-4F6F-BF77-A2C038883ABA}" dt="2024-10-11T21:32:19.376" v="2728" actId="1035"/>
          <ac:cxnSpMkLst>
            <pc:docMk/>
            <pc:sldMk cId="799557571" sldId="863"/>
            <ac:cxnSpMk id="65" creationId="{77FE97AE-6AA0-9A36-A19F-33D0E3D20B7A}"/>
          </ac:cxnSpMkLst>
        </pc:cxnChg>
        <pc:cxnChg chg="add mod">
          <ac:chgData name="Ahmed Salah ELDin" userId="68850134-226f-4097-a9a8-787fd6814b0e" providerId="ADAL" clId="{41529A9F-B598-4F6F-BF77-A2C038883ABA}" dt="2024-10-11T21:32:19.376" v="2728" actId="1035"/>
          <ac:cxnSpMkLst>
            <pc:docMk/>
            <pc:sldMk cId="799557571" sldId="863"/>
            <ac:cxnSpMk id="66" creationId="{DF85681E-3B24-8D38-773D-3000DFC208D4}"/>
          </ac:cxnSpMkLst>
        </pc:cxnChg>
        <pc:cxnChg chg="add del mod">
          <ac:chgData name="Ahmed Salah ELDin" userId="68850134-226f-4097-a9a8-787fd6814b0e" providerId="ADAL" clId="{41529A9F-B598-4F6F-BF77-A2C038883ABA}" dt="2024-10-11T21:27:19.767" v="2676" actId="478"/>
          <ac:cxnSpMkLst>
            <pc:docMk/>
            <pc:sldMk cId="799557571" sldId="863"/>
            <ac:cxnSpMk id="67" creationId="{F621DEBB-9C14-A08C-587C-0903EE058E37}"/>
          </ac:cxnSpMkLst>
        </pc:cxnChg>
        <pc:cxnChg chg="add del mod">
          <ac:chgData name="Ahmed Salah ELDin" userId="68850134-226f-4097-a9a8-787fd6814b0e" providerId="ADAL" clId="{41529A9F-B598-4F6F-BF77-A2C038883ABA}" dt="2024-10-11T20:30:39.923" v="2305" actId="478"/>
          <ac:cxnSpMkLst>
            <pc:docMk/>
            <pc:sldMk cId="799557571" sldId="863"/>
            <ac:cxnSpMk id="68" creationId="{D3062237-5930-6380-EA31-10489BF757E6}"/>
          </ac:cxnSpMkLst>
        </pc:cxnChg>
        <pc:cxnChg chg="add del mod">
          <ac:chgData name="Ahmed Salah ELDin" userId="68850134-226f-4097-a9a8-787fd6814b0e" providerId="ADAL" clId="{41529A9F-B598-4F6F-BF77-A2C038883ABA}" dt="2024-10-11T20:30:41.301" v="2306" actId="478"/>
          <ac:cxnSpMkLst>
            <pc:docMk/>
            <pc:sldMk cId="799557571" sldId="863"/>
            <ac:cxnSpMk id="69" creationId="{7DB2DD17-FF35-D6D7-FB29-BBF43F74AC4C}"/>
          </ac:cxnSpMkLst>
        </pc:cxnChg>
        <pc:cxnChg chg="add del mod">
          <ac:chgData name="Ahmed Salah ELDin" userId="68850134-226f-4097-a9a8-787fd6814b0e" providerId="ADAL" clId="{41529A9F-B598-4F6F-BF77-A2C038883ABA}" dt="2024-10-11T20:30:42.186" v="2307" actId="478"/>
          <ac:cxnSpMkLst>
            <pc:docMk/>
            <pc:sldMk cId="799557571" sldId="863"/>
            <ac:cxnSpMk id="70" creationId="{82125EDF-E099-532F-4A4F-081CFA89A101}"/>
          </ac:cxnSpMkLst>
        </pc:cxnChg>
        <pc:cxnChg chg="mod topLvl">
          <ac:chgData name="Ahmed Salah ELDin" userId="68850134-226f-4097-a9a8-787fd6814b0e" providerId="ADAL" clId="{41529A9F-B598-4F6F-BF77-A2C038883ABA}" dt="2024-10-11T21:33:23.963" v="2731" actId="14100"/>
          <ac:cxnSpMkLst>
            <pc:docMk/>
            <pc:sldMk cId="799557571" sldId="863"/>
            <ac:cxnSpMk id="88" creationId="{188E87F9-2209-C9C5-790B-566118865272}"/>
          </ac:cxnSpMkLst>
        </pc:cxnChg>
        <pc:cxnChg chg="del mod">
          <ac:chgData name="Ahmed Salah ELDin" userId="68850134-226f-4097-a9a8-787fd6814b0e" providerId="ADAL" clId="{41529A9F-B598-4F6F-BF77-A2C038883ABA}" dt="2024-10-11T20:05:10.881" v="2168" actId="478"/>
          <ac:cxnSpMkLst>
            <pc:docMk/>
            <pc:sldMk cId="799557571" sldId="863"/>
            <ac:cxnSpMk id="105" creationId="{63408644-09F3-0C3F-76FE-F658942FAB5B}"/>
          </ac:cxnSpMkLst>
        </pc:cxnChg>
        <pc:cxnChg chg="del mod">
          <ac:chgData name="Ahmed Salah ELDin" userId="68850134-226f-4097-a9a8-787fd6814b0e" providerId="ADAL" clId="{41529A9F-B598-4F6F-BF77-A2C038883ABA}" dt="2024-10-11T20:05:10.881" v="2168" actId="478"/>
          <ac:cxnSpMkLst>
            <pc:docMk/>
            <pc:sldMk cId="799557571" sldId="863"/>
            <ac:cxnSpMk id="106" creationId="{2DCDE410-8A80-850B-EB76-AD452149B3C6}"/>
          </ac:cxnSpMkLst>
        </pc:cxnChg>
        <pc:cxnChg chg="del mod">
          <ac:chgData name="Ahmed Salah ELDin" userId="68850134-226f-4097-a9a8-787fd6814b0e" providerId="ADAL" clId="{41529A9F-B598-4F6F-BF77-A2C038883ABA}" dt="2024-10-11T20:05:10.881" v="2168" actId="478"/>
          <ac:cxnSpMkLst>
            <pc:docMk/>
            <pc:sldMk cId="799557571" sldId="863"/>
            <ac:cxnSpMk id="111" creationId="{0236CB8E-6D2A-4FA9-4DCA-73F45E566A71}"/>
          </ac:cxnSpMkLst>
        </pc:cxnChg>
        <pc:cxnChg chg="del mod">
          <ac:chgData name="Ahmed Salah ELDin" userId="68850134-226f-4097-a9a8-787fd6814b0e" providerId="ADAL" clId="{41529A9F-B598-4F6F-BF77-A2C038883ABA}" dt="2024-10-11T20:05:10.881" v="2168" actId="478"/>
          <ac:cxnSpMkLst>
            <pc:docMk/>
            <pc:sldMk cId="799557571" sldId="863"/>
            <ac:cxnSpMk id="115" creationId="{982245AC-B017-424F-7579-3C95BB35F214}"/>
          </ac:cxnSpMkLst>
        </pc:cxnChg>
        <pc:cxnChg chg="del mod">
          <ac:chgData name="Ahmed Salah ELDin" userId="68850134-226f-4097-a9a8-787fd6814b0e" providerId="ADAL" clId="{41529A9F-B598-4F6F-BF77-A2C038883ABA}" dt="2024-10-11T20:05:10.881" v="2168" actId="478"/>
          <ac:cxnSpMkLst>
            <pc:docMk/>
            <pc:sldMk cId="799557571" sldId="863"/>
            <ac:cxnSpMk id="118" creationId="{84969AFA-7C8A-C86C-7B49-703E44A3E55E}"/>
          </ac:cxnSpMkLst>
        </pc:cxnChg>
        <pc:cxnChg chg="del mod">
          <ac:chgData name="Ahmed Salah ELDin" userId="68850134-226f-4097-a9a8-787fd6814b0e" providerId="ADAL" clId="{41529A9F-B598-4F6F-BF77-A2C038883ABA}" dt="2024-10-11T20:05:10.881" v="2168" actId="478"/>
          <ac:cxnSpMkLst>
            <pc:docMk/>
            <pc:sldMk cId="799557571" sldId="863"/>
            <ac:cxnSpMk id="121" creationId="{03A71C43-7A98-26F7-2025-31DC2469C27F}"/>
          </ac:cxnSpMkLst>
        </pc:cxnChg>
        <pc:cxnChg chg="mod">
          <ac:chgData name="Ahmed Salah ELDin" userId="68850134-226f-4097-a9a8-787fd6814b0e" providerId="ADAL" clId="{41529A9F-B598-4F6F-BF77-A2C038883ABA}" dt="2024-10-11T20:05:10.881" v="2168" actId="478"/>
          <ac:cxnSpMkLst>
            <pc:docMk/>
            <pc:sldMk cId="799557571" sldId="863"/>
            <ac:cxnSpMk id="125" creationId="{115746F2-68A0-5070-BC8A-F37951DA7545}"/>
          </ac:cxnSpMkLst>
        </pc:cxnChg>
        <pc:cxnChg chg="add mod">
          <ac:chgData name="Ahmed Salah ELDin" userId="68850134-226f-4097-a9a8-787fd6814b0e" providerId="ADAL" clId="{41529A9F-B598-4F6F-BF77-A2C038883ABA}" dt="2024-10-11T21:32:24.777" v="2729" actId="14100"/>
          <ac:cxnSpMkLst>
            <pc:docMk/>
            <pc:sldMk cId="799557571" sldId="863"/>
            <ac:cxnSpMk id="142" creationId="{BD17A446-F895-B087-F026-AE553416C0B5}"/>
          </ac:cxnSpMkLst>
        </pc:cxnChg>
        <pc:cxnChg chg="add mod">
          <ac:chgData name="Ahmed Salah ELDin" userId="68850134-226f-4097-a9a8-787fd6814b0e" providerId="ADAL" clId="{41529A9F-B598-4F6F-BF77-A2C038883ABA}" dt="2024-10-11T21:32:24.777" v="2729" actId="14100"/>
          <ac:cxnSpMkLst>
            <pc:docMk/>
            <pc:sldMk cId="799557571" sldId="863"/>
            <ac:cxnSpMk id="145" creationId="{72375AAE-4F06-C141-0290-5D06B78F4F31}"/>
          </ac:cxnSpMkLst>
        </pc:cxnChg>
        <pc:cxnChg chg="add mod">
          <ac:chgData name="Ahmed Salah ELDin" userId="68850134-226f-4097-a9a8-787fd6814b0e" providerId="ADAL" clId="{41529A9F-B598-4F6F-BF77-A2C038883ABA}" dt="2024-10-11T21:32:53.875" v="2730" actId="14100"/>
          <ac:cxnSpMkLst>
            <pc:docMk/>
            <pc:sldMk cId="799557571" sldId="863"/>
            <ac:cxnSpMk id="155" creationId="{764B23BE-48A7-9F0E-BAE6-7ECD013B8634}"/>
          </ac:cxnSpMkLst>
        </pc:cxnChg>
        <pc:cxnChg chg="add mod">
          <ac:chgData name="Ahmed Salah ELDin" userId="68850134-226f-4097-a9a8-787fd6814b0e" providerId="ADAL" clId="{41529A9F-B598-4F6F-BF77-A2C038883ABA}" dt="2024-10-11T21:31:41.783" v="2723" actId="14100"/>
          <ac:cxnSpMkLst>
            <pc:docMk/>
            <pc:sldMk cId="799557571" sldId="863"/>
            <ac:cxnSpMk id="179" creationId="{A068AD49-2CA1-6003-A645-37A5873ACFDA}"/>
          </ac:cxnSpMkLst>
        </pc:cxnChg>
        <pc:cxnChg chg="add del mod">
          <ac:chgData name="Ahmed Salah ELDin" userId="68850134-226f-4097-a9a8-787fd6814b0e" providerId="ADAL" clId="{41529A9F-B598-4F6F-BF77-A2C038883ABA}" dt="2024-10-11T21:29:32.924" v="2706" actId="478"/>
          <ac:cxnSpMkLst>
            <pc:docMk/>
            <pc:sldMk cId="799557571" sldId="863"/>
            <ac:cxnSpMk id="180" creationId="{1A788821-2FA8-A62F-712C-680B15A8B7DF}"/>
          </ac:cxnSpMkLst>
        </pc:cxnChg>
      </pc:sldChg>
      <pc:sldChg chg="addSp delSp modSp add mod delAnim modAnim">
        <pc:chgData name="Ahmed Salah ELDin" userId="68850134-226f-4097-a9a8-787fd6814b0e" providerId="ADAL" clId="{41529A9F-B598-4F6F-BF77-A2C038883ABA}" dt="2024-10-11T21:57:41.935" v="2895"/>
        <pc:sldMkLst>
          <pc:docMk/>
          <pc:sldMk cId="29629457" sldId="864"/>
        </pc:sldMkLst>
        <pc:spChg chg="mod">
          <ac:chgData name="Ahmed Salah ELDin" userId="68850134-226f-4097-a9a8-787fd6814b0e" providerId="ADAL" clId="{41529A9F-B598-4F6F-BF77-A2C038883ABA}" dt="2024-10-11T21:36:30.764" v="2736" actId="20577"/>
          <ac:spMkLst>
            <pc:docMk/>
            <pc:sldMk cId="29629457" sldId="864"/>
            <ac:spMk id="2" creationId="{E45FE696-40A0-E814-D48C-7BCC42259B63}"/>
          </ac:spMkLst>
        </pc:spChg>
        <pc:spChg chg="mod">
          <ac:chgData name="Ahmed Salah ELDin" userId="68850134-226f-4097-a9a8-787fd6814b0e" providerId="ADAL" clId="{41529A9F-B598-4F6F-BF77-A2C038883ABA}" dt="2024-10-11T21:38:38.021" v="2756" actId="403"/>
          <ac:spMkLst>
            <pc:docMk/>
            <pc:sldMk cId="29629457" sldId="864"/>
            <ac:spMk id="3" creationId="{3CC5B943-A737-2E09-8DF5-AD94F37CD1B3}"/>
          </ac:spMkLst>
        </pc:spChg>
        <pc:spChg chg="add del">
          <ac:chgData name="Ahmed Salah ELDin" userId="68850134-226f-4097-a9a8-787fd6814b0e" providerId="ADAL" clId="{41529A9F-B598-4F6F-BF77-A2C038883ABA}" dt="2024-10-11T21:45:01.366" v="2788" actId="22"/>
          <ac:spMkLst>
            <pc:docMk/>
            <pc:sldMk cId="29629457" sldId="864"/>
            <ac:spMk id="7" creationId="{4C113DD4-7790-08D0-8915-76787A9467BA}"/>
          </ac:spMkLst>
        </pc:spChg>
        <pc:spChg chg="add mod">
          <ac:chgData name="Ahmed Salah ELDin" userId="68850134-226f-4097-a9a8-787fd6814b0e" providerId="ADAL" clId="{41529A9F-B598-4F6F-BF77-A2C038883ABA}" dt="2024-10-11T21:46:38.790" v="2816" actId="554"/>
          <ac:spMkLst>
            <pc:docMk/>
            <pc:sldMk cId="29629457" sldId="864"/>
            <ac:spMk id="8" creationId="{DCB30DB5-49C5-773C-F1C7-2E55AC7BD8B5}"/>
          </ac:spMkLst>
        </pc:spChg>
        <pc:spChg chg="add mod">
          <ac:chgData name="Ahmed Salah ELDin" userId="68850134-226f-4097-a9a8-787fd6814b0e" providerId="ADAL" clId="{41529A9F-B598-4F6F-BF77-A2C038883ABA}" dt="2024-10-11T21:46:38.790" v="2816" actId="554"/>
          <ac:spMkLst>
            <pc:docMk/>
            <pc:sldMk cId="29629457" sldId="864"/>
            <ac:spMk id="9" creationId="{71AD568E-3BF0-9A19-BCB4-78705A656128}"/>
          </ac:spMkLst>
        </pc:spChg>
        <pc:spChg chg="add mod">
          <ac:chgData name="Ahmed Salah ELDin" userId="68850134-226f-4097-a9a8-787fd6814b0e" providerId="ADAL" clId="{41529A9F-B598-4F6F-BF77-A2C038883ABA}" dt="2024-10-11T21:46:38.790" v="2816" actId="554"/>
          <ac:spMkLst>
            <pc:docMk/>
            <pc:sldMk cId="29629457" sldId="864"/>
            <ac:spMk id="11" creationId="{5F4312AC-2022-76CC-D8F2-B04982E8AF05}"/>
          </ac:spMkLst>
        </pc:spChg>
        <pc:spChg chg="add mod">
          <ac:chgData name="Ahmed Salah ELDin" userId="68850134-226f-4097-a9a8-787fd6814b0e" providerId="ADAL" clId="{41529A9F-B598-4F6F-BF77-A2C038883ABA}" dt="2024-10-11T21:46:38.790" v="2816" actId="554"/>
          <ac:spMkLst>
            <pc:docMk/>
            <pc:sldMk cId="29629457" sldId="864"/>
            <ac:spMk id="12" creationId="{99AB5F58-0496-55B5-2F48-70FF0303EBFB}"/>
          </ac:spMkLst>
        </pc:spChg>
        <pc:spChg chg="add mod">
          <ac:chgData name="Ahmed Salah ELDin" userId="68850134-226f-4097-a9a8-787fd6814b0e" providerId="ADAL" clId="{41529A9F-B598-4F6F-BF77-A2C038883ABA}" dt="2024-10-11T21:46:38.790" v="2816" actId="554"/>
          <ac:spMkLst>
            <pc:docMk/>
            <pc:sldMk cId="29629457" sldId="864"/>
            <ac:spMk id="13" creationId="{B2FC9EF2-DBFE-E0A0-6B09-DEC4EA531EAB}"/>
          </ac:spMkLst>
        </pc:spChg>
        <pc:spChg chg="add mod">
          <ac:chgData name="Ahmed Salah ELDin" userId="68850134-226f-4097-a9a8-787fd6814b0e" providerId="ADAL" clId="{41529A9F-B598-4F6F-BF77-A2C038883ABA}" dt="2024-10-11T21:51:19.291" v="2859" actId="14100"/>
          <ac:spMkLst>
            <pc:docMk/>
            <pc:sldMk cId="29629457" sldId="864"/>
            <ac:spMk id="15" creationId="{E4955F52-9ADC-2BC9-A27A-21FF34BACF93}"/>
          </ac:spMkLst>
        </pc:spChg>
        <pc:spChg chg="add mod">
          <ac:chgData name="Ahmed Salah ELDin" userId="68850134-226f-4097-a9a8-787fd6814b0e" providerId="ADAL" clId="{41529A9F-B598-4F6F-BF77-A2C038883ABA}" dt="2024-10-11T21:53:30.896" v="2862" actId="1076"/>
          <ac:spMkLst>
            <pc:docMk/>
            <pc:sldMk cId="29629457" sldId="864"/>
            <ac:spMk id="16" creationId="{F6E05AA8-9207-875E-8C23-564491B73F53}"/>
          </ac:spMkLst>
        </pc:spChg>
        <pc:spChg chg="mod">
          <ac:chgData name="Ahmed Salah ELDin" userId="68850134-226f-4097-a9a8-787fd6814b0e" providerId="ADAL" clId="{41529A9F-B598-4F6F-BF77-A2C038883ABA}" dt="2024-10-11T21:47:34.098" v="2819" actId="1076"/>
          <ac:spMkLst>
            <pc:docMk/>
            <pc:sldMk cId="29629457" sldId="864"/>
            <ac:spMk id="24" creationId="{C4354950-20AA-7DDF-C86D-99927A3BA1CA}"/>
          </ac:spMkLst>
        </pc:spChg>
        <pc:spChg chg="add mod">
          <ac:chgData name="Ahmed Salah ELDin" userId="68850134-226f-4097-a9a8-787fd6814b0e" providerId="ADAL" clId="{41529A9F-B598-4F6F-BF77-A2C038883ABA}" dt="2024-10-11T21:54:59.305" v="2876" actId="1076"/>
          <ac:spMkLst>
            <pc:docMk/>
            <pc:sldMk cId="29629457" sldId="864"/>
            <ac:spMk id="29" creationId="{9B3AEFC1-1E7D-69D5-1F47-F66713BE7DC1}"/>
          </ac:spMkLst>
        </pc:spChg>
        <pc:spChg chg="mod">
          <ac:chgData name="Ahmed Salah ELDin" userId="68850134-226f-4097-a9a8-787fd6814b0e" providerId="ADAL" clId="{41529A9F-B598-4F6F-BF77-A2C038883ABA}" dt="2024-10-11T21:44:34.643" v="2785" actId="1076"/>
          <ac:spMkLst>
            <pc:docMk/>
            <pc:sldMk cId="29629457" sldId="864"/>
            <ac:spMk id="89" creationId="{B0DE8BC6-4355-E6BF-68E0-7FA8BC2FE364}"/>
          </ac:spMkLst>
        </pc:spChg>
        <pc:spChg chg="del mod">
          <ac:chgData name="Ahmed Salah ELDin" userId="68850134-226f-4097-a9a8-787fd6814b0e" providerId="ADAL" clId="{41529A9F-B598-4F6F-BF77-A2C038883ABA}" dt="2024-10-11T21:44:38.287" v="2786" actId="478"/>
          <ac:spMkLst>
            <pc:docMk/>
            <pc:sldMk cId="29629457" sldId="864"/>
            <ac:spMk id="149" creationId="{F2860972-2543-325E-3F1F-1D05B5D17237}"/>
          </ac:spMkLst>
        </pc:spChg>
        <pc:grpChg chg="del">
          <ac:chgData name="Ahmed Salah ELDin" userId="68850134-226f-4097-a9a8-787fd6814b0e" providerId="ADAL" clId="{41529A9F-B598-4F6F-BF77-A2C038883ABA}" dt="2024-10-11T21:36:45.601" v="2738" actId="478"/>
          <ac:grpSpMkLst>
            <pc:docMk/>
            <pc:sldMk cId="29629457" sldId="864"/>
            <ac:grpSpMk id="141" creationId="{42A99A09-E1D9-E669-3914-7F88589FBB8C}"/>
          </ac:grpSpMkLst>
        </pc:grpChg>
        <pc:grpChg chg="del">
          <ac:chgData name="Ahmed Salah ELDin" userId="68850134-226f-4097-a9a8-787fd6814b0e" providerId="ADAL" clId="{41529A9F-B598-4F6F-BF77-A2C038883ABA}" dt="2024-10-11T21:36:42.119" v="2737" actId="478"/>
          <ac:grpSpMkLst>
            <pc:docMk/>
            <pc:sldMk cId="29629457" sldId="864"/>
            <ac:grpSpMk id="154" creationId="{CE531D71-0AEE-B73E-E2D3-D404684F95DA}"/>
          </ac:grpSpMkLst>
        </pc:grpChg>
        <pc:cxnChg chg="add mod">
          <ac:chgData name="Ahmed Salah ELDin" userId="68850134-226f-4097-a9a8-787fd6814b0e" providerId="ADAL" clId="{41529A9F-B598-4F6F-BF77-A2C038883ABA}" dt="2024-10-11T21:51:23.683" v="2860" actId="14100"/>
          <ac:cxnSpMkLst>
            <pc:docMk/>
            <pc:sldMk cId="29629457" sldId="864"/>
            <ac:cxnSpMk id="17" creationId="{98C44CFC-AF11-0298-1875-B9058D1BA365}"/>
          </ac:cxnSpMkLst>
        </pc:cxnChg>
        <pc:cxnChg chg="add mod">
          <ac:chgData name="Ahmed Salah ELDin" userId="68850134-226f-4097-a9a8-787fd6814b0e" providerId="ADAL" clId="{41529A9F-B598-4F6F-BF77-A2C038883ABA}" dt="2024-10-11T21:51:19.291" v="2859" actId="14100"/>
          <ac:cxnSpMkLst>
            <pc:docMk/>
            <pc:sldMk cId="29629457" sldId="864"/>
            <ac:cxnSpMk id="21" creationId="{84797D4D-A262-9A53-DDC3-21B5F86C22BF}"/>
          </ac:cxnSpMkLst>
        </pc:cxnChg>
        <pc:cxnChg chg="add mod">
          <ac:chgData name="Ahmed Salah ELDin" userId="68850134-226f-4097-a9a8-787fd6814b0e" providerId="ADAL" clId="{41529A9F-B598-4F6F-BF77-A2C038883ABA}" dt="2024-10-11T21:56:22.868" v="2888" actId="14100"/>
          <ac:cxnSpMkLst>
            <pc:docMk/>
            <pc:sldMk cId="29629457" sldId="864"/>
            <ac:cxnSpMk id="30" creationId="{C6E8854C-8863-6AB8-1093-CCE91119D8FF}"/>
          </ac:cxnSpMkLst>
        </pc:cxnChg>
        <pc:cxnChg chg="add mod">
          <ac:chgData name="Ahmed Salah ELDin" userId="68850134-226f-4097-a9a8-787fd6814b0e" providerId="ADAL" clId="{41529A9F-B598-4F6F-BF77-A2C038883ABA}" dt="2024-10-11T21:56:27.876" v="2889" actId="14100"/>
          <ac:cxnSpMkLst>
            <pc:docMk/>
            <pc:sldMk cId="29629457" sldId="864"/>
            <ac:cxnSpMk id="33" creationId="{BB9B5FEA-2A15-1DBA-B8A7-0D376DA8E13D}"/>
          </ac:cxnSpMkLst>
        </pc:cxnChg>
        <pc:cxnChg chg="mod">
          <ac:chgData name="Ahmed Salah ELDin" userId="68850134-226f-4097-a9a8-787fd6814b0e" providerId="ADAL" clId="{41529A9F-B598-4F6F-BF77-A2C038883ABA}" dt="2024-10-11T21:36:45.601" v="2738" actId="478"/>
          <ac:cxnSpMkLst>
            <pc:docMk/>
            <pc:sldMk cId="29629457" sldId="864"/>
            <ac:cxnSpMk id="65" creationId="{77FE97AE-6AA0-9A36-A19F-33D0E3D20B7A}"/>
          </ac:cxnSpMkLst>
        </pc:cxnChg>
        <pc:cxnChg chg="mod">
          <ac:chgData name="Ahmed Salah ELDin" userId="68850134-226f-4097-a9a8-787fd6814b0e" providerId="ADAL" clId="{41529A9F-B598-4F6F-BF77-A2C038883ABA}" dt="2024-10-11T21:36:45.601" v="2738" actId="478"/>
          <ac:cxnSpMkLst>
            <pc:docMk/>
            <pc:sldMk cId="29629457" sldId="864"/>
            <ac:cxnSpMk id="66" creationId="{DF85681E-3B24-8D38-773D-3000DFC208D4}"/>
          </ac:cxnSpMkLst>
        </pc:cxnChg>
        <pc:cxnChg chg="mod">
          <ac:chgData name="Ahmed Salah ELDin" userId="68850134-226f-4097-a9a8-787fd6814b0e" providerId="ADAL" clId="{41529A9F-B598-4F6F-BF77-A2C038883ABA}" dt="2024-10-11T21:36:42.119" v="2737" actId="478"/>
          <ac:cxnSpMkLst>
            <pc:docMk/>
            <pc:sldMk cId="29629457" sldId="864"/>
            <ac:cxnSpMk id="88" creationId="{188E87F9-2209-C9C5-790B-566118865272}"/>
          </ac:cxnSpMkLst>
        </pc:cxnChg>
        <pc:cxnChg chg="del mod">
          <ac:chgData name="Ahmed Salah ELDin" userId="68850134-226f-4097-a9a8-787fd6814b0e" providerId="ADAL" clId="{41529A9F-B598-4F6F-BF77-A2C038883ABA}" dt="2024-10-11T21:37:05.252" v="2740" actId="478"/>
          <ac:cxnSpMkLst>
            <pc:docMk/>
            <pc:sldMk cId="29629457" sldId="864"/>
            <ac:cxnSpMk id="142" creationId="{BD17A446-F895-B087-F026-AE553416C0B5}"/>
          </ac:cxnSpMkLst>
        </pc:cxnChg>
        <pc:cxnChg chg="del mod">
          <ac:chgData name="Ahmed Salah ELDin" userId="68850134-226f-4097-a9a8-787fd6814b0e" providerId="ADAL" clId="{41529A9F-B598-4F6F-BF77-A2C038883ABA}" dt="2024-10-11T21:37:07.554" v="2741" actId="478"/>
          <ac:cxnSpMkLst>
            <pc:docMk/>
            <pc:sldMk cId="29629457" sldId="864"/>
            <ac:cxnSpMk id="145" creationId="{72375AAE-4F06-C141-0290-5D06B78F4F31}"/>
          </ac:cxnSpMkLst>
        </pc:cxnChg>
        <pc:cxnChg chg="del mod">
          <ac:chgData name="Ahmed Salah ELDin" userId="68850134-226f-4097-a9a8-787fd6814b0e" providerId="ADAL" clId="{41529A9F-B598-4F6F-BF77-A2C038883ABA}" dt="2024-10-11T21:36:59.254" v="2739" actId="478"/>
          <ac:cxnSpMkLst>
            <pc:docMk/>
            <pc:sldMk cId="29629457" sldId="864"/>
            <ac:cxnSpMk id="155" creationId="{764B23BE-48A7-9F0E-BAE6-7ECD013B8634}"/>
          </ac:cxnSpMkLst>
        </pc:cxnChg>
      </pc:sldChg>
      <pc:sldChg chg="addSp modSp add mod modAnim">
        <pc:chgData name="Ahmed Salah ELDin" userId="68850134-226f-4097-a9a8-787fd6814b0e" providerId="ADAL" clId="{41529A9F-B598-4F6F-BF77-A2C038883ABA}" dt="2024-10-12T11:21:57.151" v="4918" actId="20577"/>
        <pc:sldMkLst>
          <pc:docMk/>
          <pc:sldMk cId="3870189398" sldId="865"/>
        </pc:sldMkLst>
        <pc:spChg chg="mod">
          <ac:chgData name="Ahmed Salah ELDin" userId="68850134-226f-4097-a9a8-787fd6814b0e" providerId="ADAL" clId="{41529A9F-B598-4F6F-BF77-A2C038883ABA}" dt="2024-10-12T11:21:57.151" v="4918" actId="20577"/>
          <ac:spMkLst>
            <pc:docMk/>
            <pc:sldMk cId="3870189398" sldId="865"/>
            <ac:spMk id="2" creationId="{E45FE696-40A0-E814-D48C-7BCC42259B63}"/>
          </ac:spMkLst>
        </pc:spChg>
        <pc:spChg chg="mod">
          <ac:chgData name="Ahmed Salah ELDin" userId="68850134-226f-4097-a9a8-787fd6814b0e" providerId="ADAL" clId="{41529A9F-B598-4F6F-BF77-A2C038883ABA}" dt="2024-10-11T22:36:53.996" v="3477" actId="113"/>
          <ac:spMkLst>
            <pc:docMk/>
            <pc:sldMk cId="3870189398" sldId="865"/>
            <ac:spMk id="3" creationId="{3CC5B943-A737-2E09-8DF5-AD94F37CD1B3}"/>
          </ac:spMkLst>
        </pc:spChg>
        <pc:spChg chg="add mod">
          <ac:chgData name="Ahmed Salah ELDin" userId="68850134-226f-4097-a9a8-787fd6814b0e" providerId="ADAL" clId="{41529A9F-B598-4F6F-BF77-A2C038883ABA}" dt="2024-10-11T22:16:05.794" v="3272" actId="1076"/>
          <ac:spMkLst>
            <pc:docMk/>
            <pc:sldMk cId="3870189398" sldId="865"/>
            <ac:spMk id="5" creationId="{1775AE2D-F71D-52F5-62FB-8E80DDA3ABD1}"/>
          </ac:spMkLst>
        </pc:spChg>
        <pc:spChg chg="mod">
          <ac:chgData name="Ahmed Salah ELDin" userId="68850134-226f-4097-a9a8-787fd6814b0e" providerId="ADAL" clId="{41529A9F-B598-4F6F-BF77-A2C038883ABA}" dt="2024-10-11T22:15:58.444" v="3271"/>
          <ac:spMkLst>
            <pc:docMk/>
            <pc:sldMk cId="3870189398" sldId="865"/>
            <ac:spMk id="7" creationId="{BB42E6D9-FCE2-1C6B-F9A7-5B90FF246D94}"/>
          </ac:spMkLst>
        </pc:spChg>
        <pc:spChg chg="mod">
          <ac:chgData name="Ahmed Salah ELDin" userId="68850134-226f-4097-a9a8-787fd6814b0e" providerId="ADAL" clId="{41529A9F-B598-4F6F-BF77-A2C038883ABA}" dt="2024-10-11T22:15:58.444" v="3271"/>
          <ac:spMkLst>
            <pc:docMk/>
            <pc:sldMk cId="3870189398" sldId="865"/>
            <ac:spMk id="8" creationId="{CA45142F-CD3F-63F9-45DE-65EAE192E8FF}"/>
          </ac:spMkLst>
        </pc:spChg>
        <pc:spChg chg="mod">
          <ac:chgData name="Ahmed Salah ELDin" userId="68850134-226f-4097-a9a8-787fd6814b0e" providerId="ADAL" clId="{41529A9F-B598-4F6F-BF77-A2C038883ABA}" dt="2024-10-11T22:15:58.444" v="3271"/>
          <ac:spMkLst>
            <pc:docMk/>
            <pc:sldMk cId="3870189398" sldId="865"/>
            <ac:spMk id="10" creationId="{56105A34-0FE3-7236-E398-86C2327308AC}"/>
          </ac:spMkLst>
        </pc:spChg>
        <pc:spChg chg="mod">
          <ac:chgData name="Ahmed Salah ELDin" userId="68850134-226f-4097-a9a8-787fd6814b0e" providerId="ADAL" clId="{41529A9F-B598-4F6F-BF77-A2C038883ABA}" dt="2024-10-11T22:15:58.444" v="3271"/>
          <ac:spMkLst>
            <pc:docMk/>
            <pc:sldMk cId="3870189398" sldId="865"/>
            <ac:spMk id="11" creationId="{59318E50-8A12-CD2D-5206-35F70F6AE970}"/>
          </ac:spMkLst>
        </pc:spChg>
        <pc:spChg chg="add mod">
          <ac:chgData name="Ahmed Salah ELDin" userId="68850134-226f-4097-a9a8-787fd6814b0e" providerId="ADAL" clId="{41529A9F-B598-4F6F-BF77-A2C038883ABA}" dt="2024-10-11T22:16:05.794" v="3272" actId="1076"/>
          <ac:spMkLst>
            <pc:docMk/>
            <pc:sldMk cId="3870189398" sldId="865"/>
            <ac:spMk id="12" creationId="{011C9D7F-7143-D940-EB18-2F61C6D48D6F}"/>
          </ac:spMkLst>
        </pc:spChg>
        <pc:spChg chg="add mod">
          <ac:chgData name="Ahmed Salah ELDin" userId="68850134-226f-4097-a9a8-787fd6814b0e" providerId="ADAL" clId="{41529A9F-B598-4F6F-BF77-A2C038883ABA}" dt="2024-10-11T22:16:05.794" v="3272" actId="1076"/>
          <ac:spMkLst>
            <pc:docMk/>
            <pc:sldMk cId="3870189398" sldId="865"/>
            <ac:spMk id="13" creationId="{C6A7EB25-59E3-7C69-B892-F60654B07220}"/>
          </ac:spMkLst>
        </pc:spChg>
        <pc:spChg chg="add mod">
          <ac:chgData name="Ahmed Salah ELDin" userId="68850134-226f-4097-a9a8-787fd6814b0e" providerId="ADAL" clId="{41529A9F-B598-4F6F-BF77-A2C038883ABA}" dt="2024-10-11T22:16:33.036" v="3277" actId="1076"/>
          <ac:spMkLst>
            <pc:docMk/>
            <pc:sldMk cId="3870189398" sldId="865"/>
            <ac:spMk id="14" creationId="{6DBBFB6A-35D6-ABF4-D36B-FB79328884CD}"/>
          </ac:spMkLst>
        </pc:spChg>
        <pc:grpChg chg="add mod">
          <ac:chgData name="Ahmed Salah ELDin" userId="68850134-226f-4097-a9a8-787fd6814b0e" providerId="ADAL" clId="{41529A9F-B598-4F6F-BF77-A2C038883ABA}" dt="2024-10-11T22:16:05.794" v="3272" actId="1076"/>
          <ac:grpSpMkLst>
            <pc:docMk/>
            <pc:sldMk cId="3870189398" sldId="865"/>
            <ac:grpSpMk id="6" creationId="{8357403B-00FD-B06B-15B0-0A2793FAF08B}"/>
          </ac:grpSpMkLst>
        </pc:grpChg>
        <pc:grpChg chg="add mod">
          <ac:chgData name="Ahmed Salah ELDin" userId="68850134-226f-4097-a9a8-787fd6814b0e" providerId="ADAL" clId="{41529A9F-B598-4F6F-BF77-A2C038883ABA}" dt="2024-10-11T22:16:05.794" v="3272" actId="1076"/>
          <ac:grpSpMkLst>
            <pc:docMk/>
            <pc:sldMk cId="3870189398" sldId="865"/>
            <ac:grpSpMk id="9" creationId="{3B888F98-6ABF-0C43-E752-D72D7921CB67}"/>
          </ac:grpSpMkLst>
        </pc:grpChg>
        <pc:cxnChg chg="add mod">
          <ac:chgData name="Ahmed Salah ELDin" userId="68850134-226f-4097-a9a8-787fd6814b0e" providerId="ADAL" clId="{41529A9F-B598-4F6F-BF77-A2C038883ABA}" dt="2024-10-11T22:16:46.085" v="3279" actId="13822"/>
          <ac:cxnSpMkLst>
            <pc:docMk/>
            <pc:sldMk cId="3870189398" sldId="865"/>
            <ac:cxnSpMk id="16" creationId="{4FE855E9-DF5D-984E-3C0C-0C866EE0BFFE}"/>
          </ac:cxnSpMkLst>
        </pc:cxnChg>
      </pc:sldChg>
      <pc:sldChg chg="modSp add mod">
        <pc:chgData name="Ahmed Salah ELDin" userId="68850134-226f-4097-a9a8-787fd6814b0e" providerId="ADAL" clId="{41529A9F-B598-4F6F-BF77-A2C038883ABA}" dt="2024-10-12T01:35:42.846" v="3659" actId="14100"/>
        <pc:sldMkLst>
          <pc:docMk/>
          <pc:sldMk cId="2530123396" sldId="866"/>
        </pc:sldMkLst>
        <pc:spChg chg="mod">
          <ac:chgData name="Ahmed Salah ELDin" userId="68850134-226f-4097-a9a8-787fd6814b0e" providerId="ADAL" clId="{41529A9F-B598-4F6F-BF77-A2C038883ABA}" dt="2024-10-12T01:35:42.846" v="3659" actId="14100"/>
          <ac:spMkLst>
            <pc:docMk/>
            <pc:sldMk cId="2530123396" sldId="866"/>
            <ac:spMk id="4" creationId="{FD3C8C65-1369-EE38-B323-45647228EE27}"/>
          </ac:spMkLst>
        </pc:spChg>
      </pc:sldChg>
      <pc:sldChg chg="add del">
        <pc:chgData name="Ahmed Salah ELDin" userId="68850134-226f-4097-a9a8-787fd6814b0e" providerId="ADAL" clId="{41529A9F-B598-4F6F-BF77-A2C038883ABA}" dt="2024-10-12T02:22:30.498" v="4199" actId="47"/>
        <pc:sldMkLst>
          <pc:docMk/>
          <pc:sldMk cId="3435553126" sldId="867"/>
        </pc:sldMkLst>
      </pc:sldChg>
      <pc:sldChg chg="modSp add mod modTransition modAnim modShow">
        <pc:chgData name="Ahmed Salah ELDin" userId="68850134-226f-4097-a9a8-787fd6814b0e" providerId="ADAL" clId="{41529A9F-B598-4F6F-BF77-A2C038883ABA}" dt="2024-10-12T02:06:58.176" v="3945" actId="20577"/>
        <pc:sldMkLst>
          <pc:docMk/>
          <pc:sldMk cId="3551538404" sldId="1280"/>
        </pc:sldMkLst>
        <pc:spChg chg="mod">
          <ac:chgData name="Ahmed Salah ELDin" userId="68850134-226f-4097-a9a8-787fd6814b0e" providerId="ADAL" clId="{41529A9F-B598-4F6F-BF77-A2C038883ABA}" dt="2024-10-12T01:43:24.920" v="3732" actId="20577"/>
          <ac:spMkLst>
            <pc:docMk/>
            <pc:sldMk cId="3551538404" sldId="1280"/>
            <ac:spMk id="20482" creationId="{00000000-0000-0000-0000-000000000000}"/>
          </ac:spMkLst>
        </pc:spChg>
        <pc:spChg chg="mod">
          <ac:chgData name="Ahmed Salah ELDin" userId="68850134-226f-4097-a9a8-787fd6814b0e" providerId="ADAL" clId="{41529A9F-B598-4F6F-BF77-A2C038883ABA}" dt="2024-10-12T02:06:58.176" v="3945" actId="20577"/>
          <ac:spMkLst>
            <pc:docMk/>
            <pc:sldMk cId="3551538404" sldId="1280"/>
            <ac:spMk id="454659" creationId="{00000000-0000-0000-0000-000000000000}"/>
          </ac:spMkLst>
        </pc:spChg>
      </pc:sldChg>
      <pc:sldChg chg="addSp modSp add mod modTransition modAnim modShow">
        <pc:chgData name="Ahmed Salah ELDin" userId="68850134-226f-4097-a9a8-787fd6814b0e" providerId="ADAL" clId="{41529A9F-B598-4F6F-BF77-A2C038883ABA}" dt="2024-10-12T02:09:35.957" v="4028"/>
        <pc:sldMkLst>
          <pc:docMk/>
          <pc:sldMk cId="2438787831" sldId="1281"/>
        </pc:sldMkLst>
        <pc:spChg chg="add mod">
          <ac:chgData name="Ahmed Salah ELDin" userId="68850134-226f-4097-a9a8-787fd6814b0e" providerId="ADAL" clId="{41529A9F-B598-4F6F-BF77-A2C038883ABA}" dt="2024-10-12T01:51:04.516" v="3828" actId="1076"/>
          <ac:spMkLst>
            <pc:docMk/>
            <pc:sldMk cId="2438787831" sldId="1281"/>
            <ac:spMk id="2" creationId="{1BA0046F-D3D7-8B21-401D-D9B57442828D}"/>
          </ac:spMkLst>
        </pc:spChg>
        <pc:spChg chg="mod">
          <ac:chgData name="Ahmed Salah ELDin" userId="68850134-226f-4097-a9a8-787fd6814b0e" providerId="ADAL" clId="{41529A9F-B598-4F6F-BF77-A2C038883ABA}" dt="2024-10-12T01:45:37.724" v="3741" actId="20577"/>
          <ac:spMkLst>
            <pc:docMk/>
            <pc:sldMk cId="2438787831" sldId="1281"/>
            <ac:spMk id="21506" creationId="{00000000-0000-0000-0000-000000000000}"/>
          </ac:spMkLst>
        </pc:spChg>
        <pc:spChg chg="mod">
          <ac:chgData name="Ahmed Salah ELDin" userId="68850134-226f-4097-a9a8-787fd6814b0e" providerId="ADAL" clId="{41529A9F-B598-4F6F-BF77-A2C038883ABA}" dt="2024-10-12T02:09:19.690" v="4027" actId="113"/>
          <ac:spMkLst>
            <pc:docMk/>
            <pc:sldMk cId="2438787831" sldId="1281"/>
            <ac:spMk id="455683" creationId="{00000000-0000-0000-0000-000000000000}"/>
          </ac:spMkLst>
        </pc:spChg>
        <pc:picChg chg="mod">
          <ac:chgData name="Ahmed Salah ELDin" userId="68850134-226f-4097-a9a8-787fd6814b0e" providerId="ADAL" clId="{41529A9F-B598-4F6F-BF77-A2C038883ABA}" dt="2024-10-12T01:50:20.651" v="3822" actId="1076"/>
          <ac:picMkLst>
            <pc:docMk/>
            <pc:sldMk cId="2438787831" sldId="1281"/>
            <ac:picMk id="21508" creationId="{00000000-0000-0000-0000-000000000000}"/>
          </ac:picMkLst>
        </pc:picChg>
      </pc:sldChg>
      <pc:sldChg chg="modSp add mod modTransition modAnim modShow">
        <pc:chgData name="Ahmed Salah ELDin" userId="68850134-226f-4097-a9a8-787fd6814b0e" providerId="ADAL" clId="{41529A9F-B598-4F6F-BF77-A2C038883ABA}" dt="2024-10-12T11:51:45.012" v="5840" actId="20577"/>
        <pc:sldMkLst>
          <pc:docMk/>
          <pc:sldMk cId="898981062" sldId="1283"/>
        </pc:sldMkLst>
        <pc:spChg chg="mod">
          <ac:chgData name="Ahmed Salah ELDin" userId="68850134-226f-4097-a9a8-787fd6814b0e" providerId="ADAL" clId="{41529A9F-B598-4F6F-BF77-A2C038883ABA}" dt="2024-10-12T11:50:32.027" v="5815" actId="20577"/>
          <ac:spMkLst>
            <pc:docMk/>
            <pc:sldMk cId="898981062" sldId="1283"/>
            <ac:spMk id="5" creationId="{5A475945-733A-97BF-E857-1D68AF836D65}"/>
          </ac:spMkLst>
        </pc:spChg>
        <pc:spChg chg="mod">
          <ac:chgData name="Ahmed Salah ELDin" userId="68850134-226f-4097-a9a8-787fd6814b0e" providerId="ADAL" clId="{41529A9F-B598-4F6F-BF77-A2C038883ABA}" dt="2024-10-12T01:53:10.594" v="3842" actId="1076"/>
          <ac:spMkLst>
            <pc:docMk/>
            <pc:sldMk cId="898981062" sldId="1283"/>
            <ac:spMk id="22530" creationId="{00000000-0000-0000-0000-000000000000}"/>
          </ac:spMkLst>
        </pc:spChg>
        <pc:spChg chg="mod">
          <ac:chgData name="Ahmed Salah ELDin" userId="68850134-226f-4097-a9a8-787fd6814b0e" providerId="ADAL" clId="{41529A9F-B598-4F6F-BF77-A2C038883ABA}" dt="2024-10-12T11:50:50.721" v="5829" actId="20577"/>
          <ac:spMkLst>
            <pc:docMk/>
            <pc:sldMk cId="898981062" sldId="1283"/>
            <ac:spMk id="22534" creationId="{00000000-0000-0000-0000-000000000000}"/>
          </ac:spMkLst>
        </pc:spChg>
        <pc:spChg chg="mod">
          <ac:chgData name="Ahmed Salah ELDin" userId="68850134-226f-4097-a9a8-787fd6814b0e" providerId="ADAL" clId="{41529A9F-B598-4F6F-BF77-A2C038883ABA}" dt="2024-10-12T11:51:12.565" v="5833" actId="113"/>
          <ac:spMkLst>
            <pc:docMk/>
            <pc:sldMk cId="898981062" sldId="1283"/>
            <ac:spMk id="456707" creationId="{00000000-0000-0000-0000-000000000000}"/>
          </ac:spMkLst>
        </pc:spChg>
        <pc:spChg chg="mod">
          <ac:chgData name="Ahmed Salah ELDin" userId="68850134-226f-4097-a9a8-787fd6814b0e" providerId="ADAL" clId="{41529A9F-B598-4F6F-BF77-A2C038883ABA}" dt="2024-10-12T11:51:45.012" v="5840" actId="20577"/>
          <ac:spMkLst>
            <pc:docMk/>
            <pc:sldMk cId="898981062" sldId="1283"/>
            <ac:spMk id="456709" creationId="{00000000-0000-0000-0000-000000000000}"/>
          </ac:spMkLst>
        </pc:spChg>
      </pc:sldChg>
      <pc:sldChg chg="addSp delSp modSp add mod modTransition delAnim modAnim modShow">
        <pc:chgData name="Ahmed Salah ELDin" userId="68850134-226f-4097-a9a8-787fd6814b0e" providerId="ADAL" clId="{41529A9F-B598-4F6F-BF77-A2C038883ABA}" dt="2024-10-12T02:22:23.867" v="4198" actId="14100"/>
        <pc:sldMkLst>
          <pc:docMk/>
          <pc:sldMk cId="3263609219" sldId="1287"/>
        </pc:sldMkLst>
        <pc:spChg chg="del mod">
          <ac:chgData name="Ahmed Salah ELDin" userId="68850134-226f-4097-a9a8-787fd6814b0e" providerId="ADAL" clId="{41529A9F-B598-4F6F-BF77-A2C038883ABA}" dt="2024-10-12T02:21:02.566" v="4185" actId="478"/>
          <ac:spMkLst>
            <pc:docMk/>
            <pc:sldMk cId="3263609219" sldId="1287"/>
            <ac:spMk id="2" creationId="{81239479-D8B5-5994-6A1A-378A99759783}"/>
          </ac:spMkLst>
        </pc:spChg>
        <pc:spChg chg="add del mod">
          <ac:chgData name="Ahmed Salah ELDin" userId="68850134-226f-4097-a9a8-787fd6814b0e" providerId="ADAL" clId="{41529A9F-B598-4F6F-BF77-A2C038883ABA}" dt="2024-10-12T02:17:11.706" v="4150" actId="478"/>
          <ac:spMkLst>
            <pc:docMk/>
            <pc:sldMk cId="3263609219" sldId="1287"/>
            <ac:spMk id="4" creationId="{4F80C411-1D56-F6EA-B41B-D36C9CADB250}"/>
          </ac:spMkLst>
        </pc:spChg>
        <pc:spChg chg="add mod">
          <ac:chgData name="Ahmed Salah ELDin" userId="68850134-226f-4097-a9a8-787fd6814b0e" providerId="ADAL" clId="{41529A9F-B598-4F6F-BF77-A2C038883ABA}" dt="2024-10-12T02:17:12.715" v="4151"/>
          <ac:spMkLst>
            <pc:docMk/>
            <pc:sldMk cId="3263609219" sldId="1287"/>
            <ac:spMk id="5" creationId="{52A07542-2746-7795-13A7-24690A027567}"/>
          </ac:spMkLst>
        </pc:spChg>
        <pc:spChg chg="add mod">
          <ac:chgData name="Ahmed Salah ELDin" userId="68850134-226f-4097-a9a8-787fd6814b0e" providerId="ADAL" clId="{41529A9F-B598-4F6F-BF77-A2C038883ABA}" dt="2024-10-12T02:22:10.025" v="4197" actId="20577"/>
          <ac:spMkLst>
            <pc:docMk/>
            <pc:sldMk cId="3263609219" sldId="1287"/>
            <ac:spMk id="7" creationId="{5460200A-1C96-FF45-370A-6D4DC046635B}"/>
          </ac:spMkLst>
        </pc:spChg>
        <pc:spChg chg="del">
          <ac:chgData name="Ahmed Salah ELDin" userId="68850134-226f-4097-a9a8-787fd6814b0e" providerId="ADAL" clId="{41529A9F-B598-4F6F-BF77-A2C038883ABA}" dt="2024-10-12T02:16:59.949" v="4149" actId="478"/>
          <ac:spMkLst>
            <pc:docMk/>
            <pc:sldMk cId="3263609219" sldId="1287"/>
            <ac:spMk id="21506" creationId="{00000000-0000-0000-0000-000000000000}"/>
          </ac:spMkLst>
        </pc:spChg>
        <pc:spChg chg="mod">
          <ac:chgData name="Ahmed Salah ELDin" userId="68850134-226f-4097-a9a8-787fd6814b0e" providerId="ADAL" clId="{41529A9F-B598-4F6F-BF77-A2C038883ABA}" dt="2024-10-12T02:20:54.162" v="4183" actId="403"/>
          <ac:spMkLst>
            <pc:docMk/>
            <pc:sldMk cId="3263609219" sldId="1287"/>
            <ac:spMk id="455683" creationId="{00000000-0000-0000-0000-000000000000}"/>
          </ac:spMkLst>
        </pc:spChg>
        <pc:picChg chg="mod">
          <ac:chgData name="Ahmed Salah ELDin" userId="68850134-226f-4097-a9a8-787fd6814b0e" providerId="ADAL" clId="{41529A9F-B598-4F6F-BF77-A2C038883ABA}" dt="2024-10-12T02:22:23.867" v="4198" actId="14100"/>
          <ac:picMkLst>
            <pc:docMk/>
            <pc:sldMk cId="3263609219" sldId="1287"/>
            <ac:picMk id="6" creationId="{7495C9CC-994D-93D7-F83F-8A7519476BB3}"/>
          </ac:picMkLst>
        </pc:picChg>
      </pc:sldChg>
      <pc:sldChg chg="addSp delSp modSp add mod delAnim modAnim">
        <pc:chgData name="Ahmed Salah ELDin" userId="68850134-226f-4097-a9a8-787fd6814b0e" providerId="ADAL" clId="{41529A9F-B598-4F6F-BF77-A2C038883ABA}" dt="2024-10-12T02:27:37.994" v="4221"/>
        <pc:sldMkLst>
          <pc:docMk/>
          <pc:sldMk cId="3219258967" sldId="1288"/>
        </pc:sldMkLst>
        <pc:spChg chg="del">
          <ac:chgData name="Ahmed Salah ELDin" userId="68850134-226f-4097-a9a8-787fd6814b0e" providerId="ADAL" clId="{41529A9F-B598-4F6F-BF77-A2C038883ABA}" dt="2024-10-12T02:22:57.742" v="4203" actId="478"/>
          <ac:spMkLst>
            <pc:docMk/>
            <pc:sldMk cId="3219258967" sldId="1288"/>
            <ac:spMk id="2" creationId="{1BA0046F-D3D7-8B21-401D-D9B57442828D}"/>
          </ac:spMkLst>
        </pc:spChg>
        <pc:spChg chg="add del mod">
          <ac:chgData name="Ahmed Salah ELDin" userId="68850134-226f-4097-a9a8-787fd6814b0e" providerId="ADAL" clId="{41529A9F-B598-4F6F-BF77-A2C038883ABA}" dt="2024-10-12T02:22:55.865" v="4202" actId="478"/>
          <ac:spMkLst>
            <pc:docMk/>
            <pc:sldMk cId="3219258967" sldId="1288"/>
            <ac:spMk id="4" creationId="{7C0D0961-58A5-1F62-20B9-160B1727A346}"/>
          </ac:spMkLst>
        </pc:spChg>
        <pc:spChg chg="del">
          <ac:chgData name="Ahmed Salah ELDin" userId="68850134-226f-4097-a9a8-787fd6814b0e" providerId="ADAL" clId="{41529A9F-B598-4F6F-BF77-A2C038883ABA}" dt="2024-10-12T02:22:51.954" v="4201" actId="478"/>
          <ac:spMkLst>
            <pc:docMk/>
            <pc:sldMk cId="3219258967" sldId="1288"/>
            <ac:spMk id="455683" creationId="{00000000-0000-0000-0000-000000000000}"/>
          </ac:spMkLst>
        </pc:spChg>
        <pc:picChg chg="add mod">
          <ac:chgData name="Ahmed Salah ELDin" userId="68850134-226f-4097-a9a8-787fd6814b0e" providerId="ADAL" clId="{41529A9F-B598-4F6F-BF77-A2C038883ABA}" dt="2024-10-12T02:27:21.236" v="4218" actId="1076"/>
          <ac:picMkLst>
            <pc:docMk/>
            <pc:sldMk cId="3219258967" sldId="1288"/>
            <ac:picMk id="6" creationId="{DE07D206-EAD9-1B89-40B4-F75AEF007787}"/>
          </ac:picMkLst>
        </pc:picChg>
        <pc:picChg chg="add mod">
          <ac:chgData name="Ahmed Salah ELDin" userId="68850134-226f-4097-a9a8-787fd6814b0e" providerId="ADAL" clId="{41529A9F-B598-4F6F-BF77-A2C038883ABA}" dt="2024-10-12T02:26:53.947" v="4217" actId="1076"/>
          <ac:picMkLst>
            <pc:docMk/>
            <pc:sldMk cId="3219258967" sldId="1288"/>
            <ac:picMk id="8" creationId="{62D276E5-739C-33DB-C382-C7B4D011583E}"/>
          </ac:picMkLst>
        </pc:picChg>
        <pc:picChg chg="add mod">
          <ac:chgData name="Ahmed Salah ELDin" userId="68850134-226f-4097-a9a8-787fd6814b0e" providerId="ADAL" clId="{41529A9F-B598-4F6F-BF77-A2C038883ABA}" dt="2024-10-12T02:26:47.321" v="4216" actId="1076"/>
          <ac:picMkLst>
            <pc:docMk/>
            <pc:sldMk cId="3219258967" sldId="1288"/>
            <ac:picMk id="10" creationId="{A35F0485-408C-8B63-4E9A-F8C389A0C22A}"/>
          </ac:picMkLst>
        </pc:picChg>
        <pc:picChg chg="del">
          <ac:chgData name="Ahmed Salah ELDin" userId="68850134-226f-4097-a9a8-787fd6814b0e" providerId="ADAL" clId="{41529A9F-B598-4F6F-BF77-A2C038883ABA}" dt="2024-10-12T02:22:58.725" v="4204" actId="478"/>
          <ac:picMkLst>
            <pc:docMk/>
            <pc:sldMk cId="3219258967" sldId="1288"/>
            <ac:picMk id="21508" creationId="{00000000-0000-0000-0000-000000000000}"/>
          </ac:picMkLst>
        </pc:picChg>
      </pc:sldChg>
      <pc:sldChg chg="addSp delSp modSp add mod delAnim modAnim">
        <pc:chgData name="Ahmed Salah ELDin" userId="68850134-226f-4097-a9a8-787fd6814b0e" providerId="ADAL" clId="{41529A9F-B598-4F6F-BF77-A2C038883ABA}" dt="2024-10-12T11:40:48.609" v="5473" actId="1037"/>
        <pc:sldMkLst>
          <pc:docMk/>
          <pc:sldMk cId="1424969069" sldId="1289"/>
        </pc:sldMkLst>
        <pc:spChg chg="mod">
          <ac:chgData name="Ahmed Salah ELDin" userId="68850134-226f-4097-a9a8-787fd6814b0e" providerId="ADAL" clId="{41529A9F-B598-4F6F-BF77-A2C038883ABA}" dt="2024-10-12T11:18:15.828" v="4880" actId="1076"/>
          <ac:spMkLst>
            <pc:docMk/>
            <pc:sldMk cId="1424969069" sldId="1289"/>
            <ac:spMk id="2" creationId="{E45FE696-40A0-E814-D48C-7BCC42259B63}"/>
          </ac:spMkLst>
        </pc:spChg>
        <pc:spChg chg="mod">
          <ac:chgData name="Ahmed Salah ELDin" userId="68850134-226f-4097-a9a8-787fd6814b0e" providerId="ADAL" clId="{41529A9F-B598-4F6F-BF77-A2C038883ABA}" dt="2024-10-12T11:22:48.253" v="4926" actId="14100"/>
          <ac:spMkLst>
            <pc:docMk/>
            <pc:sldMk cId="1424969069" sldId="1289"/>
            <ac:spMk id="3" creationId="{3CC5B943-A737-2E09-8DF5-AD94F37CD1B3}"/>
          </ac:spMkLst>
        </pc:spChg>
        <pc:spChg chg="add mod">
          <ac:chgData name="Ahmed Salah ELDin" userId="68850134-226f-4097-a9a8-787fd6814b0e" providerId="ADAL" clId="{41529A9F-B598-4F6F-BF77-A2C038883ABA}" dt="2024-10-12T11:37:47.826" v="5376" actId="1036"/>
          <ac:spMkLst>
            <pc:docMk/>
            <pc:sldMk cId="1424969069" sldId="1289"/>
            <ac:spMk id="11" creationId="{B76E7060-225B-93FF-DC69-688EDBEF244E}"/>
          </ac:spMkLst>
        </pc:spChg>
        <pc:spChg chg="add mod">
          <ac:chgData name="Ahmed Salah ELDin" userId="68850134-226f-4097-a9a8-787fd6814b0e" providerId="ADAL" clId="{41529A9F-B598-4F6F-BF77-A2C038883ABA}" dt="2024-10-12T11:18:57.388" v="4890" actId="14100"/>
          <ac:spMkLst>
            <pc:docMk/>
            <pc:sldMk cId="1424969069" sldId="1289"/>
            <ac:spMk id="12" creationId="{25A0A5F4-8CB2-8872-D65D-455A7E3EE246}"/>
          </ac:spMkLst>
        </pc:spChg>
        <pc:spChg chg="add del">
          <ac:chgData name="Ahmed Salah ELDin" userId="68850134-226f-4097-a9a8-787fd6814b0e" providerId="ADAL" clId="{41529A9F-B598-4F6F-BF77-A2C038883ABA}" dt="2024-10-12T11:38:44.258" v="5383" actId="22"/>
          <ac:spMkLst>
            <pc:docMk/>
            <pc:sldMk cId="1424969069" sldId="1289"/>
            <ac:spMk id="16" creationId="{F4DB4E67-510B-BCC9-F0E7-02135350B3E2}"/>
          </ac:spMkLst>
        </pc:spChg>
        <pc:spChg chg="add mod">
          <ac:chgData name="Ahmed Salah ELDin" userId="68850134-226f-4097-a9a8-787fd6814b0e" providerId="ADAL" clId="{41529A9F-B598-4F6F-BF77-A2C038883ABA}" dt="2024-10-12T11:40:48.609" v="5473" actId="1037"/>
          <ac:spMkLst>
            <pc:docMk/>
            <pc:sldMk cId="1424969069" sldId="1289"/>
            <ac:spMk id="18" creationId="{2E289E8D-CF0E-2C52-FEA7-28B3E318E5A5}"/>
          </ac:spMkLst>
        </pc:spChg>
        <pc:picChg chg="del">
          <ac:chgData name="Ahmed Salah ELDin" userId="68850134-226f-4097-a9a8-787fd6814b0e" providerId="ADAL" clId="{41529A9F-B598-4F6F-BF77-A2C038883ABA}" dt="2024-10-12T02:29:35.269" v="4260" actId="478"/>
          <ac:picMkLst>
            <pc:docMk/>
            <pc:sldMk cId="1424969069" sldId="1289"/>
            <ac:picMk id="6" creationId="{62841727-8648-69F4-69CA-CF68F9F4782A}"/>
          </ac:picMkLst>
        </pc:picChg>
        <pc:picChg chg="add mod">
          <ac:chgData name="Ahmed Salah ELDin" userId="68850134-226f-4097-a9a8-787fd6814b0e" providerId="ADAL" clId="{41529A9F-B598-4F6F-BF77-A2C038883ABA}" dt="2024-10-12T11:37:47.826" v="5376" actId="1036"/>
          <ac:picMkLst>
            <pc:docMk/>
            <pc:sldMk cId="1424969069" sldId="1289"/>
            <ac:picMk id="7" creationId="{4BFE9B5F-9145-4C93-90EF-7280221B6A44}"/>
          </ac:picMkLst>
        </pc:picChg>
        <pc:picChg chg="add mod">
          <ac:chgData name="Ahmed Salah ELDin" userId="68850134-226f-4097-a9a8-787fd6814b0e" providerId="ADAL" clId="{41529A9F-B598-4F6F-BF77-A2C038883ABA}" dt="2024-10-12T11:37:47.826" v="5376" actId="1036"/>
          <ac:picMkLst>
            <pc:docMk/>
            <pc:sldMk cId="1424969069" sldId="1289"/>
            <ac:picMk id="9" creationId="{844CFE94-E046-E8D2-87A9-09666E7CE0A0}"/>
          </ac:picMkLst>
        </pc:picChg>
        <pc:picChg chg="del">
          <ac:chgData name="Ahmed Salah ELDin" userId="68850134-226f-4097-a9a8-787fd6814b0e" providerId="ADAL" clId="{41529A9F-B598-4F6F-BF77-A2C038883ABA}" dt="2024-10-12T02:31:00.937" v="4314" actId="478"/>
          <ac:picMkLst>
            <pc:docMk/>
            <pc:sldMk cId="1424969069" sldId="1289"/>
            <ac:picMk id="10" creationId="{B87071BC-988C-CCDB-3F0C-0D0926962A44}"/>
          </ac:picMkLst>
        </pc:picChg>
        <pc:picChg chg="add mod modCrop">
          <ac:chgData name="Ahmed Salah ELDin" userId="68850134-226f-4097-a9a8-787fd6814b0e" providerId="ADAL" clId="{41529A9F-B598-4F6F-BF77-A2C038883ABA}" dt="2024-10-12T11:40:48.609" v="5473" actId="1037"/>
          <ac:picMkLst>
            <pc:docMk/>
            <pc:sldMk cId="1424969069" sldId="1289"/>
            <ac:picMk id="14" creationId="{0D5792DE-9B5E-E4CA-1C68-C87E7092CF07}"/>
          </ac:picMkLst>
        </pc:picChg>
      </pc:sldChg>
      <pc:sldChg chg="addSp modSp add mod modAnim">
        <pc:chgData name="Ahmed Salah ELDin" userId="68850134-226f-4097-a9a8-787fd6814b0e" providerId="ADAL" clId="{41529A9F-B598-4F6F-BF77-A2C038883ABA}" dt="2024-10-12T11:23:32.325" v="4935" actId="14100"/>
        <pc:sldMkLst>
          <pc:docMk/>
          <pc:sldMk cId="4063903008" sldId="1290"/>
        </pc:sldMkLst>
        <pc:spChg chg="mod">
          <ac:chgData name="Ahmed Salah ELDin" userId="68850134-226f-4097-a9a8-787fd6814b0e" providerId="ADAL" clId="{41529A9F-B598-4F6F-BF77-A2C038883ABA}" dt="2024-10-12T11:23:32.325" v="4935" actId="14100"/>
          <ac:spMkLst>
            <pc:docMk/>
            <pc:sldMk cId="4063903008" sldId="1290"/>
            <ac:spMk id="2" creationId="{E45FE696-40A0-E814-D48C-7BCC42259B63}"/>
          </ac:spMkLst>
        </pc:spChg>
        <pc:spChg chg="mod">
          <ac:chgData name="Ahmed Salah ELDin" userId="68850134-226f-4097-a9a8-787fd6814b0e" providerId="ADAL" clId="{41529A9F-B598-4F6F-BF77-A2C038883ABA}" dt="2024-10-12T11:23:31.852" v="4934" actId="14100"/>
          <ac:spMkLst>
            <pc:docMk/>
            <pc:sldMk cId="4063903008" sldId="1290"/>
            <ac:spMk id="3" creationId="{3CC5B943-A737-2E09-8DF5-AD94F37CD1B3}"/>
          </ac:spMkLst>
        </pc:spChg>
        <pc:picChg chg="add mod">
          <ac:chgData name="Ahmed Salah ELDin" userId="68850134-226f-4097-a9a8-787fd6814b0e" providerId="ADAL" clId="{41529A9F-B598-4F6F-BF77-A2C038883ABA}" dt="2024-10-12T02:38:37.339" v="4484" actId="14100"/>
          <ac:picMkLst>
            <pc:docMk/>
            <pc:sldMk cId="4063903008" sldId="1290"/>
            <ac:picMk id="6" creationId="{246B829B-F3AF-E4CE-ACCC-066AD0D037E9}"/>
          </ac:picMkLst>
        </pc:picChg>
        <pc:picChg chg="add mod">
          <ac:chgData name="Ahmed Salah ELDin" userId="68850134-226f-4097-a9a8-787fd6814b0e" providerId="ADAL" clId="{41529A9F-B598-4F6F-BF77-A2C038883ABA}" dt="2024-10-12T02:38:49.891" v="4489" actId="14100"/>
          <ac:picMkLst>
            <pc:docMk/>
            <pc:sldMk cId="4063903008" sldId="1290"/>
            <ac:picMk id="8" creationId="{0FE352E5-5F77-3EA6-F6CB-513FB2E82284}"/>
          </ac:picMkLst>
        </pc:picChg>
      </pc:sldChg>
      <pc:sldChg chg="add del">
        <pc:chgData name="Ahmed Salah ELDin" userId="68850134-226f-4097-a9a8-787fd6814b0e" providerId="ADAL" clId="{41529A9F-B598-4F6F-BF77-A2C038883ABA}" dt="2024-10-12T11:32:56.377" v="5288" actId="47"/>
        <pc:sldMkLst>
          <pc:docMk/>
          <pc:sldMk cId="664309313" sldId="1291"/>
        </pc:sldMkLst>
      </pc:sldChg>
      <pc:sldChg chg="addSp delSp modSp add mod delAnim modAnim">
        <pc:chgData name="Ahmed Salah ELDin" userId="68850134-226f-4097-a9a8-787fd6814b0e" providerId="ADAL" clId="{41529A9F-B598-4F6F-BF77-A2C038883ABA}" dt="2024-10-12T11:20:54.339" v="4907"/>
        <pc:sldMkLst>
          <pc:docMk/>
          <pc:sldMk cId="1443447117" sldId="1292"/>
        </pc:sldMkLst>
        <pc:spChg chg="mod">
          <ac:chgData name="Ahmed Salah ELDin" userId="68850134-226f-4097-a9a8-787fd6814b0e" providerId="ADAL" clId="{41529A9F-B598-4F6F-BF77-A2C038883ABA}" dt="2024-10-12T11:10:27.670" v="4791" actId="20577"/>
          <ac:spMkLst>
            <pc:docMk/>
            <pc:sldMk cId="1443447117" sldId="1292"/>
            <ac:spMk id="3" creationId="{3CC5B943-A737-2E09-8DF5-AD94F37CD1B3}"/>
          </ac:spMkLst>
        </pc:spChg>
        <pc:spChg chg="add mod">
          <ac:chgData name="Ahmed Salah ELDin" userId="68850134-226f-4097-a9a8-787fd6814b0e" providerId="ADAL" clId="{41529A9F-B598-4F6F-BF77-A2C038883ABA}" dt="2024-10-12T02:41:26.850" v="4554" actId="207"/>
          <ac:spMkLst>
            <pc:docMk/>
            <pc:sldMk cId="1443447117" sldId="1292"/>
            <ac:spMk id="7" creationId="{288B3E3B-1DBB-F50F-F100-838DB16342F4}"/>
          </ac:spMkLst>
        </pc:spChg>
        <pc:spChg chg="add mod">
          <ac:chgData name="Ahmed Salah ELDin" userId="68850134-226f-4097-a9a8-787fd6814b0e" providerId="ADAL" clId="{41529A9F-B598-4F6F-BF77-A2C038883ABA}" dt="2024-10-12T02:42:43.799" v="4620" actId="1076"/>
          <ac:spMkLst>
            <pc:docMk/>
            <pc:sldMk cId="1443447117" sldId="1292"/>
            <ac:spMk id="9" creationId="{B84A8507-FB3A-0D5C-C780-3AC68AAA2783}"/>
          </ac:spMkLst>
        </pc:spChg>
        <pc:spChg chg="add mod">
          <ac:chgData name="Ahmed Salah ELDin" userId="68850134-226f-4097-a9a8-787fd6814b0e" providerId="ADAL" clId="{41529A9F-B598-4F6F-BF77-A2C038883ABA}" dt="2024-10-12T11:09:05.146" v="4680" actId="13926"/>
          <ac:spMkLst>
            <pc:docMk/>
            <pc:sldMk cId="1443447117" sldId="1292"/>
            <ac:spMk id="11" creationId="{A2B37C57-3AFD-A0FB-FF89-C73FE5856BAC}"/>
          </ac:spMkLst>
        </pc:spChg>
        <pc:spChg chg="add mod">
          <ac:chgData name="Ahmed Salah ELDin" userId="68850134-226f-4097-a9a8-787fd6814b0e" providerId="ADAL" clId="{41529A9F-B598-4F6F-BF77-A2C038883ABA}" dt="2024-10-12T11:20:29.867" v="4906" actId="14100"/>
          <ac:spMkLst>
            <pc:docMk/>
            <pc:sldMk cId="1443447117" sldId="1292"/>
            <ac:spMk id="12" creationId="{22E5FACE-3F59-D820-6CD5-8E55524FF149}"/>
          </ac:spMkLst>
        </pc:spChg>
        <pc:picChg chg="del">
          <ac:chgData name="Ahmed Salah ELDin" userId="68850134-226f-4097-a9a8-787fd6814b0e" providerId="ADAL" clId="{41529A9F-B598-4F6F-BF77-A2C038883ABA}" dt="2024-10-12T02:40:47.076" v="4526" actId="478"/>
          <ac:picMkLst>
            <pc:docMk/>
            <pc:sldMk cId="1443447117" sldId="1292"/>
            <ac:picMk id="6" creationId="{246B829B-F3AF-E4CE-ACCC-066AD0D037E9}"/>
          </ac:picMkLst>
        </pc:picChg>
        <pc:picChg chg="del">
          <ac:chgData name="Ahmed Salah ELDin" userId="68850134-226f-4097-a9a8-787fd6814b0e" providerId="ADAL" clId="{41529A9F-B598-4F6F-BF77-A2C038883ABA}" dt="2024-10-12T02:42:49.013" v="4621" actId="478"/>
          <ac:picMkLst>
            <pc:docMk/>
            <pc:sldMk cId="1443447117" sldId="1292"/>
            <ac:picMk id="8" creationId="{0FE352E5-5F77-3EA6-F6CB-513FB2E82284}"/>
          </ac:picMkLst>
        </pc:picChg>
      </pc:sldChg>
      <pc:sldChg chg="modSp new mod">
        <pc:chgData name="Ahmed Salah ELDin" userId="68850134-226f-4097-a9a8-787fd6814b0e" providerId="ADAL" clId="{41529A9F-B598-4F6F-BF77-A2C038883ABA}" dt="2024-10-12T11:13:35.448" v="4806" actId="20577"/>
        <pc:sldMkLst>
          <pc:docMk/>
          <pc:sldMk cId="1958485420" sldId="1293"/>
        </pc:sldMkLst>
        <pc:spChg chg="mod">
          <ac:chgData name="Ahmed Salah ELDin" userId="68850134-226f-4097-a9a8-787fd6814b0e" providerId="ADAL" clId="{41529A9F-B598-4F6F-BF77-A2C038883ABA}" dt="2024-10-12T11:13:35.448" v="4806" actId="20577"/>
          <ac:spMkLst>
            <pc:docMk/>
            <pc:sldMk cId="1958485420" sldId="1293"/>
            <ac:spMk id="2" creationId="{BAFA20A7-767A-B475-D3B4-2C1661089493}"/>
          </ac:spMkLst>
        </pc:spChg>
      </pc:sldChg>
      <pc:sldChg chg="addSp delSp modSp add mod modAnim">
        <pc:chgData name="Ahmed Salah ELDin" userId="68850134-226f-4097-a9a8-787fd6814b0e" providerId="ADAL" clId="{41529A9F-B598-4F6F-BF77-A2C038883ABA}" dt="2024-10-12T11:43:16.640" v="5515"/>
        <pc:sldMkLst>
          <pc:docMk/>
          <pc:sldMk cId="170888633" sldId="1294"/>
        </pc:sldMkLst>
        <pc:spChg chg="mod">
          <ac:chgData name="Ahmed Salah ELDin" userId="68850134-226f-4097-a9a8-787fd6814b0e" providerId="ADAL" clId="{41529A9F-B598-4F6F-BF77-A2C038883ABA}" dt="2024-10-12T11:24:44.056" v="4954" actId="20577"/>
          <ac:spMkLst>
            <pc:docMk/>
            <pc:sldMk cId="170888633" sldId="1294"/>
            <ac:spMk id="2" creationId="{E45FE696-40A0-E814-D48C-7BCC42259B63}"/>
          </ac:spMkLst>
        </pc:spChg>
        <pc:spChg chg="mod">
          <ac:chgData name="Ahmed Salah ELDin" userId="68850134-226f-4097-a9a8-787fd6814b0e" providerId="ADAL" clId="{41529A9F-B598-4F6F-BF77-A2C038883ABA}" dt="2024-10-12T11:43:11.506" v="5513" actId="20577"/>
          <ac:spMkLst>
            <pc:docMk/>
            <pc:sldMk cId="170888633" sldId="1294"/>
            <ac:spMk id="3" creationId="{3CC5B943-A737-2E09-8DF5-AD94F37CD1B3}"/>
          </ac:spMkLst>
        </pc:spChg>
        <pc:spChg chg="add del mod">
          <ac:chgData name="Ahmed Salah ELDin" userId="68850134-226f-4097-a9a8-787fd6814b0e" providerId="ADAL" clId="{41529A9F-B598-4F6F-BF77-A2C038883ABA}" dt="2024-10-12T11:32:15.467" v="5274" actId="22"/>
          <ac:spMkLst>
            <pc:docMk/>
            <pc:sldMk cId="170888633" sldId="1294"/>
            <ac:spMk id="6" creationId="{1E0ACFD9-8277-49F6-69C8-F68726B13508}"/>
          </ac:spMkLst>
        </pc:spChg>
        <pc:spChg chg="add del">
          <ac:chgData name="Ahmed Salah ELDin" userId="68850134-226f-4097-a9a8-787fd6814b0e" providerId="ADAL" clId="{41529A9F-B598-4F6F-BF77-A2C038883ABA}" dt="2024-10-12T11:32:52.340" v="5286" actId="22"/>
          <ac:spMkLst>
            <pc:docMk/>
            <pc:sldMk cId="170888633" sldId="1294"/>
            <ac:spMk id="8" creationId="{3492A6E4-902D-095E-ECD0-C7665ED69F62}"/>
          </ac:spMkLst>
        </pc:spChg>
        <pc:spChg chg="add mod">
          <ac:chgData name="Ahmed Salah ELDin" userId="68850134-226f-4097-a9a8-787fd6814b0e" providerId="ADAL" clId="{41529A9F-B598-4F6F-BF77-A2C038883ABA}" dt="2024-10-12T11:43:13.366" v="5514"/>
          <ac:spMkLst>
            <pc:docMk/>
            <pc:sldMk cId="170888633" sldId="1294"/>
            <ac:spMk id="9" creationId="{046D2F47-12FB-AB2F-37E7-3CB44203BDC4}"/>
          </ac:spMkLst>
        </pc:spChg>
      </pc:sldChg>
      <pc:sldChg chg="addSp delSp modSp add del mod delAnim modAnim">
        <pc:chgData name="Ahmed Salah ELDin" userId="68850134-226f-4097-a9a8-787fd6814b0e" providerId="ADAL" clId="{41529A9F-B598-4F6F-BF77-A2C038883ABA}" dt="2024-10-12T11:19:43.672" v="4900" actId="47"/>
        <pc:sldMkLst>
          <pc:docMk/>
          <pc:sldMk cId="770295295" sldId="1294"/>
        </pc:sldMkLst>
        <pc:spChg chg="mod">
          <ac:chgData name="Ahmed Salah ELDin" userId="68850134-226f-4097-a9a8-787fd6814b0e" providerId="ADAL" clId="{41529A9F-B598-4F6F-BF77-A2C038883ABA}" dt="2024-10-12T11:18:33.959" v="4885" actId="21"/>
          <ac:spMkLst>
            <pc:docMk/>
            <pc:sldMk cId="770295295" sldId="1294"/>
            <ac:spMk id="3" creationId="{3CC5B943-A737-2E09-8DF5-AD94F37CD1B3}"/>
          </ac:spMkLst>
        </pc:spChg>
        <pc:spChg chg="add del">
          <ac:chgData name="Ahmed Salah ELDin" userId="68850134-226f-4097-a9a8-787fd6814b0e" providerId="ADAL" clId="{41529A9F-B598-4F6F-BF77-A2C038883ABA}" dt="2024-10-12T11:17:11.331" v="4855" actId="22"/>
          <ac:spMkLst>
            <pc:docMk/>
            <pc:sldMk cId="770295295" sldId="1294"/>
            <ac:spMk id="6" creationId="{1557DBFA-C6D1-1929-6555-CC0F8EADAB5E}"/>
          </ac:spMkLst>
        </pc:spChg>
        <pc:spChg chg="add del">
          <ac:chgData name="Ahmed Salah ELDin" userId="68850134-226f-4097-a9a8-787fd6814b0e" providerId="ADAL" clId="{41529A9F-B598-4F6F-BF77-A2C038883ABA}" dt="2024-10-12T11:17:13.527" v="4857" actId="22"/>
          <ac:spMkLst>
            <pc:docMk/>
            <pc:sldMk cId="770295295" sldId="1294"/>
            <ac:spMk id="10" creationId="{D3664CF8-A8F1-4AF0-E78D-ED532D87407B}"/>
          </ac:spMkLst>
        </pc:spChg>
        <pc:spChg chg="del">
          <ac:chgData name="Ahmed Salah ELDin" userId="68850134-226f-4097-a9a8-787fd6814b0e" providerId="ADAL" clId="{41529A9F-B598-4F6F-BF77-A2C038883ABA}" dt="2024-10-12T11:17:00.735" v="4852" actId="478"/>
          <ac:spMkLst>
            <pc:docMk/>
            <pc:sldMk cId="770295295" sldId="1294"/>
            <ac:spMk id="11" creationId="{B76E7060-225B-93FF-DC69-688EDBEF244E}"/>
          </ac:spMkLst>
        </pc:spChg>
        <pc:spChg chg="add del">
          <ac:chgData name="Ahmed Salah ELDin" userId="68850134-226f-4097-a9a8-787fd6814b0e" providerId="ADAL" clId="{41529A9F-B598-4F6F-BF77-A2C038883ABA}" dt="2024-10-12T11:17:15.037" v="4859" actId="22"/>
          <ac:spMkLst>
            <pc:docMk/>
            <pc:sldMk cId="770295295" sldId="1294"/>
            <ac:spMk id="13" creationId="{27BB737A-5730-925A-7226-C80E6DBCFEF1}"/>
          </ac:spMkLst>
        </pc:spChg>
        <pc:spChg chg="add mod">
          <ac:chgData name="Ahmed Salah ELDin" userId="68850134-226f-4097-a9a8-787fd6814b0e" providerId="ADAL" clId="{41529A9F-B598-4F6F-BF77-A2C038883ABA}" dt="2024-10-12T11:17:49.131" v="4878" actId="1076"/>
          <ac:spMkLst>
            <pc:docMk/>
            <pc:sldMk cId="770295295" sldId="1294"/>
            <ac:spMk id="15" creationId="{1C9CA62D-9DB2-0F14-FBA1-3F80AA0B6C6A}"/>
          </ac:spMkLst>
        </pc:spChg>
        <pc:picChg chg="del">
          <ac:chgData name="Ahmed Salah ELDin" userId="68850134-226f-4097-a9a8-787fd6814b0e" providerId="ADAL" clId="{41529A9F-B598-4F6F-BF77-A2C038883ABA}" dt="2024-10-12T11:16:59.453" v="4851" actId="478"/>
          <ac:picMkLst>
            <pc:docMk/>
            <pc:sldMk cId="770295295" sldId="1294"/>
            <ac:picMk id="7" creationId="{4BFE9B5F-9145-4C93-90EF-7280221B6A44}"/>
          </ac:picMkLst>
        </pc:picChg>
        <pc:picChg chg="del">
          <ac:chgData name="Ahmed Salah ELDin" userId="68850134-226f-4097-a9a8-787fd6814b0e" providerId="ADAL" clId="{41529A9F-B598-4F6F-BF77-A2C038883ABA}" dt="2024-10-12T11:17:01.303" v="4853" actId="478"/>
          <ac:picMkLst>
            <pc:docMk/>
            <pc:sldMk cId="770295295" sldId="1294"/>
            <ac:picMk id="9" creationId="{844CFE94-E046-E8D2-87A9-09666E7CE0A0}"/>
          </ac:picMkLst>
        </pc:picChg>
      </pc:sldChg>
      <pc:sldChg chg="addSp modSp add mod modAnim">
        <pc:chgData name="Ahmed Salah ELDin" userId="68850134-226f-4097-a9a8-787fd6814b0e" providerId="ADAL" clId="{41529A9F-B598-4F6F-BF77-A2C038883ABA}" dt="2024-10-12T11:43:37.752" v="5518"/>
        <pc:sldMkLst>
          <pc:docMk/>
          <pc:sldMk cId="1215960154" sldId="1295"/>
        </pc:sldMkLst>
        <pc:spChg chg="mod">
          <ac:chgData name="Ahmed Salah ELDin" userId="68850134-226f-4097-a9a8-787fd6814b0e" providerId="ADAL" clId="{41529A9F-B598-4F6F-BF77-A2C038883ABA}" dt="2024-10-12T11:42:10.098" v="5492" actId="20577"/>
          <ac:spMkLst>
            <pc:docMk/>
            <pc:sldMk cId="1215960154" sldId="1295"/>
            <ac:spMk id="2" creationId="{E45FE696-40A0-E814-D48C-7BCC42259B63}"/>
          </ac:spMkLst>
        </pc:spChg>
        <pc:spChg chg="mod">
          <ac:chgData name="Ahmed Salah ELDin" userId="68850134-226f-4097-a9a8-787fd6814b0e" providerId="ADAL" clId="{41529A9F-B598-4F6F-BF77-A2C038883ABA}" dt="2024-10-12T11:43:35.906" v="5517" actId="20577"/>
          <ac:spMkLst>
            <pc:docMk/>
            <pc:sldMk cId="1215960154" sldId="1295"/>
            <ac:spMk id="3" creationId="{3CC5B943-A737-2E09-8DF5-AD94F37CD1B3}"/>
          </ac:spMkLst>
        </pc:spChg>
        <pc:spChg chg="add mod">
          <ac:chgData name="Ahmed Salah ELDin" userId="68850134-226f-4097-a9a8-787fd6814b0e" providerId="ADAL" clId="{41529A9F-B598-4F6F-BF77-A2C038883ABA}" dt="2024-10-12T11:43:37.752" v="5518"/>
          <ac:spMkLst>
            <pc:docMk/>
            <pc:sldMk cId="1215960154" sldId="1295"/>
            <ac:spMk id="5" creationId="{311F5819-76CC-40AF-D687-BA605432894D}"/>
          </ac:spMkLst>
        </pc:spChg>
      </pc:sldChg>
      <pc:sldChg chg="addSp delSp modSp add mod ord modAnim">
        <pc:chgData name="Ahmed Salah ELDin" userId="68850134-226f-4097-a9a8-787fd6814b0e" providerId="ADAL" clId="{41529A9F-B598-4F6F-BF77-A2C038883ABA}" dt="2024-10-12T11:43:30.296" v="5516" actId="20577"/>
        <pc:sldMkLst>
          <pc:docMk/>
          <pc:sldMk cId="3805055177" sldId="1296"/>
        </pc:sldMkLst>
        <pc:spChg chg="mod">
          <ac:chgData name="Ahmed Salah ELDin" userId="68850134-226f-4097-a9a8-787fd6814b0e" providerId="ADAL" clId="{41529A9F-B598-4F6F-BF77-A2C038883ABA}" dt="2024-10-12T11:42:12.765" v="5493" actId="20577"/>
          <ac:spMkLst>
            <pc:docMk/>
            <pc:sldMk cId="3805055177" sldId="1296"/>
            <ac:spMk id="2" creationId="{E45FE696-40A0-E814-D48C-7BCC42259B63}"/>
          </ac:spMkLst>
        </pc:spChg>
        <pc:spChg chg="mod">
          <ac:chgData name="Ahmed Salah ELDin" userId="68850134-226f-4097-a9a8-787fd6814b0e" providerId="ADAL" clId="{41529A9F-B598-4F6F-BF77-A2C038883ABA}" dt="2024-10-12T11:43:30.296" v="5516" actId="20577"/>
          <ac:spMkLst>
            <pc:docMk/>
            <pc:sldMk cId="3805055177" sldId="1296"/>
            <ac:spMk id="3" creationId="{3CC5B943-A737-2E09-8DF5-AD94F37CD1B3}"/>
          </ac:spMkLst>
        </pc:spChg>
        <pc:spChg chg="add mod">
          <ac:chgData name="Ahmed Salah ELDin" userId="68850134-226f-4097-a9a8-787fd6814b0e" providerId="ADAL" clId="{41529A9F-B598-4F6F-BF77-A2C038883ABA}" dt="2024-10-12T11:42:59.696" v="5510" actId="13822"/>
          <ac:spMkLst>
            <pc:docMk/>
            <pc:sldMk cId="3805055177" sldId="1296"/>
            <ac:spMk id="6" creationId="{CC8759A3-62FC-9237-39FA-046A7AAA695E}"/>
          </ac:spMkLst>
        </pc:spChg>
        <pc:spChg chg="add del">
          <ac:chgData name="Ahmed Salah ELDin" userId="68850134-226f-4097-a9a8-787fd6814b0e" providerId="ADAL" clId="{41529A9F-B598-4F6F-BF77-A2C038883ABA}" dt="2024-10-12T11:43:03.530" v="5512" actId="478"/>
          <ac:spMkLst>
            <pc:docMk/>
            <pc:sldMk cId="3805055177" sldId="1296"/>
            <ac:spMk id="7" creationId="{77E6C19E-CFEF-B3B0-9FB1-99CD7EB52512}"/>
          </ac:spMkLst>
        </pc:spChg>
      </pc:sldChg>
      <pc:sldChg chg="addSp delSp modSp add mod modAnim">
        <pc:chgData name="Ahmed Salah ELDin" userId="68850134-226f-4097-a9a8-787fd6814b0e" providerId="ADAL" clId="{41529A9F-B598-4F6F-BF77-A2C038883ABA}" dt="2024-10-12T11:49:34.512" v="5791"/>
        <pc:sldMkLst>
          <pc:docMk/>
          <pc:sldMk cId="917922634" sldId="1297"/>
        </pc:sldMkLst>
        <pc:spChg chg="mod">
          <ac:chgData name="Ahmed Salah ELDin" userId="68850134-226f-4097-a9a8-787fd6814b0e" providerId="ADAL" clId="{41529A9F-B598-4F6F-BF77-A2C038883ABA}" dt="2024-10-12T11:45:00.183" v="5542" actId="20577"/>
          <ac:spMkLst>
            <pc:docMk/>
            <pc:sldMk cId="917922634" sldId="1297"/>
            <ac:spMk id="2" creationId="{E45FE696-40A0-E814-D48C-7BCC42259B63}"/>
          </ac:spMkLst>
        </pc:spChg>
        <pc:spChg chg="mod">
          <ac:chgData name="Ahmed Salah ELDin" userId="68850134-226f-4097-a9a8-787fd6814b0e" providerId="ADAL" clId="{41529A9F-B598-4F6F-BF77-A2C038883ABA}" dt="2024-10-12T11:47:42.677" v="5720" actId="20577"/>
          <ac:spMkLst>
            <pc:docMk/>
            <pc:sldMk cId="917922634" sldId="1297"/>
            <ac:spMk id="3" creationId="{3CC5B943-A737-2E09-8DF5-AD94F37CD1B3}"/>
          </ac:spMkLst>
        </pc:spChg>
        <pc:spChg chg="del mod">
          <ac:chgData name="Ahmed Salah ELDin" userId="68850134-226f-4097-a9a8-787fd6814b0e" providerId="ADAL" clId="{41529A9F-B598-4F6F-BF77-A2C038883ABA}" dt="2024-10-12T11:49:31.039" v="5790" actId="478"/>
          <ac:spMkLst>
            <pc:docMk/>
            <pc:sldMk cId="917922634" sldId="1297"/>
            <ac:spMk id="5" creationId="{311F5819-76CC-40AF-D687-BA605432894D}"/>
          </ac:spMkLst>
        </pc:spChg>
        <pc:spChg chg="add mod">
          <ac:chgData name="Ahmed Salah ELDin" userId="68850134-226f-4097-a9a8-787fd6814b0e" providerId="ADAL" clId="{41529A9F-B598-4F6F-BF77-A2C038883ABA}" dt="2024-10-12T11:49:34.512" v="5791"/>
          <ac:spMkLst>
            <pc:docMk/>
            <pc:sldMk cId="917922634" sldId="1297"/>
            <ac:spMk id="6" creationId="{68A8CFD7-4FEC-B3A2-49B7-B61B5B5B7F97}"/>
          </ac:spMkLst>
        </pc:spChg>
      </pc:sldChg>
      <pc:sldChg chg="addSp delSp modSp add mod modAnim">
        <pc:chgData name="Ahmed Salah ELDin" userId="68850134-226f-4097-a9a8-787fd6814b0e" providerId="ADAL" clId="{41529A9F-B598-4F6F-BF77-A2C038883ABA}" dt="2024-10-12T11:49:43.146" v="5793"/>
        <pc:sldMkLst>
          <pc:docMk/>
          <pc:sldMk cId="3740519632" sldId="1298"/>
        </pc:sldMkLst>
        <pc:spChg chg="mod">
          <ac:chgData name="Ahmed Salah ELDin" userId="68850134-226f-4097-a9a8-787fd6814b0e" providerId="ADAL" clId="{41529A9F-B598-4F6F-BF77-A2C038883ABA}" dt="2024-10-12T11:48:10.929" v="5731" actId="20577"/>
          <ac:spMkLst>
            <pc:docMk/>
            <pc:sldMk cId="3740519632" sldId="1298"/>
            <ac:spMk id="2" creationId="{E45FE696-40A0-E814-D48C-7BCC42259B63}"/>
          </ac:spMkLst>
        </pc:spChg>
        <pc:spChg chg="mod">
          <ac:chgData name="Ahmed Salah ELDin" userId="68850134-226f-4097-a9a8-787fd6814b0e" providerId="ADAL" clId="{41529A9F-B598-4F6F-BF77-A2C038883ABA}" dt="2024-10-12T11:49:23.376" v="5788" actId="20577"/>
          <ac:spMkLst>
            <pc:docMk/>
            <pc:sldMk cId="3740519632" sldId="1298"/>
            <ac:spMk id="3" creationId="{3CC5B943-A737-2E09-8DF5-AD94F37CD1B3}"/>
          </ac:spMkLst>
        </pc:spChg>
        <pc:spChg chg="del">
          <ac:chgData name="Ahmed Salah ELDin" userId="68850134-226f-4097-a9a8-787fd6814b0e" providerId="ADAL" clId="{41529A9F-B598-4F6F-BF77-A2C038883ABA}" dt="2024-10-12T11:49:26.095" v="5789" actId="478"/>
          <ac:spMkLst>
            <pc:docMk/>
            <pc:sldMk cId="3740519632" sldId="1298"/>
            <ac:spMk id="5" creationId="{311F5819-76CC-40AF-D687-BA605432894D}"/>
          </ac:spMkLst>
        </pc:spChg>
        <pc:spChg chg="add mod">
          <ac:chgData name="Ahmed Salah ELDin" userId="68850134-226f-4097-a9a8-787fd6814b0e" providerId="ADAL" clId="{41529A9F-B598-4F6F-BF77-A2C038883ABA}" dt="2024-10-12T11:49:35.310" v="5792"/>
          <ac:spMkLst>
            <pc:docMk/>
            <pc:sldMk cId="3740519632" sldId="1298"/>
            <ac:spMk id="6" creationId="{38A335AB-3BC1-368E-142D-A628A2EC5ED3}"/>
          </ac:spMkLst>
        </pc:spChg>
      </pc:sldChg>
      <pc:sldChg chg="modSp add del mod modTransition">
        <pc:chgData name="Ahmed Salah ELDin" userId="68850134-226f-4097-a9a8-787fd6814b0e" providerId="ADAL" clId="{41529A9F-B598-4F6F-BF77-A2C038883ABA}" dt="2024-10-12T19:56:11.658" v="5886" actId="14100"/>
        <pc:sldMkLst>
          <pc:docMk/>
          <pc:sldMk cId="0" sldId="1299"/>
        </pc:sldMkLst>
        <pc:spChg chg="mod">
          <ac:chgData name="Ahmed Salah ELDin" userId="68850134-226f-4097-a9a8-787fd6814b0e" providerId="ADAL" clId="{41529A9F-B598-4F6F-BF77-A2C038883ABA}" dt="2024-10-12T19:56:06.266" v="5885" actId="1076"/>
          <ac:spMkLst>
            <pc:docMk/>
            <pc:sldMk cId="0" sldId="1299"/>
            <ac:spMk id="2" creationId="{00000000-0000-0000-0000-000000000000}"/>
          </ac:spMkLst>
        </pc:spChg>
        <pc:spChg chg="mod">
          <ac:chgData name="Ahmed Salah ELDin" userId="68850134-226f-4097-a9a8-787fd6814b0e" providerId="ADAL" clId="{41529A9F-B598-4F6F-BF77-A2C038883ABA}" dt="2024-10-12T19:56:11.658" v="5886" actId="14100"/>
          <ac:spMkLst>
            <pc:docMk/>
            <pc:sldMk cId="0" sldId="1299"/>
            <ac:spMk id="3" creationId="{00000000-0000-0000-0000-000000000000}"/>
          </ac:spMkLst>
        </pc:spChg>
      </pc:sldChg>
      <pc:sldMasterChg chg="del delSldLayout">
        <pc:chgData name="Ahmed Salah ELDin" userId="68850134-226f-4097-a9a8-787fd6814b0e" providerId="ADAL" clId="{41529A9F-B598-4F6F-BF77-A2C038883ABA}" dt="2024-10-11T22:24:57.356" v="3464" actId="47"/>
        <pc:sldMasterMkLst>
          <pc:docMk/>
          <pc:sldMasterMk cId="1111393702" sldId="2147483673"/>
        </pc:sldMasterMkLst>
        <pc:sldLayoutChg chg="del">
          <pc:chgData name="Ahmed Salah ELDin" userId="68850134-226f-4097-a9a8-787fd6814b0e" providerId="ADAL" clId="{41529A9F-B598-4F6F-BF77-A2C038883ABA}" dt="2024-10-11T22:24:57.356" v="3464" actId="47"/>
          <pc:sldLayoutMkLst>
            <pc:docMk/>
            <pc:sldMasterMk cId="1111393702" sldId="2147483673"/>
            <pc:sldLayoutMk cId="919175580" sldId="2147483674"/>
          </pc:sldLayoutMkLst>
        </pc:sldLayoutChg>
        <pc:sldLayoutChg chg="del">
          <pc:chgData name="Ahmed Salah ELDin" userId="68850134-226f-4097-a9a8-787fd6814b0e" providerId="ADAL" clId="{41529A9F-B598-4F6F-BF77-A2C038883ABA}" dt="2024-10-11T22:24:57.356" v="3464" actId="47"/>
          <pc:sldLayoutMkLst>
            <pc:docMk/>
            <pc:sldMasterMk cId="1111393702" sldId="2147483673"/>
            <pc:sldLayoutMk cId="2128764987" sldId="2147483675"/>
          </pc:sldLayoutMkLst>
        </pc:sldLayoutChg>
        <pc:sldLayoutChg chg="del">
          <pc:chgData name="Ahmed Salah ELDin" userId="68850134-226f-4097-a9a8-787fd6814b0e" providerId="ADAL" clId="{41529A9F-B598-4F6F-BF77-A2C038883ABA}" dt="2024-10-11T22:24:57.356" v="3464" actId="47"/>
          <pc:sldLayoutMkLst>
            <pc:docMk/>
            <pc:sldMasterMk cId="1111393702" sldId="2147483673"/>
            <pc:sldLayoutMk cId="191253295" sldId="2147483676"/>
          </pc:sldLayoutMkLst>
        </pc:sldLayoutChg>
        <pc:sldLayoutChg chg="del">
          <pc:chgData name="Ahmed Salah ELDin" userId="68850134-226f-4097-a9a8-787fd6814b0e" providerId="ADAL" clId="{41529A9F-B598-4F6F-BF77-A2C038883ABA}" dt="2024-10-11T22:24:57.356" v="3464" actId="47"/>
          <pc:sldLayoutMkLst>
            <pc:docMk/>
            <pc:sldMasterMk cId="1111393702" sldId="2147483673"/>
            <pc:sldLayoutMk cId="1024928321" sldId="2147483677"/>
          </pc:sldLayoutMkLst>
        </pc:sldLayoutChg>
        <pc:sldLayoutChg chg="del">
          <pc:chgData name="Ahmed Salah ELDin" userId="68850134-226f-4097-a9a8-787fd6814b0e" providerId="ADAL" clId="{41529A9F-B598-4F6F-BF77-A2C038883ABA}" dt="2024-10-11T22:24:57.356" v="3464" actId="47"/>
          <pc:sldLayoutMkLst>
            <pc:docMk/>
            <pc:sldMasterMk cId="1111393702" sldId="2147483673"/>
            <pc:sldLayoutMk cId="1012661652" sldId="2147483678"/>
          </pc:sldLayoutMkLst>
        </pc:sldLayoutChg>
        <pc:sldLayoutChg chg="del">
          <pc:chgData name="Ahmed Salah ELDin" userId="68850134-226f-4097-a9a8-787fd6814b0e" providerId="ADAL" clId="{41529A9F-B598-4F6F-BF77-A2C038883ABA}" dt="2024-10-11T22:24:57.356" v="3464" actId="47"/>
          <pc:sldLayoutMkLst>
            <pc:docMk/>
            <pc:sldMasterMk cId="1111393702" sldId="2147483673"/>
            <pc:sldLayoutMk cId="3064551399" sldId="2147483679"/>
          </pc:sldLayoutMkLst>
        </pc:sldLayoutChg>
        <pc:sldLayoutChg chg="del">
          <pc:chgData name="Ahmed Salah ELDin" userId="68850134-226f-4097-a9a8-787fd6814b0e" providerId="ADAL" clId="{41529A9F-B598-4F6F-BF77-A2C038883ABA}" dt="2024-10-11T22:24:57.356" v="3464" actId="47"/>
          <pc:sldLayoutMkLst>
            <pc:docMk/>
            <pc:sldMasterMk cId="1111393702" sldId="2147483673"/>
            <pc:sldLayoutMk cId="95667754" sldId="2147483680"/>
          </pc:sldLayoutMkLst>
        </pc:sldLayoutChg>
        <pc:sldLayoutChg chg="del">
          <pc:chgData name="Ahmed Salah ELDin" userId="68850134-226f-4097-a9a8-787fd6814b0e" providerId="ADAL" clId="{41529A9F-B598-4F6F-BF77-A2C038883ABA}" dt="2024-10-11T22:24:57.356" v="3464" actId="47"/>
          <pc:sldLayoutMkLst>
            <pc:docMk/>
            <pc:sldMasterMk cId="1111393702" sldId="2147483673"/>
            <pc:sldLayoutMk cId="3977755972" sldId="2147483681"/>
          </pc:sldLayoutMkLst>
        </pc:sldLayoutChg>
        <pc:sldLayoutChg chg="del">
          <pc:chgData name="Ahmed Salah ELDin" userId="68850134-226f-4097-a9a8-787fd6814b0e" providerId="ADAL" clId="{41529A9F-B598-4F6F-BF77-A2C038883ABA}" dt="2024-10-11T22:24:57.356" v="3464" actId="47"/>
          <pc:sldLayoutMkLst>
            <pc:docMk/>
            <pc:sldMasterMk cId="1111393702" sldId="2147483673"/>
            <pc:sldLayoutMk cId="648985167" sldId="2147483682"/>
          </pc:sldLayoutMkLst>
        </pc:sldLayoutChg>
        <pc:sldLayoutChg chg="del">
          <pc:chgData name="Ahmed Salah ELDin" userId="68850134-226f-4097-a9a8-787fd6814b0e" providerId="ADAL" clId="{41529A9F-B598-4F6F-BF77-A2C038883ABA}" dt="2024-10-11T22:24:57.356" v="3464" actId="47"/>
          <pc:sldLayoutMkLst>
            <pc:docMk/>
            <pc:sldMasterMk cId="1111393702" sldId="2147483673"/>
            <pc:sldLayoutMk cId="2117135591" sldId="2147483683"/>
          </pc:sldLayoutMkLst>
        </pc:sldLayoutChg>
        <pc:sldLayoutChg chg="del">
          <pc:chgData name="Ahmed Salah ELDin" userId="68850134-226f-4097-a9a8-787fd6814b0e" providerId="ADAL" clId="{41529A9F-B598-4F6F-BF77-A2C038883ABA}" dt="2024-10-11T22:24:57.356" v="3464" actId="47"/>
          <pc:sldLayoutMkLst>
            <pc:docMk/>
            <pc:sldMasterMk cId="1111393702" sldId="2147483673"/>
            <pc:sldLayoutMk cId="613321476" sldId="2147483684"/>
          </pc:sldLayoutMkLst>
        </pc:sldLayoutChg>
      </pc:sldMasterChg>
    </pc:docChg>
  </pc:docChgLst>
  <pc:docChgLst>
    <pc:chgData name="Ahmed Salah ELDin" userId="68850134-226f-4097-a9a8-787fd6814b0e" providerId="ADAL" clId="{ABDB72E2-1DE4-44BC-A1C5-DEF6D7024657}"/>
    <pc:docChg chg="undo redo custSel addSld delSld modSld sldOrd addSection delSection modSection">
      <pc:chgData name="Ahmed Salah ELDin" userId="68850134-226f-4097-a9a8-787fd6814b0e" providerId="ADAL" clId="{ABDB72E2-1DE4-44BC-A1C5-DEF6D7024657}" dt="2022-10-17T10:36:04.609" v="1549"/>
      <pc:docMkLst>
        <pc:docMk/>
      </pc:docMkLst>
      <pc:sldChg chg="modSp mod">
        <pc:chgData name="Ahmed Salah ELDin" userId="68850134-226f-4097-a9a8-787fd6814b0e" providerId="ADAL" clId="{ABDB72E2-1DE4-44BC-A1C5-DEF6D7024657}" dt="2022-10-17T07:12:19.236" v="162" actId="27636"/>
        <pc:sldMkLst>
          <pc:docMk/>
          <pc:sldMk cId="1553194731" sldId="256"/>
        </pc:sldMkLst>
        <pc:spChg chg="mod">
          <ac:chgData name="Ahmed Salah ELDin" userId="68850134-226f-4097-a9a8-787fd6814b0e" providerId="ADAL" clId="{ABDB72E2-1DE4-44BC-A1C5-DEF6D7024657}" dt="2022-10-17T07:12:19.236" v="162" actId="27636"/>
          <ac:spMkLst>
            <pc:docMk/>
            <pc:sldMk cId="1553194731" sldId="256"/>
            <ac:spMk id="3" creationId="{3A4D10DF-2536-BB92-0FC3-80368303D050}"/>
          </ac:spMkLst>
        </pc:spChg>
      </pc:sldChg>
      <pc:sldChg chg="modSp mod modAnim">
        <pc:chgData name="Ahmed Salah ELDin" userId="68850134-226f-4097-a9a8-787fd6814b0e" providerId="ADAL" clId="{ABDB72E2-1DE4-44BC-A1C5-DEF6D7024657}" dt="2022-10-17T07:11:50.999" v="144"/>
        <pc:sldMkLst>
          <pc:docMk/>
          <pc:sldMk cId="3835006274" sldId="257"/>
        </pc:sldMkLst>
        <pc:spChg chg="mod">
          <ac:chgData name="Ahmed Salah ELDin" userId="68850134-226f-4097-a9a8-787fd6814b0e" providerId="ADAL" clId="{ABDB72E2-1DE4-44BC-A1C5-DEF6D7024657}" dt="2022-10-17T07:11:24.520" v="141" actId="27636"/>
          <ac:spMkLst>
            <pc:docMk/>
            <pc:sldMk cId="3835006274" sldId="257"/>
            <ac:spMk id="3" creationId="{71A8471A-C9D0-5A9A-5A1E-FE77062D3413}"/>
          </ac:spMkLst>
        </pc:spChg>
      </pc:sldChg>
      <pc:sldChg chg="addSp modSp mod ord">
        <pc:chgData name="Ahmed Salah ELDin" userId="68850134-226f-4097-a9a8-787fd6814b0e" providerId="ADAL" clId="{ABDB72E2-1DE4-44BC-A1C5-DEF6D7024657}" dt="2022-10-17T10:36:04.609" v="1549"/>
        <pc:sldMkLst>
          <pc:docMk/>
          <pc:sldMk cId="699320495" sldId="258"/>
        </pc:sldMkLst>
        <pc:spChg chg="mod">
          <ac:chgData name="Ahmed Salah ELDin" userId="68850134-226f-4097-a9a8-787fd6814b0e" providerId="ADAL" clId="{ABDB72E2-1DE4-44BC-A1C5-DEF6D7024657}" dt="2022-10-17T07:16:40.855" v="183" actId="20577"/>
          <ac:spMkLst>
            <pc:docMk/>
            <pc:sldMk cId="699320495" sldId="258"/>
            <ac:spMk id="2" creationId="{B4112C1C-768E-67BA-CE7E-057E322C6BCD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699320495" sldId="258"/>
            <ac:inkMk id="3" creationId="{4D42365B-4E53-A6E4-18C0-12F84EE348D1}"/>
          </ac:inkMkLst>
        </pc:inkChg>
      </pc:sldChg>
      <pc:sldChg chg="addSp modSp mod">
        <pc:chgData name="Ahmed Salah ELDin" userId="68850134-226f-4097-a9a8-787fd6814b0e" providerId="ADAL" clId="{ABDB72E2-1DE4-44BC-A1C5-DEF6D7024657}" dt="2022-10-17T10:36:04.609" v="1549"/>
        <pc:sldMkLst>
          <pc:docMk/>
          <pc:sldMk cId="4124862599" sldId="259"/>
        </pc:sldMkLst>
        <pc:spChg chg="mod">
          <ac:chgData name="Ahmed Salah ELDin" userId="68850134-226f-4097-a9a8-787fd6814b0e" providerId="ADAL" clId="{ABDB72E2-1DE4-44BC-A1C5-DEF6D7024657}" dt="2022-10-17T07:18:16.570" v="185" actId="113"/>
          <ac:spMkLst>
            <pc:docMk/>
            <pc:sldMk cId="4124862599" sldId="259"/>
            <ac:spMk id="3" creationId="{9500EDC7-0EE6-5F4C-E06D-D54C1EE65276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4124862599" sldId="259"/>
            <ac:inkMk id="5" creationId="{51A3FC16-6CA0-650A-8A85-00901F1B3D92}"/>
          </ac:inkMkLst>
        </pc:inkChg>
      </pc:sldChg>
      <pc:sldChg chg="addSp modSp mod">
        <pc:chgData name="Ahmed Salah ELDin" userId="68850134-226f-4097-a9a8-787fd6814b0e" providerId="ADAL" clId="{ABDB72E2-1DE4-44BC-A1C5-DEF6D7024657}" dt="2022-10-17T10:36:04.609" v="1549"/>
        <pc:sldMkLst>
          <pc:docMk/>
          <pc:sldMk cId="3174251173" sldId="261"/>
        </pc:sldMkLst>
        <pc:spChg chg="mod">
          <ac:chgData name="Ahmed Salah ELDin" userId="68850134-226f-4097-a9a8-787fd6814b0e" providerId="ADAL" clId="{ABDB72E2-1DE4-44BC-A1C5-DEF6D7024657}" dt="2022-10-17T07:05:16.121" v="89" actId="20577"/>
          <ac:spMkLst>
            <pc:docMk/>
            <pc:sldMk cId="3174251173" sldId="261"/>
            <ac:spMk id="2" creationId="{64572A18-1143-38B9-B945-0C27D61FA4B1}"/>
          </ac:spMkLst>
        </pc:spChg>
        <pc:spChg chg="mod">
          <ac:chgData name="Ahmed Salah ELDin" userId="68850134-226f-4097-a9a8-787fd6814b0e" providerId="ADAL" clId="{ABDB72E2-1DE4-44BC-A1C5-DEF6D7024657}" dt="2022-10-17T07:21:09.233" v="198" actId="113"/>
          <ac:spMkLst>
            <pc:docMk/>
            <pc:sldMk cId="3174251173" sldId="261"/>
            <ac:spMk id="3" creationId="{4DBE0866-63EC-9A7D-3885-AA0109A6A048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174251173" sldId="261"/>
            <ac:inkMk id="5" creationId="{DF6C4060-331B-9FA8-A8D3-22F70689C350}"/>
          </ac:inkMkLst>
        </pc:ink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3899216605" sldId="262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899216605" sldId="262"/>
            <ac:inkMk id="10" creationId="{7D48A273-FA8A-9897-B2B9-4FB264BB5B98}"/>
          </ac:inkMkLst>
        </pc:ink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776300451" sldId="263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776300451" sldId="263"/>
            <ac:inkMk id="5" creationId="{ED1E4B92-02E1-9F52-B15A-8FA1FF5730BE}"/>
          </ac:inkMkLst>
        </pc:ink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519110457" sldId="264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519110457" sldId="264"/>
            <ac:inkMk id="5" creationId="{192C15CB-E75E-F84E-8AD8-9D14187E3720}"/>
          </ac:inkMkLst>
        </pc:inkChg>
      </pc:sldChg>
      <pc:sldChg chg="addSp modSp mod">
        <pc:chgData name="Ahmed Salah ELDin" userId="68850134-226f-4097-a9a8-787fd6814b0e" providerId="ADAL" clId="{ABDB72E2-1DE4-44BC-A1C5-DEF6D7024657}" dt="2022-10-17T10:36:04.609" v="1549"/>
        <pc:sldMkLst>
          <pc:docMk/>
          <pc:sldMk cId="876818040" sldId="265"/>
        </pc:sldMkLst>
        <pc:spChg chg="mod">
          <ac:chgData name="Ahmed Salah ELDin" userId="68850134-226f-4097-a9a8-787fd6814b0e" providerId="ADAL" clId="{ABDB72E2-1DE4-44BC-A1C5-DEF6D7024657}" dt="2022-10-17T07:35:37.450" v="361" actId="20577"/>
          <ac:spMkLst>
            <pc:docMk/>
            <pc:sldMk cId="876818040" sldId="265"/>
            <ac:spMk id="3" creationId="{BDD4B734-D010-48A9-3CF2-0F70EC2C9909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876818040" sldId="265"/>
            <ac:inkMk id="5" creationId="{65D56041-DA01-C692-661C-DE443283DB76}"/>
          </ac:inkMkLst>
        </pc:inkChg>
      </pc:sldChg>
      <pc:sldChg chg="modSp mod modAnim">
        <pc:chgData name="Ahmed Salah ELDin" userId="68850134-226f-4097-a9a8-787fd6814b0e" providerId="ADAL" clId="{ABDB72E2-1DE4-44BC-A1C5-DEF6D7024657}" dt="2022-10-17T07:37:17.029" v="364"/>
        <pc:sldMkLst>
          <pc:docMk/>
          <pc:sldMk cId="1012867018" sldId="266"/>
        </pc:sldMkLst>
        <pc:spChg chg="mod">
          <ac:chgData name="Ahmed Salah ELDin" userId="68850134-226f-4097-a9a8-787fd6814b0e" providerId="ADAL" clId="{ABDB72E2-1DE4-44BC-A1C5-DEF6D7024657}" dt="2022-10-17T07:36:41.411" v="362" actId="14100"/>
          <ac:spMkLst>
            <pc:docMk/>
            <pc:sldMk cId="1012867018" sldId="266"/>
            <ac:spMk id="3" creationId="{BDD4B734-D010-48A9-3CF2-0F70EC2C9909}"/>
          </ac:spMkLst>
        </pc:spChg>
        <pc:spChg chg="mod">
          <ac:chgData name="Ahmed Salah ELDin" userId="68850134-226f-4097-a9a8-787fd6814b0e" providerId="ADAL" clId="{ABDB72E2-1DE4-44BC-A1C5-DEF6D7024657}" dt="2022-10-17T07:37:04.677" v="363" actId="14100"/>
          <ac:spMkLst>
            <pc:docMk/>
            <pc:sldMk cId="1012867018" sldId="266"/>
            <ac:spMk id="6" creationId="{4D4BBEE3-6A66-688D-A7CB-B4F7DB6DBCF5}"/>
          </ac:spMkLst>
        </pc:spChg>
      </pc:sldChg>
      <pc:sldChg chg="addSp delSp modSp mod modAnim">
        <pc:chgData name="Ahmed Salah ELDin" userId="68850134-226f-4097-a9a8-787fd6814b0e" providerId="ADAL" clId="{ABDB72E2-1DE4-44BC-A1C5-DEF6D7024657}" dt="2022-10-17T10:36:04.609" v="1549"/>
        <pc:sldMkLst>
          <pc:docMk/>
          <pc:sldMk cId="4223804136" sldId="267"/>
        </pc:sldMkLst>
        <pc:spChg chg="mod">
          <ac:chgData name="Ahmed Salah ELDin" userId="68850134-226f-4097-a9a8-787fd6814b0e" providerId="ADAL" clId="{ABDB72E2-1DE4-44BC-A1C5-DEF6D7024657}" dt="2022-10-17T07:42:49.183" v="409" actId="20577"/>
          <ac:spMkLst>
            <pc:docMk/>
            <pc:sldMk cId="4223804136" sldId="267"/>
            <ac:spMk id="3" creationId="{621354B7-0C24-DC16-0C43-3F4DEF906902}"/>
          </ac:spMkLst>
        </pc:spChg>
        <pc:spChg chg="add mod">
          <ac:chgData name="Ahmed Salah ELDin" userId="68850134-226f-4097-a9a8-787fd6814b0e" providerId="ADAL" clId="{ABDB72E2-1DE4-44BC-A1C5-DEF6D7024657}" dt="2022-10-17T07:44:10.960" v="420" actId="1076"/>
          <ac:spMkLst>
            <pc:docMk/>
            <pc:sldMk cId="4223804136" sldId="267"/>
            <ac:spMk id="6" creationId="{CFDD3213-FED0-8CB2-E86F-19F59CFE91A3}"/>
          </ac:spMkLst>
        </pc:spChg>
        <pc:spChg chg="add mod">
          <ac:chgData name="Ahmed Salah ELDin" userId="68850134-226f-4097-a9a8-787fd6814b0e" providerId="ADAL" clId="{ABDB72E2-1DE4-44BC-A1C5-DEF6D7024657}" dt="2022-10-17T07:44:10.960" v="420" actId="1076"/>
          <ac:spMkLst>
            <pc:docMk/>
            <pc:sldMk cId="4223804136" sldId="267"/>
            <ac:spMk id="8" creationId="{5C01451B-75CB-60F9-08BA-B2FC05D21C19}"/>
          </ac:spMkLst>
        </pc:spChg>
        <pc:spChg chg="add mod">
          <ac:chgData name="Ahmed Salah ELDin" userId="68850134-226f-4097-a9a8-787fd6814b0e" providerId="ADAL" clId="{ABDB72E2-1DE4-44BC-A1C5-DEF6D7024657}" dt="2022-10-17T07:42:23.326" v="402" actId="1076"/>
          <ac:spMkLst>
            <pc:docMk/>
            <pc:sldMk cId="4223804136" sldId="267"/>
            <ac:spMk id="9" creationId="{B2AF41FF-6646-7133-8F10-1BB7655D4443}"/>
          </ac:spMkLst>
        </pc:spChg>
        <pc:spChg chg="add mod">
          <ac:chgData name="Ahmed Salah ELDin" userId="68850134-226f-4097-a9a8-787fd6814b0e" providerId="ADAL" clId="{ABDB72E2-1DE4-44BC-A1C5-DEF6D7024657}" dt="2022-10-17T07:42:23.326" v="402" actId="1076"/>
          <ac:spMkLst>
            <pc:docMk/>
            <pc:sldMk cId="4223804136" sldId="267"/>
            <ac:spMk id="10" creationId="{824920AA-F980-7640-EE36-3584BC25FBA8}"/>
          </ac:spMkLst>
        </pc:spChg>
        <pc:spChg chg="add del mod">
          <ac:chgData name="Ahmed Salah ELDin" userId="68850134-226f-4097-a9a8-787fd6814b0e" providerId="ADAL" clId="{ABDB72E2-1DE4-44BC-A1C5-DEF6D7024657}" dt="2022-10-17T07:45:56.619" v="447" actId="164"/>
          <ac:spMkLst>
            <pc:docMk/>
            <pc:sldMk cId="4223804136" sldId="267"/>
            <ac:spMk id="11" creationId="{E0B9AEA6-3815-68AD-6737-1505F1C82C9E}"/>
          </ac:spMkLst>
        </pc:spChg>
        <pc:spChg chg="add del mod">
          <ac:chgData name="Ahmed Salah ELDin" userId="68850134-226f-4097-a9a8-787fd6814b0e" providerId="ADAL" clId="{ABDB72E2-1DE4-44BC-A1C5-DEF6D7024657}" dt="2022-10-17T07:45:56.619" v="447" actId="164"/>
          <ac:spMkLst>
            <pc:docMk/>
            <pc:sldMk cId="4223804136" sldId="267"/>
            <ac:spMk id="12" creationId="{E9CA1940-FC05-672E-27C9-50773E4E7DC5}"/>
          </ac:spMkLst>
        </pc:spChg>
        <pc:spChg chg="add mod">
          <ac:chgData name="Ahmed Salah ELDin" userId="68850134-226f-4097-a9a8-787fd6814b0e" providerId="ADAL" clId="{ABDB72E2-1DE4-44BC-A1C5-DEF6D7024657}" dt="2022-10-17T07:42:35.845" v="407" actId="1076"/>
          <ac:spMkLst>
            <pc:docMk/>
            <pc:sldMk cId="4223804136" sldId="267"/>
            <ac:spMk id="13" creationId="{55886FE2-FA53-4913-5808-593934E4BE9B}"/>
          </ac:spMkLst>
        </pc:spChg>
        <pc:spChg chg="add mod">
          <ac:chgData name="Ahmed Salah ELDin" userId="68850134-226f-4097-a9a8-787fd6814b0e" providerId="ADAL" clId="{ABDB72E2-1DE4-44BC-A1C5-DEF6D7024657}" dt="2022-10-17T07:44:10.607" v="419" actId="1076"/>
          <ac:spMkLst>
            <pc:docMk/>
            <pc:sldMk cId="4223804136" sldId="267"/>
            <ac:spMk id="14" creationId="{B1AB954E-AD31-E80C-4ADD-B9CF304DC750}"/>
          </ac:spMkLst>
        </pc:spChg>
        <pc:spChg chg="add mod">
          <ac:chgData name="Ahmed Salah ELDin" userId="68850134-226f-4097-a9a8-787fd6814b0e" providerId="ADAL" clId="{ABDB72E2-1DE4-44BC-A1C5-DEF6D7024657}" dt="2022-10-17T07:44:43.776" v="443" actId="1038"/>
          <ac:spMkLst>
            <pc:docMk/>
            <pc:sldMk cId="4223804136" sldId="267"/>
            <ac:spMk id="15" creationId="{6DA70F77-9012-EAF0-8BF6-8C0DE59BC55D}"/>
          </ac:spMkLst>
        </pc:spChg>
        <pc:grpChg chg="add mod">
          <ac:chgData name="Ahmed Salah ELDin" userId="68850134-226f-4097-a9a8-787fd6814b0e" providerId="ADAL" clId="{ABDB72E2-1DE4-44BC-A1C5-DEF6D7024657}" dt="2022-10-17T07:45:56.619" v="447" actId="164"/>
          <ac:grpSpMkLst>
            <pc:docMk/>
            <pc:sldMk cId="4223804136" sldId="267"/>
            <ac:grpSpMk id="16" creationId="{AA821CCB-EA25-D003-6465-E63046E4FCF9}"/>
          </ac:grpSpMkLst>
        </pc:gr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4223804136" sldId="267"/>
            <ac:inkMk id="17" creationId="{878A4F8A-906C-010E-35FC-7E864755482C}"/>
          </ac:inkMkLst>
        </pc:inkChg>
      </pc:sldChg>
      <pc:sldChg chg="addSp modSp">
        <pc:chgData name="Ahmed Salah ELDin" userId="68850134-226f-4097-a9a8-787fd6814b0e" providerId="ADAL" clId="{ABDB72E2-1DE4-44BC-A1C5-DEF6D7024657}" dt="2022-10-17T10:36:04.609" v="1549"/>
        <pc:sldMkLst>
          <pc:docMk/>
          <pc:sldMk cId="1239660012" sldId="268"/>
        </pc:sldMkLst>
        <pc:spChg chg="mod">
          <ac:chgData name="Ahmed Salah ELDin" userId="68850134-226f-4097-a9a8-787fd6814b0e" providerId="ADAL" clId="{ABDB72E2-1DE4-44BC-A1C5-DEF6D7024657}" dt="2022-10-17T07:52:45.628" v="613" actId="108"/>
          <ac:spMkLst>
            <pc:docMk/>
            <pc:sldMk cId="1239660012" sldId="268"/>
            <ac:spMk id="3" creationId="{621354B7-0C24-DC16-0C43-3F4DEF906902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1239660012" sldId="268"/>
            <ac:inkMk id="6" creationId="{9F34ACAE-4CC3-C5D0-63A6-998D4231BD09}"/>
          </ac:inkMkLst>
        </pc:inkChg>
      </pc:sldChg>
      <pc:sldChg chg="addSp modSp modAnim">
        <pc:chgData name="Ahmed Salah ELDin" userId="68850134-226f-4097-a9a8-787fd6814b0e" providerId="ADAL" clId="{ABDB72E2-1DE4-44BC-A1C5-DEF6D7024657}" dt="2022-10-17T10:36:04.609" v="1549"/>
        <pc:sldMkLst>
          <pc:docMk/>
          <pc:sldMk cId="1581616797" sldId="269"/>
        </pc:sldMkLst>
        <pc:spChg chg="mod">
          <ac:chgData name="Ahmed Salah ELDin" userId="68850134-226f-4097-a9a8-787fd6814b0e" providerId="ADAL" clId="{ABDB72E2-1DE4-44BC-A1C5-DEF6D7024657}" dt="2022-10-17T07:54:14.532" v="616" actId="20577"/>
          <ac:spMkLst>
            <pc:docMk/>
            <pc:sldMk cId="1581616797" sldId="269"/>
            <ac:spMk id="3" creationId="{621354B7-0C24-DC16-0C43-3F4DEF906902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1581616797" sldId="269"/>
            <ac:inkMk id="10" creationId="{77CFA4D7-0B5A-B26E-4EF8-81EC0F5179DF}"/>
          </ac:inkMkLst>
        </pc:ink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3081736879" sldId="270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081736879" sldId="270"/>
            <ac:inkMk id="6" creationId="{4F4E896F-9857-EDC6-5763-0520F54B19FC}"/>
          </ac:inkMkLst>
        </pc:inkChg>
      </pc:sldChg>
      <pc:sldChg chg="modSp modAnim">
        <pc:chgData name="Ahmed Salah ELDin" userId="68850134-226f-4097-a9a8-787fd6814b0e" providerId="ADAL" clId="{ABDB72E2-1DE4-44BC-A1C5-DEF6D7024657}" dt="2022-10-17T08:14:00.908" v="983" actId="404"/>
        <pc:sldMkLst>
          <pc:docMk/>
          <pc:sldMk cId="657418741" sldId="271"/>
        </pc:sldMkLst>
        <pc:spChg chg="mod">
          <ac:chgData name="Ahmed Salah ELDin" userId="68850134-226f-4097-a9a8-787fd6814b0e" providerId="ADAL" clId="{ABDB72E2-1DE4-44BC-A1C5-DEF6D7024657}" dt="2022-10-17T08:14:00.908" v="983" actId="404"/>
          <ac:spMkLst>
            <pc:docMk/>
            <pc:sldMk cId="657418741" sldId="271"/>
            <ac:spMk id="3" creationId="{621354B7-0C24-DC16-0C43-3F4DEF906902}"/>
          </ac:spMkLst>
        </pc:sp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1294416210" sldId="272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1294416210" sldId="272"/>
            <ac:inkMk id="7" creationId="{1C789A1C-9D21-5A44-75E2-BFB7C77E32EB}"/>
          </ac:inkMkLst>
        </pc:inkChg>
      </pc:sldChg>
      <pc:sldChg chg="addSp modSp mod modAnim">
        <pc:chgData name="Ahmed Salah ELDin" userId="68850134-226f-4097-a9a8-787fd6814b0e" providerId="ADAL" clId="{ABDB72E2-1DE4-44BC-A1C5-DEF6D7024657}" dt="2022-10-17T10:36:04.609" v="1549"/>
        <pc:sldMkLst>
          <pc:docMk/>
          <pc:sldMk cId="3376042327" sldId="273"/>
        </pc:sldMkLst>
        <pc:spChg chg="mod">
          <ac:chgData name="Ahmed Salah ELDin" userId="68850134-226f-4097-a9a8-787fd6814b0e" providerId="ADAL" clId="{ABDB72E2-1DE4-44BC-A1C5-DEF6D7024657}" dt="2022-10-17T08:13:37.035" v="979" actId="113"/>
          <ac:spMkLst>
            <pc:docMk/>
            <pc:sldMk cId="3376042327" sldId="273"/>
            <ac:spMk id="3" creationId="{4056F7DC-5091-8891-C032-0DA77CAA284F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376042327" sldId="273"/>
            <ac:inkMk id="5" creationId="{D5F84167-5E39-2096-C9F4-09E2DB6E086F}"/>
          </ac:inkMkLst>
        </pc:inkChg>
      </pc:sldChg>
      <pc:sldChg chg="modSp mod">
        <pc:chgData name="Ahmed Salah ELDin" userId="68850134-226f-4097-a9a8-787fd6814b0e" providerId="ADAL" clId="{ABDB72E2-1DE4-44BC-A1C5-DEF6D7024657}" dt="2022-10-17T08:17:00.978" v="1087" actId="20577"/>
        <pc:sldMkLst>
          <pc:docMk/>
          <pc:sldMk cId="2489219107" sldId="274"/>
        </pc:sldMkLst>
        <pc:spChg chg="mod">
          <ac:chgData name="Ahmed Salah ELDin" userId="68850134-226f-4097-a9a8-787fd6814b0e" providerId="ADAL" clId="{ABDB72E2-1DE4-44BC-A1C5-DEF6D7024657}" dt="2022-10-17T08:17:00.978" v="1087" actId="20577"/>
          <ac:spMkLst>
            <pc:docMk/>
            <pc:sldMk cId="2489219107" sldId="274"/>
            <ac:spMk id="3" creationId="{B94FBB06-D851-C895-01F5-EE1063D01E9E}"/>
          </ac:spMkLst>
        </pc:spChg>
      </pc:sldChg>
      <pc:sldChg chg="addSp modSp modAnim">
        <pc:chgData name="Ahmed Salah ELDin" userId="68850134-226f-4097-a9a8-787fd6814b0e" providerId="ADAL" clId="{ABDB72E2-1DE4-44BC-A1C5-DEF6D7024657}" dt="2022-10-17T10:36:04.609" v="1549"/>
        <pc:sldMkLst>
          <pc:docMk/>
          <pc:sldMk cId="2058168989" sldId="275"/>
        </pc:sldMkLst>
        <pc:spChg chg="mod">
          <ac:chgData name="Ahmed Salah ELDin" userId="68850134-226f-4097-a9a8-787fd6814b0e" providerId="ADAL" clId="{ABDB72E2-1DE4-44BC-A1C5-DEF6D7024657}" dt="2022-10-17T08:22:03.414" v="1166" actId="20577"/>
          <ac:spMkLst>
            <pc:docMk/>
            <pc:sldMk cId="2058168989" sldId="275"/>
            <ac:spMk id="3" creationId="{CE3506B9-0CFF-B1C0-3880-1B723DA80E80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2058168989" sldId="275"/>
            <ac:inkMk id="22" creationId="{BAA7982C-54B0-652B-F405-220BAC114505}"/>
          </ac:inkMkLst>
        </pc:inkChg>
      </pc:sldChg>
      <pc:sldChg chg="addSp modSp mod modAnim">
        <pc:chgData name="Ahmed Salah ELDin" userId="68850134-226f-4097-a9a8-787fd6814b0e" providerId="ADAL" clId="{ABDB72E2-1DE4-44BC-A1C5-DEF6D7024657}" dt="2022-10-17T10:36:04.609" v="1549"/>
        <pc:sldMkLst>
          <pc:docMk/>
          <pc:sldMk cId="78908400" sldId="276"/>
        </pc:sldMkLst>
        <pc:spChg chg="mod">
          <ac:chgData name="Ahmed Salah ELDin" userId="68850134-226f-4097-a9a8-787fd6814b0e" providerId="ADAL" clId="{ABDB72E2-1DE4-44BC-A1C5-DEF6D7024657}" dt="2022-10-17T08:21:28.463" v="1138" actId="20577"/>
          <ac:spMkLst>
            <pc:docMk/>
            <pc:sldMk cId="78908400" sldId="276"/>
            <ac:spMk id="3" creationId="{B94FBB06-D851-C895-01F5-EE1063D01E9E}"/>
          </ac:spMkLst>
        </pc:spChg>
        <pc:spChg chg="mod">
          <ac:chgData name="Ahmed Salah ELDin" userId="68850134-226f-4097-a9a8-787fd6814b0e" providerId="ADAL" clId="{ABDB72E2-1DE4-44BC-A1C5-DEF6D7024657}" dt="2022-10-17T08:20:38.243" v="1133" actId="1076"/>
          <ac:spMkLst>
            <pc:docMk/>
            <pc:sldMk cId="78908400" sldId="276"/>
            <ac:spMk id="81" creationId="{3D4A9770-CFE2-49ED-B526-7B45295A405D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78908400" sldId="276"/>
            <ac:inkMk id="5" creationId="{1A04B1FF-B394-91AA-B18B-71D9CCDB7BFF}"/>
          </ac:inkMkLst>
        </pc:inkChg>
      </pc:sldChg>
      <pc:sldChg chg="addSp modSp mod modAnim">
        <pc:chgData name="Ahmed Salah ELDin" userId="68850134-226f-4097-a9a8-787fd6814b0e" providerId="ADAL" clId="{ABDB72E2-1DE4-44BC-A1C5-DEF6D7024657}" dt="2022-10-17T10:36:04.609" v="1549"/>
        <pc:sldMkLst>
          <pc:docMk/>
          <pc:sldMk cId="445209801" sldId="277"/>
        </pc:sldMkLst>
        <pc:spChg chg="mod">
          <ac:chgData name="Ahmed Salah ELDin" userId="68850134-226f-4097-a9a8-787fd6814b0e" providerId="ADAL" clId="{ABDB72E2-1DE4-44BC-A1C5-DEF6D7024657}" dt="2022-10-17T08:23:40.530" v="1175" actId="20577"/>
          <ac:spMkLst>
            <pc:docMk/>
            <pc:sldMk cId="445209801" sldId="277"/>
            <ac:spMk id="3" creationId="{CE3506B9-0CFF-B1C0-3880-1B723DA80E80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445209801" sldId="277"/>
            <ac:inkMk id="23" creationId="{768D3412-05F3-E478-7526-856B98823E2B}"/>
          </ac:inkMkLst>
        </pc:inkChg>
      </pc:sldChg>
      <pc:sldChg chg="modSp modAnim">
        <pc:chgData name="Ahmed Salah ELDin" userId="68850134-226f-4097-a9a8-787fd6814b0e" providerId="ADAL" clId="{ABDB72E2-1DE4-44BC-A1C5-DEF6D7024657}" dt="2022-10-17T08:27:09.231" v="1211"/>
        <pc:sldMkLst>
          <pc:docMk/>
          <pc:sldMk cId="3516905087" sldId="278"/>
        </pc:sldMkLst>
        <pc:spChg chg="mod">
          <ac:chgData name="Ahmed Salah ELDin" userId="68850134-226f-4097-a9a8-787fd6814b0e" providerId="ADAL" clId="{ABDB72E2-1DE4-44BC-A1C5-DEF6D7024657}" dt="2022-10-17T08:25:10.681" v="1203" actId="403"/>
          <ac:spMkLst>
            <pc:docMk/>
            <pc:sldMk cId="3516905087" sldId="278"/>
            <ac:spMk id="3" creationId="{CE3506B9-0CFF-B1C0-3880-1B723DA80E80}"/>
          </ac:spMkLst>
        </pc:sp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255250965" sldId="279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255250965" sldId="279"/>
            <ac:inkMk id="7" creationId="{A04874DA-229E-418F-4D1E-3D3BA93B68A8}"/>
          </ac:inkMkLst>
        </pc:inkChg>
      </pc:sldChg>
      <pc:sldChg chg="modSp mod modAnim">
        <pc:chgData name="Ahmed Salah ELDin" userId="68850134-226f-4097-a9a8-787fd6814b0e" providerId="ADAL" clId="{ABDB72E2-1DE4-44BC-A1C5-DEF6D7024657}" dt="2022-10-17T06:56:27.725" v="26"/>
        <pc:sldMkLst>
          <pc:docMk/>
          <pc:sldMk cId="0" sldId="281"/>
        </pc:sldMkLst>
        <pc:spChg chg="mod">
          <ac:chgData name="Ahmed Salah ELDin" userId="68850134-226f-4097-a9a8-787fd6814b0e" providerId="ADAL" clId="{ABDB72E2-1DE4-44BC-A1C5-DEF6D7024657}" dt="2022-10-17T06:55:04.658" v="21" actId="14100"/>
          <ac:spMkLst>
            <pc:docMk/>
            <pc:sldMk cId="0" sldId="281"/>
            <ac:spMk id="3" creationId="{00000000-0000-0000-0000-000000000000}"/>
          </ac:spMkLst>
        </pc:spChg>
      </pc:sldChg>
      <pc:sldChg chg="delSp modSp mod delAnim modAnim">
        <pc:chgData name="Ahmed Salah ELDin" userId="68850134-226f-4097-a9a8-787fd6814b0e" providerId="ADAL" clId="{ABDB72E2-1DE4-44BC-A1C5-DEF6D7024657}" dt="2022-10-17T06:58:31.659" v="85" actId="14100"/>
        <pc:sldMkLst>
          <pc:docMk/>
          <pc:sldMk cId="959200356" sldId="282"/>
        </pc:sldMkLst>
        <pc:spChg chg="mod">
          <ac:chgData name="Ahmed Salah ELDin" userId="68850134-226f-4097-a9a8-787fd6814b0e" providerId="ADAL" clId="{ABDB72E2-1DE4-44BC-A1C5-DEF6D7024657}" dt="2022-10-17T06:57:40.769" v="75" actId="27636"/>
          <ac:spMkLst>
            <pc:docMk/>
            <pc:sldMk cId="959200356" sldId="282"/>
            <ac:spMk id="5" creationId="{27335058-C1A0-1850-8421-8E9CCB877474}"/>
          </ac:spMkLst>
        </pc:spChg>
        <pc:spChg chg="mod">
          <ac:chgData name="Ahmed Salah ELDin" userId="68850134-226f-4097-a9a8-787fd6814b0e" providerId="ADAL" clId="{ABDB72E2-1DE4-44BC-A1C5-DEF6D7024657}" dt="2022-10-17T06:58:31.659" v="85" actId="14100"/>
          <ac:spMkLst>
            <pc:docMk/>
            <pc:sldMk cId="959200356" sldId="282"/>
            <ac:spMk id="6" creationId="{8CAA3D32-FF05-983F-4278-034AFF650CAE}"/>
          </ac:spMkLst>
        </pc:spChg>
        <pc:spChg chg="del">
          <ac:chgData name="Ahmed Salah ELDin" userId="68850134-226f-4097-a9a8-787fd6814b0e" providerId="ADAL" clId="{ABDB72E2-1DE4-44BC-A1C5-DEF6D7024657}" dt="2022-10-17T06:56:41.373" v="29" actId="478"/>
          <ac:spMkLst>
            <pc:docMk/>
            <pc:sldMk cId="959200356" sldId="282"/>
            <ac:spMk id="7" creationId="{F9C9DD74-F9FC-FF94-1E07-77E704455BD0}"/>
          </ac:spMkLst>
        </pc:sp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1797231904" sldId="301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1797231904" sldId="301"/>
            <ac:inkMk id="2" creationId="{9F8D5883-133A-B78B-392C-9618B7784484}"/>
          </ac:inkMkLst>
        </pc:ink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4185945458" sldId="310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4185945458" sldId="310"/>
            <ac:inkMk id="5" creationId="{51952A38-C193-4EAB-2FB3-54D614AE732D}"/>
          </ac:inkMkLst>
        </pc:inkChg>
      </pc:sldChg>
      <pc:sldChg chg="ord">
        <pc:chgData name="Ahmed Salah ELDin" userId="68850134-226f-4097-a9a8-787fd6814b0e" providerId="ADAL" clId="{ABDB72E2-1DE4-44BC-A1C5-DEF6D7024657}" dt="2022-10-17T08:29:23.943" v="1219"/>
        <pc:sldMkLst>
          <pc:docMk/>
          <pc:sldMk cId="4024678342" sldId="450"/>
        </pc:sldMkLst>
      </pc:sldChg>
      <pc:sldChg chg="addSp modSp mod ord">
        <pc:chgData name="Ahmed Salah ELDin" userId="68850134-226f-4097-a9a8-787fd6814b0e" providerId="ADAL" clId="{ABDB72E2-1DE4-44BC-A1C5-DEF6D7024657}" dt="2022-10-17T10:36:04.609" v="1549"/>
        <pc:sldMkLst>
          <pc:docMk/>
          <pc:sldMk cId="2984249051" sldId="451"/>
        </pc:sldMkLst>
        <pc:spChg chg="mod">
          <ac:chgData name="Ahmed Salah ELDin" userId="68850134-226f-4097-a9a8-787fd6814b0e" providerId="ADAL" clId="{ABDB72E2-1DE4-44BC-A1C5-DEF6D7024657}" dt="2022-10-17T08:30:33.301" v="1230" actId="20577"/>
          <ac:spMkLst>
            <pc:docMk/>
            <pc:sldMk cId="2984249051" sldId="451"/>
            <ac:spMk id="7" creationId="{CA1C7974-114C-CCE3-E7AC-32732524898C}"/>
          </ac:spMkLst>
        </pc:spChg>
        <pc:graphicFrameChg chg="modGraphic">
          <ac:chgData name="Ahmed Salah ELDin" userId="68850134-226f-4097-a9a8-787fd6814b0e" providerId="ADAL" clId="{ABDB72E2-1DE4-44BC-A1C5-DEF6D7024657}" dt="2022-10-17T08:30:00.405" v="1221" actId="2711"/>
          <ac:graphicFrameMkLst>
            <pc:docMk/>
            <pc:sldMk cId="2984249051" sldId="451"/>
            <ac:graphicFrameMk id="5" creationId="{2DA6B27C-D2E2-8CAF-5797-FBBE6DF043BD}"/>
          </ac:graphicFrameMkLst>
        </pc:graphicFrame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2984249051" sldId="451"/>
            <ac:inkMk id="3" creationId="{43C3DFA3-3751-7B61-C461-2108B57CE667}"/>
          </ac:inkMkLst>
        </pc:inkChg>
      </pc:sldChg>
      <pc:sldChg chg="addSp modSp mod">
        <pc:chgData name="Ahmed Salah ELDin" userId="68850134-226f-4097-a9a8-787fd6814b0e" providerId="ADAL" clId="{ABDB72E2-1DE4-44BC-A1C5-DEF6D7024657}" dt="2022-10-17T10:36:04.609" v="1549"/>
        <pc:sldMkLst>
          <pc:docMk/>
          <pc:sldMk cId="2375158163" sldId="452"/>
        </pc:sldMkLst>
        <pc:spChg chg="mod">
          <ac:chgData name="Ahmed Salah ELDin" userId="68850134-226f-4097-a9a8-787fd6814b0e" providerId="ADAL" clId="{ABDB72E2-1DE4-44BC-A1C5-DEF6D7024657}" dt="2022-10-17T07:31:54.727" v="308" actId="20577"/>
          <ac:spMkLst>
            <pc:docMk/>
            <pc:sldMk cId="2375158163" sldId="452"/>
            <ac:spMk id="2" creationId="{7EDF8E9F-7477-40C4-8B93-7CEFF71F6618}"/>
          </ac:spMkLst>
        </pc:spChg>
        <pc:graphicFrameChg chg="modGraphic">
          <ac:chgData name="Ahmed Salah ELDin" userId="68850134-226f-4097-a9a8-787fd6814b0e" providerId="ADAL" clId="{ABDB72E2-1DE4-44BC-A1C5-DEF6D7024657}" dt="2022-10-17T07:32:47.657" v="319" actId="2711"/>
          <ac:graphicFrameMkLst>
            <pc:docMk/>
            <pc:sldMk cId="2375158163" sldId="452"/>
            <ac:graphicFrameMk id="5" creationId="{EB3F582C-50B4-3B50-7B6B-4D91F3DED128}"/>
          </ac:graphicFrameMkLst>
        </pc:graphicFrame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2375158163" sldId="452"/>
            <ac:inkMk id="6" creationId="{19F06C24-8FD2-2DD2-1B51-3245FB1EDA7D}"/>
          </ac:inkMkLst>
        </pc:inkChg>
      </pc:sldChg>
      <pc:sldChg chg="addSp modSp mod">
        <pc:chgData name="Ahmed Salah ELDin" userId="68850134-226f-4097-a9a8-787fd6814b0e" providerId="ADAL" clId="{ABDB72E2-1DE4-44BC-A1C5-DEF6D7024657}" dt="2022-10-17T10:36:04.609" v="1549"/>
        <pc:sldMkLst>
          <pc:docMk/>
          <pc:sldMk cId="342908665" sldId="453"/>
        </pc:sldMkLst>
        <pc:spChg chg="mod">
          <ac:chgData name="Ahmed Salah ELDin" userId="68850134-226f-4097-a9a8-787fd6814b0e" providerId="ADAL" clId="{ABDB72E2-1DE4-44BC-A1C5-DEF6D7024657}" dt="2022-10-17T08:33:55.974" v="1245" actId="20577"/>
          <ac:spMkLst>
            <pc:docMk/>
            <pc:sldMk cId="342908665" sldId="453"/>
            <ac:spMk id="3" creationId="{00000000-0000-0000-0000-000000000000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42908665" sldId="453"/>
            <ac:inkMk id="5" creationId="{B35E6E3A-C6A7-2F91-A028-12203BB161A9}"/>
          </ac:inkMkLst>
        </pc:inkChg>
      </pc:sldChg>
      <pc:sldChg chg="del">
        <pc:chgData name="Ahmed Salah ELDin" userId="68850134-226f-4097-a9a8-787fd6814b0e" providerId="ADAL" clId="{ABDB72E2-1DE4-44BC-A1C5-DEF6D7024657}" dt="2022-10-17T07:16:27.788" v="180" actId="47"/>
        <pc:sldMkLst>
          <pc:docMk/>
          <pc:sldMk cId="3867995267" sldId="454"/>
        </pc:sldMkLst>
      </pc:sldChg>
      <pc:sldChg chg="del">
        <pc:chgData name="Ahmed Salah ELDin" userId="68850134-226f-4097-a9a8-787fd6814b0e" providerId="ADAL" clId="{ABDB72E2-1DE4-44BC-A1C5-DEF6D7024657}" dt="2022-10-17T07:19:21.282" v="188" actId="47"/>
        <pc:sldMkLst>
          <pc:docMk/>
          <pc:sldMk cId="3045921456" sldId="455"/>
        </pc:sldMkLst>
      </pc:sldChg>
      <pc:sldChg chg="del">
        <pc:chgData name="Ahmed Salah ELDin" userId="68850134-226f-4097-a9a8-787fd6814b0e" providerId="ADAL" clId="{ABDB72E2-1DE4-44BC-A1C5-DEF6D7024657}" dt="2022-10-17T07:31:35.180" v="301" actId="47"/>
        <pc:sldMkLst>
          <pc:docMk/>
          <pc:sldMk cId="1692903495" sldId="456"/>
        </pc:sldMkLst>
      </pc:sldChg>
      <pc:sldChg chg="del">
        <pc:chgData name="Ahmed Salah ELDin" userId="68850134-226f-4097-a9a8-787fd6814b0e" providerId="ADAL" clId="{ABDB72E2-1DE4-44BC-A1C5-DEF6D7024657}" dt="2022-10-17T08:28:11.910" v="1215" actId="47"/>
        <pc:sldMkLst>
          <pc:docMk/>
          <pc:sldMk cId="3915012586" sldId="457"/>
        </pc:sldMkLst>
      </pc:sldChg>
      <pc:sldChg chg="del">
        <pc:chgData name="Ahmed Salah ELDin" userId="68850134-226f-4097-a9a8-787fd6814b0e" providerId="ADAL" clId="{ABDB72E2-1DE4-44BC-A1C5-DEF6D7024657}" dt="2022-10-17T08:29:17.757" v="1217" actId="47"/>
        <pc:sldMkLst>
          <pc:docMk/>
          <pc:sldMk cId="3704500796" sldId="458"/>
        </pc:sldMkLst>
      </pc:sldChg>
      <pc:sldChg chg="del">
        <pc:chgData name="Ahmed Salah ELDin" userId="68850134-226f-4097-a9a8-787fd6814b0e" providerId="ADAL" clId="{ABDB72E2-1DE4-44BC-A1C5-DEF6D7024657}" dt="2022-10-17T08:31:22.043" v="1234" actId="47"/>
        <pc:sldMkLst>
          <pc:docMk/>
          <pc:sldMk cId="4168451268" sldId="459"/>
        </pc:sldMkLst>
      </pc:sldChg>
      <pc:sldChg chg="del">
        <pc:chgData name="Ahmed Salah ELDin" userId="68850134-226f-4097-a9a8-787fd6814b0e" providerId="ADAL" clId="{ABDB72E2-1DE4-44BC-A1C5-DEF6D7024657}" dt="2022-10-17T08:33:14.966" v="1236" actId="47"/>
        <pc:sldMkLst>
          <pc:docMk/>
          <pc:sldMk cId="789419247" sldId="460"/>
        </pc:sldMkLst>
      </pc:sldChg>
      <pc:sldChg chg="addSp modSp modAnim">
        <pc:chgData name="Ahmed Salah ELDin" userId="68850134-226f-4097-a9a8-787fd6814b0e" providerId="ADAL" clId="{ABDB72E2-1DE4-44BC-A1C5-DEF6D7024657}" dt="2022-10-17T10:36:04.609" v="1549"/>
        <pc:sldMkLst>
          <pc:docMk/>
          <pc:sldMk cId="294427817" sldId="461"/>
        </pc:sldMkLst>
        <pc:spChg chg="mod">
          <ac:chgData name="Ahmed Salah ELDin" userId="68850134-226f-4097-a9a8-787fd6814b0e" providerId="ADAL" clId="{ABDB72E2-1DE4-44BC-A1C5-DEF6D7024657}" dt="2022-10-17T07:53:27.938" v="614" actId="20577"/>
          <ac:spMkLst>
            <pc:docMk/>
            <pc:sldMk cId="294427817" sldId="461"/>
            <ac:spMk id="3" creationId="{621354B7-0C24-DC16-0C43-3F4DEF906902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294427817" sldId="461"/>
            <ac:inkMk id="10" creationId="{1F3F6231-B9F0-A0C1-CDC0-22A098FA78DA}"/>
          </ac:inkMkLst>
        </pc:inkChg>
      </pc:sldChg>
      <pc:sldChg chg="addSp modSp modAnim">
        <pc:chgData name="Ahmed Salah ELDin" userId="68850134-226f-4097-a9a8-787fd6814b0e" providerId="ADAL" clId="{ABDB72E2-1DE4-44BC-A1C5-DEF6D7024657}" dt="2022-10-17T10:36:04.609" v="1549"/>
        <pc:sldMkLst>
          <pc:docMk/>
          <pc:sldMk cId="3589371717" sldId="462"/>
        </pc:sldMkLst>
        <pc:spChg chg="mod">
          <ac:chgData name="Ahmed Salah ELDin" userId="68850134-226f-4097-a9a8-787fd6814b0e" providerId="ADAL" clId="{ABDB72E2-1DE4-44BC-A1C5-DEF6D7024657}" dt="2022-10-17T07:56:59.314" v="651" actId="20577"/>
          <ac:spMkLst>
            <pc:docMk/>
            <pc:sldMk cId="3589371717" sldId="462"/>
            <ac:spMk id="3" creationId="{621354B7-0C24-DC16-0C43-3F4DEF906902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589371717" sldId="462"/>
            <ac:inkMk id="10" creationId="{D94ED92E-3485-D066-DD2F-37E7FF5072C7}"/>
          </ac:inkMkLst>
        </pc:inkChg>
      </pc:sldChg>
      <pc:sldChg chg="addSp modSp">
        <pc:chgData name="Ahmed Salah ELDin" userId="68850134-226f-4097-a9a8-787fd6814b0e" providerId="ADAL" clId="{ABDB72E2-1DE4-44BC-A1C5-DEF6D7024657}" dt="2022-10-17T10:36:04.609" v="1549"/>
        <pc:sldMkLst>
          <pc:docMk/>
          <pc:sldMk cId="3127210958" sldId="463"/>
        </pc:sldMkLst>
        <pc:spChg chg="mod">
          <ac:chgData name="Ahmed Salah ELDin" userId="68850134-226f-4097-a9a8-787fd6814b0e" providerId="ADAL" clId="{ABDB72E2-1DE4-44BC-A1C5-DEF6D7024657}" dt="2022-10-17T08:38:37.484" v="1247" actId="20577"/>
          <ac:spMkLst>
            <pc:docMk/>
            <pc:sldMk cId="3127210958" sldId="463"/>
            <ac:spMk id="5" creationId="{C49EB151-B214-123A-D29C-F1510C68FA5F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127210958" sldId="463"/>
            <ac:inkMk id="6" creationId="{9A6EB9AE-1ED2-B501-DCD7-4DBA3E9ED2D7}"/>
          </ac:inkMkLst>
        </pc:inkChg>
      </pc:sldChg>
      <pc:sldChg chg="addSp modSp mod modAnim">
        <pc:chgData name="Ahmed Salah ELDin" userId="68850134-226f-4097-a9a8-787fd6814b0e" providerId="ADAL" clId="{ABDB72E2-1DE4-44BC-A1C5-DEF6D7024657}" dt="2022-10-17T10:36:04.609" v="1549"/>
        <pc:sldMkLst>
          <pc:docMk/>
          <pc:sldMk cId="331544636" sldId="464"/>
        </pc:sldMkLst>
        <pc:spChg chg="mod">
          <ac:chgData name="Ahmed Salah ELDin" userId="68850134-226f-4097-a9a8-787fd6814b0e" providerId="ADAL" clId="{ABDB72E2-1DE4-44BC-A1C5-DEF6D7024657}" dt="2022-10-17T07:28:42.247" v="278" actId="1036"/>
          <ac:spMkLst>
            <pc:docMk/>
            <pc:sldMk cId="331544636" sldId="464"/>
            <ac:spMk id="5" creationId="{1B9FF233-5746-57CF-2A78-564A8CBE85C2}"/>
          </ac:spMkLst>
        </pc:spChg>
        <pc:spChg chg="mod">
          <ac:chgData name="Ahmed Salah ELDin" userId="68850134-226f-4097-a9a8-787fd6814b0e" providerId="ADAL" clId="{ABDB72E2-1DE4-44BC-A1C5-DEF6D7024657}" dt="2022-10-17T07:28:46.842" v="280" actId="1036"/>
          <ac:spMkLst>
            <pc:docMk/>
            <pc:sldMk cId="331544636" sldId="464"/>
            <ac:spMk id="7" creationId="{D05AF4FC-4EB2-1D3C-EE47-23098AEB5333}"/>
          </ac:spMkLst>
        </pc:spChg>
        <pc:spChg chg="mod">
          <ac:chgData name="Ahmed Salah ELDin" userId="68850134-226f-4097-a9a8-787fd6814b0e" providerId="ADAL" clId="{ABDB72E2-1DE4-44BC-A1C5-DEF6D7024657}" dt="2022-10-17T07:29:10.617" v="283" actId="14100"/>
          <ac:spMkLst>
            <pc:docMk/>
            <pc:sldMk cId="331544636" sldId="464"/>
            <ac:spMk id="9" creationId="{7D7E345C-78BE-592C-A54D-4DAC4F673D19}"/>
          </ac:spMkLst>
        </pc:spChg>
        <pc:spChg chg="add mod">
          <ac:chgData name="Ahmed Salah ELDin" userId="68850134-226f-4097-a9a8-787fd6814b0e" providerId="ADAL" clId="{ABDB72E2-1DE4-44BC-A1C5-DEF6D7024657}" dt="2022-10-17T07:26:41.867" v="254" actId="164"/>
          <ac:spMkLst>
            <pc:docMk/>
            <pc:sldMk cId="331544636" sldId="464"/>
            <ac:spMk id="10" creationId="{358F8A96-D70B-0C1B-C616-812CD3C0B507}"/>
          </ac:spMkLst>
        </pc:spChg>
        <pc:spChg chg="add mod">
          <ac:chgData name="Ahmed Salah ELDin" userId="68850134-226f-4097-a9a8-787fd6814b0e" providerId="ADAL" clId="{ABDB72E2-1DE4-44BC-A1C5-DEF6D7024657}" dt="2022-10-17T07:26:41.867" v="254" actId="164"/>
          <ac:spMkLst>
            <pc:docMk/>
            <pc:sldMk cId="331544636" sldId="464"/>
            <ac:spMk id="12" creationId="{272E3433-AF32-9B28-BA91-B8C63100CE6A}"/>
          </ac:spMkLst>
        </pc:spChg>
        <pc:spChg chg="mod">
          <ac:chgData name="Ahmed Salah ELDin" userId="68850134-226f-4097-a9a8-787fd6814b0e" providerId="ADAL" clId="{ABDB72E2-1DE4-44BC-A1C5-DEF6D7024657}" dt="2022-10-17T07:25:47.957" v="202" actId="164"/>
          <ac:spMkLst>
            <pc:docMk/>
            <pc:sldMk cId="331544636" sldId="464"/>
            <ac:spMk id="56" creationId="{06C4AF45-7C3E-E936-AB16-4052EB6020D2}"/>
          </ac:spMkLst>
        </pc:spChg>
        <pc:spChg chg="mod">
          <ac:chgData name="Ahmed Salah ELDin" userId="68850134-226f-4097-a9a8-787fd6814b0e" providerId="ADAL" clId="{ABDB72E2-1DE4-44BC-A1C5-DEF6D7024657}" dt="2022-10-17T07:25:23.116" v="199" actId="164"/>
          <ac:spMkLst>
            <pc:docMk/>
            <pc:sldMk cId="331544636" sldId="464"/>
            <ac:spMk id="58" creationId="{3BE2FCC9-2EDB-0A6B-A131-12C6B82B6F35}"/>
          </ac:spMkLst>
        </pc:spChg>
        <pc:spChg chg="mod">
          <ac:chgData name="Ahmed Salah ELDin" userId="68850134-226f-4097-a9a8-787fd6814b0e" providerId="ADAL" clId="{ABDB72E2-1DE4-44BC-A1C5-DEF6D7024657}" dt="2022-10-17T07:26:26.717" v="250" actId="164"/>
          <ac:spMkLst>
            <pc:docMk/>
            <pc:sldMk cId="331544636" sldId="464"/>
            <ac:spMk id="59" creationId="{6334FC07-7411-2204-8F0D-19BAAFE65A0E}"/>
          </ac:spMkLst>
        </pc:spChg>
        <pc:spChg chg="mod">
          <ac:chgData name="Ahmed Salah ELDin" userId="68850134-226f-4097-a9a8-787fd6814b0e" providerId="ADAL" clId="{ABDB72E2-1DE4-44BC-A1C5-DEF6D7024657}" dt="2022-10-17T07:25:23.116" v="199" actId="164"/>
          <ac:spMkLst>
            <pc:docMk/>
            <pc:sldMk cId="331544636" sldId="464"/>
            <ac:spMk id="65" creationId="{46CDA038-274B-C39C-5AC8-2724420C4745}"/>
          </ac:spMkLst>
        </pc:spChg>
        <pc:spChg chg="mod">
          <ac:chgData name="Ahmed Salah ELDin" userId="68850134-226f-4097-a9a8-787fd6814b0e" providerId="ADAL" clId="{ABDB72E2-1DE4-44BC-A1C5-DEF6D7024657}" dt="2022-10-17T07:26:26.717" v="250" actId="164"/>
          <ac:spMkLst>
            <pc:docMk/>
            <pc:sldMk cId="331544636" sldId="464"/>
            <ac:spMk id="66" creationId="{8E0DF5E5-B23F-15F2-A69E-FD5B75529B1B}"/>
          </ac:spMkLst>
        </pc:spChg>
        <pc:spChg chg="mod">
          <ac:chgData name="Ahmed Salah ELDin" userId="68850134-226f-4097-a9a8-787fd6814b0e" providerId="ADAL" clId="{ABDB72E2-1DE4-44BC-A1C5-DEF6D7024657}" dt="2022-10-17T07:27:16.366" v="257" actId="20577"/>
          <ac:spMkLst>
            <pc:docMk/>
            <pc:sldMk cId="331544636" sldId="464"/>
            <ac:spMk id="67" creationId="{06EFC7ED-42B2-2B9C-EE7F-B76B39D08DAF}"/>
          </ac:spMkLst>
        </pc:spChg>
        <pc:spChg chg="mod">
          <ac:chgData name="Ahmed Salah ELDin" userId="68850134-226f-4097-a9a8-787fd6814b0e" providerId="ADAL" clId="{ABDB72E2-1DE4-44BC-A1C5-DEF6D7024657}" dt="2022-10-17T07:27:24.881" v="258" actId="164"/>
          <ac:spMkLst>
            <pc:docMk/>
            <pc:sldMk cId="331544636" sldId="464"/>
            <ac:spMk id="71" creationId="{76EE166E-4A54-B920-7BA3-6E461DD61028}"/>
          </ac:spMkLst>
        </pc:spChg>
        <pc:spChg chg="mod">
          <ac:chgData name="Ahmed Salah ELDin" userId="68850134-226f-4097-a9a8-787fd6814b0e" providerId="ADAL" clId="{ABDB72E2-1DE4-44BC-A1C5-DEF6D7024657}" dt="2022-10-17T07:27:24.881" v="258" actId="164"/>
          <ac:spMkLst>
            <pc:docMk/>
            <pc:sldMk cId="331544636" sldId="464"/>
            <ac:spMk id="72" creationId="{A04CA15D-6977-D022-FB48-F5A1D41EFB06}"/>
          </ac:spMkLst>
        </pc:spChg>
        <pc:grpChg chg="add mod">
          <ac:chgData name="Ahmed Salah ELDin" userId="68850134-226f-4097-a9a8-787fd6814b0e" providerId="ADAL" clId="{ABDB72E2-1DE4-44BC-A1C5-DEF6D7024657}" dt="2022-10-17T07:25:23.116" v="199" actId="164"/>
          <ac:grpSpMkLst>
            <pc:docMk/>
            <pc:sldMk cId="331544636" sldId="464"/>
            <ac:grpSpMk id="6" creationId="{A38E3496-3517-D462-7187-3C8917A9C106}"/>
          </ac:grpSpMkLst>
        </pc:grpChg>
        <pc:grpChg chg="add mod">
          <ac:chgData name="Ahmed Salah ELDin" userId="68850134-226f-4097-a9a8-787fd6814b0e" providerId="ADAL" clId="{ABDB72E2-1DE4-44BC-A1C5-DEF6D7024657}" dt="2022-10-17T07:25:47.957" v="202" actId="164"/>
          <ac:grpSpMkLst>
            <pc:docMk/>
            <pc:sldMk cId="331544636" sldId="464"/>
            <ac:grpSpMk id="8" creationId="{162E39F3-A3C3-66B8-4CE9-1561EF2B83E0}"/>
          </ac:grpSpMkLst>
        </pc:grpChg>
        <pc:grpChg chg="add mod">
          <ac:chgData name="Ahmed Salah ELDin" userId="68850134-226f-4097-a9a8-787fd6814b0e" providerId="ADAL" clId="{ABDB72E2-1DE4-44BC-A1C5-DEF6D7024657}" dt="2022-10-17T07:26:26.717" v="250" actId="164"/>
          <ac:grpSpMkLst>
            <pc:docMk/>
            <pc:sldMk cId="331544636" sldId="464"/>
            <ac:grpSpMk id="11" creationId="{A598A3A4-3113-907E-F9C5-5E801439B9D4}"/>
          </ac:grpSpMkLst>
        </pc:grpChg>
        <pc:grpChg chg="add mod">
          <ac:chgData name="Ahmed Salah ELDin" userId="68850134-226f-4097-a9a8-787fd6814b0e" providerId="ADAL" clId="{ABDB72E2-1DE4-44BC-A1C5-DEF6D7024657}" dt="2022-10-17T07:26:41.867" v="254" actId="164"/>
          <ac:grpSpMkLst>
            <pc:docMk/>
            <pc:sldMk cId="331544636" sldId="464"/>
            <ac:grpSpMk id="13" creationId="{FDA0252A-9CAC-B47A-B917-A77E28498F91}"/>
          </ac:grpSpMkLst>
        </pc:grpChg>
        <pc:grpChg chg="add mod">
          <ac:chgData name="Ahmed Salah ELDin" userId="68850134-226f-4097-a9a8-787fd6814b0e" providerId="ADAL" clId="{ABDB72E2-1DE4-44BC-A1C5-DEF6D7024657}" dt="2022-10-17T07:27:24.881" v="258" actId="164"/>
          <ac:grpSpMkLst>
            <pc:docMk/>
            <pc:sldMk cId="331544636" sldId="464"/>
            <ac:grpSpMk id="14" creationId="{39AA52FE-E1F5-F5B8-0368-DF7BB933E1F2}"/>
          </ac:grpSpMkLst>
        </pc:gr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31544636" sldId="464"/>
            <ac:inkMk id="15" creationId="{12E6AE2A-D90F-F0C1-0547-D9319EFFA980}"/>
          </ac:inkMkLst>
        </pc:inkChg>
      </pc:sldChg>
      <pc:sldChg chg="del">
        <pc:chgData name="Ahmed Salah ELDin" userId="68850134-226f-4097-a9a8-787fd6814b0e" providerId="ADAL" clId="{ABDB72E2-1DE4-44BC-A1C5-DEF6D7024657}" dt="2022-10-17T07:31:40.866" v="302" actId="47"/>
        <pc:sldMkLst>
          <pc:docMk/>
          <pc:sldMk cId="1114907140" sldId="465"/>
        </pc:sldMkLst>
      </pc:sldChg>
      <pc:sldChg chg="modSp add mod">
        <pc:chgData name="Ahmed Salah ELDin" userId="68850134-226f-4097-a9a8-787fd6814b0e" providerId="ADAL" clId="{ABDB72E2-1DE4-44BC-A1C5-DEF6D7024657}" dt="2022-10-17T07:32:08.442" v="315" actId="20577"/>
        <pc:sldMkLst>
          <pc:docMk/>
          <pc:sldMk cId="2314592262" sldId="466"/>
        </pc:sldMkLst>
        <pc:spChg chg="mod">
          <ac:chgData name="Ahmed Salah ELDin" userId="68850134-226f-4097-a9a8-787fd6814b0e" providerId="ADAL" clId="{ABDB72E2-1DE4-44BC-A1C5-DEF6D7024657}" dt="2022-10-17T07:32:08.442" v="315" actId="20577"/>
          <ac:spMkLst>
            <pc:docMk/>
            <pc:sldMk cId="2314592262" sldId="466"/>
            <ac:spMk id="2" creationId="{7EDF8E9F-7477-40C4-8B93-7CEFF71F6618}"/>
          </ac:spMkLst>
        </pc:spChg>
        <pc:graphicFrameChg chg="modGraphic">
          <ac:chgData name="Ahmed Salah ELDin" userId="68850134-226f-4097-a9a8-787fd6814b0e" providerId="ADAL" clId="{ABDB72E2-1DE4-44BC-A1C5-DEF6D7024657}" dt="2022-10-17T07:12:58.202" v="165" actId="20577"/>
          <ac:graphicFrameMkLst>
            <pc:docMk/>
            <pc:sldMk cId="2314592262" sldId="466"/>
            <ac:graphicFrameMk id="5" creationId="{EB3F582C-50B4-3B50-7B6B-4D91F3DED128}"/>
          </ac:graphicFrameMkLst>
        </pc:graphicFrameChg>
      </pc:sldChg>
      <pc:sldChg chg="modSp del mod">
        <pc:chgData name="Ahmed Salah ELDin" userId="68850134-226f-4097-a9a8-787fd6814b0e" providerId="ADAL" clId="{ABDB72E2-1DE4-44BC-A1C5-DEF6D7024657}" dt="2022-10-17T07:09:13.013" v="110" actId="2696"/>
        <pc:sldMkLst>
          <pc:docMk/>
          <pc:sldMk cId="3434799819" sldId="466"/>
        </pc:sldMkLst>
        <pc:spChg chg="mod">
          <ac:chgData name="Ahmed Salah ELDin" userId="68850134-226f-4097-a9a8-787fd6814b0e" providerId="ADAL" clId="{ABDB72E2-1DE4-44BC-A1C5-DEF6D7024657}" dt="2022-10-17T07:08:00.623" v="91" actId="20577"/>
          <ac:spMkLst>
            <pc:docMk/>
            <pc:sldMk cId="3434799819" sldId="466"/>
            <ac:spMk id="2" creationId="{7EDF8E9F-7477-40C4-8B93-7CEFF71F6618}"/>
          </ac:spMkLst>
        </pc:spChg>
        <pc:spChg chg="mod">
          <ac:chgData name="Ahmed Salah ELDin" userId="68850134-226f-4097-a9a8-787fd6814b0e" providerId="ADAL" clId="{ABDB72E2-1DE4-44BC-A1C5-DEF6D7024657}" dt="2022-10-17T07:08:52.485" v="109" actId="20577"/>
          <ac:spMkLst>
            <pc:docMk/>
            <pc:sldMk cId="3434799819" sldId="466"/>
            <ac:spMk id="3" creationId="{AF23B4CD-FA65-7FC5-E1E6-C7593B7AC565}"/>
          </ac:spMkLst>
        </pc:spChg>
      </pc:sldChg>
      <pc:sldChg chg="del">
        <pc:chgData name="Ahmed Salah ELDin" userId="68850134-226f-4097-a9a8-787fd6814b0e" providerId="ADAL" clId="{ABDB72E2-1DE4-44BC-A1C5-DEF6D7024657}" dt="2022-10-17T07:09:13.013" v="110" actId="2696"/>
        <pc:sldMkLst>
          <pc:docMk/>
          <pc:sldMk cId="3515703516" sldId="467"/>
        </pc:sldMkLst>
      </pc:sldChg>
      <pc:sldChg chg="modSp add mod">
        <pc:chgData name="Ahmed Salah ELDin" userId="68850134-226f-4097-a9a8-787fd6814b0e" providerId="ADAL" clId="{ABDB72E2-1DE4-44BC-A1C5-DEF6D7024657}" dt="2022-10-17T07:32:18.671" v="317" actId="20577"/>
        <pc:sldMkLst>
          <pc:docMk/>
          <pc:sldMk cId="4119747146" sldId="467"/>
        </pc:sldMkLst>
        <pc:spChg chg="mod">
          <ac:chgData name="Ahmed Salah ELDin" userId="68850134-226f-4097-a9a8-787fd6814b0e" providerId="ADAL" clId="{ABDB72E2-1DE4-44BC-A1C5-DEF6D7024657}" dt="2022-10-17T07:32:18.671" v="317" actId="20577"/>
          <ac:spMkLst>
            <pc:docMk/>
            <pc:sldMk cId="4119747146" sldId="467"/>
            <ac:spMk id="2" creationId="{EB975FC2-3CCE-5D86-6190-D688592F0FF0}"/>
          </ac:spMkLst>
        </pc:spChg>
      </pc:sldChg>
      <pc:sldChg chg="del">
        <pc:chgData name="Ahmed Salah ELDin" userId="68850134-226f-4097-a9a8-787fd6814b0e" providerId="ADAL" clId="{ABDB72E2-1DE4-44BC-A1C5-DEF6D7024657}" dt="2022-10-17T07:07:43.663" v="90" actId="47"/>
        <pc:sldMkLst>
          <pc:docMk/>
          <pc:sldMk cId="3206902585" sldId="468"/>
        </pc:sldMkLst>
      </pc:sldChg>
      <pc:sldChg chg="del">
        <pc:chgData name="Ahmed Salah ELDin" userId="68850134-226f-4097-a9a8-787fd6814b0e" providerId="ADAL" clId="{ABDB72E2-1DE4-44BC-A1C5-DEF6D7024657}" dt="2022-10-17T07:09:13.013" v="110" actId="2696"/>
        <pc:sldMkLst>
          <pc:docMk/>
          <pc:sldMk cId="263559866" sldId="469"/>
        </pc:sldMkLst>
      </pc:sldChg>
      <pc:sldChg chg="modSp add mod">
        <pc:chgData name="Ahmed Salah ELDin" userId="68850134-226f-4097-a9a8-787fd6814b0e" providerId="ADAL" clId="{ABDB72E2-1DE4-44BC-A1C5-DEF6D7024657}" dt="2022-10-17T07:32:22.733" v="318"/>
        <pc:sldMkLst>
          <pc:docMk/>
          <pc:sldMk cId="480038398" sldId="469"/>
        </pc:sldMkLst>
        <pc:spChg chg="mod">
          <ac:chgData name="Ahmed Salah ELDin" userId="68850134-226f-4097-a9a8-787fd6814b0e" providerId="ADAL" clId="{ABDB72E2-1DE4-44BC-A1C5-DEF6D7024657}" dt="2022-10-17T07:32:22.733" v="318"/>
          <ac:spMkLst>
            <pc:docMk/>
            <pc:sldMk cId="480038398" sldId="469"/>
            <ac:spMk id="2" creationId="{EB975FC2-3CCE-5D86-6190-D688592F0FF0}"/>
          </ac:spMkLst>
        </pc:spChg>
      </pc:sldChg>
      <pc:sldChg chg="modSp add ord modAnim">
        <pc:chgData name="Ahmed Salah ELDin" userId="68850134-226f-4097-a9a8-787fd6814b0e" providerId="ADAL" clId="{ABDB72E2-1DE4-44BC-A1C5-DEF6D7024657}" dt="2022-10-17T07:16:10.760" v="179" actId="207"/>
        <pc:sldMkLst>
          <pc:docMk/>
          <pc:sldMk cId="3020160953" sldId="470"/>
        </pc:sldMkLst>
        <pc:spChg chg="mod">
          <ac:chgData name="Ahmed Salah ELDin" userId="68850134-226f-4097-a9a8-787fd6814b0e" providerId="ADAL" clId="{ABDB72E2-1DE4-44BC-A1C5-DEF6D7024657}" dt="2022-10-17T07:16:10.760" v="179" actId="207"/>
          <ac:spMkLst>
            <pc:docMk/>
            <pc:sldMk cId="3020160953" sldId="470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7:30:40.164" v="294" actId="207"/>
        <pc:sldMkLst>
          <pc:docMk/>
          <pc:sldMk cId="1039901496" sldId="471"/>
        </pc:sldMkLst>
        <pc:spChg chg="mod">
          <ac:chgData name="Ahmed Salah ELDin" userId="68850134-226f-4097-a9a8-787fd6814b0e" providerId="ADAL" clId="{ABDB72E2-1DE4-44BC-A1C5-DEF6D7024657}" dt="2022-10-17T07:30:40.164" v="294" actId="207"/>
          <ac:spMkLst>
            <pc:docMk/>
            <pc:sldMk cId="1039901496" sldId="471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7:31:30.035" v="300" actId="207"/>
        <pc:sldMkLst>
          <pc:docMk/>
          <pc:sldMk cId="3137772925" sldId="472"/>
        </pc:sldMkLst>
        <pc:spChg chg="mod">
          <ac:chgData name="Ahmed Salah ELDin" userId="68850134-226f-4097-a9a8-787fd6814b0e" providerId="ADAL" clId="{ABDB72E2-1DE4-44BC-A1C5-DEF6D7024657}" dt="2022-10-17T07:31:30.035" v="300" actId="207"/>
          <ac:spMkLst>
            <pc:docMk/>
            <pc:sldMk cId="3137772925" sldId="472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8:29:31.040" v="1220" actId="207"/>
        <pc:sldMkLst>
          <pc:docMk/>
          <pc:sldMk cId="2997599869" sldId="473"/>
        </pc:sldMkLst>
        <pc:spChg chg="mod">
          <ac:chgData name="Ahmed Salah ELDin" userId="68850134-226f-4097-a9a8-787fd6814b0e" providerId="ADAL" clId="{ABDB72E2-1DE4-44BC-A1C5-DEF6D7024657}" dt="2022-10-17T08:29:31.040" v="1220" actId="207"/>
          <ac:spMkLst>
            <pc:docMk/>
            <pc:sldMk cId="2997599869" sldId="473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8:31:18.396" v="1233" actId="207"/>
        <pc:sldMkLst>
          <pc:docMk/>
          <pc:sldMk cId="3866734999" sldId="474"/>
        </pc:sldMkLst>
        <pc:spChg chg="mod">
          <ac:chgData name="Ahmed Salah ELDin" userId="68850134-226f-4097-a9a8-787fd6814b0e" providerId="ADAL" clId="{ABDB72E2-1DE4-44BC-A1C5-DEF6D7024657}" dt="2022-10-17T08:31:18.396" v="1233" actId="207"/>
          <ac:spMkLst>
            <pc:docMk/>
            <pc:sldMk cId="3866734999" sldId="474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8:33:26.709" v="1238" actId="207"/>
        <pc:sldMkLst>
          <pc:docMk/>
          <pc:sldMk cId="2221206604" sldId="475"/>
        </pc:sldMkLst>
        <pc:spChg chg="mod">
          <ac:chgData name="Ahmed Salah ELDin" userId="68850134-226f-4097-a9a8-787fd6814b0e" providerId="ADAL" clId="{ABDB72E2-1DE4-44BC-A1C5-DEF6D7024657}" dt="2022-10-17T08:33:26.709" v="1238" actId="207"/>
          <ac:spMkLst>
            <pc:docMk/>
            <pc:sldMk cId="2221206604" sldId="475"/>
            <ac:spMk id="3" creationId="{71A8471A-C9D0-5A9A-5A1E-FE77062D3413}"/>
          </ac:spMkLst>
        </pc:spChg>
      </pc:sldChg>
      <pc:sldChg chg="addSp delSp modSp new mod ord modAnim">
        <pc:chgData name="Ahmed Salah ELDin" userId="68850134-226f-4097-a9a8-787fd6814b0e" providerId="ADAL" clId="{ABDB72E2-1DE4-44BC-A1C5-DEF6D7024657}" dt="2022-10-17T10:36:04.609" v="1549"/>
        <pc:sldMkLst>
          <pc:docMk/>
          <pc:sldMk cId="1305205122" sldId="476"/>
        </pc:sldMkLst>
        <pc:spChg chg="mod">
          <ac:chgData name="Ahmed Salah ELDin" userId="68850134-226f-4097-a9a8-787fd6814b0e" providerId="ADAL" clId="{ABDB72E2-1DE4-44BC-A1C5-DEF6D7024657}" dt="2022-10-17T08:53:03.014" v="1341" actId="1076"/>
          <ac:spMkLst>
            <pc:docMk/>
            <pc:sldMk cId="1305205122" sldId="476"/>
            <ac:spMk id="2" creationId="{BDA18C67-584C-7604-53FE-E7A4975C6A7C}"/>
          </ac:spMkLst>
        </pc:spChg>
        <pc:spChg chg="del">
          <ac:chgData name="Ahmed Salah ELDin" userId="68850134-226f-4097-a9a8-787fd6814b0e" providerId="ADAL" clId="{ABDB72E2-1DE4-44BC-A1C5-DEF6D7024657}" dt="2022-10-17T08:41:21.598" v="1268" actId="478"/>
          <ac:spMkLst>
            <pc:docMk/>
            <pc:sldMk cId="1305205122" sldId="476"/>
            <ac:spMk id="3" creationId="{75EF145A-E41B-9319-6710-E6D34CA05FE8}"/>
          </ac:spMkLst>
        </pc:spChg>
        <pc:spChg chg="add del">
          <ac:chgData name="Ahmed Salah ELDin" userId="68850134-226f-4097-a9a8-787fd6814b0e" providerId="ADAL" clId="{ABDB72E2-1DE4-44BC-A1C5-DEF6D7024657}" dt="2022-10-17T08:48:52.436" v="1281" actId="478"/>
          <ac:spMkLst>
            <pc:docMk/>
            <pc:sldMk cId="1305205122" sldId="476"/>
            <ac:spMk id="7" creationId="{3C8C86F0-95F0-DEA2-E5BE-E1E12D2337C2}"/>
          </ac:spMkLst>
        </pc:spChg>
        <pc:spChg chg="add del">
          <ac:chgData name="Ahmed Salah ELDin" userId="68850134-226f-4097-a9a8-787fd6814b0e" providerId="ADAL" clId="{ABDB72E2-1DE4-44BC-A1C5-DEF6D7024657}" dt="2022-10-17T08:49:11.821" v="1283"/>
          <ac:spMkLst>
            <pc:docMk/>
            <pc:sldMk cId="1305205122" sldId="476"/>
            <ac:spMk id="8" creationId="{682A2B3B-C6D4-EC22-8C2B-DAA374993482}"/>
          </ac:spMkLst>
        </pc:spChg>
        <pc:spChg chg="add mod">
          <ac:chgData name="Ahmed Salah ELDin" userId="68850134-226f-4097-a9a8-787fd6814b0e" providerId="ADAL" clId="{ABDB72E2-1DE4-44BC-A1C5-DEF6D7024657}" dt="2022-10-17T09:00:00.398" v="1389" actId="1076"/>
          <ac:spMkLst>
            <pc:docMk/>
            <pc:sldMk cId="1305205122" sldId="476"/>
            <ac:spMk id="9" creationId="{A7A93D4F-C0B2-775E-163D-17D1BFBBE41A}"/>
          </ac:spMkLst>
        </pc:spChg>
        <pc:spChg chg="add mod">
          <ac:chgData name="Ahmed Salah ELDin" userId="68850134-226f-4097-a9a8-787fd6814b0e" providerId="ADAL" clId="{ABDB72E2-1DE4-44BC-A1C5-DEF6D7024657}" dt="2022-10-17T09:30:08.432" v="1524" actId="1035"/>
          <ac:spMkLst>
            <pc:docMk/>
            <pc:sldMk cId="1305205122" sldId="476"/>
            <ac:spMk id="10" creationId="{E4701054-AD51-CC59-14FE-E979B7F81F9B}"/>
          </ac:spMkLst>
        </pc:spChg>
        <pc:spChg chg="add mod">
          <ac:chgData name="Ahmed Salah ELDin" userId="68850134-226f-4097-a9a8-787fd6814b0e" providerId="ADAL" clId="{ABDB72E2-1DE4-44BC-A1C5-DEF6D7024657}" dt="2022-10-17T09:31:11.929" v="1543" actId="1076"/>
          <ac:spMkLst>
            <pc:docMk/>
            <pc:sldMk cId="1305205122" sldId="476"/>
            <ac:spMk id="11" creationId="{65E64063-5A92-55BB-7AE4-B8261AA4E8AD}"/>
          </ac:spMkLst>
        </pc:spChg>
        <pc:spChg chg="add mod">
          <ac:chgData name="Ahmed Salah ELDin" userId="68850134-226f-4097-a9a8-787fd6814b0e" providerId="ADAL" clId="{ABDB72E2-1DE4-44BC-A1C5-DEF6D7024657}" dt="2022-10-17T09:01:30.204" v="1398" actId="1076"/>
          <ac:spMkLst>
            <pc:docMk/>
            <pc:sldMk cId="1305205122" sldId="476"/>
            <ac:spMk id="15" creationId="{5AB3135F-23C7-D6B7-D8E9-D87643FD9225}"/>
          </ac:spMkLst>
        </pc:spChg>
        <pc:spChg chg="add mod">
          <ac:chgData name="Ahmed Salah ELDin" userId="68850134-226f-4097-a9a8-787fd6814b0e" providerId="ADAL" clId="{ABDB72E2-1DE4-44BC-A1C5-DEF6D7024657}" dt="2022-10-17T09:30:57.709" v="1541" actId="20577"/>
          <ac:spMkLst>
            <pc:docMk/>
            <pc:sldMk cId="1305205122" sldId="476"/>
            <ac:spMk id="36" creationId="{3BC80F33-3491-C682-3EA7-614DBF74CDAB}"/>
          </ac:spMkLst>
        </pc:spChg>
        <pc:spChg chg="add mod">
          <ac:chgData name="Ahmed Salah ELDin" userId="68850134-226f-4097-a9a8-787fd6814b0e" providerId="ADAL" clId="{ABDB72E2-1DE4-44BC-A1C5-DEF6D7024657}" dt="2022-10-17T09:30:25.921" v="1534" actId="1035"/>
          <ac:spMkLst>
            <pc:docMk/>
            <pc:sldMk cId="1305205122" sldId="476"/>
            <ac:spMk id="37" creationId="{07E9C2B0-D9F9-6A64-698E-AD7698A737E0}"/>
          </ac:spMkLst>
        </pc:spChg>
        <pc:spChg chg="add mod">
          <ac:chgData name="Ahmed Salah ELDin" userId="68850134-226f-4097-a9a8-787fd6814b0e" providerId="ADAL" clId="{ABDB72E2-1DE4-44BC-A1C5-DEF6D7024657}" dt="2022-10-17T09:31:38.581" v="1546" actId="1076"/>
          <ac:spMkLst>
            <pc:docMk/>
            <pc:sldMk cId="1305205122" sldId="476"/>
            <ac:spMk id="38" creationId="{E10DC56C-8E3C-E4B4-8884-C1AB98D2D5C5}"/>
          </ac:spMkLst>
        </pc:spChg>
        <pc:grpChg chg="add mod">
          <ac:chgData name="Ahmed Salah ELDin" userId="68850134-226f-4097-a9a8-787fd6814b0e" providerId="ADAL" clId="{ABDB72E2-1DE4-44BC-A1C5-DEF6D7024657}" dt="2022-10-17T09:31:11.929" v="1543" actId="1076"/>
          <ac:grpSpMkLst>
            <pc:docMk/>
            <pc:sldMk cId="1305205122" sldId="476"/>
            <ac:grpSpMk id="12" creationId="{1D672B8A-8729-DC0F-801B-43074AB479C1}"/>
          </ac:grpSpMkLst>
        </pc:grpChg>
        <pc:grpChg chg="add mod">
          <ac:chgData name="Ahmed Salah ELDin" userId="68850134-226f-4097-a9a8-787fd6814b0e" providerId="ADAL" clId="{ABDB72E2-1DE4-44BC-A1C5-DEF6D7024657}" dt="2022-10-17T09:30:08.432" v="1524" actId="1035"/>
          <ac:grpSpMkLst>
            <pc:docMk/>
            <pc:sldMk cId="1305205122" sldId="476"/>
            <ac:grpSpMk id="13" creationId="{EEE6E84C-F577-32E9-C76F-D24CB0B02E92}"/>
          </ac:grpSpMkLst>
        </pc:grpChg>
        <pc:grpChg chg="add mod">
          <ac:chgData name="Ahmed Salah ELDin" userId="68850134-226f-4097-a9a8-787fd6814b0e" providerId="ADAL" clId="{ABDB72E2-1DE4-44BC-A1C5-DEF6D7024657}" dt="2022-10-17T09:00:00.398" v="1389" actId="1076"/>
          <ac:grpSpMkLst>
            <pc:docMk/>
            <pc:sldMk cId="1305205122" sldId="476"/>
            <ac:grpSpMk id="14" creationId="{AAB3EC26-78C1-51CB-BBA5-DF729BA04689}"/>
          </ac:grpSpMkLst>
        </pc:grpChg>
        <pc:grpChg chg="add mod">
          <ac:chgData name="Ahmed Salah ELDin" userId="68850134-226f-4097-a9a8-787fd6814b0e" providerId="ADAL" clId="{ABDB72E2-1DE4-44BC-A1C5-DEF6D7024657}" dt="2022-10-17T09:01:30.204" v="1398" actId="1076"/>
          <ac:grpSpMkLst>
            <pc:docMk/>
            <pc:sldMk cId="1305205122" sldId="476"/>
            <ac:grpSpMk id="16" creationId="{DE22C669-815C-7018-D441-7B0FB8E258B5}"/>
          </ac:grpSpMkLst>
        </pc:grpChg>
        <pc:picChg chg="add mod modCrop">
          <ac:chgData name="Ahmed Salah ELDin" userId="68850134-226f-4097-a9a8-787fd6814b0e" providerId="ADAL" clId="{ABDB72E2-1DE4-44BC-A1C5-DEF6D7024657}" dt="2022-10-17T08:45:32.875" v="1274" actId="14100"/>
          <ac:picMkLst>
            <pc:docMk/>
            <pc:sldMk cId="1305205122" sldId="476"/>
            <ac:picMk id="6" creationId="{A1957125-79A3-E973-AEFF-A70093571482}"/>
          </ac:picMkLst>
        </pc:picChg>
        <pc:picChg chg="add mod">
          <ac:chgData name="Ahmed Salah ELDin" userId="68850134-226f-4097-a9a8-787fd6814b0e" providerId="ADAL" clId="{ABDB72E2-1DE4-44BC-A1C5-DEF6D7024657}" dt="2022-10-17T09:00:00.398" v="1389" actId="1076"/>
          <ac:picMkLst>
            <pc:docMk/>
            <pc:sldMk cId="1305205122" sldId="476"/>
            <ac:picMk id="1026" creationId="{700D42AF-DB30-65BF-E281-6E754C9D841B}"/>
          </ac:picMkLst>
        </pc:picChg>
        <pc:picChg chg="add mod">
          <ac:chgData name="Ahmed Salah ELDin" userId="68850134-226f-4097-a9a8-787fd6814b0e" providerId="ADAL" clId="{ABDB72E2-1DE4-44BC-A1C5-DEF6D7024657}" dt="2022-10-17T09:30:08.432" v="1524" actId="1035"/>
          <ac:picMkLst>
            <pc:docMk/>
            <pc:sldMk cId="1305205122" sldId="476"/>
            <ac:picMk id="1028" creationId="{AE38D3CB-41C7-768D-1C6B-356B9E6F040D}"/>
          </ac:picMkLst>
        </pc:picChg>
        <pc:picChg chg="add mod">
          <ac:chgData name="Ahmed Salah ELDin" userId="68850134-226f-4097-a9a8-787fd6814b0e" providerId="ADAL" clId="{ABDB72E2-1DE4-44BC-A1C5-DEF6D7024657}" dt="2022-10-17T09:31:11.929" v="1543" actId="1076"/>
          <ac:picMkLst>
            <pc:docMk/>
            <pc:sldMk cId="1305205122" sldId="476"/>
            <ac:picMk id="1034" creationId="{8B06C6E7-6EC1-97A5-FCFB-5107B3BC0D3C}"/>
          </ac:picMkLst>
        </pc:picChg>
        <pc:picChg chg="add del">
          <ac:chgData name="Ahmed Salah ELDin" userId="68850134-226f-4097-a9a8-787fd6814b0e" providerId="ADAL" clId="{ABDB72E2-1DE4-44BC-A1C5-DEF6D7024657}" dt="2022-10-17T08:51:17.475" v="1301"/>
          <ac:picMkLst>
            <pc:docMk/>
            <pc:sldMk cId="1305205122" sldId="476"/>
            <ac:picMk id="1036" creationId="{B0A79534-979F-F7B5-29B7-C3A2DF542700}"/>
          </ac:picMkLst>
        </pc:picChg>
        <pc:picChg chg="add mod">
          <ac:chgData name="Ahmed Salah ELDin" userId="68850134-226f-4097-a9a8-787fd6814b0e" providerId="ADAL" clId="{ABDB72E2-1DE4-44BC-A1C5-DEF6D7024657}" dt="2022-10-17T09:01:30.204" v="1398" actId="1076"/>
          <ac:picMkLst>
            <pc:docMk/>
            <pc:sldMk cId="1305205122" sldId="476"/>
            <ac:picMk id="1038" creationId="{AA813DED-7A13-33E7-9EB4-BCAACE179B69}"/>
          </ac:picMkLst>
        </pc:pic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1305205122" sldId="476"/>
            <ac:inkMk id="39" creationId="{68ECF869-7570-50A9-D8F1-392D3B5457B7}"/>
          </ac:inkMkLst>
        </pc:inkChg>
        <pc:cxnChg chg="add del mod">
          <ac:chgData name="Ahmed Salah ELDin" userId="68850134-226f-4097-a9a8-787fd6814b0e" providerId="ADAL" clId="{ABDB72E2-1DE4-44BC-A1C5-DEF6D7024657}" dt="2022-10-17T09:01:18.512" v="1397" actId="478"/>
          <ac:cxnSpMkLst>
            <pc:docMk/>
            <pc:sldMk cId="1305205122" sldId="476"/>
            <ac:cxnSpMk id="18" creationId="{CEB2C6D9-9BC1-37D5-32F8-97F76567B671}"/>
          </ac:cxnSpMkLst>
        </pc:cxnChg>
        <pc:cxnChg chg="add mod">
          <ac:chgData name="Ahmed Salah ELDin" userId="68850134-226f-4097-a9a8-787fd6814b0e" providerId="ADAL" clId="{ABDB72E2-1DE4-44BC-A1C5-DEF6D7024657}" dt="2022-10-17T09:01:56.163" v="1401" actId="1582"/>
          <ac:cxnSpMkLst>
            <pc:docMk/>
            <pc:sldMk cId="1305205122" sldId="476"/>
            <ac:cxnSpMk id="21" creationId="{1482FBED-B16F-583A-81DD-DF079655EB5D}"/>
          </ac:cxnSpMkLst>
        </pc:cxnChg>
        <pc:cxnChg chg="add mod">
          <ac:chgData name="Ahmed Salah ELDin" userId="68850134-226f-4097-a9a8-787fd6814b0e" providerId="ADAL" clId="{ABDB72E2-1DE4-44BC-A1C5-DEF6D7024657}" dt="2022-10-17T09:31:11.929" v="1543" actId="1076"/>
          <ac:cxnSpMkLst>
            <pc:docMk/>
            <pc:sldMk cId="1305205122" sldId="476"/>
            <ac:cxnSpMk id="23" creationId="{59C9E978-5EAF-7EF9-9BA4-8D21FC72B2A3}"/>
          </ac:cxnSpMkLst>
        </pc:cxnChg>
        <pc:cxnChg chg="add mod">
          <ac:chgData name="Ahmed Salah ELDin" userId="68850134-226f-4097-a9a8-787fd6814b0e" providerId="ADAL" clId="{ABDB72E2-1DE4-44BC-A1C5-DEF6D7024657}" dt="2022-10-17T09:30:08.432" v="1524" actId="1035"/>
          <ac:cxnSpMkLst>
            <pc:docMk/>
            <pc:sldMk cId="1305205122" sldId="476"/>
            <ac:cxnSpMk id="24" creationId="{FD13F71A-C557-A662-0F4D-63E7DE8909BA}"/>
          </ac:cxnSpMkLst>
        </pc:cxnChg>
        <pc:cxnChg chg="add del mod">
          <ac:chgData name="Ahmed Salah ELDin" userId="68850134-226f-4097-a9a8-787fd6814b0e" providerId="ADAL" clId="{ABDB72E2-1DE4-44BC-A1C5-DEF6D7024657}" dt="2022-10-17T09:03:09.722" v="1412" actId="478"/>
          <ac:cxnSpMkLst>
            <pc:docMk/>
            <pc:sldMk cId="1305205122" sldId="476"/>
            <ac:cxnSpMk id="27" creationId="{A0F617DA-A4DB-8629-7548-EC1CDEB99AA7}"/>
          </ac:cxnSpMkLst>
        </pc:cxnChg>
        <pc:cxnChg chg="add mod">
          <ac:chgData name="Ahmed Salah ELDin" userId="68850134-226f-4097-a9a8-787fd6814b0e" providerId="ADAL" clId="{ABDB72E2-1DE4-44BC-A1C5-DEF6D7024657}" dt="2022-10-17T09:31:11.929" v="1543" actId="1076"/>
          <ac:cxnSpMkLst>
            <pc:docMk/>
            <pc:sldMk cId="1305205122" sldId="476"/>
            <ac:cxnSpMk id="29" creationId="{71126C3F-866A-6B0D-8EDA-A9A3749FDCCE}"/>
          </ac:cxnSpMkLst>
        </pc:cxnChg>
        <pc:cxnChg chg="add del mod">
          <ac:chgData name="Ahmed Salah ELDin" userId="68850134-226f-4097-a9a8-787fd6814b0e" providerId="ADAL" clId="{ABDB72E2-1DE4-44BC-A1C5-DEF6D7024657}" dt="2022-10-17T09:03:24.849" v="1417"/>
          <ac:cxnSpMkLst>
            <pc:docMk/>
            <pc:sldMk cId="1305205122" sldId="476"/>
            <ac:cxnSpMk id="32" creationId="{59866E54-9215-3BFC-3B34-92AD9AE4B547}"/>
          </ac:cxnSpMkLst>
        </pc:cxnChg>
        <pc:cxnChg chg="add mod">
          <ac:chgData name="Ahmed Salah ELDin" userId="68850134-226f-4097-a9a8-787fd6814b0e" providerId="ADAL" clId="{ABDB72E2-1DE4-44BC-A1C5-DEF6D7024657}" dt="2022-10-17T09:30:08.432" v="1524" actId="1035"/>
          <ac:cxnSpMkLst>
            <pc:docMk/>
            <pc:sldMk cId="1305205122" sldId="476"/>
            <ac:cxnSpMk id="33" creationId="{9F7D7CEC-158E-6B05-1D31-5738E8DDD93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6DBDB-0F3D-4109-A58A-C28AD499EF3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36D04-5011-4B5C-B00A-65685CFA9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5033A-9A5A-4DF7-BD42-F7C63168BAA9}" type="slidenum">
              <a:rPr lang="ar-EG" smtClean="0"/>
              <a:pPr>
                <a:defRPr/>
              </a:pPr>
              <a:t>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7409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14C3-5790-45F3-968A-E9170C0AEB62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9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8998-9E6E-4D5F-B785-6A36BB5236AB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3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25EB-7E9A-4088-BC0E-41A20DAE8FD1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8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F11C-1F9A-458C-BFCD-11278D270FD7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A729-173D-4100-9E93-E750DC9C7B4C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40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4902-8201-431E-872A-E02958C7C1ED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3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F2CA-6856-47AD-8FEF-A7F04EC7FA05}" type="datetime1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9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FF5E-8A22-4D2F-A7DB-15AEDD690145}" type="datetime1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9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14-7D5B-43FF-AD9A-7E175364C69D}" type="datetime1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6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2F64E6-D37A-4076-885E-33767E7CCBCE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2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FC57-5D34-4C65-9BD8-CF64D8739E0B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7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8B8E24-D3D3-4496-AB4A-F6A693EC6685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92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044F-A993-07CB-D1DD-01EB55906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OS’24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D10DF-2536-BB92-0FC3-80368303D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8"/>
          </a:xfrm>
        </p:spPr>
        <p:txBody>
          <a:bodyPr>
            <a:normAutofit/>
          </a:bodyPr>
          <a:lstStyle/>
          <a:p>
            <a:pPr algn="ctr"/>
            <a:r>
              <a:rPr lang="en-US" sz="3900" dirty="0"/>
              <a:t>Milestone 1: </a:t>
            </a:r>
            <a:r>
              <a:rPr lang="en-US" sz="3900" b="1" dirty="0"/>
              <a:t>PREPROCESSING</a:t>
            </a:r>
          </a:p>
          <a:p>
            <a:pPr algn="ctr"/>
            <a:r>
              <a:rPr lang="en-US" sz="2800" b="1" dirty="0"/>
              <a:t>TESTING LOCKS</a:t>
            </a:r>
            <a:endParaRPr lang="en-US" sz="16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6BA8C-5654-AF8F-C60C-0CBCB05A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9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F45B-CBFA-5B41-3991-DC0C8C3C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E070-2868-2B94-D646-EB7240FE2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0" cy="181186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u="sng" dirty="0"/>
              <a:t>SELECT ALL</a:t>
            </a:r>
            <a:r>
              <a:rPr lang="en-US" dirty="0"/>
              <a:t> in the given “</a:t>
            </a:r>
            <a:r>
              <a:rPr lang="en-US" b="1" dirty="0"/>
              <a:t>FILES_TO_BE_COPIED</a:t>
            </a:r>
            <a:r>
              <a:rPr lang="en-US" dirty="0"/>
              <a:t>” folder,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u="sng" dirty="0"/>
              <a:t>COPY</a:t>
            </a:r>
            <a:r>
              <a:rPr lang="en-US" b="1" dirty="0"/>
              <a:t> </a:t>
            </a:r>
            <a:r>
              <a:rPr lang="en-US" dirty="0"/>
              <a:t>&amp; </a:t>
            </a:r>
            <a:r>
              <a:rPr lang="en-US" b="1" u="sng" dirty="0"/>
              <a:t>PASTE</a:t>
            </a:r>
            <a:r>
              <a:rPr lang="en-US" dirty="0"/>
              <a:t> (</a:t>
            </a:r>
            <a:r>
              <a:rPr lang="en-US" b="1" dirty="0"/>
              <a:t>REPLACE ALL</a:t>
            </a:r>
            <a:r>
              <a:rPr lang="en-US" dirty="0"/>
              <a:t>) in </a:t>
            </a:r>
            <a:r>
              <a:rPr lang="en-US" b="1" dirty="0">
                <a:solidFill>
                  <a:srgbClr val="FF0000"/>
                </a:solidFill>
              </a:rPr>
              <a:t>FOS_CODES/FOS_PROJECT_2024_TEMPLATE/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80E13-C303-8CAA-CCCD-D065677F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37CE1A-1B48-36B7-034F-EBA572D02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955" y="4189352"/>
            <a:ext cx="2889515" cy="13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7803-6078-240F-E46F-409E7D3F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46"/>
            <a:ext cx="10058400" cy="841594"/>
          </a:xfrm>
        </p:spPr>
        <p:txBody>
          <a:bodyPr>
            <a:normAutofit/>
          </a:bodyPr>
          <a:lstStyle/>
          <a:p>
            <a:r>
              <a:rPr lang="en-US" dirty="0"/>
              <a:t>FIRST: Modular Tests</a:t>
            </a:r>
            <a:endParaRPr lang="en-AE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3A3AFA-5336-5953-C516-B4AC3570F4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219835"/>
              </p:ext>
            </p:extLst>
          </p:nvPr>
        </p:nvGraphicFramePr>
        <p:xfrm>
          <a:off x="0" y="1364093"/>
          <a:ext cx="12192000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652">
                  <a:extLst>
                    <a:ext uri="{9D8B030D-6E8A-4147-A177-3AD203B41FA5}">
                      <a16:colId xmlns:a16="http://schemas.microsoft.com/office/drawing/2014/main" val="483317066"/>
                    </a:ext>
                  </a:extLst>
                </a:gridCol>
                <a:gridCol w="2395331">
                  <a:extLst>
                    <a:ext uri="{9D8B030D-6E8A-4147-A177-3AD203B41FA5}">
                      <a16:colId xmlns:a16="http://schemas.microsoft.com/office/drawing/2014/main" val="957445980"/>
                    </a:ext>
                  </a:extLst>
                </a:gridCol>
                <a:gridCol w="4931695">
                  <a:extLst>
                    <a:ext uri="{9D8B030D-6E8A-4147-A177-3AD203B41FA5}">
                      <a16:colId xmlns:a16="http://schemas.microsoft.com/office/drawing/2014/main" val="2048741422"/>
                    </a:ext>
                  </a:extLst>
                </a:gridCol>
                <a:gridCol w="3175322">
                  <a:extLst>
                    <a:ext uri="{9D8B030D-6E8A-4147-A177-3AD203B41FA5}">
                      <a16:colId xmlns:a16="http://schemas.microsoft.com/office/drawing/2014/main" val="308999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  <a:endParaRPr lang="en-AE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Files</a:t>
                      </a:r>
                      <a:endParaRPr lang="en-A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4902801"/>
                  </a:ext>
                </a:extLst>
              </a:tr>
              <a:tr h="282257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Sleep Lock</a:t>
                      </a:r>
                      <a:endParaRPr lang="en-AE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Sleep + Wakeup ALL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FOS&gt; </a:t>
                      </a:r>
                      <a:r>
                        <a:rPr lang="en-US" dirty="0"/>
                        <a:t>run </a:t>
                      </a:r>
                      <a:r>
                        <a:rPr lang="en-US" dirty="0" err="1"/>
                        <a:t>tst_chan_all</a:t>
                      </a:r>
                      <a:r>
                        <a:rPr lang="en-US" dirty="0"/>
                        <a:t> 100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Enter the number of Slave Programs: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AE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kern/conc/</a:t>
                      </a:r>
                      <a:r>
                        <a:rPr lang="en-US" dirty="0" err="1"/>
                        <a:t>channel.c</a:t>
                      </a:r>
                      <a:endParaRPr lang="en-AE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94098974"/>
                  </a:ext>
                </a:extLst>
              </a:tr>
              <a:tr h="282257">
                <a:tc v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Sleep + Wakeup ONE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FOS&gt; </a:t>
                      </a:r>
                      <a:r>
                        <a:rPr lang="en-US" dirty="0"/>
                        <a:t>run </a:t>
                      </a:r>
                      <a:r>
                        <a:rPr lang="en-US" dirty="0" err="1"/>
                        <a:t>tst_chan_one</a:t>
                      </a:r>
                      <a:r>
                        <a:rPr lang="en-US" dirty="0"/>
                        <a:t> 100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Enter the number of Slave Programs: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AE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kern/conc/</a:t>
                      </a:r>
                      <a:r>
                        <a:rPr lang="en-US" dirty="0" err="1"/>
                        <a:t>channel.c</a:t>
                      </a:r>
                      <a:endParaRPr lang="en-AE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89739122"/>
                  </a:ext>
                </a:extLst>
              </a:tr>
              <a:tr h="282257">
                <a:tc v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Acquire + Release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UNSEEN</a:t>
                      </a:r>
                      <a:r>
                        <a:rPr lang="en-US" dirty="0"/>
                        <a:t> – Test at your own</a:t>
                      </a:r>
                      <a:endParaRPr lang="en-AE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kern/conc/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sleeplock.c</a:t>
                      </a:r>
                      <a:endParaRPr kumimoji="0" lang="en-A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7113584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FCF00-C491-7DE6-0CBC-DFADBE8A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D67EB-5611-4AE8-AF77-1819F872B3BD}"/>
              </a:ext>
            </a:extLst>
          </p:cNvPr>
          <p:cNvSpPr txBox="1"/>
          <p:nvPr/>
        </p:nvSpPr>
        <p:spPr>
          <a:xfrm>
            <a:off x="0" y="3568340"/>
            <a:ext cx="12192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"Congratulations!! test </a:t>
            </a:r>
            <a:r>
              <a:rPr lang="en-US" dirty="0">
                <a:solidFill>
                  <a:srgbClr val="930D72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TEST NAME] completed successfully.”</a:t>
            </a:r>
          </a:p>
          <a:p>
            <a:pPr algn="ctr"/>
            <a:r>
              <a:rPr lang="en-US" sz="1800" dirty="0"/>
              <a:t>To ensure the test success, a congratulations message like this </a:t>
            </a:r>
            <a:r>
              <a:rPr lang="en-US" sz="1800" b="1" dirty="0">
                <a:solidFill>
                  <a:srgbClr val="C00000"/>
                </a:solidFill>
              </a:rPr>
              <a:t>MUST appear without any ERROR messages or PANICs</a:t>
            </a:r>
            <a:r>
              <a:rPr lang="en-US" sz="1800" dirty="0"/>
              <a:t>.</a:t>
            </a:r>
            <a:endParaRPr lang="en-US" sz="1800" dirty="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07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7803-6078-240F-E46F-409E7D3F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46"/>
            <a:ext cx="10058400" cy="841594"/>
          </a:xfrm>
        </p:spPr>
        <p:txBody>
          <a:bodyPr>
            <a:normAutofit/>
          </a:bodyPr>
          <a:lstStyle/>
          <a:p>
            <a:r>
              <a:rPr lang="en-US" dirty="0"/>
              <a:t>SECOND: Overall Test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FCF00-C491-7DE6-0CBC-DFADBE8A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6D846E-7CC9-454B-49D6-FC54D6C27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6997"/>
            <a:ext cx="12192000" cy="581791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Sleeplock</a:t>
            </a:r>
            <a:r>
              <a:rPr lang="en-US" dirty="0">
                <a:solidFill>
                  <a:schemeClr val="tx1"/>
                </a:solidFill>
              </a:rPr>
              <a:t> &amp; Channel sleep/wakeup are currently used in the FOS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Lock the Console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marL="749808" lvl="1" indent="-457200"/>
            <a:r>
              <a:rPr lang="en-US" dirty="0">
                <a:solidFill>
                  <a:schemeClr val="tx1"/>
                </a:solidFill>
              </a:rPr>
              <a:t>Allow the user program to print message(s) and receive input in a critical section </a:t>
            </a:r>
          </a:p>
          <a:p>
            <a:pPr marL="749808" lvl="1" indent="-457200"/>
            <a:r>
              <a:rPr lang="en-US" dirty="0">
                <a:solidFill>
                  <a:schemeClr val="tx1"/>
                </a:solidFill>
              </a:rPr>
              <a:t>So, no other processes can receive inputs or print messages while another process do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Allow Interrupt-based Keyboard Input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749808" lvl="1" indent="-457200"/>
            <a:r>
              <a:rPr lang="en-US" dirty="0">
                <a:solidFill>
                  <a:schemeClr val="tx1"/>
                </a:solidFill>
              </a:rPr>
              <a:t>While a process waiting for an input from keyboard, it’s slept (i.e. blocked) until the input is received</a:t>
            </a:r>
          </a:p>
          <a:p>
            <a:pPr marL="749808" lvl="1" indent="-457200"/>
            <a:r>
              <a:rPr lang="en-US" dirty="0">
                <a:solidFill>
                  <a:schemeClr val="tx1"/>
                </a:solidFill>
              </a:rPr>
              <a:t>Upon receiving a char, an interrupt is issued to allow the process to get this char</a:t>
            </a:r>
          </a:p>
          <a:p>
            <a:pPr marL="0" indent="0">
              <a:buNone/>
            </a:pPr>
            <a:r>
              <a:rPr lang="en-AE" dirty="0">
                <a:solidFill>
                  <a:schemeClr val="tx1"/>
                </a:solidFill>
              </a:rPr>
              <a:t>To test the correct functionality of </a:t>
            </a:r>
            <a:r>
              <a:rPr lang="en-AE" dirty="0" err="1">
                <a:solidFill>
                  <a:schemeClr val="tx1"/>
                </a:solidFill>
              </a:rPr>
              <a:t>sleeplock</a:t>
            </a:r>
            <a:r>
              <a:rPr lang="en-AE" dirty="0">
                <a:solidFill>
                  <a:schemeClr val="tx1"/>
                </a:solidFill>
              </a:rPr>
              <a:t> &amp; channel sleep/wakeup for the above two points:</a:t>
            </a:r>
          </a:p>
          <a:p>
            <a:pPr marL="457200" indent="-457200">
              <a:buFont typeface="+mj-lt"/>
              <a:buAutoNum type="arabicPeriod"/>
            </a:pPr>
            <a:r>
              <a:rPr lang="en-AE" dirty="0">
                <a:solidFill>
                  <a:schemeClr val="tx1"/>
                </a:solidFill>
              </a:rPr>
              <a:t>Change the method of handling both points from INTERRUPT-based into SLEEP-based, as follows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8CCC72-790D-482B-89E4-AB04D55F4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77" y="4512553"/>
            <a:ext cx="3787457" cy="231868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64886B-4E0E-742A-AEE0-A67C047C942E}"/>
              </a:ext>
            </a:extLst>
          </p:cNvPr>
          <p:cNvSpPr/>
          <p:nvPr/>
        </p:nvSpPr>
        <p:spPr>
          <a:xfrm>
            <a:off x="3006180" y="4545703"/>
            <a:ext cx="836616" cy="234642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430367-C7C4-E9B5-FCE0-2611D9F7287F}"/>
              </a:ext>
            </a:extLst>
          </p:cNvPr>
          <p:cNvSpPr/>
          <p:nvPr/>
        </p:nvSpPr>
        <p:spPr>
          <a:xfrm>
            <a:off x="3353418" y="5874153"/>
            <a:ext cx="836616" cy="234642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F63FD8-E98D-B9B5-2427-BC4271062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896" y="4512553"/>
            <a:ext cx="4029624" cy="23123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6ADF49F-6FAF-E7A6-B7EC-A18DC694EBEA}"/>
              </a:ext>
            </a:extLst>
          </p:cNvPr>
          <p:cNvSpPr/>
          <p:nvPr/>
        </p:nvSpPr>
        <p:spPr>
          <a:xfrm>
            <a:off x="9304737" y="4502907"/>
            <a:ext cx="1019882" cy="277438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D74C76-7850-7A76-A4A6-F7AABA40CEBF}"/>
              </a:ext>
            </a:extLst>
          </p:cNvPr>
          <p:cNvSpPr/>
          <p:nvPr/>
        </p:nvSpPr>
        <p:spPr>
          <a:xfrm>
            <a:off x="9651975" y="5854507"/>
            <a:ext cx="1019882" cy="277438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DD65961-8F73-459B-9620-3EB897743415}"/>
              </a:ext>
            </a:extLst>
          </p:cNvPr>
          <p:cNvSpPr/>
          <p:nvPr/>
        </p:nvSpPr>
        <p:spPr>
          <a:xfrm>
            <a:off x="4896091" y="5464757"/>
            <a:ext cx="1143218" cy="48463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DF21F3-BC17-4DF0-931F-3B6DB0939D16}"/>
              </a:ext>
            </a:extLst>
          </p:cNvPr>
          <p:cNvSpPr txBox="1"/>
          <p:nvPr/>
        </p:nvSpPr>
        <p:spPr>
          <a:xfrm>
            <a:off x="4244097" y="4456960"/>
            <a:ext cx="2483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5C5962"/>
                </a:solidFill>
              </a:rPr>
              <a:t>(</a:t>
            </a:r>
            <a:r>
              <a:rPr lang="en-US" sz="1800" dirty="0">
                <a:solidFill>
                  <a:srgbClr val="FF0000"/>
                </a:solidFill>
              </a:rPr>
              <a:t>kern/cons/</a:t>
            </a:r>
            <a:r>
              <a:rPr lang="en-US" sz="1800" dirty="0" err="1">
                <a:solidFill>
                  <a:srgbClr val="FF0000"/>
                </a:solidFill>
              </a:rPr>
              <a:t>console.h</a:t>
            </a:r>
            <a:r>
              <a:rPr lang="en-US" sz="1800" dirty="0">
                <a:solidFill>
                  <a:srgbClr val="5C5962"/>
                </a:solidFill>
              </a:rPr>
              <a:t>)</a:t>
            </a:r>
            <a:endParaRPr lang="en-US" dirty="0">
              <a:solidFill>
                <a:srgbClr val="5C59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98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0" grpId="0" animBg="1"/>
      <p:bldP spid="11" grpId="0" animBg="1"/>
      <p:bldP spid="12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7803-6078-240F-E46F-409E7D3F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46"/>
            <a:ext cx="10058400" cy="841594"/>
          </a:xfrm>
        </p:spPr>
        <p:txBody>
          <a:bodyPr>
            <a:normAutofit/>
          </a:bodyPr>
          <a:lstStyle/>
          <a:p>
            <a:r>
              <a:rPr lang="en-US" dirty="0"/>
              <a:t>SECOND: Overall Test</a:t>
            </a:r>
            <a:endParaRPr lang="en-A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6D846E-7CC9-454B-49D6-FC54D6C27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6997"/>
            <a:ext cx="12192000" cy="5839157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>
                <a:solidFill>
                  <a:schemeClr val="tx1"/>
                </a:solidFill>
              </a:rPr>
              <a:t>Run the following </a:t>
            </a:r>
            <a:r>
              <a:rPr lang="en-AE" dirty="0">
                <a:solidFill>
                  <a:schemeClr val="tx1"/>
                </a:solidFill>
              </a:rPr>
              <a:t>THREE programs</a:t>
            </a:r>
          </a:p>
          <a:p>
            <a:pPr marL="749808" lvl="1" indent="-457200"/>
            <a:r>
              <a:rPr lang="en-AE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load </a:t>
            </a:r>
            <a:r>
              <a:rPr lang="en-AE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AE" dirty="0">
                <a:solidFill>
                  <a:schemeClr val="tx1"/>
                </a:solidFill>
              </a:rPr>
              <a:t>		//apply </a:t>
            </a:r>
            <a:r>
              <a:rPr lang="en-AE" dirty="0" err="1">
                <a:solidFill>
                  <a:schemeClr val="tx1"/>
                </a:solidFill>
              </a:rPr>
              <a:t>mergesort</a:t>
            </a:r>
            <a:r>
              <a:rPr lang="en-AE" dirty="0">
                <a:solidFill>
                  <a:schemeClr val="tx1"/>
                </a:solidFill>
              </a:rPr>
              <a:t> on array of size 800,000</a:t>
            </a:r>
          </a:p>
          <a:p>
            <a:pPr marL="749808" lvl="1" indent="-457200"/>
            <a:r>
              <a:rPr lang="en-AE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load fib</a:t>
            </a:r>
            <a:r>
              <a:rPr lang="en-AE" dirty="0">
                <a:solidFill>
                  <a:schemeClr val="tx1"/>
                </a:solidFill>
              </a:rPr>
              <a:t>			//calculate the </a:t>
            </a:r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AE" dirty="0" err="1">
                <a:solidFill>
                  <a:schemeClr val="tx1"/>
                </a:solidFill>
              </a:rPr>
              <a:t>ibonacci</a:t>
            </a:r>
            <a:r>
              <a:rPr lang="en-AE" dirty="0">
                <a:solidFill>
                  <a:schemeClr val="tx1"/>
                </a:solidFill>
              </a:rPr>
              <a:t> at the given index</a:t>
            </a:r>
          </a:p>
          <a:p>
            <a:pPr marL="749808" lvl="1" indent="-457200"/>
            <a:r>
              <a:rPr lang="en-AE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load fib</a:t>
            </a:r>
            <a:r>
              <a:rPr lang="en-AE" dirty="0">
                <a:solidFill>
                  <a:schemeClr val="tx1"/>
                </a:solidFill>
              </a:rPr>
              <a:t>			//calculate the </a:t>
            </a:r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AE" dirty="0" err="1">
                <a:solidFill>
                  <a:schemeClr val="tx1"/>
                </a:solidFill>
              </a:rPr>
              <a:t>ibonacci</a:t>
            </a:r>
            <a:r>
              <a:rPr lang="en-AE" dirty="0">
                <a:solidFill>
                  <a:schemeClr val="tx1"/>
                </a:solidFill>
              </a:rPr>
              <a:t> at the given index</a:t>
            </a:r>
          </a:p>
          <a:p>
            <a:pPr marL="749808" lvl="1" indent="-457200"/>
            <a:r>
              <a:rPr lang="en-AE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 </a:t>
            </a:r>
            <a:r>
              <a:rPr lang="en-AE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runall</a:t>
            </a:r>
            <a:r>
              <a:rPr lang="en-AE" dirty="0">
                <a:solidFill>
                  <a:schemeClr val="tx1"/>
                </a:solidFill>
              </a:rPr>
              <a:t>			//</a:t>
            </a:r>
            <a:r>
              <a:rPr lang="en-US" dirty="0">
                <a:solidFill>
                  <a:schemeClr val="tx1"/>
                </a:solidFill>
              </a:rPr>
              <a:t>run all processes</a:t>
            </a:r>
            <a:endParaRPr lang="en-AE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AE" dirty="0">
                <a:solidFill>
                  <a:schemeClr val="tx1"/>
                </a:solidFill>
              </a:rPr>
              <a:t>During the run, do the following: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AE" dirty="0">
                <a:solidFill>
                  <a:schemeClr val="tx1"/>
                </a:solidFill>
              </a:rPr>
              <a:t>hen prompting for the Fibonacci index of the </a:t>
            </a:r>
            <a:r>
              <a:rPr lang="en-AE" b="1" dirty="0">
                <a:solidFill>
                  <a:schemeClr val="tx1"/>
                </a:solidFill>
              </a:rPr>
              <a:t>FIRST </a:t>
            </a:r>
            <a:r>
              <a:rPr lang="en-AE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</a:t>
            </a:r>
            <a:r>
              <a:rPr lang="en-AE" b="1" dirty="0">
                <a:solidFill>
                  <a:schemeClr val="tx1"/>
                </a:solidFill>
              </a:rPr>
              <a:t> </a:t>
            </a:r>
            <a:r>
              <a:rPr lang="en-AE" dirty="0">
                <a:solidFill>
                  <a:schemeClr val="tx1"/>
                </a:solidFill>
              </a:rPr>
              <a:t>program: write </a:t>
            </a:r>
            <a:r>
              <a:rPr lang="en-AE" b="1" dirty="0">
                <a:solidFill>
                  <a:srgbClr val="FF0000"/>
                </a:solidFill>
              </a:rPr>
              <a:t>35 </a:t>
            </a:r>
            <a:r>
              <a:rPr lang="en-AE" dirty="0">
                <a:solidFill>
                  <a:schemeClr val="tx1"/>
                </a:solidFill>
              </a:rPr>
              <a:t>and </a:t>
            </a:r>
            <a:r>
              <a:rPr lang="en-AE" b="1" dirty="0">
                <a:solidFill>
                  <a:schemeClr val="tx1"/>
                </a:solidFill>
              </a:rPr>
              <a:t>press Enter</a:t>
            </a:r>
          </a:p>
          <a:p>
            <a:pPr marL="749808" lvl="1" indent="-457200">
              <a:buFont typeface="+mj-lt"/>
              <a:buAutoNum type="alphaLcParenR"/>
            </a:pPr>
            <a:endParaRPr lang="en-AE" dirty="0">
              <a:solidFill>
                <a:schemeClr val="tx1"/>
              </a:solidFill>
            </a:endParaRPr>
          </a:p>
          <a:p>
            <a:pPr marL="749808" lvl="1" indent="-457200"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AE" dirty="0">
                <a:solidFill>
                  <a:schemeClr val="tx1"/>
                </a:solidFill>
              </a:rPr>
              <a:t>hen prompting for the Fibonacci index of the </a:t>
            </a:r>
            <a:r>
              <a:rPr lang="en-AE" b="1" dirty="0">
                <a:solidFill>
                  <a:schemeClr val="tx1"/>
                </a:solidFill>
              </a:rPr>
              <a:t>SECOND </a:t>
            </a:r>
            <a:r>
              <a:rPr lang="en-AE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</a:t>
            </a:r>
            <a:r>
              <a:rPr lang="en-AE" b="1" dirty="0">
                <a:solidFill>
                  <a:schemeClr val="tx1"/>
                </a:solidFill>
              </a:rPr>
              <a:t> </a:t>
            </a:r>
            <a:r>
              <a:rPr lang="en-AE" dirty="0">
                <a:solidFill>
                  <a:schemeClr val="tx1"/>
                </a:solidFill>
              </a:rPr>
              <a:t>program: write </a:t>
            </a:r>
            <a:r>
              <a:rPr lang="en-AE" b="1" dirty="0">
                <a:solidFill>
                  <a:srgbClr val="FF0000"/>
                </a:solidFill>
              </a:rPr>
              <a:t>38, WAIT</a:t>
            </a:r>
            <a:r>
              <a:rPr lang="en-AE" b="1" dirty="0">
                <a:solidFill>
                  <a:schemeClr val="tx1"/>
                </a:solidFill>
              </a:rPr>
              <a:t> for ~15sec</a:t>
            </a:r>
          </a:p>
          <a:p>
            <a:pPr marL="749808" lvl="1" indent="-457200">
              <a:buFont typeface="+mj-lt"/>
              <a:buAutoNum type="alphaLcParenR"/>
            </a:pPr>
            <a:endParaRPr lang="en-AE" dirty="0">
              <a:solidFill>
                <a:schemeClr val="tx1"/>
              </a:solidFill>
            </a:endParaRPr>
          </a:p>
          <a:p>
            <a:pPr marL="749808" lvl="1" indent="-457200">
              <a:buFont typeface="+mj-lt"/>
              <a:buAutoNum type="alphaLcParenR"/>
            </a:pPr>
            <a:endParaRPr lang="en-AE" dirty="0">
              <a:solidFill>
                <a:schemeClr val="tx1"/>
              </a:solidFill>
            </a:endParaRPr>
          </a:p>
          <a:p>
            <a:pPr marL="749808" lvl="1" indent="-457200">
              <a:buFont typeface="+mj-lt"/>
              <a:buAutoNum type="alphaLcParenR"/>
            </a:pPr>
            <a:r>
              <a:rPr lang="en-AE" dirty="0">
                <a:solidFill>
                  <a:schemeClr val="tx1"/>
                </a:solidFill>
              </a:rPr>
              <a:t>Upon pressing Enter, BOTH </a:t>
            </a:r>
            <a:r>
              <a:rPr lang="en-AE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AE" dirty="0">
                <a:solidFill>
                  <a:schemeClr val="tx1"/>
                </a:solidFill>
              </a:rPr>
              <a:t> and first </a:t>
            </a:r>
            <a:r>
              <a:rPr lang="en-AE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</a:t>
            </a:r>
            <a:r>
              <a:rPr lang="en-AE" dirty="0">
                <a:solidFill>
                  <a:schemeClr val="tx1"/>
                </a:solidFill>
              </a:rPr>
              <a:t> are </a:t>
            </a:r>
            <a:r>
              <a:rPr lang="en-AE" b="1" dirty="0">
                <a:solidFill>
                  <a:srgbClr val="FF0000"/>
                </a:solidFill>
              </a:rPr>
              <a:t>finished </a:t>
            </a:r>
            <a:r>
              <a:rPr lang="en-AE" b="1" u="sng" dirty="0">
                <a:solidFill>
                  <a:srgbClr val="FF0000"/>
                </a:solidFill>
              </a:rPr>
              <a:t>IMMEDIATELY</a:t>
            </a:r>
            <a:r>
              <a:rPr lang="en-AE" b="1" dirty="0">
                <a:solidFill>
                  <a:srgbClr val="FF0000"/>
                </a:solidFill>
              </a:rPr>
              <a:t> without any delay </a:t>
            </a:r>
            <a:r>
              <a:rPr lang="en-AE" dirty="0">
                <a:solidFill>
                  <a:schemeClr val="tx1"/>
                </a:solidFill>
              </a:rPr>
              <a:t>since both are actually running during the previous </a:t>
            </a:r>
            <a:r>
              <a:rPr lang="en-AE" b="1" dirty="0">
                <a:solidFill>
                  <a:schemeClr val="tx1"/>
                </a:solidFill>
              </a:rPr>
              <a:t>30sec waiting period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AE" dirty="0">
                <a:solidFill>
                  <a:schemeClr val="tx1"/>
                </a:solidFill>
              </a:rPr>
              <a:t>After ~20sec, the second </a:t>
            </a:r>
            <a:r>
              <a:rPr lang="en-AE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</a:t>
            </a:r>
            <a:r>
              <a:rPr lang="en-AE" dirty="0">
                <a:solidFill>
                  <a:schemeClr val="tx1"/>
                </a:solidFill>
              </a:rPr>
              <a:t> will be finished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E" dirty="0">
                <a:solidFill>
                  <a:schemeClr val="tx1"/>
                </a:solidFill>
              </a:rPr>
              <a:t>Repeat steps 2 &amp; 3 but without the changes in step1 (i.e. using </a:t>
            </a:r>
            <a:r>
              <a:rPr lang="en-AE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LCK_INT</a:t>
            </a:r>
            <a:r>
              <a:rPr lang="en-AE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E" dirty="0">
                <a:solidFill>
                  <a:schemeClr val="tx1"/>
                </a:solidFill>
              </a:rPr>
              <a:t>instead of </a:t>
            </a:r>
            <a:r>
              <a:rPr lang="en-AE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LCK_SLEEP</a:t>
            </a:r>
            <a:r>
              <a:rPr lang="en-AE" dirty="0">
                <a:solidFill>
                  <a:schemeClr val="tx1"/>
                </a:solidFill>
              </a:rPr>
              <a:t>): at step 3.c), note all programs will be </a:t>
            </a:r>
            <a:r>
              <a:rPr lang="en-AE" b="1" dirty="0">
                <a:solidFill>
                  <a:schemeClr val="tx1"/>
                </a:solidFill>
              </a:rPr>
              <a:t>running for a </a:t>
            </a:r>
            <a:r>
              <a:rPr lang="en-AE" b="1" dirty="0" err="1">
                <a:solidFill>
                  <a:schemeClr val="tx1"/>
                </a:solidFill>
              </a:rPr>
              <a:t>notic</a:t>
            </a:r>
            <a:r>
              <a:rPr lang="en-US" b="1" dirty="0">
                <a:solidFill>
                  <a:schemeClr val="tx1"/>
                </a:solidFill>
              </a:rPr>
              <a:t>e</a:t>
            </a:r>
            <a:r>
              <a:rPr lang="en-AE" b="1" dirty="0">
                <a:solidFill>
                  <a:schemeClr val="tx1"/>
                </a:solidFill>
              </a:rPr>
              <a:t>able period </a:t>
            </a:r>
            <a:r>
              <a:rPr lang="en-AE" dirty="0">
                <a:solidFill>
                  <a:schemeClr val="tx1"/>
                </a:solidFill>
              </a:rPr>
              <a:t>of time before any of them </a:t>
            </a:r>
            <a:r>
              <a:rPr lang="en-AE">
                <a:solidFill>
                  <a:schemeClr val="tx1"/>
                </a:solidFill>
              </a:rPr>
              <a:t>is finished</a:t>
            </a:r>
            <a:endParaRPr lang="en-AE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endParaRPr lang="en-AE" dirty="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1CA1CC9-6BC3-7B38-1FAD-677E8A3FFAC9}"/>
              </a:ext>
            </a:extLst>
          </p:cNvPr>
          <p:cNvGrpSpPr/>
          <p:nvPr/>
        </p:nvGrpSpPr>
        <p:grpSpPr>
          <a:xfrm>
            <a:off x="2783288" y="4033777"/>
            <a:ext cx="6117098" cy="604988"/>
            <a:chOff x="2783288" y="4499448"/>
            <a:chExt cx="6117098" cy="60498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91E3C11-6DB1-563D-5011-25C3DF59A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83288" y="4499448"/>
              <a:ext cx="6117098" cy="604988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061BECB-1D39-4402-C8E4-5A2187D8A0D8}"/>
                </a:ext>
              </a:extLst>
            </p:cNvPr>
            <p:cNvSpPr/>
            <p:nvPr/>
          </p:nvSpPr>
          <p:spPr>
            <a:xfrm>
              <a:off x="8518967" y="4809689"/>
              <a:ext cx="381419" cy="294747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09CEA9-02B3-6219-169E-80F1FB21E1C0}"/>
              </a:ext>
            </a:extLst>
          </p:cNvPr>
          <p:cNvGrpSpPr/>
          <p:nvPr/>
        </p:nvGrpSpPr>
        <p:grpSpPr>
          <a:xfrm>
            <a:off x="2783288" y="3429000"/>
            <a:ext cx="5147186" cy="310241"/>
            <a:chOff x="2783288" y="3879794"/>
            <a:chExt cx="5147186" cy="31024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D214DD8-ECE8-6FFA-9A6D-9F89BE6D2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3288" y="3879794"/>
              <a:ext cx="5147186" cy="310241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32B512A-A0E3-469B-AA61-A1BEE9A285AE}"/>
                </a:ext>
              </a:extLst>
            </p:cNvPr>
            <p:cNvSpPr/>
            <p:nvPr/>
          </p:nvSpPr>
          <p:spPr>
            <a:xfrm>
              <a:off x="7592992" y="3879794"/>
              <a:ext cx="337482" cy="310241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75E863E-5D40-E02C-F918-2F728224E025}"/>
              </a:ext>
            </a:extLst>
          </p:cNvPr>
          <p:cNvSpPr txBox="1"/>
          <p:nvPr/>
        </p:nvSpPr>
        <p:spPr>
          <a:xfrm>
            <a:off x="7541160" y="34290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35</a:t>
            </a:r>
            <a:endParaRPr lang="en-AE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4893C3-F1E5-F577-EDA5-5356E64F4601}"/>
              </a:ext>
            </a:extLst>
          </p:cNvPr>
          <p:cNvSpPr txBox="1"/>
          <p:nvPr/>
        </p:nvSpPr>
        <p:spPr>
          <a:xfrm>
            <a:off x="8481088" y="430672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38</a:t>
            </a:r>
            <a:endParaRPr lang="en-AE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115D06-669C-0647-21A6-DE1E008917FB}"/>
              </a:ext>
            </a:extLst>
          </p:cNvPr>
          <p:cNvSpPr txBox="1"/>
          <p:nvPr/>
        </p:nvSpPr>
        <p:spPr>
          <a:xfrm>
            <a:off x="7982306" y="3405366"/>
            <a:ext cx="139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Press Enter</a:t>
            </a:r>
            <a:endParaRPr lang="en-AE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912C36-4774-D2DD-FB50-BC4ACF11E529}"/>
              </a:ext>
            </a:extLst>
          </p:cNvPr>
          <p:cNvSpPr txBox="1"/>
          <p:nvPr/>
        </p:nvSpPr>
        <p:spPr>
          <a:xfrm>
            <a:off x="8900386" y="4306725"/>
            <a:ext cx="1924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b="1" dirty="0">
                <a:solidFill>
                  <a:srgbClr val="FF0000"/>
                </a:solidFill>
              </a:rPr>
              <a:t>WAIT</a:t>
            </a:r>
            <a:r>
              <a:rPr lang="en-AE" b="1" dirty="0"/>
              <a:t> for ~15sec</a:t>
            </a:r>
          </a:p>
        </p:txBody>
      </p:sp>
    </p:spTree>
    <p:extLst>
      <p:ext uri="{BB962C8B-B14F-4D97-AF65-F5344CB8AC3E}">
        <p14:creationId xmlns:p14="http://schemas.microsoft.com/office/powerpoint/2010/main" val="292438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ChangeArrowheads="1"/>
          </p:cNvSpPr>
          <p:nvPr/>
        </p:nvSpPr>
        <p:spPr bwMode="auto">
          <a:xfrm>
            <a:off x="2667000" y="1295400"/>
            <a:ext cx="6934200" cy="2116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 eaLnBrk="0" hangingPunct="0"/>
            <a:r>
              <a:rPr lang="en-US" sz="4400" dirty="0">
                <a:solidFill>
                  <a:schemeClr val="tx2"/>
                </a:solidFill>
              </a:rPr>
              <a:t>Thank you for your care…</a:t>
            </a:r>
          </a:p>
          <a:p>
            <a:pPr algn="ctr" eaLnBrk="0" hangingPunct="0">
              <a:lnSpc>
                <a:spcPct val="200000"/>
              </a:lnSpc>
            </a:pPr>
            <a:r>
              <a:rPr lang="en-US" sz="2800" dirty="0">
                <a:solidFill>
                  <a:schemeClr val="tx2"/>
                </a:solidFill>
              </a:rPr>
              <a:t>Enjoy </a:t>
            </a:r>
            <a:r>
              <a:rPr lang="en-US" sz="2800" b="1" dirty="0">
                <a:solidFill>
                  <a:schemeClr val="tx2"/>
                </a:solidFill>
              </a:rPr>
              <a:t>making </a:t>
            </a:r>
            <a:r>
              <a:rPr lang="en-US" sz="2800" dirty="0">
                <a:solidFill>
                  <a:schemeClr val="tx2"/>
                </a:solidFill>
              </a:rPr>
              <a:t>your </a:t>
            </a:r>
            <a:r>
              <a:rPr lang="en-US" sz="2800" b="1" dirty="0">
                <a:solidFill>
                  <a:srgbClr val="FF0000"/>
                </a:solidFill>
              </a:rPr>
              <a:t>own FOS </a:t>
            </a:r>
            <a:r>
              <a:rPr lang="en-US" sz="2800" b="1" dirty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38915" name="Picture 7" descr="girls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429000"/>
            <a:ext cx="231775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5159A9CB8D364E9BD70454E31D1A72" ma:contentTypeVersion="8" ma:contentTypeDescription="Create a new document." ma:contentTypeScope="" ma:versionID="367c0bec01bd491eb508566fe64074c2">
  <xsd:schema xmlns:xsd="http://www.w3.org/2001/XMLSchema" xmlns:xs="http://www.w3.org/2001/XMLSchema" xmlns:p="http://schemas.microsoft.com/office/2006/metadata/properties" xmlns:ns2="58a85e93-330f-414b-a25c-45599bdecc46" targetNamespace="http://schemas.microsoft.com/office/2006/metadata/properties" ma:root="true" ma:fieldsID="781968bee850f3e187c2e293e3ba7848" ns2:_="">
    <xsd:import namespace="58a85e93-330f-414b-a25c-45599bdecc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a85e93-330f-414b-a25c-45599bdecc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39B89E-1FE3-4EB5-B2A5-84ADFB83694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48E8BE-0ECB-4199-8B6B-ECC6268394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761696-8244-4F71-95F7-D8B721A93A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a85e93-330f-414b-a25c-45599bdecc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11524</TotalTime>
  <Words>526</Words>
  <Application>Microsoft Office PowerPoint</Application>
  <PresentationFormat>Widescreen</PresentationFormat>
  <Paragraphs>63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Cambria</vt:lpstr>
      <vt:lpstr>Consolas</vt:lpstr>
      <vt:lpstr>Courier New</vt:lpstr>
      <vt:lpstr>Wingdings</vt:lpstr>
      <vt:lpstr>Retrospect</vt:lpstr>
      <vt:lpstr>OS’24 Project </vt:lpstr>
      <vt:lpstr>New Files</vt:lpstr>
      <vt:lpstr>FIRST: Modular Tests</vt:lpstr>
      <vt:lpstr>SECOND: Overall Test</vt:lpstr>
      <vt:lpstr>SECOND: Overall Test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OS’22 Project</dc:title>
  <dc:creator>ghada hamed ali</dc:creator>
  <cp:lastModifiedBy>Ahmed Salah ELDin</cp:lastModifiedBy>
  <cp:revision>807</cp:revision>
  <dcterms:created xsi:type="dcterms:W3CDTF">2022-10-12T14:36:57Z</dcterms:created>
  <dcterms:modified xsi:type="dcterms:W3CDTF">2024-10-20T23:05:07Z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0x010100085159A9CB8D364E9BD70454E31D1A72</vt:lpwstr>
  </property>
</Properties>
</file>