
<file path=[Content_Types].xml><?xml version="1.0" encoding="utf-8"?>
<Types xmlns="http://schemas.openxmlformats.org/package/2006/content-types">
  <Default Extension="bmp" ContentType="image/bmp"/>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8.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notesSlides/notesSlide9.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0.xml" ContentType="application/vnd.openxmlformats-officedocument.presentationml.notesSlide+xml"/>
  <Override PartName="/ppt/ink/ink26.xml" ContentType="application/inkml+xml"/>
  <Override PartName="/ppt/notesSlides/notesSlide11.xml" ContentType="application/vnd.openxmlformats-officedocument.presentationml.notesSlide+xml"/>
  <Override PartName="/ppt/ink/ink27.xml" ContentType="application/inkml+xml"/>
  <Override PartName="/ppt/notesSlides/notesSlide12.xml" ContentType="application/vnd.openxmlformats-officedocument.presentationml.notesSlide+xml"/>
  <Override PartName="/ppt/ink/ink2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9.xml" ContentType="application/inkml+xml"/>
  <Override PartName="/ppt/notesSlides/notesSlide15.xml" ContentType="application/vnd.openxmlformats-officedocument.presentationml.notesSlide+xml"/>
  <Override PartName="/ppt/ink/ink30.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78"/>
  </p:notesMasterIdLst>
  <p:sldIdLst>
    <p:sldId id="256" r:id="rId3"/>
    <p:sldId id="257" r:id="rId4"/>
    <p:sldId id="1299" r:id="rId5"/>
    <p:sldId id="282" r:id="rId6"/>
    <p:sldId id="476" r:id="rId7"/>
    <p:sldId id="477" r:id="rId8"/>
    <p:sldId id="478" r:id="rId9"/>
    <p:sldId id="479" r:id="rId10"/>
    <p:sldId id="480" r:id="rId11"/>
    <p:sldId id="314" r:id="rId12"/>
    <p:sldId id="313" r:id="rId13"/>
    <p:sldId id="315" r:id="rId14"/>
    <p:sldId id="316" r:id="rId15"/>
    <p:sldId id="481" r:id="rId16"/>
    <p:sldId id="485" r:id="rId17"/>
    <p:sldId id="483" r:id="rId18"/>
    <p:sldId id="1300" r:id="rId19"/>
    <p:sldId id="466" r:id="rId20"/>
    <p:sldId id="490" r:id="rId21"/>
    <p:sldId id="492" r:id="rId22"/>
    <p:sldId id="493" r:id="rId23"/>
    <p:sldId id="494" r:id="rId24"/>
    <p:sldId id="1301" r:id="rId25"/>
    <p:sldId id="838" r:id="rId26"/>
    <p:sldId id="839" r:id="rId27"/>
    <p:sldId id="840" r:id="rId28"/>
    <p:sldId id="1302" r:id="rId29"/>
    <p:sldId id="258" r:id="rId30"/>
    <p:sldId id="842" r:id="rId31"/>
    <p:sldId id="843" r:id="rId32"/>
    <p:sldId id="844" r:id="rId33"/>
    <p:sldId id="862" r:id="rId34"/>
    <p:sldId id="863" r:id="rId35"/>
    <p:sldId id="864" r:id="rId36"/>
    <p:sldId id="1293" r:id="rId37"/>
    <p:sldId id="845" r:id="rId38"/>
    <p:sldId id="846" r:id="rId39"/>
    <p:sldId id="847" r:id="rId40"/>
    <p:sldId id="865" r:id="rId41"/>
    <p:sldId id="848" r:id="rId42"/>
    <p:sldId id="849" r:id="rId43"/>
    <p:sldId id="850" r:id="rId44"/>
    <p:sldId id="852" r:id="rId45"/>
    <p:sldId id="853" r:id="rId46"/>
    <p:sldId id="855" r:id="rId47"/>
    <p:sldId id="856" r:id="rId48"/>
    <p:sldId id="857" r:id="rId49"/>
    <p:sldId id="1303" r:id="rId50"/>
    <p:sldId id="866" r:id="rId51"/>
    <p:sldId id="781" r:id="rId52"/>
    <p:sldId id="353" r:id="rId53"/>
    <p:sldId id="1280" r:id="rId54"/>
    <p:sldId id="1281" r:id="rId55"/>
    <p:sldId id="1288" r:id="rId56"/>
    <p:sldId id="1283" r:id="rId57"/>
    <p:sldId id="1291" r:id="rId58"/>
    <p:sldId id="1287" r:id="rId59"/>
    <p:sldId id="1707" r:id="rId60"/>
    <p:sldId id="1708" r:id="rId61"/>
    <p:sldId id="1709" r:id="rId62"/>
    <p:sldId id="1294" r:id="rId63"/>
    <p:sldId id="1296" r:id="rId64"/>
    <p:sldId id="1295" r:id="rId65"/>
    <p:sldId id="1297" r:id="rId66"/>
    <p:sldId id="1298" r:id="rId67"/>
    <p:sldId id="1304" r:id="rId68"/>
    <p:sldId id="1710" r:id="rId69"/>
    <p:sldId id="310" r:id="rId70"/>
    <p:sldId id="1705" r:id="rId71"/>
    <p:sldId id="301" r:id="rId72"/>
    <p:sldId id="312" r:id="rId73"/>
    <p:sldId id="1706" r:id="rId74"/>
    <p:sldId id="453" r:id="rId75"/>
    <p:sldId id="861" r:id="rId76"/>
    <p:sldId id="449"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1657DA-D723-4124-B22B-C8A3DC9AAA70}">
          <p14:sldIdLst>
            <p14:sldId id="256"/>
          </p14:sldIdLst>
        </p14:section>
        <p14:section name="Logistics" id="{E9F581DF-FD09-4F6A-8CEC-35F6CB0B3710}">
          <p14:sldIdLst>
            <p14:sldId id="257"/>
            <p14:sldId id="1299"/>
            <p14:sldId id="282"/>
            <p14:sldId id="476"/>
          </p14:sldIdLst>
        </p14:section>
        <p14:section name="Part0: Prerequisites" id="{962910D2-B840-4F0D-9EF2-6FFFF694824D}">
          <p14:sldIdLst>
            <p14:sldId id="477"/>
            <p14:sldId id="478"/>
            <p14:sldId id="479"/>
            <p14:sldId id="480"/>
            <p14:sldId id="314"/>
            <p14:sldId id="313"/>
            <p14:sldId id="315"/>
            <p14:sldId id="316"/>
            <p14:sldId id="481"/>
            <p14:sldId id="485"/>
            <p14:sldId id="483"/>
          </p14:sldIdLst>
        </p14:section>
        <p14:section name="Part1: Play with Code" id="{631855E5-D11A-44FC-9912-C128A9BC8F99}">
          <p14:sldIdLst>
            <p14:sldId id="1300"/>
            <p14:sldId id="466"/>
            <p14:sldId id="490"/>
            <p14:sldId id="492"/>
            <p14:sldId id="493"/>
            <p14:sldId id="494"/>
          </p14:sldIdLst>
        </p14:section>
        <p14:section name="Part2: System Calls" id="{E760A280-81EA-4F06-9932-E9FBBC5C4FF4}">
          <p14:sldIdLst>
            <p14:sldId id="1301"/>
            <p14:sldId id="838"/>
            <p14:sldId id="839"/>
            <p14:sldId id="840"/>
          </p14:sldIdLst>
        </p14:section>
        <p14:section name="Part3: Dynamic Allocator" id="{618DB95C-D587-412B-9E80-9FBF603D0EE6}">
          <p14:sldIdLst>
            <p14:sldId id="1302"/>
            <p14:sldId id="258"/>
            <p14:sldId id="842"/>
            <p14:sldId id="843"/>
            <p14:sldId id="844"/>
            <p14:sldId id="862"/>
            <p14:sldId id="863"/>
            <p14:sldId id="864"/>
            <p14:sldId id="1293"/>
            <p14:sldId id="845"/>
            <p14:sldId id="846"/>
            <p14:sldId id="847"/>
            <p14:sldId id="865"/>
            <p14:sldId id="848"/>
            <p14:sldId id="849"/>
            <p14:sldId id="850"/>
            <p14:sldId id="852"/>
            <p14:sldId id="853"/>
            <p14:sldId id="855"/>
            <p14:sldId id="856"/>
            <p14:sldId id="857"/>
          </p14:sldIdLst>
        </p14:section>
        <p14:section name="LOCKS" id="{1446EF1E-BAC7-45FA-9909-510F5437CD19}">
          <p14:sldIdLst>
            <p14:sldId id="1303"/>
            <p14:sldId id="866"/>
            <p14:sldId id="781"/>
            <p14:sldId id="353"/>
            <p14:sldId id="1280"/>
            <p14:sldId id="1281"/>
            <p14:sldId id="1288"/>
            <p14:sldId id="1283"/>
            <p14:sldId id="1291"/>
            <p14:sldId id="1287"/>
            <p14:sldId id="1707"/>
            <p14:sldId id="1708"/>
            <p14:sldId id="1709"/>
            <p14:sldId id="1294"/>
            <p14:sldId id="1296"/>
            <p14:sldId id="1295"/>
            <p14:sldId id="1297"/>
            <p14:sldId id="1298"/>
          </p14:sldIdLst>
        </p14:section>
        <p14:section name="Summary &amp; Guide" id="{1F356856-66AB-48E2-B9F3-8F7FB18BDE3E}">
          <p14:sldIdLst>
            <p14:sldId id="1304"/>
            <p14:sldId id="1710"/>
            <p14:sldId id="310"/>
            <p14:sldId id="1705"/>
            <p14:sldId id="301"/>
            <p14:sldId id="312"/>
          </p14:sldIdLst>
        </p14:section>
        <p14:section name="How to Submit?" id="{A5EEFB45-3FD7-43C0-8000-7DDC5E29E4A0}">
          <p14:sldIdLst>
            <p14:sldId id="1706"/>
            <p14:sldId id="453"/>
            <p14:sldId id="861"/>
            <p14:sldId id="4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E923"/>
    <a:srgbClr val="0066FF"/>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0143B2-87B4-44E7-92EE-4CF1C193C6AF}" v="2" dt="2024-10-15T04:39:24.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903"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85" Type="http://schemas.openxmlformats.org/officeDocument/2006/relationships/customXml" Target="../customXml/item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86"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Salah ELDin" userId="68850134-226f-4097-a9a8-787fd6814b0e" providerId="ADAL" clId="{D40143B2-87B4-44E7-92EE-4CF1C193C6AF}"/>
    <pc:docChg chg="addSld delSld modSld modSection">
      <pc:chgData name="Ahmed Salah ELDin" userId="68850134-226f-4097-a9a8-787fd6814b0e" providerId="ADAL" clId="{D40143B2-87B4-44E7-92EE-4CF1C193C6AF}" dt="2024-10-15T04:39:26.351" v="3" actId="47"/>
      <pc:docMkLst>
        <pc:docMk/>
      </pc:docMkLst>
      <pc:sldChg chg="del">
        <pc:chgData name="Ahmed Salah ELDin" userId="68850134-226f-4097-a9a8-787fd6814b0e" providerId="ADAL" clId="{D40143B2-87B4-44E7-92EE-4CF1C193C6AF}" dt="2024-10-15T04:39:26.351" v="3" actId="47"/>
        <pc:sldMkLst>
          <pc:docMk/>
          <pc:sldMk cId="946860532" sldId="859"/>
        </pc:sldMkLst>
      </pc:sldChg>
      <pc:sldChg chg="del">
        <pc:chgData name="Ahmed Salah ELDin" userId="68850134-226f-4097-a9a8-787fd6814b0e" providerId="ADAL" clId="{D40143B2-87B4-44E7-92EE-4CF1C193C6AF}" dt="2024-10-15T04:30:57.178" v="1" actId="47"/>
        <pc:sldMkLst>
          <pc:docMk/>
          <pc:sldMk cId="1424969069" sldId="1289"/>
        </pc:sldMkLst>
      </pc:sldChg>
      <pc:sldChg chg="del">
        <pc:chgData name="Ahmed Salah ELDin" userId="68850134-226f-4097-a9a8-787fd6814b0e" providerId="ADAL" clId="{D40143B2-87B4-44E7-92EE-4CF1C193C6AF}" dt="2024-10-15T04:30:57.178" v="1" actId="47"/>
        <pc:sldMkLst>
          <pc:docMk/>
          <pc:sldMk cId="4063903008" sldId="1290"/>
        </pc:sldMkLst>
      </pc:sldChg>
      <pc:sldChg chg="del">
        <pc:chgData name="Ahmed Salah ELDin" userId="68850134-226f-4097-a9a8-787fd6814b0e" providerId="ADAL" clId="{D40143B2-87B4-44E7-92EE-4CF1C193C6AF}" dt="2024-10-15T04:30:57.178" v="1" actId="47"/>
        <pc:sldMkLst>
          <pc:docMk/>
          <pc:sldMk cId="1443447117" sldId="1292"/>
        </pc:sldMkLst>
      </pc:sldChg>
      <pc:sldChg chg="add">
        <pc:chgData name="Ahmed Salah ELDin" userId="68850134-226f-4097-a9a8-787fd6814b0e" providerId="ADAL" clId="{D40143B2-87B4-44E7-92EE-4CF1C193C6AF}" dt="2024-10-15T04:30:51.726" v="0"/>
        <pc:sldMkLst>
          <pc:docMk/>
          <pc:sldMk cId="930300630" sldId="1707"/>
        </pc:sldMkLst>
      </pc:sldChg>
      <pc:sldChg chg="add">
        <pc:chgData name="Ahmed Salah ELDin" userId="68850134-226f-4097-a9a8-787fd6814b0e" providerId="ADAL" clId="{D40143B2-87B4-44E7-92EE-4CF1C193C6AF}" dt="2024-10-15T04:30:51.726" v="0"/>
        <pc:sldMkLst>
          <pc:docMk/>
          <pc:sldMk cId="1538197801" sldId="1708"/>
        </pc:sldMkLst>
      </pc:sldChg>
      <pc:sldChg chg="add">
        <pc:chgData name="Ahmed Salah ELDin" userId="68850134-226f-4097-a9a8-787fd6814b0e" providerId="ADAL" clId="{D40143B2-87B4-44E7-92EE-4CF1C193C6AF}" dt="2024-10-15T04:30:51.726" v="0"/>
        <pc:sldMkLst>
          <pc:docMk/>
          <pc:sldMk cId="3593535839" sldId="1709"/>
        </pc:sldMkLst>
      </pc:sldChg>
      <pc:sldChg chg="add">
        <pc:chgData name="Ahmed Salah ELDin" userId="68850134-226f-4097-a9a8-787fd6814b0e" providerId="ADAL" clId="{D40143B2-87B4-44E7-92EE-4CF1C193C6AF}" dt="2024-10-15T04:39:24.156" v="2"/>
        <pc:sldMkLst>
          <pc:docMk/>
          <pc:sldMk cId="755111690" sldId="1710"/>
        </pc:sldMkLst>
      </pc:sldChg>
    </pc:docChg>
  </pc:docChgLst>
  <pc:docChgLst>
    <pc:chgData name="Ahmed Salah ELDin" userId="68850134-226f-4097-a9a8-787fd6814b0e" providerId="ADAL" clId="{E6460063-32F4-4C7F-87BF-0A962B794F6D}"/>
    <pc:docChg chg="modSld">
      <pc:chgData name="Ahmed Salah ELDin" userId="68850134-226f-4097-a9a8-787fd6814b0e" providerId="ADAL" clId="{E6460063-32F4-4C7F-87BF-0A962B794F6D}" dt="2023-11-07T22:10:44.288" v="1" actId="20577"/>
      <pc:docMkLst>
        <pc:docMk/>
      </pc:docMkLst>
      <pc:sldChg chg="modSp mod">
        <pc:chgData name="Ahmed Salah ELDin" userId="68850134-226f-4097-a9a8-787fd6814b0e" providerId="ADAL" clId="{E6460063-32F4-4C7F-87BF-0A962B794F6D}" dt="2023-11-07T22:10:44.288" v="1" actId="20577"/>
        <pc:sldMkLst>
          <pc:docMk/>
          <pc:sldMk cId="946860532" sldId="859"/>
        </pc:sldMkLst>
        <pc:graphicFrameChg chg="modGraphic">
          <ac:chgData name="Ahmed Salah ELDin" userId="68850134-226f-4097-a9a8-787fd6814b0e" providerId="ADAL" clId="{E6460063-32F4-4C7F-87BF-0A962B794F6D}" dt="2023-11-07T22:10:44.288" v="1" actId="20577"/>
          <ac:graphicFrameMkLst>
            <pc:docMk/>
            <pc:sldMk cId="946860532" sldId="859"/>
            <ac:graphicFrameMk id="5" creationId="{3E3A3AFA-5336-5953-C516-B4AC3570F458}"/>
          </ac:graphicFrameMkLst>
        </pc:graphicFrameChg>
      </pc:sldChg>
    </pc:docChg>
  </pc:docChgLst>
  <pc:docChgLst>
    <pc:chgData name="Ahmed Salah ELDin" userId="68850134-226f-4097-a9a8-787fd6814b0e" providerId="ADAL" clId="{ABDB72E2-1DE4-44BC-A1C5-DEF6D7024657}"/>
    <pc:docChg chg="undo redo custSel addSld delSld modSld sldOrd addSection delSection modSection">
      <pc:chgData name="Ahmed Salah ELDin" userId="68850134-226f-4097-a9a8-787fd6814b0e" providerId="ADAL" clId="{ABDB72E2-1DE4-44BC-A1C5-DEF6D7024657}" dt="2022-10-17T10:36:04.609" v="1549"/>
      <pc:docMkLst>
        <pc:docMk/>
      </pc:docMkLst>
      <pc:sldChg chg="modSp mod">
        <pc:chgData name="Ahmed Salah ELDin" userId="68850134-226f-4097-a9a8-787fd6814b0e" providerId="ADAL" clId="{ABDB72E2-1DE4-44BC-A1C5-DEF6D7024657}" dt="2022-10-17T07:12:19.236" v="162" actId="27636"/>
        <pc:sldMkLst>
          <pc:docMk/>
          <pc:sldMk cId="1553194731" sldId="256"/>
        </pc:sldMkLst>
        <pc:spChg chg="mod">
          <ac:chgData name="Ahmed Salah ELDin" userId="68850134-226f-4097-a9a8-787fd6814b0e" providerId="ADAL" clId="{ABDB72E2-1DE4-44BC-A1C5-DEF6D7024657}" dt="2022-10-17T07:12:19.236" v="162" actId="27636"/>
          <ac:spMkLst>
            <pc:docMk/>
            <pc:sldMk cId="1553194731" sldId="256"/>
            <ac:spMk id="3" creationId="{3A4D10DF-2536-BB92-0FC3-80368303D050}"/>
          </ac:spMkLst>
        </pc:spChg>
      </pc:sldChg>
      <pc:sldChg chg="modSp mod modAnim">
        <pc:chgData name="Ahmed Salah ELDin" userId="68850134-226f-4097-a9a8-787fd6814b0e" providerId="ADAL" clId="{ABDB72E2-1DE4-44BC-A1C5-DEF6D7024657}" dt="2022-10-17T07:11:50.999" v="144"/>
        <pc:sldMkLst>
          <pc:docMk/>
          <pc:sldMk cId="3835006274" sldId="257"/>
        </pc:sldMkLst>
        <pc:spChg chg="mod">
          <ac:chgData name="Ahmed Salah ELDin" userId="68850134-226f-4097-a9a8-787fd6814b0e" providerId="ADAL" clId="{ABDB72E2-1DE4-44BC-A1C5-DEF6D7024657}" dt="2022-10-17T07:11:24.520" v="141" actId="27636"/>
          <ac:spMkLst>
            <pc:docMk/>
            <pc:sldMk cId="3835006274" sldId="257"/>
            <ac:spMk id="3" creationId="{71A8471A-C9D0-5A9A-5A1E-FE77062D3413}"/>
          </ac:spMkLst>
        </pc:spChg>
      </pc:sldChg>
      <pc:sldChg chg="addSp modSp mod ord">
        <pc:chgData name="Ahmed Salah ELDin" userId="68850134-226f-4097-a9a8-787fd6814b0e" providerId="ADAL" clId="{ABDB72E2-1DE4-44BC-A1C5-DEF6D7024657}" dt="2022-10-17T10:36:04.609" v="1549"/>
        <pc:sldMkLst>
          <pc:docMk/>
          <pc:sldMk cId="699320495" sldId="258"/>
        </pc:sldMkLst>
        <pc:spChg chg="mod">
          <ac:chgData name="Ahmed Salah ELDin" userId="68850134-226f-4097-a9a8-787fd6814b0e" providerId="ADAL" clId="{ABDB72E2-1DE4-44BC-A1C5-DEF6D7024657}" dt="2022-10-17T07:16:40.855" v="183" actId="20577"/>
          <ac:spMkLst>
            <pc:docMk/>
            <pc:sldMk cId="699320495" sldId="258"/>
            <ac:spMk id="2" creationId="{B4112C1C-768E-67BA-CE7E-057E322C6BCD}"/>
          </ac:spMkLst>
        </pc:spChg>
        <pc:inkChg chg="add">
          <ac:chgData name="Ahmed Salah ELDin" userId="68850134-226f-4097-a9a8-787fd6814b0e" providerId="ADAL" clId="{ABDB72E2-1DE4-44BC-A1C5-DEF6D7024657}" dt="2022-10-17T10:36:04.609" v="1549"/>
          <ac:inkMkLst>
            <pc:docMk/>
            <pc:sldMk cId="699320495" sldId="258"/>
            <ac:inkMk id="3" creationId="{4D42365B-4E53-A6E4-18C0-12F84EE348D1}"/>
          </ac:inkMkLst>
        </pc:inkChg>
      </pc:sldChg>
      <pc:sldChg chg="addSp modSp mod">
        <pc:chgData name="Ahmed Salah ELDin" userId="68850134-226f-4097-a9a8-787fd6814b0e" providerId="ADAL" clId="{ABDB72E2-1DE4-44BC-A1C5-DEF6D7024657}" dt="2022-10-17T10:36:04.609" v="1549"/>
        <pc:sldMkLst>
          <pc:docMk/>
          <pc:sldMk cId="4124862599" sldId="259"/>
        </pc:sldMkLst>
        <pc:spChg chg="mod">
          <ac:chgData name="Ahmed Salah ELDin" userId="68850134-226f-4097-a9a8-787fd6814b0e" providerId="ADAL" clId="{ABDB72E2-1DE4-44BC-A1C5-DEF6D7024657}" dt="2022-10-17T07:18:16.570" v="185" actId="113"/>
          <ac:spMkLst>
            <pc:docMk/>
            <pc:sldMk cId="4124862599" sldId="259"/>
            <ac:spMk id="3" creationId="{9500EDC7-0EE6-5F4C-E06D-D54C1EE65276}"/>
          </ac:spMkLst>
        </pc:spChg>
        <pc:inkChg chg="add">
          <ac:chgData name="Ahmed Salah ELDin" userId="68850134-226f-4097-a9a8-787fd6814b0e" providerId="ADAL" clId="{ABDB72E2-1DE4-44BC-A1C5-DEF6D7024657}" dt="2022-10-17T10:36:04.609" v="1549"/>
          <ac:inkMkLst>
            <pc:docMk/>
            <pc:sldMk cId="4124862599" sldId="259"/>
            <ac:inkMk id="5" creationId="{51A3FC16-6CA0-650A-8A85-00901F1B3D92}"/>
          </ac:inkMkLst>
        </pc:inkChg>
      </pc:sldChg>
      <pc:sldChg chg="addSp modSp mod">
        <pc:chgData name="Ahmed Salah ELDin" userId="68850134-226f-4097-a9a8-787fd6814b0e" providerId="ADAL" clId="{ABDB72E2-1DE4-44BC-A1C5-DEF6D7024657}" dt="2022-10-17T10:36:04.609" v="1549"/>
        <pc:sldMkLst>
          <pc:docMk/>
          <pc:sldMk cId="3174251173" sldId="261"/>
        </pc:sldMkLst>
        <pc:spChg chg="mod">
          <ac:chgData name="Ahmed Salah ELDin" userId="68850134-226f-4097-a9a8-787fd6814b0e" providerId="ADAL" clId="{ABDB72E2-1DE4-44BC-A1C5-DEF6D7024657}" dt="2022-10-17T07:05:16.121" v="89" actId="20577"/>
          <ac:spMkLst>
            <pc:docMk/>
            <pc:sldMk cId="3174251173" sldId="261"/>
            <ac:spMk id="2" creationId="{64572A18-1143-38B9-B945-0C27D61FA4B1}"/>
          </ac:spMkLst>
        </pc:spChg>
        <pc:spChg chg="mod">
          <ac:chgData name="Ahmed Salah ELDin" userId="68850134-226f-4097-a9a8-787fd6814b0e" providerId="ADAL" clId="{ABDB72E2-1DE4-44BC-A1C5-DEF6D7024657}" dt="2022-10-17T07:21:09.233" v="198" actId="113"/>
          <ac:spMkLst>
            <pc:docMk/>
            <pc:sldMk cId="3174251173" sldId="261"/>
            <ac:spMk id="3" creationId="{4DBE0866-63EC-9A7D-3885-AA0109A6A048}"/>
          </ac:spMkLst>
        </pc:spChg>
        <pc:inkChg chg="add">
          <ac:chgData name="Ahmed Salah ELDin" userId="68850134-226f-4097-a9a8-787fd6814b0e" providerId="ADAL" clId="{ABDB72E2-1DE4-44BC-A1C5-DEF6D7024657}" dt="2022-10-17T10:36:04.609" v="1549"/>
          <ac:inkMkLst>
            <pc:docMk/>
            <pc:sldMk cId="3174251173" sldId="261"/>
            <ac:inkMk id="5" creationId="{DF6C4060-331B-9FA8-A8D3-22F70689C350}"/>
          </ac:inkMkLst>
        </pc:inkChg>
      </pc:sldChg>
      <pc:sldChg chg="addSp">
        <pc:chgData name="Ahmed Salah ELDin" userId="68850134-226f-4097-a9a8-787fd6814b0e" providerId="ADAL" clId="{ABDB72E2-1DE4-44BC-A1C5-DEF6D7024657}" dt="2022-10-17T10:36:04.609" v="1549"/>
        <pc:sldMkLst>
          <pc:docMk/>
          <pc:sldMk cId="3899216605" sldId="262"/>
        </pc:sldMkLst>
        <pc:inkChg chg="add">
          <ac:chgData name="Ahmed Salah ELDin" userId="68850134-226f-4097-a9a8-787fd6814b0e" providerId="ADAL" clId="{ABDB72E2-1DE4-44BC-A1C5-DEF6D7024657}" dt="2022-10-17T10:36:04.609" v="1549"/>
          <ac:inkMkLst>
            <pc:docMk/>
            <pc:sldMk cId="3899216605" sldId="262"/>
            <ac:inkMk id="10" creationId="{7D48A273-FA8A-9897-B2B9-4FB264BB5B98}"/>
          </ac:inkMkLst>
        </pc:inkChg>
      </pc:sldChg>
      <pc:sldChg chg="addSp">
        <pc:chgData name="Ahmed Salah ELDin" userId="68850134-226f-4097-a9a8-787fd6814b0e" providerId="ADAL" clId="{ABDB72E2-1DE4-44BC-A1C5-DEF6D7024657}" dt="2022-10-17T10:36:04.609" v="1549"/>
        <pc:sldMkLst>
          <pc:docMk/>
          <pc:sldMk cId="776300451" sldId="263"/>
        </pc:sldMkLst>
        <pc:inkChg chg="add">
          <ac:chgData name="Ahmed Salah ELDin" userId="68850134-226f-4097-a9a8-787fd6814b0e" providerId="ADAL" clId="{ABDB72E2-1DE4-44BC-A1C5-DEF6D7024657}" dt="2022-10-17T10:36:04.609" v="1549"/>
          <ac:inkMkLst>
            <pc:docMk/>
            <pc:sldMk cId="776300451" sldId="263"/>
            <ac:inkMk id="5" creationId="{ED1E4B92-02E1-9F52-B15A-8FA1FF5730BE}"/>
          </ac:inkMkLst>
        </pc:inkChg>
      </pc:sldChg>
      <pc:sldChg chg="addSp">
        <pc:chgData name="Ahmed Salah ELDin" userId="68850134-226f-4097-a9a8-787fd6814b0e" providerId="ADAL" clId="{ABDB72E2-1DE4-44BC-A1C5-DEF6D7024657}" dt="2022-10-17T10:36:04.609" v="1549"/>
        <pc:sldMkLst>
          <pc:docMk/>
          <pc:sldMk cId="519110457" sldId="264"/>
        </pc:sldMkLst>
        <pc:inkChg chg="add">
          <ac:chgData name="Ahmed Salah ELDin" userId="68850134-226f-4097-a9a8-787fd6814b0e" providerId="ADAL" clId="{ABDB72E2-1DE4-44BC-A1C5-DEF6D7024657}" dt="2022-10-17T10:36:04.609" v="1549"/>
          <ac:inkMkLst>
            <pc:docMk/>
            <pc:sldMk cId="519110457" sldId="264"/>
            <ac:inkMk id="5" creationId="{192C15CB-E75E-F84E-8AD8-9D14187E3720}"/>
          </ac:inkMkLst>
        </pc:inkChg>
      </pc:sldChg>
      <pc:sldChg chg="addSp modSp mod">
        <pc:chgData name="Ahmed Salah ELDin" userId="68850134-226f-4097-a9a8-787fd6814b0e" providerId="ADAL" clId="{ABDB72E2-1DE4-44BC-A1C5-DEF6D7024657}" dt="2022-10-17T10:36:04.609" v="1549"/>
        <pc:sldMkLst>
          <pc:docMk/>
          <pc:sldMk cId="876818040" sldId="265"/>
        </pc:sldMkLst>
        <pc:spChg chg="mod">
          <ac:chgData name="Ahmed Salah ELDin" userId="68850134-226f-4097-a9a8-787fd6814b0e" providerId="ADAL" clId="{ABDB72E2-1DE4-44BC-A1C5-DEF6D7024657}" dt="2022-10-17T07:35:37.450" v="361" actId="20577"/>
          <ac:spMkLst>
            <pc:docMk/>
            <pc:sldMk cId="876818040" sldId="265"/>
            <ac:spMk id="3" creationId="{BDD4B734-D010-48A9-3CF2-0F70EC2C9909}"/>
          </ac:spMkLst>
        </pc:spChg>
        <pc:inkChg chg="add">
          <ac:chgData name="Ahmed Salah ELDin" userId="68850134-226f-4097-a9a8-787fd6814b0e" providerId="ADAL" clId="{ABDB72E2-1DE4-44BC-A1C5-DEF6D7024657}" dt="2022-10-17T10:36:04.609" v="1549"/>
          <ac:inkMkLst>
            <pc:docMk/>
            <pc:sldMk cId="876818040" sldId="265"/>
            <ac:inkMk id="5" creationId="{65D56041-DA01-C692-661C-DE443283DB76}"/>
          </ac:inkMkLst>
        </pc:inkChg>
      </pc:sldChg>
      <pc:sldChg chg="modSp mod modAnim">
        <pc:chgData name="Ahmed Salah ELDin" userId="68850134-226f-4097-a9a8-787fd6814b0e" providerId="ADAL" clId="{ABDB72E2-1DE4-44BC-A1C5-DEF6D7024657}" dt="2022-10-17T07:37:17.029" v="364"/>
        <pc:sldMkLst>
          <pc:docMk/>
          <pc:sldMk cId="1012867018" sldId="266"/>
        </pc:sldMkLst>
        <pc:spChg chg="mod">
          <ac:chgData name="Ahmed Salah ELDin" userId="68850134-226f-4097-a9a8-787fd6814b0e" providerId="ADAL" clId="{ABDB72E2-1DE4-44BC-A1C5-DEF6D7024657}" dt="2022-10-17T07:36:41.411" v="362" actId="14100"/>
          <ac:spMkLst>
            <pc:docMk/>
            <pc:sldMk cId="1012867018" sldId="266"/>
            <ac:spMk id="3" creationId="{BDD4B734-D010-48A9-3CF2-0F70EC2C9909}"/>
          </ac:spMkLst>
        </pc:spChg>
        <pc:spChg chg="mod">
          <ac:chgData name="Ahmed Salah ELDin" userId="68850134-226f-4097-a9a8-787fd6814b0e" providerId="ADAL" clId="{ABDB72E2-1DE4-44BC-A1C5-DEF6D7024657}" dt="2022-10-17T07:37:04.677" v="363" actId="14100"/>
          <ac:spMkLst>
            <pc:docMk/>
            <pc:sldMk cId="1012867018" sldId="266"/>
            <ac:spMk id="6" creationId="{4D4BBEE3-6A66-688D-A7CB-B4F7DB6DBCF5}"/>
          </ac:spMkLst>
        </pc:spChg>
      </pc:sldChg>
      <pc:sldChg chg="addSp delSp modSp mod modAnim">
        <pc:chgData name="Ahmed Salah ELDin" userId="68850134-226f-4097-a9a8-787fd6814b0e" providerId="ADAL" clId="{ABDB72E2-1DE4-44BC-A1C5-DEF6D7024657}" dt="2022-10-17T10:36:04.609" v="1549"/>
        <pc:sldMkLst>
          <pc:docMk/>
          <pc:sldMk cId="4223804136" sldId="267"/>
        </pc:sldMkLst>
        <pc:spChg chg="mod">
          <ac:chgData name="Ahmed Salah ELDin" userId="68850134-226f-4097-a9a8-787fd6814b0e" providerId="ADAL" clId="{ABDB72E2-1DE4-44BC-A1C5-DEF6D7024657}" dt="2022-10-17T07:42:49.183" v="409" actId="20577"/>
          <ac:spMkLst>
            <pc:docMk/>
            <pc:sldMk cId="4223804136" sldId="267"/>
            <ac:spMk id="3" creationId="{621354B7-0C24-DC16-0C43-3F4DEF906902}"/>
          </ac:spMkLst>
        </pc:spChg>
        <pc:spChg chg="add mod">
          <ac:chgData name="Ahmed Salah ELDin" userId="68850134-226f-4097-a9a8-787fd6814b0e" providerId="ADAL" clId="{ABDB72E2-1DE4-44BC-A1C5-DEF6D7024657}" dt="2022-10-17T07:44:10.960" v="420" actId="1076"/>
          <ac:spMkLst>
            <pc:docMk/>
            <pc:sldMk cId="4223804136" sldId="267"/>
            <ac:spMk id="6" creationId="{CFDD3213-FED0-8CB2-E86F-19F59CFE91A3}"/>
          </ac:spMkLst>
        </pc:spChg>
        <pc:spChg chg="add mod">
          <ac:chgData name="Ahmed Salah ELDin" userId="68850134-226f-4097-a9a8-787fd6814b0e" providerId="ADAL" clId="{ABDB72E2-1DE4-44BC-A1C5-DEF6D7024657}" dt="2022-10-17T07:44:10.960" v="420" actId="1076"/>
          <ac:spMkLst>
            <pc:docMk/>
            <pc:sldMk cId="4223804136" sldId="267"/>
            <ac:spMk id="8" creationId="{5C01451B-75CB-60F9-08BA-B2FC05D21C19}"/>
          </ac:spMkLst>
        </pc:spChg>
        <pc:spChg chg="add mod">
          <ac:chgData name="Ahmed Salah ELDin" userId="68850134-226f-4097-a9a8-787fd6814b0e" providerId="ADAL" clId="{ABDB72E2-1DE4-44BC-A1C5-DEF6D7024657}" dt="2022-10-17T07:42:23.326" v="402" actId="1076"/>
          <ac:spMkLst>
            <pc:docMk/>
            <pc:sldMk cId="4223804136" sldId="267"/>
            <ac:spMk id="9" creationId="{B2AF41FF-6646-7133-8F10-1BB7655D4443}"/>
          </ac:spMkLst>
        </pc:spChg>
        <pc:spChg chg="add mod">
          <ac:chgData name="Ahmed Salah ELDin" userId="68850134-226f-4097-a9a8-787fd6814b0e" providerId="ADAL" clId="{ABDB72E2-1DE4-44BC-A1C5-DEF6D7024657}" dt="2022-10-17T07:42:23.326" v="402" actId="1076"/>
          <ac:spMkLst>
            <pc:docMk/>
            <pc:sldMk cId="4223804136" sldId="267"/>
            <ac:spMk id="10" creationId="{824920AA-F980-7640-EE36-3584BC25FBA8}"/>
          </ac:spMkLst>
        </pc:spChg>
        <pc:spChg chg="add del mod">
          <ac:chgData name="Ahmed Salah ELDin" userId="68850134-226f-4097-a9a8-787fd6814b0e" providerId="ADAL" clId="{ABDB72E2-1DE4-44BC-A1C5-DEF6D7024657}" dt="2022-10-17T07:45:56.619" v="447" actId="164"/>
          <ac:spMkLst>
            <pc:docMk/>
            <pc:sldMk cId="4223804136" sldId="267"/>
            <ac:spMk id="11" creationId="{E0B9AEA6-3815-68AD-6737-1505F1C82C9E}"/>
          </ac:spMkLst>
        </pc:spChg>
        <pc:spChg chg="add del mod">
          <ac:chgData name="Ahmed Salah ELDin" userId="68850134-226f-4097-a9a8-787fd6814b0e" providerId="ADAL" clId="{ABDB72E2-1DE4-44BC-A1C5-DEF6D7024657}" dt="2022-10-17T07:45:56.619" v="447" actId="164"/>
          <ac:spMkLst>
            <pc:docMk/>
            <pc:sldMk cId="4223804136" sldId="267"/>
            <ac:spMk id="12" creationId="{E9CA1940-FC05-672E-27C9-50773E4E7DC5}"/>
          </ac:spMkLst>
        </pc:spChg>
        <pc:spChg chg="add mod">
          <ac:chgData name="Ahmed Salah ELDin" userId="68850134-226f-4097-a9a8-787fd6814b0e" providerId="ADAL" clId="{ABDB72E2-1DE4-44BC-A1C5-DEF6D7024657}" dt="2022-10-17T07:42:35.845" v="407" actId="1076"/>
          <ac:spMkLst>
            <pc:docMk/>
            <pc:sldMk cId="4223804136" sldId="267"/>
            <ac:spMk id="13" creationId="{55886FE2-FA53-4913-5808-593934E4BE9B}"/>
          </ac:spMkLst>
        </pc:spChg>
        <pc:spChg chg="add mod">
          <ac:chgData name="Ahmed Salah ELDin" userId="68850134-226f-4097-a9a8-787fd6814b0e" providerId="ADAL" clId="{ABDB72E2-1DE4-44BC-A1C5-DEF6D7024657}" dt="2022-10-17T07:44:10.607" v="419" actId="1076"/>
          <ac:spMkLst>
            <pc:docMk/>
            <pc:sldMk cId="4223804136" sldId="267"/>
            <ac:spMk id="14" creationId="{B1AB954E-AD31-E80C-4ADD-B9CF304DC750}"/>
          </ac:spMkLst>
        </pc:spChg>
        <pc:spChg chg="add mod">
          <ac:chgData name="Ahmed Salah ELDin" userId="68850134-226f-4097-a9a8-787fd6814b0e" providerId="ADAL" clId="{ABDB72E2-1DE4-44BC-A1C5-DEF6D7024657}" dt="2022-10-17T07:44:43.776" v="443" actId="1038"/>
          <ac:spMkLst>
            <pc:docMk/>
            <pc:sldMk cId="4223804136" sldId="267"/>
            <ac:spMk id="15" creationId="{6DA70F77-9012-EAF0-8BF6-8C0DE59BC55D}"/>
          </ac:spMkLst>
        </pc:spChg>
        <pc:grpChg chg="add mod">
          <ac:chgData name="Ahmed Salah ELDin" userId="68850134-226f-4097-a9a8-787fd6814b0e" providerId="ADAL" clId="{ABDB72E2-1DE4-44BC-A1C5-DEF6D7024657}" dt="2022-10-17T07:45:56.619" v="447" actId="164"/>
          <ac:grpSpMkLst>
            <pc:docMk/>
            <pc:sldMk cId="4223804136" sldId="267"/>
            <ac:grpSpMk id="16" creationId="{AA821CCB-EA25-D003-6465-E63046E4FCF9}"/>
          </ac:grpSpMkLst>
        </pc:grpChg>
        <pc:inkChg chg="add">
          <ac:chgData name="Ahmed Salah ELDin" userId="68850134-226f-4097-a9a8-787fd6814b0e" providerId="ADAL" clId="{ABDB72E2-1DE4-44BC-A1C5-DEF6D7024657}" dt="2022-10-17T10:36:04.609" v="1549"/>
          <ac:inkMkLst>
            <pc:docMk/>
            <pc:sldMk cId="4223804136" sldId="267"/>
            <ac:inkMk id="17" creationId="{878A4F8A-906C-010E-35FC-7E864755482C}"/>
          </ac:inkMkLst>
        </pc:inkChg>
      </pc:sldChg>
      <pc:sldChg chg="addSp modSp">
        <pc:chgData name="Ahmed Salah ELDin" userId="68850134-226f-4097-a9a8-787fd6814b0e" providerId="ADAL" clId="{ABDB72E2-1DE4-44BC-A1C5-DEF6D7024657}" dt="2022-10-17T10:36:04.609" v="1549"/>
        <pc:sldMkLst>
          <pc:docMk/>
          <pc:sldMk cId="1239660012" sldId="268"/>
        </pc:sldMkLst>
        <pc:spChg chg="mod">
          <ac:chgData name="Ahmed Salah ELDin" userId="68850134-226f-4097-a9a8-787fd6814b0e" providerId="ADAL" clId="{ABDB72E2-1DE4-44BC-A1C5-DEF6D7024657}" dt="2022-10-17T07:52:45.628" v="613" actId="108"/>
          <ac:spMkLst>
            <pc:docMk/>
            <pc:sldMk cId="1239660012" sldId="268"/>
            <ac:spMk id="3" creationId="{621354B7-0C24-DC16-0C43-3F4DEF906902}"/>
          </ac:spMkLst>
        </pc:spChg>
        <pc:inkChg chg="add">
          <ac:chgData name="Ahmed Salah ELDin" userId="68850134-226f-4097-a9a8-787fd6814b0e" providerId="ADAL" clId="{ABDB72E2-1DE4-44BC-A1C5-DEF6D7024657}" dt="2022-10-17T10:36:04.609" v="1549"/>
          <ac:inkMkLst>
            <pc:docMk/>
            <pc:sldMk cId="1239660012" sldId="268"/>
            <ac:inkMk id="6" creationId="{9F34ACAE-4CC3-C5D0-63A6-998D4231BD09}"/>
          </ac:inkMkLst>
        </pc:inkChg>
      </pc:sldChg>
      <pc:sldChg chg="addSp modSp modAnim">
        <pc:chgData name="Ahmed Salah ELDin" userId="68850134-226f-4097-a9a8-787fd6814b0e" providerId="ADAL" clId="{ABDB72E2-1DE4-44BC-A1C5-DEF6D7024657}" dt="2022-10-17T10:36:04.609" v="1549"/>
        <pc:sldMkLst>
          <pc:docMk/>
          <pc:sldMk cId="1581616797" sldId="269"/>
        </pc:sldMkLst>
        <pc:spChg chg="mod">
          <ac:chgData name="Ahmed Salah ELDin" userId="68850134-226f-4097-a9a8-787fd6814b0e" providerId="ADAL" clId="{ABDB72E2-1DE4-44BC-A1C5-DEF6D7024657}" dt="2022-10-17T07:54:14.532" v="616" actId="20577"/>
          <ac:spMkLst>
            <pc:docMk/>
            <pc:sldMk cId="1581616797" sldId="269"/>
            <ac:spMk id="3" creationId="{621354B7-0C24-DC16-0C43-3F4DEF906902}"/>
          </ac:spMkLst>
        </pc:spChg>
        <pc:inkChg chg="add">
          <ac:chgData name="Ahmed Salah ELDin" userId="68850134-226f-4097-a9a8-787fd6814b0e" providerId="ADAL" clId="{ABDB72E2-1DE4-44BC-A1C5-DEF6D7024657}" dt="2022-10-17T10:36:04.609" v="1549"/>
          <ac:inkMkLst>
            <pc:docMk/>
            <pc:sldMk cId="1581616797" sldId="269"/>
            <ac:inkMk id="10" creationId="{77CFA4D7-0B5A-B26E-4EF8-81EC0F5179DF}"/>
          </ac:inkMkLst>
        </pc:inkChg>
      </pc:sldChg>
      <pc:sldChg chg="addSp">
        <pc:chgData name="Ahmed Salah ELDin" userId="68850134-226f-4097-a9a8-787fd6814b0e" providerId="ADAL" clId="{ABDB72E2-1DE4-44BC-A1C5-DEF6D7024657}" dt="2022-10-17T10:36:04.609" v="1549"/>
        <pc:sldMkLst>
          <pc:docMk/>
          <pc:sldMk cId="3081736879" sldId="270"/>
        </pc:sldMkLst>
        <pc:inkChg chg="add">
          <ac:chgData name="Ahmed Salah ELDin" userId="68850134-226f-4097-a9a8-787fd6814b0e" providerId="ADAL" clId="{ABDB72E2-1DE4-44BC-A1C5-DEF6D7024657}" dt="2022-10-17T10:36:04.609" v="1549"/>
          <ac:inkMkLst>
            <pc:docMk/>
            <pc:sldMk cId="3081736879" sldId="270"/>
            <ac:inkMk id="6" creationId="{4F4E896F-9857-EDC6-5763-0520F54B19FC}"/>
          </ac:inkMkLst>
        </pc:inkChg>
      </pc:sldChg>
      <pc:sldChg chg="modSp modAnim">
        <pc:chgData name="Ahmed Salah ELDin" userId="68850134-226f-4097-a9a8-787fd6814b0e" providerId="ADAL" clId="{ABDB72E2-1DE4-44BC-A1C5-DEF6D7024657}" dt="2022-10-17T08:14:00.908" v="983" actId="404"/>
        <pc:sldMkLst>
          <pc:docMk/>
          <pc:sldMk cId="657418741" sldId="271"/>
        </pc:sldMkLst>
        <pc:spChg chg="mod">
          <ac:chgData name="Ahmed Salah ELDin" userId="68850134-226f-4097-a9a8-787fd6814b0e" providerId="ADAL" clId="{ABDB72E2-1DE4-44BC-A1C5-DEF6D7024657}" dt="2022-10-17T08:14:00.908" v="983" actId="404"/>
          <ac:spMkLst>
            <pc:docMk/>
            <pc:sldMk cId="657418741" sldId="271"/>
            <ac:spMk id="3" creationId="{621354B7-0C24-DC16-0C43-3F4DEF906902}"/>
          </ac:spMkLst>
        </pc:spChg>
      </pc:sldChg>
      <pc:sldChg chg="addSp">
        <pc:chgData name="Ahmed Salah ELDin" userId="68850134-226f-4097-a9a8-787fd6814b0e" providerId="ADAL" clId="{ABDB72E2-1DE4-44BC-A1C5-DEF6D7024657}" dt="2022-10-17T10:36:04.609" v="1549"/>
        <pc:sldMkLst>
          <pc:docMk/>
          <pc:sldMk cId="1294416210" sldId="272"/>
        </pc:sldMkLst>
        <pc:inkChg chg="add">
          <ac:chgData name="Ahmed Salah ELDin" userId="68850134-226f-4097-a9a8-787fd6814b0e" providerId="ADAL" clId="{ABDB72E2-1DE4-44BC-A1C5-DEF6D7024657}" dt="2022-10-17T10:36:04.609" v="1549"/>
          <ac:inkMkLst>
            <pc:docMk/>
            <pc:sldMk cId="1294416210" sldId="272"/>
            <ac:inkMk id="7" creationId="{1C789A1C-9D21-5A44-75E2-BFB7C77E32EB}"/>
          </ac:inkMkLst>
        </pc:inkChg>
      </pc:sldChg>
      <pc:sldChg chg="addSp modSp mod modAnim">
        <pc:chgData name="Ahmed Salah ELDin" userId="68850134-226f-4097-a9a8-787fd6814b0e" providerId="ADAL" clId="{ABDB72E2-1DE4-44BC-A1C5-DEF6D7024657}" dt="2022-10-17T10:36:04.609" v="1549"/>
        <pc:sldMkLst>
          <pc:docMk/>
          <pc:sldMk cId="3376042327" sldId="273"/>
        </pc:sldMkLst>
        <pc:spChg chg="mod">
          <ac:chgData name="Ahmed Salah ELDin" userId="68850134-226f-4097-a9a8-787fd6814b0e" providerId="ADAL" clId="{ABDB72E2-1DE4-44BC-A1C5-DEF6D7024657}" dt="2022-10-17T08:13:37.035" v="979" actId="113"/>
          <ac:spMkLst>
            <pc:docMk/>
            <pc:sldMk cId="3376042327" sldId="273"/>
            <ac:spMk id="3" creationId="{4056F7DC-5091-8891-C032-0DA77CAA284F}"/>
          </ac:spMkLst>
        </pc:spChg>
        <pc:inkChg chg="add">
          <ac:chgData name="Ahmed Salah ELDin" userId="68850134-226f-4097-a9a8-787fd6814b0e" providerId="ADAL" clId="{ABDB72E2-1DE4-44BC-A1C5-DEF6D7024657}" dt="2022-10-17T10:36:04.609" v="1549"/>
          <ac:inkMkLst>
            <pc:docMk/>
            <pc:sldMk cId="3376042327" sldId="273"/>
            <ac:inkMk id="5" creationId="{D5F84167-5E39-2096-C9F4-09E2DB6E086F}"/>
          </ac:inkMkLst>
        </pc:inkChg>
      </pc:sldChg>
      <pc:sldChg chg="modSp mod">
        <pc:chgData name="Ahmed Salah ELDin" userId="68850134-226f-4097-a9a8-787fd6814b0e" providerId="ADAL" clId="{ABDB72E2-1DE4-44BC-A1C5-DEF6D7024657}" dt="2022-10-17T08:17:00.978" v="1087" actId="20577"/>
        <pc:sldMkLst>
          <pc:docMk/>
          <pc:sldMk cId="2489219107" sldId="274"/>
        </pc:sldMkLst>
        <pc:spChg chg="mod">
          <ac:chgData name="Ahmed Salah ELDin" userId="68850134-226f-4097-a9a8-787fd6814b0e" providerId="ADAL" clId="{ABDB72E2-1DE4-44BC-A1C5-DEF6D7024657}" dt="2022-10-17T08:17:00.978" v="1087" actId="20577"/>
          <ac:spMkLst>
            <pc:docMk/>
            <pc:sldMk cId="2489219107" sldId="274"/>
            <ac:spMk id="3" creationId="{B94FBB06-D851-C895-01F5-EE1063D01E9E}"/>
          </ac:spMkLst>
        </pc:spChg>
      </pc:sldChg>
      <pc:sldChg chg="addSp modSp modAnim">
        <pc:chgData name="Ahmed Salah ELDin" userId="68850134-226f-4097-a9a8-787fd6814b0e" providerId="ADAL" clId="{ABDB72E2-1DE4-44BC-A1C5-DEF6D7024657}" dt="2022-10-17T10:36:04.609" v="1549"/>
        <pc:sldMkLst>
          <pc:docMk/>
          <pc:sldMk cId="2058168989" sldId="275"/>
        </pc:sldMkLst>
        <pc:spChg chg="mod">
          <ac:chgData name="Ahmed Salah ELDin" userId="68850134-226f-4097-a9a8-787fd6814b0e" providerId="ADAL" clId="{ABDB72E2-1DE4-44BC-A1C5-DEF6D7024657}" dt="2022-10-17T08:22:03.414" v="1166" actId="20577"/>
          <ac:spMkLst>
            <pc:docMk/>
            <pc:sldMk cId="2058168989" sldId="275"/>
            <ac:spMk id="3" creationId="{CE3506B9-0CFF-B1C0-3880-1B723DA80E80}"/>
          </ac:spMkLst>
        </pc:spChg>
        <pc:inkChg chg="add">
          <ac:chgData name="Ahmed Salah ELDin" userId="68850134-226f-4097-a9a8-787fd6814b0e" providerId="ADAL" clId="{ABDB72E2-1DE4-44BC-A1C5-DEF6D7024657}" dt="2022-10-17T10:36:04.609" v="1549"/>
          <ac:inkMkLst>
            <pc:docMk/>
            <pc:sldMk cId="2058168989" sldId="275"/>
            <ac:inkMk id="22" creationId="{BAA7982C-54B0-652B-F405-220BAC114505}"/>
          </ac:inkMkLst>
        </pc:inkChg>
      </pc:sldChg>
      <pc:sldChg chg="addSp modSp mod modAnim">
        <pc:chgData name="Ahmed Salah ELDin" userId="68850134-226f-4097-a9a8-787fd6814b0e" providerId="ADAL" clId="{ABDB72E2-1DE4-44BC-A1C5-DEF6D7024657}" dt="2022-10-17T10:36:04.609" v="1549"/>
        <pc:sldMkLst>
          <pc:docMk/>
          <pc:sldMk cId="78908400" sldId="276"/>
        </pc:sldMkLst>
        <pc:spChg chg="mod">
          <ac:chgData name="Ahmed Salah ELDin" userId="68850134-226f-4097-a9a8-787fd6814b0e" providerId="ADAL" clId="{ABDB72E2-1DE4-44BC-A1C5-DEF6D7024657}" dt="2022-10-17T08:21:28.463" v="1138" actId="20577"/>
          <ac:spMkLst>
            <pc:docMk/>
            <pc:sldMk cId="78908400" sldId="276"/>
            <ac:spMk id="3" creationId="{B94FBB06-D851-C895-01F5-EE1063D01E9E}"/>
          </ac:spMkLst>
        </pc:spChg>
        <pc:spChg chg="mod">
          <ac:chgData name="Ahmed Salah ELDin" userId="68850134-226f-4097-a9a8-787fd6814b0e" providerId="ADAL" clId="{ABDB72E2-1DE4-44BC-A1C5-DEF6D7024657}" dt="2022-10-17T08:20:38.243" v="1133" actId="1076"/>
          <ac:spMkLst>
            <pc:docMk/>
            <pc:sldMk cId="78908400" sldId="276"/>
            <ac:spMk id="81" creationId="{3D4A9770-CFE2-49ED-B526-7B45295A405D}"/>
          </ac:spMkLst>
        </pc:spChg>
        <pc:inkChg chg="add">
          <ac:chgData name="Ahmed Salah ELDin" userId="68850134-226f-4097-a9a8-787fd6814b0e" providerId="ADAL" clId="{ABDB72E2-1DE4-44BC-A1C5-DEF6D7024657}" dt="2022-10-17T10:36:04.609" v="1549"/>
          <ac:inkMkLst>
            <pc:docMk/>
            <pc:sldMk cId="78908400" sldId="276"/>
            <ac:inkMk id="5" creationId="{1A04B1FF-B394-91AA-B18B-71D9CCDB7BFF}"/>
          </ac:inkMkLst>
        </pc:inkChg>
      </pc:sldChg>
      <pc:sldChg chg="addSp modSp mod modAnim">
        <pc:chgData name="Ahmed Salah ELDin" userId="68850134-226f-4097-a9a8-787fd6814b0e" providerId="ADAL" clId="{ABDB72E2-1DE4-44BC-A1C5-DEF6D7024657}" dt="2022-10-17T10:36:04.609" v="1549"/>
        <pc:sldMkLst>
          <pc:docMk/>
          <pc:sldMk cId="445209801" sldId="277"/>
        </pc:sldMkLst>
        <pc:spChg chg="mod">
          <ac:chgData name="Ahmed Salah ELDin" userId="68850134-226f-4097-a9a8-787fd6814b0e" providerId="ADAL" clId="{ABDB72E2-1DE4-44BC-A1C5-DEF6D7024657}" dt="2022-10-17T08:23:40.530" v="1175" actId="20577"/>
          <ac:spMkLst>
            <pc:docMk/>
            <pc:sldMk cId="445209801" sldId="277"/>
            <ac:spMk id="3" creationId="{CE3506B9-0CFF-B1C0-3880-1B723DA80E80}"/>
          </ac:spMkLst>
        </pc:spChg>
        <pc:inkChg chg="add">
          <ac:chgData name="Ahmed Salah ELDin" userId="68850134-226f-4097-a9a8-787fd6814b0e" providerId="ADAL" clId="{ABDB72E2-1DE4-44BC-A1C5-DEF6D7024657}" dt="2022-10-17T10:36:04.609" v="1549"/>
          <ac:inkMkLst>
            <pc:docMk/>
            <pc:sldMk cId="445209801" sldId="277"/>
            <ac:inkMk id="23" creationId="{768D3412-05F3-E478-7526-856B98823E2B}"/>
          </ac:inkMkLst>
        </pc:inkChg>
      </pc:sldChg>
      <pc:sldChg chg="modSp modAnim">
        <pc:chgData name="Ahmed Salah ELDin" userId="68850134-226f-4097-a9a8-787fd6814b0e" providerId="ADAL" clId="{ABDB72E2-1DE4-44BC-A1C5-DEF6D7024657}" dt="2022-10-17T08:27:09.231" v="1211"/>
        <pc:sldMkLst>
          <pc:docMk/>
          <pc:sldMk cId="3516905087" sldId="278"/>
        </pc:sldMkLst>
        <pc:spChg chg="mod">
          <ac:chgData name="Ahmed Salah ELDin" userId="68850134-226f-4097-a9a8-787fd6814b0e" providerId="ADAL" clId="{ABDB72E2-1DE4-44BC-A1C5-DEF6D7024657}" dt="2022-10-17T08:25:10.681" v="1203" actId="403"/>
          <ac:spMkLst>
            <pc:docMk/>
            <pc:sldMk cId="3516905087" sldId="278"/>
            <ac:spMk id="3" creationId="{CE3506B9-0CFF-B1C0-3880-1B723DA80E80}"/>
          </ac:spMkLst>
        </pc:spChg>
      </pc:sldChg>
      <pc:sldChg chg="addSp">
        <pc:chgData name="Ahmed Salah ELDin" userId="68850134-226f-4097-a9a8-787fd6814b0e" providerId="ADAL" clId="{ABDB72E2-1DE4-44BC-A1C5-DEF6D7024657}" dt="2022-10-17T10:36:04.609" v="1549"/>
        <pc:sldMkLst>
          <pc:docMk/>
          <pc:sldMk cId="255250965" sldId="279"/>
        </pc:sldMkLst>
        <pc:inkChg chg="add">
          <ac:chgData name="Ahmed Salah ELDin" userId="68850134-226f-4097-a9a8-787fd6814b0e" providerId="ADAL" clId="{ABDB72E2-1DE4-44BC-A1C5-DEF6D7024657}" dt="2022-10-17T10:36:04.609" v="1549"/>
          <ac:inkMkLst>
            <pc:docMk/>
            <pc:sldMk cId="255250965" sldId="279"/>
            <ac:inkMk id="7" creationId="{A04874DA-229E-418F-4D1E-3D3BA93B68A8}"/>
          </ac:inkMkLst>
        </pc:inkChg>
      </pc:sldChg>
      <pc:sldChg chg="modSp mod modAnim">
        <pc:chgData name="Ahmed Salah ELDin" userId="68850134-226f-4097-a9a8-787fd6814b0e" providerId="ADAL" clId="{ABDB72E2-1DE4-44BC-A1C5-DEF6D7024657}" dt="2022-10-17T06:56:27.725" v="26"/>
        <pc:sldMkLst>
          <pc:docMk/>
          <pc:sldMk cId="0" sldId="281"/>
        </pc:sldMkLst>
        <pc:spChg chg="mod">
          <ac:chgData name="Ahmed Salah ELDin" userId="68850134-226f-4097-a9a8-787fd6814b0e" providerId="ADAL" clId="{ABDB72E2-1DE4-44BC-A1C5-DEF6D7024657}" dt="2022-10-17T06:55:04.658" v="21" actId="14100"/>
          <ac:spMkLst>
            <pc:docMk/>
            <pc:sldMk cId="0" sldId="281"/>
            <ac:spMk id="3" creationId="{00000000-0000-0000-0000-000000000000}"/>
          </ac:spMkLst>
        </pc:spChg>
      </pc:sldChg>
      <pc:sldChg chg="delSp modSp mod delAnim modAnim">
        <pc:chgData name="Ahmed Salah ELDin" userId="68850134-226f-4097-a9a8-787fd6814b0e" providerId="ADAL" clId="{ABDB72E2-1DE4-44BC-A1C5-DEF6D7024657}" dt="2022-10-17T06:58:31.659" v="85" actId="14100"/>
        <pc:sldMkLst>
          <pc:docMk/>
          <pc:sldMk cId="959200356" sldId="282"/>
        </pc:sldMkLst>
        <pc:spChg chg="mod">
          <ac:chgData name="Ahmed Salah ELDin" userId="68850134-226f-4097-a9a8-787fd6814b0e" providerId="ADAL" clId="{ABDB72E2-1DE4-44BC-A1C5-DEF6D7024657}" dt="2022-10-17T06:57:40.769" v="75" actId="27636"/>
          <ac:spMkLst>
            <pc:docMk/>
            <pc:sldMk cId="959200356" sldId="282"/>
            <ac:spMk id="5" creationId="{27335058-C1A0-1850-8421-8E9CCB877474}"/>
          </ac:spMkLst>
        </pc:spChg>
        <pc:spChg chg="mod">
          <ac:chgData name="Ahmed Salah ELDin" userId="68850134-226f-4097-a9a8-787fd6814b0e" providerId="ADAL" clId="{ABDB72E2-1DE4-44BC-A1C5-DEF6D7024657}" dt="2022-10-17T06:58:31.659" v="85" actId="14100"/>
          <ac:spMkLst>
            <pc:docMk/>
            <pc:sldMk cId="959200356" sldId="282"/>
            <ac:spMk id="6" creationId="{8CAA3D32-FF05-983F-4278-034AFF650CAE}"/>
          </ac:spMkLst>
        </pc:spChg>
        <pc:spChg chg="del">
          <ac:chgData name="Ahmed Salah ELDin" userId="68850134-226f-4097-a9a8-787fd6814b0e" providerId="ADAL" clId="{ABDB72E2-1DE4-44BC-A1C5-DEF6D7024657}" dt="2022-10-17T06:56:41.373" v="29" actId="478"/>
          <ac:spMkLst>
            <pc:docMk/>
            <pc:sldMk cId="959200356" sldId="282"/>
            <ac:spMk id="7" creationId="{F9C9DD74-F9FC-FF94-1E07-77E704455BD0}"/>
          </ac:spMkLst>
        </pc:spChg>
      </pc:sldChg>
      <pc:sldChg chg="addSp">
        <pc:chgData name="Ahmed Salah ELDin" userId="68850134-226f-4097-a9a8-787fd6814b0e" providerId="ADAL" clId="{ABDB72E2-1DE4-44BC-A1C5-DEF6D7024657}" dt="2022-10-17T10:36:04.609" v="1549"/>
        <pc:sldMkLst>
          <pc:docMk/>
          <pc:sldMk cId="1797231904" sldId="301"/>
        </pc:sldMkLst>
        <pc:inkChg chg="add">
          <ac:chgData name="Ahmed Salah ELDin" userId="68850134-226f-4097-a9a8-787fd6814b0e" providerId="ADAL" clId="{ABDB72E2-1DE4-44BC-A1C5-DEF6D7024657}" dt="2022-10-17T10:36:04.609" v="1549"/>
          <ac:inkMkLst>
            <pc:docMk/>
            <pc:sldMk cId="1797231904" sldId="301"/>
            <ac:inkMk id="2" creationId="{9F8D5883-133A-B78B-392C-9618B7784484}"/>
          </ac:inkMkLst>
        </pc:inkChg>
      </pc:sldChg>
      <pc:sldChg chg="addSp">
        <pc:chgData name="Ahmed Salah ELDin" userId="68850134-226f-4097-a9a8-787fd6814b0e" providerId="ADAL" clId="{ABDB72E2-1DE4-44BC-A1C5-DEF6D7024657}" dt="2022-10-17T10:36:04.609" v="1549"/>
        <pc:sldMkLst>
          <pc:docMk/>
          <pc:sldMk cId="4185945458" sldId="310"/>
        </pc:sldMkLst>
        <pc:inkChg chg="add">
          <ac:chgData name="Ahmed Salah ELDin" userId="68850134-226f-4097-a9a8-787fd6814b0e" providerId="ADAL" clId="{ABDB72E2-1DE4-44BC-A1C5-DEF6D7024657}" dt="2022-10-17T10:36:04.609" v="1549"/>
          <ac:inkMkLst>
            <pc:docMk/>
            <pc:sldMk cId="4185945458" sldId="310"/>
            <ac:inkMk id="5" creationId="{51952A38-C193-4EAB-2FB3-54D614AE732D}"/>
          </ac:inkMkLst>
        </pc:inkChg>
      </pc:sldChg>
      <pc:sldChg chg="ord">
        <pc:chgData name="Ahmed Salah ELDin" userId="68850134-226f-4097-a9a8-787fd6814b0e" providerId="ADAL" clId="{ABDB72E2-1DE4-44BC-A1C5-DEF6D7024657}" dt="2022-10-17T08:29:23.943" v="1219"/>
        <pc:sldMkLst>
          <pc:docMk/>
          <pc:sldMk cId="4024678342" sldId="450"/>
        </pc:sldMkLst>
      </pc:sldChg>
      <pc:sldChg chg="addSp modSp mod ord">
        <pc:chgData name="Ahmed Salah ELDin" userId="68850134-226f-4097-a9a8-787fd6814b0e" providerId="ADAL" clId="{ABDB72E2-1DE4-44BC-A1C5-DEF6D7024657}" dt="2022-10-17T10:36:04.609" v="1549"/>
        <pc:sldMkLst>
          <pc:docMk/>
          <pc:sldMk cId="2984249051" sldId="451"/>
        </pc:sldMkLst>
        <pc:spChg chg="mod">
          <ac:chgData name="Ahmed Salah ELDin" userId="68850134-226f-4097-a9a8-787fd6814b0e" providerId="ADAL" clId="{ABDB72E2-1DE4-44BC-A1C5-DEF6D7024657}" dt="2022-10-17T08:30:33.301" v="1230" actId="20577"/>
          <ac:spMkLst>
            <pc:docMk/>
            <pc:sldMk cId="2984249051" sldId="451"/>
            <ac:spMk id="7" creationId="{CA1C7974-114C-CCE3-E7AC-32732524898C}"/>
          </ac:spMkLst>
        </pc:spChg>
        <pc:graphicFrameChg chg="modGraphic">
          <ac:chgData name="Ahmed Salah ELDin" userId="68850134-226f-4097-a9a8-787fd6814b0e" providerId="ADAL" clId="{ABDB72E2-1DE4-44BC-A1C5-DEF6D7024657}" dt="2022-10-17T08:30:00.405" v="1221" actId="2711"/>
          <ac:graphicFrameMkLst>
            <pc:docMk/>
            <pc:sldMk cId="2984249051" sldId="451"/>
            <ac:graphicFrameMk id="5" creationId="{2DA6B27C-D2E2-8CAF-5797-FBBE6DF043BD}"/>
          </ac:graphicFrameMkLst>
        </pc:graphicFrameChg>
        <pc:inkChg chg="add">
          <ac:chgData name="Ahmed Salah ELDin" userId="68850134-226f-4097-a9a8-787fd6814b0e" providerId="ADAL" clId="{ABDB72E2-1DE4-44BC-A1C5-DEF6D7024657}" dt="2022-10-17T10:36:04.609" v="1549"/>
          <ac:inkMkLst>
            <pc:docMk/>
            <pc:sldMk cId="2984249051" sldId="451"/>
            <ac:inkMk id="3" creationId="{43C3DFA3-3751-7B61-C461-2108B57CE667}"/>
          </ac:inkMkLst>
        </pc:inkChg>
      </pc:sldChg>
      <pc:sldChg chg="addSp modSp mod">
        <pc:chgData name="Ahmed Salah ELDin" userId="68850134-226f-4097-a9a8-787fd6814b0e" providerId="ADAL" clId="{ABDB72E2-1DE4-44BC-A1C5-DEF6D7024657}" dt="2022-10-17T10:36:04.609" v="1549"/>
        <pc:sldMkLst>
          <pc:docMk/>
          <pc:sldMk cId="2375158163" sldId="452"/>
        </pc:sldMkLst>
        <pc:spChg chg="mod">
          <ac:chgData name="Ahmed Salah ELDin" userId="68850134-226f-4097-a9a8-787fd6814b0e" providerId="ADAL" clId="{ABDB72E2-1DE4-44BC-A1C5-DEF6D7024657}" dt="2022-10-17T07:31:54.727" v="308" actId="20577"/>
          <ac:spMkLst>
            <pc:docMk/>
            <pc:sldMk cId="2375158163" sldId="452"/>
            <ac:spMk id="2" creationId="{7EDF8E9F-7477-40C4-8B93-7CEFF71F6618}"/>
          </ac:spMkLst>
        </pc:spChg>
        <pc:graphicFrameChg chg="modGraphic">
          <ac:chgData name="Ahmed Salah ELDin" userId="68850134-226f-4097-a9a8-787fd6814b0e" providerId="ADAL" clId="{ABDB72E2-1DE4-44BC-A1C5-DEF6D7024657}" dt="2022-10-17T07:32:47.657" v="319" actId="2711"/>
          <ac:graphicFrameMkLst>
            <pc:docMk/>
            <pc:sldMk cId="2375158163" sldId="452"/>
            <ac:graphicFrameMk id="5" creationId="{EB3F582C-50B4-3B50-7B6B-4D91F3DED128}"/>
          </ac:graphicFrameMkLst>
        </pc:graphicFrameChg>
        <pc:inkChg chg="add">
          <ac:chgData name="Ahmed Salah ELDin" userId="68850134-226f-4097-a9a8-787fd6814b0e" providerId="ADAL" clId="{ABDB72E2-1DE4-44BC-A1C5-DEF6D7024657}" dt="2022-10-17T10:36:04.609" v="1549"/>
          <ac:inkMkLst>
            <pc:docMk/>
            <pc:sldMk cId="2375158163" sldId="452"/>
            <ac:inkMk id="6" creationId="{19F06C24-8FD2-2DD2-1B51-3245FB1EDA7D}"/>
          </ac:inkMkLst>
        </pc:inkChg>
      </pc:sldChg>
      <pc:sldChg chg="addSp modSp mod">
        <pc:chgData name="Ahmed Salah ELDin" userId="68850134-226f-4097-a9a8-787fd6814b0e" providerId="ADAL" clId="{ABDB72E2-1DE4-44BC-A1C5-DEF6D7024657}" dt="2022-10-17T10:36:04.609" v="1549"/>
        <pc:sldMkLst>
          <pc:docMk/>
          <pc:sldMk cId="342908665" sldId="453"/>
        </pc:sldMkLst>
        <pc:spChg chg="mod">
          <ac:chgData name="Ahmed Salah ELDin" userId="68850134-226f-4097-a9a8-787fd6814b0e" providerId="ADAL" clId="{ABDB72E2-1DE4-44BC-A1C5-DEF6D7024657}" dt="2022-10-17T08:33:55.974" v="1245" actId="20577"/>
          <ac:spMkLst>
            <pc:docMk/>
            <pc:sldMk cId="342908665" sldId="453"/>
            <ac:spMk id="3" creationId="{00000000-0000-0000-0000-000000000000}"/>
          </ac:spMkLst>
        </pc:spChg>
        <pc:inkChg chg="add">
          <ac:chgData name="Ahmed Salah ELDin" userId="68850134-226f-4097-a9a8-787fd6814b0e" providerId="ADAL" clId="{ABDB72E2-1DE4-44BC-A1C5-DEF6D7024657}" dt="2022-10-17T10:36:04.609" v="1549"/>
          <ac:inkMkLst>
            <pc:docMk/>
            <pc:sldMk cId="342908665" sldId="453"/>
            <ac:inkMk id="5" creationId="{B35E6E3A-C6A7-2F91-A028-12203BB161A9}"/>
          </ac:inkMkLst>
        </pc:inkChg>
      </pc:sldChg>
      <pc:sldChg chg="del">
        <pc:chgData name="Ahmed Salah ELDin" userId="68850134-226f-4097-a9a8-787fd6814b0e" providerId="ADAL" clId="{ABDB72E2-1DE4-44BC-A1C5-DEF6D7024657}" dt="2022-10-17T07:16:27.788" v="180" actId="47"/>
        <pc:sldMkLst>
          <pc:docMk/>
          <pc:sldMk cId="3867995267" sldId="454"/>
        </pc:sldMkLst>
      </pc:sldChg>
      <pc:sldChg chg="del">
        <pc:chgData name="Ahmed Salah ELDin" userId="68850134-226f-4097-a9a8-787fd6814b0e" providerId="ADAL" clId="{ABDB72E2-1DE4-44BC-A1C5-DEF6D7024657}" dt="2022-10-17T07:19:21.282" v="188" actId="47"/>
        <pc:sldMkLst>
          <pc:docMk/>
          <pc:sldMk cId="3045921456" sldId="455"/>
        </pc:sldMkLst>
      </pc:sldChg>
      <pc:sldChg chg="del">
        <pc:chgData name="Ahmed Salah ELDin" userId="68850134-226f-4097-a9a8-787fd6814b0e" providerId="ADAL" clId="{ABDB72E2-1DE4-44BC-A1C5-DEF6D7024657}" dt="2022-10-17T07:31:35.180" v="301" actId="47"/>
        <pc:sldMkLst>
          <pc:docMk/>
          <pc:sldMk cId="1692903495" sldId="456"/>
        </pc:sldMkLst>
      </pc:sldChg>
      <pc:sldChg chg="del">
        <pc:chgData name="Ahmed Salah ELDin" userId="68850134-226f-4097-a9a8-787fd6814b0e" providerId="ADAL" clId="{ABDB72E2-1DE4-44BC-A1C5-DEF6D7024657}" dt="2022-10-17T08:28:11.910" v="1215" actId="47"/>
        <pc:sldMkLst>
          <pc:docMk/>
          <pc:sldMk cId="3915012586" sldId="457"/>
        </pc:sldMkLst>
      </pc:sldChg>
      <pc:sldChg chg="del">
        <pc:chgData name="Ahmed Salah ELDin" userId="68850134-226f-4097-a9a8-787fd6814b0e" providerId="ADAL" clId="{ABDB72E2-1DE4-44BC-A1C5-DEF6D7024657}" dt="2022-10-17T08:29:17.757" v="1217" actId="47"/>
        <pc:sldMkLst>
          <pc:docMk/>
          <pc:sldMk cId="3704500796" sldId="458"/>
        </pc:sldMkLst>
      </pc:sldChg>
      <pc:sldChg chg="del">
        <pc:chgData name="Ahmed Salah ELDin" userId="68850134-226f-4097-a9a8-787fd6814b0e" providerId="ADAL" clId="{ABDB72E2-1DE4-44BC-A1C5-DEF6D7024657}" dt="2022-10-17T08:31:22.043" v="1234" actId="47"/>
        <pc:sldMkLst>
          <pc:docMk/>
          <pc:sldMk cId="4168451268" sldId="459"/>
        </pc:sldMkLst>
      </pc:sldChg>
      <pc:sldChg chg="del">
        <pc:chgData name="Ahmed Salah ELDin" userId="68850134-226f-4097-a9a8-787fd6814b0e" providerId="ADAL" clId="{ABDB72E2-1DE4-44BC-A1C5-DEF6D7024657}" dt="2022-10-17T08:33:14.966" v="1236" actId="47"/>
        <pc:sldMkLst>
          <pc:docMk/>
          <pc:sldMk cId="789419247" sldId="460"/>
        </pc:sldMkLst>
      </pc:sldChg>
      <pc:sldChg chg="addSp modSp modAnim">
        <pc:chgData name="Ahmed Salah ELDin" userId="68850134-226f-4097-a9a8-787fd6814b0e" providerId="ADAL" clId="{ABDB72E2-1DE4-44BC-A1C5-DEF6D7024657}" dt="2022-10-17T10:36:04.609" v="1549"/>
        <pc:sldMkLst>
          <pc:docMk/>
          <pc:sldMk cId="294427817" sldId="461"/>
        </pc:sldMkLst>
        <pc:spChg chg="mod">
          <ac:chgData name="Ahmed Salah ELDin" userId="68850134-226f-4097-a9a8-787fd6814b0e" providerId="ADAL" clId="{ABDB72E2-1DE4-44BC-A1C5-DEF6D7024657}" dt="2022-10-17T07:53:27.938" v="614" actId="20577"/>
          <ac:spMkLst>
            <pc:docMk/>
            <pc:sldMk cId="294427817" sldId="461"/>
            <ac:spMk id="3" creationId="{621354B7-0C24-DC16-0C43-3F4DEF906902}"/>
          </ac:spMkLst>
        </pc:spChg>
        <pc:inkChg chg="add">
          <ac:chgData name="Ahmed Salah ELDin" userId="68850134-226f-4097-a9a8-787fd6814b0e" providerId="ADAL" clId="{ABDB72E2-1DE4-44BC-A1C5-DEF6D7024657}" dt="2022-10-17T10:36:04.609" v="1549"/>
          <ac:inkMkLst>
            <pc:docMk/>
            <pc:sldMk cId="294427817" sldId="461"/>
            <ac:inkMk id="10" creationId="{1F3F6231-B9F0-A0C1-CDC0-22A098FA78DA}"/>
          </ac:inkMkLst>
        </pc:inkChg>
      </pc:sldChg>
      <pc:sldChg chg="addSp modSp modAnim">
        <pc:chgData name="Ahmed Salah ELDin" userId="68850134-226f-4097-a9a8-787fd6814b0e" providerId="ADAL" clId="{ABDB72E2-1DE4-44BC-A1C5-DEF6D7024657}" dt="2022-10-17T10:36:04.609" v="1549"/>
        <pc:sldMkLst>
          <pc:docMk/>
          <pc:sldMk cId="3589371717" sldId="462"/>
        </pc:sldMkLst>
        <pc:spChg chg="mod">
          <ac:chgData name="Ahmed Salah ELDin" userId="68850134-226f-4097-a9a8-787fd6814b0e" providerId="ADAL" clId="{ABDB72E2-1DE4-44BC-A1C5-DEF6D7024657}" dt="2022-10-17T07:56:59.314" v="651" actId="20577"/>
          <ac:spMkLst>
            <pc:docMk/>
            <pc:sldMk cId="3589371717" sldId="462"/>
            <ac:spMk id="3" creationId="{621354B7-0C24-DC16-0C43-3F4DEF906902}"/>
          </ac:spMkLst>
        </pc:spChg>
        <pc:inkChg chg="add">
          <ac:chgData name="Ahmed Salah ELDin" userId="68850134-226f-4097-a9a8-787fd6814b0e" providerId="ADAL" clId="{ABDB72E2-1DE4-44BC-A1C5-DEF6D7024657}" dt="2022-10-17T10:36:04.609" v="1549"/>
          <ac:inkMkLst>
            <pc:docMk/>
            <pc:sldMk cId="3589371717" sldId="462"/>
            <ac:inkMk id="10" creationId="{D94ED92E-3485-D066-DD2F-37E7FF5072C7}"/>
          </ac:inkMkLst>
        </pc:inkChg>
      </pc:sldChg>
      <pc:sldChg chg="addSp modSp">
        <pc:chgData name="Ahmed Salah ELDin" userId="68850134-226f-4097-a9a8-787fd6814b0e" providerId="ADAL" clId="{ABDB72E2-1DE4-44BC-A1C5-DEF6D7024657}" dt="2022-10-17T10:36:04.609" v="1549"/>
        <pc:sldMkLst>
          <pc:docMk/>
          <pc:sldMk cId="3127210958" sldId="463"/>
        </pc:sldMkLst>
        <pc:spChg chg="mod">
          <ac:chgData name="Ahmed Salah ELDin" userId="68850134-226f-4097-a9a8-787fd6814b0e" providerId="ADAL" clId="{ABDB72E2-1DE4-44BC-A1C5-DEF6D7024657}" dt="2022-10-17T08:38:37.484" v="1247" actId="20577"/>
          <ac:spMkLst>
            <pc:docMk/>
            <pc:sldMk cId="3127210958" sldId="463"/>
            <ac:spMk id="5" creationId="{C49EB151-B214-123A-D29C-F1510C68FA5F}"/>
          </ac:spMkLst>
        </pc:spChg>
        <pc:inkChg chg="add">
          <ac:chgData name="Ahmed Salah ELDin" userId="68850134-226f-4097-a9a8-787fd6814b0e" providerId="ADAL" clId="{ABDB72E2-1DE4-44BC-A1C5-DEF6D7024657}" dt="2022-10-17T10:36:04.609" v="1549"/>
          <ac:inkMkLst>
            <pc:docMk/>
            <pc:sldMk cId="3127210958" sldId="463"/>
            <ac:inkMk id="6" creationId="{9A6EB9AE-1ED2-B501-DCD7-4DBA3E9ED2D7}"/>
          </ac:inkMkLst>
        </pc:inkChg>
      </pc:sldChg>
      <pc:sldChg chg="addSp modSp mod modAnim">
        <pc:chgData name="Ahmed Salah ELDin" userId="68850134-226f-4097-a9a8-787fd6814b0e" providerId="ADAL" clId="{ABDB72E2-1DE4-44BC-A1C5-DEF6D7024657}" dt="2022-10-17T10:36:04.609" v="1549"/>
        <pc:sldMkLst>
          <pc:docMk/>
          <pc:sldMk cId="331544636" sldId="464"/>
        </pc:sldMkLst>
        <pc:spChg chg="mod">
          <ac:chgData name="Ahmed Salah ELDin" userId="68850134-226f-4097-a9a8-787fd6814b0e" providerId="ADAL" clId="{ABDB72E2-1DE4-44BC-A1C5-DEF6D7024657}" dt="2022-10-17T07:28:42.247" v="278" actId="1036"/>
          <ac:spMkLst>
            <pc:docMk/>
            <pc:sldMk cId="331544636" sldId="464"/>
            <ac:spMk id="5" creationId="{1B9FF233-5746-57CF-2A78-564A8CBE85C2}"/>
          </ac:spMkLst>
        </pc:spChg>
        <pc:spChg chg="mod">
          <ac:chgData name="Ahmed Salah ELDin" userId="68850134-226f-4097-a9a8-787fd6814b0e" providerId="ADAL" clId="{ABDB72E2-1DE4-44BC-A1C5-DEF6D7024657}" dt="2022-10-17T07:28:46.842" v="280" actId="1036"/>
          <ac:spMkLst>
            <pc:docMk/>
            <pc:sldMk cId="331544636" sldId="464"/>
            <ac:spMk id="7" creationId="{D05AF4FC-4EB2-1D3C-EE47-23098AEB5333}"/>
          </ac:spMkLst>
        </pc:spChg>
        <pc:spChg chg="mod">
          <ac:chgData name="Ahmed Salah ELDin" userId="68850134-226f-4097-a9a8-787fd6814b0e" providerId="ADAL" clId="{ABDB72E2-1DE4-44BC-A1C5-DEF6D7024657}" dt="2022-10-17T07:29:10.617" v="283" actId="14100"/>
          <ac:spMkLst>
            <pc:docMk/>
            <pc:sldMk cId="331544636" sldId="464"/>
            <ac:spMk id="9" creationId="{7D7E345C-78BE-592C-A54D-4DAC4F673D19}"/>
          </ac:spMkLst>
        </pc:spChg>
        <pc:spChg chg="add mod">
          <ac:chgData name="Ahmed Salah ELDin" userId="68850134-226f-4097-a9a8-787fd6814b0e" providerId="ADAL" clId="{ABDB72E2-1DE4-44BC-A1C5-DEF6D7024657}" dt="2022-10-17T07:26:41.867" v="254" actId="164"/>
          <ac:spMkLst>
            <pc:docMk/>
            <pc:sldMk cId="331544636" sldId="464"/>
            <ac:spMk id="10" creationId="{358F8A96-D70B-0C1B-C616-812CD3C0B507}"/>
          </ac:spMkLst>
        </pc:spChg>
        <pc:spChg chg="add mod">
          <ac:chgData name="Ahmed Salah ELDin" userId="68850134-226f-4097-a9a8-787fd6814b0e" providerId="ADAL" clId="{ABDB72E2-1DE4-44BC-A1C5-DEF6D7024657}" dt="2022-10-17T07:26:41.867" v="254" actId="164"/>
          <ac:spMkLst>
            <pc:docMk/>
            <pc:sldMk cId="331544636" sldId="464"/>
            <ac:spMk id="12" creationId="{272E3433-AF32-9B28-BA91-B8C63100CE6A}"/>
          </ac:spMkLst>
        </pc:spChg>
        <pc:spChg chg="mod">
          <ac:chgData name="Ahmed Salah ELDin" userId="68850134-226f-4097-a9a8-787fd6814b0e" providerId="ADAL" clId="{ABDB72E2-1DE4-44BC-A1C5-DEF6D7024657}" dt="2022-10-17T07:25:47.957" v="202" actId="164"/>
          <ac:spMkLst>
            <pc:docMk/>
            <pc:sldMk cId="331544636" sldId="464"/>
            <ac:spMk id="56" creationId="{06C4AF45-7C3E-E936-AB16-4052EB6020D2}"/>
          </ac:spMkLst>
        </pc:spChg>
        <pc:spChg chg="mod">
          <ac:chgData name="Ahmed Salah ELDin" userId="68850134-226f-4097-a9a8-787fd6814b0e" providerId="ADAL" clId="{ABDB72E2-1DE4-44BC-A1C5-DEF6D7024657}" dt="2022-10-17T07:25:23.116" v="199" actId="164"/>
          <ac:spMkLst>
            <pc:docMk/>
            <pc:sldMk cId="331544636" sldId="464"/>
            <ac:spMk id="58" creationId="{3BE2FCC9-2EDB-0A6B-A131-12C6B82B6F35}"/>
          </ac:spMkLst>
        </pc:spChg>
        <pc:spChg chg="mod">
          <ac:chgData name="Ahmed Salah ELDin" userId="68850134-226f-4097-a9a8-787fd6814b0e" providerId="ADAL" clId="{ABDB72E2-1DE4-44BC-A1C5-DEF6D7024657}" dt="2022-10-17T07:26:26.717" v="250" actId="164"/>
          <ac:spMkLst>
            <pc:docMk/>
            <pc:sldMk cId="331544636" sldId="464"/>
            <ac:spMk id="59" creationId="{6334FC07-7411-2204-8F0D-19BAAFE65A0E}"/>
          </ac:spMkLst>
        </pc:spChg>
        <pc:spChg chg="mod">
          <ac:chgData name="Ahmed Salah ELDin" userId="68850134-226f-4097-a9a8-787fd6814b0e" providerId="ADAL" clId="{ABDB72E2-1DE4-44BC-A1C5-DEF6D7024657}" dt="2022-10-17T07:25:23.116" v="199" actId="164"/>
          <ac:spMkLst>
            <pc:docMk/>
            <pc:sldMk cId="331544636" sldId="464"/>
            <ac:spMk id="65" creationId="{46CDA038-274B-C39C-5AC8-2724420C4745}"/>
          </ac:spMkLst>
        </pc:spChg>
        <pc:spChg chg="mod">
          <ac:chgData name="Ahmed Salah ELDin" userId="68850134-226f-4097-a9a8-787fd6814b0e" providerId="ADAL" clId="{ABDB72E2-1DE4-44BC-A1C5-DEF6D7024657}" dt="2022-10-17T07:26:26.717" v="250" actId="164"/>
          <ac:spMkLst>
            <pc:docMk/>
            <pc:sldMk cId="331544636" sldId="464"/>
            <ac:spMk id="66" creationId="{8E0DF5E5-B23F-15F2-A69E-FD5B75529B1B}"/>
          </ac:spMkLst>
        </pc:spChg>
        <pc:spChg chg="mod">
          <ac:chgData name="Ahmed Salah ELDin" userId="68850134-226f-4097-a9a8-787fd6814b0e" providerId="ADAL" clId="{ABDB72E2-1DE4-44BC-A1C5-DEF6D7024657}" dt="2022-10-17T07:27:16.366" v="257" actId="20577"/>
          <ac:spMkLst>
            <pc:docMk/>
            <pc:sldMk cId="331544636" sldId="464"/>
            <ac:spMk id="67" creationId="{06EFC7ED-42B2-2B9C-EE7F-B76B39D08DAF}"/>
          </ac:spMkLst>
        </pc:spChg>
        <pc:spChg chg="mod">
          <ac:chgData name="Ahmed Salah ELDin" userId="68850134-226f-4097-a9a8-787fd6814b0e" providerId="ADAL" clId="{ABDB72E2-1DE4-44BC-A1C5-DEF6D7024657}" dt="2022-10-17T07:27:24.881" v="258" actId="164"/>
          <ac:spMkLst>
            <pc:docMk/>
            <pc:sldMk cId="331544636" sldId="464"/>
            <ac:spMk id="71" creationId="{76EE166E-4A54-B920-7BA3-6E461DD61028}"/>
          </ac:spMkLst>
        </pc:spChg>
        <pc:spChg chg="mod">
          <ac:chgData name="Ahmed Salah ELDin" userId="68850134-226f-4097-a9a8-787fd6814b0e" providerId="ADAL" clId="{ABDB72E2-1DE4-44BC-A1C5-DEF6D7024657}" dt="2022-10-17T07:27:24.881" v="258" actId="164"/>
          <ac:spMkLst>
            <pc:docMk/>
            <pc:sldMk cId="331544636" sldId="464"/>
            <ac:spMk id="72" creationId="{A04CA15D-6977-D022-FB48-F5A1D41EFB06}"/>
          </ac:spMkLst>
        </pc:spChg>
        <pc:grpChg chg="add mod">
          <ac:chgData name="Ahmed Salah ELDin" userId="68850134-226f-4097-a9a8-787fd6814b0e" providerId="ADAL" clId="{ABDB72E2-1DE4-44BC-A1C5-DEF6D7024657}" dt="2022-10-17T07:25:23.116" v="199" actId="164"/>
          <ac:grpSpMkLst>
            <pc:docMk/>
            <pc:sldMk cId="331544636" sldId="464"/>
            <ac:grpSpMk id="6" creationId="{A38E3496-3517-D462-7187-3C8917A9C106}"/>
          </ac:grpSpMkLst>
        </pc:grpChg>
        <pc:grpChg chg="add mod">
          <ac:chgData name="Ahmed Salah ELDin" userId="68850134-226f-4097-a9a8-787fd6814b0e" providerId="ADAL" clId="{ABDB72E2-1DE4-44BC-A1C5-DEF6D7024657}" dt="2022-10-17T07:25:47.957" v="202" actId="164"/>
          <ac:grpSpMkLst>
            <pc:docMk/>
            <pc:sldMk cId="331544636" sldId="464"/>
            <ac:grpSpMk id="8" creationId="{162E39F3-A3C3-66B8-4CE9-1561EF2B83E0}"/>
          </ac:grpSpMkLst>
        </pc:grpChg>
        <pc:grpChg chg="add mod">
          <ac:chgData name="Ahmed Salah ELDin" userId="68850134-226f-4097-a9a8-787fd6814b0e" providerId="ADAL" clId="{ABDB72E2-1DE4-44BC-A1C5-DEF6D7024657}" dt="2022-10-17T07:26:26.717" v="250" actId="164"/>
          <ac:grpSpMkLst>
            <pc:docMk/>
            <pc:sldMk cId="331544636" sldId="464"/>
            <ac:grpSpMk id="11" creationId="{A598A3A4-3113-907E-F9C5-5E801439B9D4}"/>
          </ac:grpSpMkLst>
        </pc:grpChg>
        <pc:grpChg chg="add mod">
          <ac:chgData name="Ahmed Salah ELDin" userId="68850134-226f-4097-a9a8-787fd6814b0e" providerId="ADAL" clId="{ABDB72E2-1DE4-44BC-A1C5-DEF6D7024657}" dt="2022-10-17T07:26:41.867" v="254" actId="164"/>
          <ac:grpSpMkLst>
            <pc:docMk/>
            <pc:sldMk cId="331544636" sldId="464"/>
            <ac:grpSpMk id="13" creationId="{FDA0252A-9CAC-B47A-B917-A77E28498F91}"/>
          </ac:grpSpMkLst>
        </pc:grpChg>
        <pc:grpChg chg="add mod">
          <ac:chgData name="Ahmed Salah ELDin" userId="68850134-226f-4097-a9a8-787fd6814b0e" providerId="ADAL" clId="{ABDB72E2-1DE4-44BC-A1C5-DEF6D7024657}" dt="2022-10-17T07:27:24.881" v="258" actId="164"/>
          <ac:grpSpMkLst>
            <pc:docMk/>
            <pc:sldMk cId="331544636" sldId="464"/>
            <ac:grpSpMk id="14" creationId="{39AA52FE-E1F5-F5B8-0368-DF7BB933E1F2}"/>
          </ac:grpSpMkLst>
        </pc:grpChg>
        <pc:inkChg chg="add">
          <ac:chgData name="Ahmed Salah ELDin" userId="68850134-226f-4097-a9a8-787fd6814b0e" providerId="ADAL" clId="{ABDB72E2-1DE4-44BC-A1C5-DEF6D7024657}" dt="2022-10-17T10:36:04.609" v="1549"/>
          <ac:inkMkLst>
            <pc:docMk/>
            <pc:sldMk cId="331544636" sldId="464"/>
            <ac:inkMk id="15" creationId="{12E6AE2A-D90F-F0C1-0547-D9319EFFA980}"/>
          </ac:inkMkLst>
        </pc:inkChg>
      </pc:sldChg>
      <pc:sldChg chg="del">
        <pc:chgData name="Ahmed Salah ELDin" userId="68850134-226f-4097-a9a8-787fd6814b0e" providerId="ADAL" clId="{ABDB72E2-1DE4-44BC-A1C5-DEF6D7024657}" dt="2022-10-17T07:31:40.866" v="302" actId="47"/>
        <pc:sldMkLst>
          <pc:docMk/>
          <pc:sldMk cId="1114907140" sldId="465"/>
        </pc:sldMkLst>
      </pc:sldChg>
      <pc:sldChg chg="modSp add mod">
        <pc:chgData name="Ahmed Salah ELDin" userId="68850134-226f-4097-a9a8-787fd6814b0e" providerId="ADAL" clId="{ABDB72E2-1DE4-44BC-A1C5-DEF6D7024657}" dt="2022-10-17T07:32:08.442" v="315" actId="20577"/>
        <pc:sldMkLst>
          <pc:docMk/>
          <pc:sldMk cId="2314592262" sldId="466"/>
        </pc:sldMkLst>
        <pc:spChg chg="mod">
          <ac:chgData name="Ahmed Salah ELDin" userId="68850134-226f-4097-a9a8-787fd6814b0e" providerId="ADAL" clId="{ABDB72E2-1DE4-44BC-A1C5-DEF6D7024657}" dt="2022-10-17T07:32:08.442" v="315" actId="20577"/>
          <ac:spMkLst>
            <pc:docMk/>
            <pc:sldMk cId="2314592262" sldId="466"/>
            <ac:spMk id="2" creationId="{7EDF8E9F-7477-40C4-8B93-7CEFF71F6618}"/>
          </ac:spMkLst>
        </pc:spChg>
        <pc:graphicFrameChg chg="modGraphic">
          <ac:chgData name="Ahmed Salah ELDin" userId="68850134-226f-4097-a9a8-787fd6814b0e" providerId="ADAL" clId="{ABDB72E2-1DE4-44BC-A1C5-DEF6D7024657}" dt="2022-10-17T07:12:58.202" v="165" actId="20577"/>
          <ac:graphicFrameMkLst>
            <pc:docMk/>
            <pc:sldMk cId="2314592262" sldId="466"/>
            <ac:graphicFrameMk id="5" creationId="{EB3F582C-50B4-3B50-7B6B-4D91F3DED128}"/>
          </ac:graphicFrameMkLst>
        </pc:graphicFrameChg>
      </pc:sldChg>
      <pc:sldChg chg="modSp del mod">
        <pc:chgData name="Ahmed Salah ELDin" userId="68850134-226f-4097-a9a8-787fd6814b0e" providerId="ADAL" clId="{ABDB72E2-1DE4-44BC-A1C5-DEF6D7024657}" dt="2022-10-17T07:09:13.013" v="110" actId="2696"/>
        <pc:sldMkLst>
          <pc:docMk/>
          <pc:sldMk cId="3434799819" sldId="466"/>
        </pc:sldMkLst>
        <pc:spChg chg="mod">
          <ac:chgData name="Ahmed Salah ELDin" userId="68850134-226f-4097-a9a8-787fd6814b0e" providerId="ADAL" clId="{ABDB72E2-1DE4-44BC-A1C5-DEF6D7024657}" dt="2022-10-17T07:08:00.623" v="91" actId="20577"/>
          <ac:spMkLst>
            <pc:docMk/>
            <pc:sldMk cId="3434799819" sldId="466"/>
            <ac:spMk id="2" creationId="{7EDF8E9F-7477-40C4-8B93-7CEFF71F6618}"/>
          </ac:spMkLst>
        </pc:spChg>
        <pc:spChg chg="mod">
          <ac:chgData name="Ahmed Salah ELDin" userId="68850134-226f-4097-a9a8-787fd6814b0e" providerId="ADAL" clId="{ABDB72E2-1DE4-44BC-A1C5-DEF6D7024657}" dt="2022-10-17T07:08:52.485" v="109" actId="20577"/>
          <ac:spMkLst>
            <pc:docMk/>
            <pc:sldMk cId="3434799819" sldId="466"/>
            <ac:spMk id="3" creationId="{AF23B4CD-FA65-7FC5-E1E6-C7593B7AC565}"/>
          </ac:spMkLst>
        </pc:spChg>
      </pc:sldChg>
      <pc:sldChg chg="del">
        <pc:chgData name="Ahmed Salah ELDin" userId="68850134-226f-4097-a9a8-787fd6814b0e" providerId="ADAL" clId="{ABDB72E2-1DE4-44BC-A1C5-DEF6D7024657}" dt="2022-10-17T07:09:13.013" v="110" actId="2696"/>
        <pc:sldMkLst>
          <pc:docMk/>
          <pc:sldMk cId="3515703516" sldId="467"/>
        </pc:sldMkLst>
      </pc:sldChg>
      <pc:sldChg chg="modSp add mod">
        <pc:chgData name="Ahmed Salah ELDin" userId="68850134-226f-4097-a9a8-787fd6814b0e" providerId="ADAL" clId="{ABDB72E2-1DE4-44BC-A1C5-DEF6D7024657}" dt="2022-10-17T07:32:18.671" v="317" actId="20577"/>
        <pc:sldMkLst>
          <pc:docMk/>
          <pc:sldMk cId="4119747146" sldId="467"/>
        </pc:sldMkLst>
        <pc:spChg chg="mod">
          <ac:chgData name="Ahmed Salah ELDin" userId="68850134-226f-4097-a9a8-787fd6814b0e" providerId="ADAL" clId="{ABDB72E2-1DE4-44BC-A1C5-DEF6D7024657}" dt="2022-10-17T07:32:18.671" v="317" actId="20577"/>
          <ac:spMkLst>
            <pc:docMk/>
            <pc:sldMk cId="4119747146" sldId="467"/>
            <ac:spMk id="2" creationId="{EB975FC2-3CCE-5D86-6190-D688592F0FF0}"/>
          </ac:spMkLst>
        </pc:spChg>
      </pc:sldChg>
      <pc:sldChg chg="del">
        <pc:chgData name="Ahmed Salah ELDin" userId="68850134-226f-4097-a9a8-787fd6814b0e" providerId="ADAL" clId="{ABDB72E2-1DE4-44BC-A1C5-DEF6D7024657}" dt="2022-10-17T07:07:43.663" v="90" actId="47"/>
        <pc:sldMkLst>
          <pc:docMk/>
          <pc:sldMk cId="3206902585" sldId="468"/>
        </pc:sldMkLst>
      </pc:sldChg>
      <pc:sldChg chg="del">
        <pc:chgData name="Ahmed Salah ELDin" userId="68850134-226f-4097-a9a8-787fd6814b0e" providerId="ADAL" clId="{ABDB72E2-1DE4-44BC-A1C5-DEF6D7024657}" dt="2022-10-17T07:09:13.013" v="110" actId="2696"/>
        <pc:sldMkLst>
          <pc:docMk/>
          <pc:sldMk cId="263559866" sldId="469"/>
        </pc:sldMkLst>
      </pc:sldChg>
      <pc:sldChg chg="modSp add mod">
        <pc:chgData name="Ahmed Salah ELDin" userId="68850134-226f-4097-a9a8-787fd6814b0e" providerId="ADAL" clId="{ABDB72E2-1DE4-44BC-A1C5-DEF6D7024657}" dt="2022-10-17T07:32:22.733" v="318"/>
        <pc:sldMkLst>
          <pc:docMk/>
          <pc:sldMk cId="480038398" sldId="469"/>
        </pc:sldMkLst>
        <pc:spChg chg="mod">
          <ac:chgData name="Ahmed Salah ELDin" userId="68850134-226f-4097-a9a8-787fd6814b0e" providerId="ADAL" clId="{ABDB72E2-1DE4-44BC-A1C5-DEF6D7024657}" dt="2022-10-17T07:32:22.733" v="318"/>
          <ac:spMkLst>
            <pc:docMk/>
            <pc:sldMk cId="480038398" sldId="469"/>
            <ac:spMk id="2" creationId="{EB975FC2-3CCE-5D86-6190-D688592F0FF0}"/>
          </ac:spMkLst>
        </pc:spChg>
      </pc:sldChg>
      <pc:sldChg chg="modSp add ord modAnim">
        <pc:chgData name="Ahmed Salah ELDin" userId="68850134-226f-4097-a9a8-787fd6814b0e" providerId="ADAL" clId="{ABDB72E2-1DE4-44BC-A1C5-DEF6D7024657}" dt="2022-10-17T07:16:10.760" v="179" actId="207"/>
        <pc:sldMkLst>
          <pc:docMk/>
          <pc:sldMk cId="3020160953" sldId="470"/>
        </pc:sldMkLst>
        <pc:spChg chg="mod">
          <ac:chgData name="Ahmed Salah ELDin" userId="68850134-226f-4097-a9a8-787fd6814b0e" providerId="ADAL" clId="{ABDB72E2-1DE4-44BC-A1C5-DEF6D7024657}" dt="2022-10-17T07:16:10.760" v="179" actId="207"/>
          <ac:spMkLst>
            <pc:docMk/>
            <pc:sldMk cId="3020160953" sldId="470"/>
            <ac:spMk id="3" creationId="{71A8471A-C9D0-5A9A-5A1E-FE77062D3413}"/>
          </ac:spMkLst>
        </pc:spChg>
      </pc:sldChg>
      <pc:sldChg chg="modSp add mod">
        <pc:chgData name="Ahmed Salah ELDin" userId="68850134-226f-4097-a9a8-787fd6814b0e" providerId="ADAL" clId="{ABDB72E2-1DE4-44BC-A1C5-DEF6D7024657}" dt="2022-10-17T07:30:40.164" v="294" actId="207"/>
        <pc:sldMkLst>
          <pc:docMk/>
          <pc:sldMk cId="1039901496" sldId="471"/>
        </pc:sldMkLst>
        <pc:spChg chg="mod">
          <ac:chgData name="Ahmed Salah ELDin" userId="68850134-226f-4097-a9a8-787fd6814b0e" providerId="ADAL" clId="{ABDB72E2-1DE4-44BC-A1C5-DEF6D7024657}" dt="2022-10-17T07:30:40.164" v="294" actId="207"/>
          <ac:spMkLst>
            <pc:docMk/>
            <pc:sldMk cId="1039901496" sldId="471"/>
            <ac:spMk id="3" creationId="{71A8471A-C9D0-5A9A-5A1E-FE77062D3413}"/>
          </ac:spMkLst>
        </pc:spChg>
      </pc:sldChg>
      <pc:sldChg chg="modSp add mod">
        <pc:chgData name="Ahmed Salah ELDin" userId="68850134-226f-4097-a9a8-787fd6814b0e" providerId="ADAL" clId="{ABDB72E2-1DE4-44BC-A1C5-DEF6D7024657}" dt="2022-10-17T07:31:30.035" v="300" actId="207"/>
        <pc:sldMkLst>
          <pc:docMk/>
          <pc:sldMk cId="3137772925" sldId="472"/>
        </pc:sldMkLst>
        <pc:spChg chg="mod">
          <ac:chgData name="Ahmed Salah ELDin" userId="68850134-226f-4097-a9a8-787fd6814b0e" providerId="ADAL" clId="{ABDB72E2-1DE4-44BC-A1C5-DEF6D7024657}" dt="2022-10-17T07:31:30.035" v="300" actId="207"/>
          <ac:spMkLst>
            <pc:docMk/>
            <pc:sldMk cId="3137772925" sldId="472"/>
            <ac:spMk id="3" creationId="{71A8471A-C9D0-5A9A-5A1E-FE77062D3413}"/>
          </ac:spMkLst>
        </pc:spChg>
      </pc:sldChg>
      <pc:sldChg chg="modSp add mod">
        <pc:chgData name="Ahmed Salah ELDin" userId="68850134-226f-4097-a9a8-787fd6814b0e" providerId="ADAL" clId="{ABDB72E2-1DE4-44BC-A1C5-DEF6D7024657}" dt="2022-10-17T08:29:31.040" v="1220" actId="207"/>
        <pc:sldMkLst>
          <pc:docMk/>
          <pc:sldMk cId="2997599869" sldId="473"/>
        </pc:sldMkLst>
        <pc:spChg chg="mod">
          <ac:chgData name="Ahmed Salah ELDin" userId="68850134-226f-4097-a9a8-787fd6814b0e" providerId="ADAL" clId="{ABDB72E2-1DE4-44BC-A1C5-DEF6D7024657}" dt="2022-10-17T08:29:31.040" v="1220" actId="207"/>
          <ac:spMkLst>
            <pc:docMk/>
            <pc:sldMk cId="2997599869" sldId="473"/>
            <ac:spMk id="3" creationId="{71A8471A-C9D0-5A9A-5A1E-FE77062D3413}"/>
          </ac:spMkLst>
        </pc:spChg>
      </pc:sldChg>
      <pc:sldChg chg="modSp add mod">
        <pc:chgData name="Ahmed Salah ELDin" userId="68850134-226f-4097-a9a8-787fd6814b0e" providerId="ADAL" clId="{ABDB72E2-1DE4-44BC-A1C5-DEF6D7024657}" dt="2022-10-17T08:31:18.396" v="1233" actId="207"/>
        <pc:sldMkLst>
          <pc:docMk/>
          <pc:sldMk cId="3866734999" sldId="474"/>
        </pc:sldMkLst>
        <pc:spChg chg="mod">
          <ac:chgData name="Ahmed Salah ELDin" userId="68850134-226f-4097-a9a8-787fd6814b0e" providerId="ADAL" clId="{ABDB72E2-1DE4-44BC-A1C5-DEF6D7024657}" dt="2022-10-17T08:31:18.396" v="1233" actId="207"/>
          <ac:spMkLst>
            <pc:docMk/>
            <pc:sldMk cId="3866734999" sldId="474"/>
            <ac:spMk id="3" creationId="{71A8471A-C9D0-5A9A-5A1E-FE77062D3413}"/>
          </ac:spMkLst>
        </pc:spChg>
      </pc:sldChg>
      <pc:sldChg chg="modSp add mod">
        <pc:chgData name="Ahmed Salah ELDin" userId="68850134-226f-4097-a9a8-787fd6814b0e" providerId="ADAL" clId="{ABDB72E2-1DE4-44BC-A1C5-DEF6D7024657}" dt="2022-10-17T08:33:26.709" v="1238" actId="207"/>
        <pc:sldMkLst>
          <pc:docMk/>
          <pc:sldMk cId="2221206604" sldId="475"/>
        </pc:sldMkLst>
        <pc:spChg chg="mod">
          <ac:chgData name="Ahmed Salah ELDin" userId="68850134-226f-4097-a9a8-787fd6814b0e" providerId="ADAL" clId="{ABDB72E2-1DE4-44BC-A1C5-DEF6D7024657}" dt="2022-10-17T08:33:26.709" v="1238" actId="207"/>
          <ac:spMkLst>
            <pc:docMk/>
            <pc:sldMk cId="2221206604" sldId="475"/>
            <ac:spMk id="3" creationId="{71A8471A-C9D0-5A9A-5A1E-FE77062D3413}"/>
          </ac:spMkLst>
        </pc:spChg>
      </pc:sldChg>
      <pc:sldChg chg="addSp delSp modSp new mod ord modAnim">
        <pc:chgData name="Ahmed Salah ELDin" userId="68850134-226f-4097-a9a8-787fd6814b0e" providerId="ADAL" clId="{ABDB72E2-1DE4-44BC-A1C5-DEF6D7024657}" dt="2022-10-17T10:36:04.609" v="1549"/>
        <pc:sldMkLst>
          <pc:docMk/>
          <pc:sldMk cId="1305205122" sldId="476"/>
        </pc:sldMkLst>
        <pc:spChg chg="mod">
          <ac:chgData name="Ahmed Salah ELDin" userId="68850134-226f-4097-a9a8-787fd6814b0e" providerId="ADAL" clId="{ABDB72E2-1DE4-44BC-A1C5-DEF6D7024657}" dt="2022-10-17T08:53:03.014" v="1341" actId="1076"/>
          <ac:spMkLst>
            <pc:docMk/>
            <pc:sldMk cId="1305205122" sldId="476"/>
            <ac:spMk id="2" creationId="{BDA18C67-584C-7604-53FE-E7A4975C6A7C}"/>
          </ac:spMkLst>
        </pc:spChg>
        <pc:spChg chg="del">
          <ac:chgData name="Ahmed Salah ELDin" userId="68850134-226f-4097-a9a8-787fd6814b0e" providerId="ADAL" clId="{ABDB72E2-1DE4-44BC-A1C5-DEF6D7024657}" dt="2022-10-17T08:41:21.598" v="1268" actId="478"/>
          <ac:spMkLst>
            <pc:docMk/>
            <pc:sldMk cId="1305205122" sldId="476"/>
            <ac:spMk id="3" creationId="{75EF145A-E41B-9319-6710-E6D34CA05FE8}"/>
          </ac:spMkLst>
        </pc:spChg>
        <pc:spChg chg="add del">
          <ac:chgData name="Ahmed Salah ELDin" userId="68850134-226f-4097-a9a8-787fd6814b0e" providerId="ADAL" clId="{ABDB72E2-1DE4-44BC-A1C5-DEF6D7024657}" dt="2022-10-17T08:48:52.436" v="1281" actId="478"/>
          <ac:spMkLst>
            <pc:docMk/>
            <pc:sldMk cId="1305205122" sldId="476"/>
            <ac:spMk id="7" creationId="{3C8C86F0-95F0-DEA2-E5BE-E1E12D2337C2}"/>
          </ac:spMkLst>
        </pc:spChg>
        <pc:spChg chg="add del">
          <ac:chgData name="Ahmed Salah ELDin" userId="68850134-226f-4097-a9a8-787fd6814b0e" providerId="ADAL" clId="{ABDB72E2-1DE4-44BC-A1C5-DEF6D7024657}" dt="2022-10-17T08:49:11.821" v="1283"/>
          <ac:spMkLst>
            <pc:docMk/>
            <pc:sldMk cId="1305205122" sldId="476"/>
            <ac:spMk id="8" creationId="{682A2B3B-C6D4-EC22-8C2B-DAA374993482}"/>
          </ac:spMkLst>
        </pc:spChg>
        <pc:spChg chg="add mod">
          <ac:chgData name="Ahmed Salah ELDin" userId="68850134-226f-4097-a9a8-787fd6814b0e" providerId="ADAL" clId="{ABDB72E2-1DE4-44BC-A1C5-DEF6D7024657}" dt="2022-10-17T09:00:00.398" v="1389" actId="1076"/>
          <ac:spMkLst>
            <pc:docMk/>
            <pc:sldMk cId="1305205122" sldId="476"/>
            <ac:spMk id="9" creationId="{A7A93D4F-C0B2-775E-163D-17D1BFBBE41A}"/>
          </ac:spMkLst>
        </pc:spChg>
        <pc:spChg chg="add mod">
          <ac:chgData name="Ahmed Salah ELDin" userId="68850134-226f-4097-a9a8-787fd6814b0e" providerId="ADAL" clId="{ABDB72E2-1DE4-44BC-A1C5-DEF6D7024657}" dt="2022-10-17T09:30:08.432" v="1524" actId="1035"/>
          <ac:spMkLst>
            <pc:docMk/>
            <pc:sldMk cId="1305205122" sldId="476"/>
            <ac:spMk id="10" creationId="{E4701054-AD51-CC59-14FE-E979B7F81F9B}"/>
          </ac:spMkLst>
        </pc:spChg>
        <pc:spChg chg="add mod">
          <ac:chgData name="Ahmed Salah ELDin" userId="68850134-226f-4097-a9a8-787fd6814b0e" providerId="ADAL" clId="{ABDB72E2-1DE4-44BC-A1C5-DEF6D7024657}" dt="2022-10-17T09:31:11.929" v="1543" actId="1076"/>
          <ac:spMkLst>
            <pc:docMk/>
            <pc:sldMk cId="1305205122" sldId="476"/>
            <ac:spMk id="11" creationId="{65E64063-5A92-55BB-7AE4-B8261AA4E8AD}"/>
          </ac:spMkLst>
        </pc:spChg>
        <pc:spChg chg="add mod">
          <ac:chgData name="Ahmed Salah ELDin" userId="68850134-226f-4097-a9a8-787fd6814b0e" providerId="ADAL" clId="{ABDB72E2-1DE4-44BC-A1C5-DEF6D7024657}" dt="2022-10-17T09:01:30.204" v="1398" actId="1076"/>
          <ac:spMkLst>
            <pc:docMk/>
            <pc:sldMk cId="1305205122" sldId="476"/>
            <ac:spMk id="15" creationId="{5AB3135F-23C7-D6B7-D8E9-D87643FD9225}"/>
          </ac:spMkLst>
        </pc:spChg>
        <pc:spChg chg="add mod">
          <ac:chgData name="Ahmed Salah ELDin" userId="68850134-226f-4097-a9a8-787fd6814b0e" providerId="ADAL" clId="{ABDB72E2-1DE4-44BC-A1C5-DEF6D7024657}" dt="2022-10-17T09:30:57.709" v="1541" actId="20577"/>
          <ac:spMkLst>
            <pc:docMk/>
            <pc:sldMk cId="1305205122" sldId="476"/>
            <ac:spMk id="36" creationId="{3BC80F33-3491-C682-3EA7-614DBF74CDAB}"/>
          </ac:spMkLst>
        </pc:spChg>
        <pc:spChg chg="add mod">
          <ac:chgData name="Ahmed Salah ELDin" userId="68850134-226f-4097-a9a8-787fd6814b0e" providerId="ADAL" clId="{ABDB72E2-1DE4-44BC-A1C5-DEF6D7024657}" dt="2022-10-17T09:30:25.921" v="1534" actId="1035"/>
          <ac:spMkLst>
            <pc:docMk/>
            <pc:sldMk cId="1305205122" sldId="476"/>
            <ac:spMk id="37" creationId="{07E9C2B0-D9F9-6A64-698E-AD7698A737E0}"/>
          </ac:spMkLst>
        </pc:spChg>
        <pc:spChg chg="add mod">
          <ac:chgData name="Ahmed Salah ELDin" userId="68850134-226f-4097-a9a8-787fd6814b0e" providerId="ADAL" clId="{ABDB72E2-1DE4-44BC-A1C5-DEF6D7024657}" dt="2022-10-17T09:31:38.581" v="1546" actId="1076"/>
          <ac:spMkLst>
            <pc:docMk/>
            <pc:sldMk cId="1305205122" sldId="476"/>
            <ac:spMk id="38" creationId="{E10DC56C-8E3C-E4B4-8884-C1AB98D2D5C5}"/>
          </ac:spMkLst>
        </pc:spChg>
        <pc:grpChg chg="add mod">
          <ac:chgData name="Ahmed Salah ELDin" userId="68850134-226f-4097-a9a8-787fd6814b0e" providerId="ADAL" clId="{ABDB72E2-1DE4-44BC-A1C5-DEF6D7024657}" dt="2022-10-17T09:31:11.929" v="1543" actId="1076"/>
          <ac:grpSpMkLst>
            <pc:docMk/>
            <pc:sldMk cId="1305205122" sldId="476"/>
            <ac:grpSpMk id="12" creationId="{1D672B8A-8729-DC0F-801B-43074AB479C1}"/>
          </ac:grpSpMkLst>
        </pc:grpChg>
        <pc:grpChg chg="add mod">
          <ac:chgData name="Ahmed Salah ELDin" userId="68850134-226f-4097-a9a8-787fd6814b0e" providerId="ADAL" clId="{ABDB72E2-1DE4-44BC-A1C5-DEF6D7024657}" dt="2022-10-17T09:30:08.432" v="1524" actId="1035"/>
          <ac:grpSpMkLst>
            <pc:docMk/>
            <pc:sldMk cId="1305205122" sldId="476"/>
            <ac:grpSpMk id="13" creationId="{EEE6E84C-F577-32E9-C76F-D24CB0B02E92}"/>
          </ac:grpSpMkLst>
        </pc:grpChg>
        <pc:grpChg chg="add mod">
          <ac:chgData name="Ahmed Salah ELDin" userId="68850134-226f-4097-a9a8-787fd6814b0e" providerId="ADAL" clId="{ABDB72E2-1DE4-44BC-A1C5-DEF6D7024657}" dt="2022-10-17T09:00:00.398" v="1389" actId="1076"/>
          <ac:grpSpMkLst>
            <pc:docMk/>
            <pc:sldMk cId="1305205122" sldId="476"/>
            <ac:grpSpMk id="14" creationId="{AAB3EC26-78C1-51CB-BBA5-DF729BA04689}"/>
          </ac:grpSpMkLst>
        </pc:grpChg>
        <pc:grpChg chg="add mod">
          <ac:chgData name="Ahmed Salah ELDin" userId="68850134-226f-4097-a9a8-787fd6814b0e" providerId="ADAL" clId="{ABDB72E2-1DE4-44BC-A1C5-DEF6D7024657}" dt="2022-10-17T09:01:30.204" v="1398" actId="1076"/>
          <ac:grpSpMkLst>
            <pc:docMk/>
            <pc:sldMk cId="1305205122" sldId="476"/>
            <ac:grpSpMk id="16" creationId="{DE22C669-815C-7018-D441-7B0FB8E258B5}"/>
          </ac:grpSpMkLst>
        </pc:grpChg>
        <pc:picChg chg="add mod modCrop">
          <ac:chgData name="Ahmed Salah ELDin" userId="68850134-226f-4097-a9a8-787fd6814b0e" providerId="ADAL" clId="{ABDB72E2-1DE4-44BC-A1C5-DEF6D7024657}" dt="2022-10-17T08:45:32.875" v="1274" actId="14100"/>
          <ac:picMkLst>
            <pc:docMk/>
            <pc:sldMk cId="1305205122" sldId="476"/>
            <ac:picMk id="6" creationId="{A1957125-79A3-E973-AEFF-A70093571482}"/>
          </ac:picMkLst>
        </pc:picChg>
        <pc:picChg chg="add mod">
          <ac:chgData name="Ahmed Salah ELDin" userId="68850134-226f-4097-a9a8-787fd6814b0e" providerId="ADAL" clId="{ABDB72E2-1DE4-44BC-A1C5-DEF6D7024657}" dt="2022-10-17T09:00:00.398" v="1389" actId="1076"/>
          <ac:picMkLst>
            <pc:docMk/>
            <pc:sldMk cId="1305205122" sldId="476"/>
            <ac:picMk id="1026" creationId="{700D42AF-DB30-65BF-E281-6E754C9D841B}"/>
          </ac:picMkLst>
        </pc:picChg>
        <pc:picChg chg="add mod">
          <ac:chgData name="Ahmed Salah ELDin" userId="68850134-226f-4097-a9a8-787fd6814b0e" providerId="ADAL" clId="{ABDB72E2-1DE4-44BC-A1C5-DEF6D7024657}" dt="2022-10-17T09:30:08.432" v="1524" actId="1035"/>
          <ac:picMkLst>
            <pc:docMk/>
            <pc:sldMk cId="1305205122" sldId="476"/>
            <ac:picMk id="1028" creationId="{AE38D3CB-41C7-768D-1C6B-356B9E6F040D}"/>
          </ac:picMkLst>
        </pc:picChg>
        <pc:picChg chg="add mod">
          <ac:chgData name="Ahmed Salah ELDin" userId="68850134-226f-4097-a9a8-787fd6814b0e" providerId="ADAL" clId="{ABDB72E2-1DE4-44BC-A1C5-DEF6D7024657}" dt="2022-10-17T09:31:11.929" v="1543" actId="1076"/>
          <ac:picMkLst>
            <pc:docMk/>
            <pc:sldMk cId="1305205122" sldId="476"/>
            <ac:picMk id="1034" creationId="{8B06C6E7-6EC1-97A5-FCFB-5107B3BC0D3C}"/>
          </ac:picMkLst>
        </pc:picChg>
        <pc:picChg chg="add del">
          <ac:chgData name="Ahmed Salah ELDin" userId="68850134-226f-4097-a9a8-787fd6814b0e" providerId="ADAL" clId="{ABDB72E2-1DE4-44BC-A1C5-DEF6D7024657}" dt="2022-10-17T08:51:17.475" v="1301"/>
          <ac:picMkLst>
            <pc:docMk/>
            <pc:sldMk cId="1305205122" sldId="476"/>
            <ac:picMk id="1036" creationId="{B0A79534-979F-F7B5-29B7-C3A2DF542700}"/>
          </ac:picMkLst>
        </pc:picChg>
        <pc:picChg chg="add mod">
          <ac:chgData name="Ahmed Salah ELDin" userId="68850134-226f-4097-a9a8-787fd6814b0e" providerId="ADAL" clId="{ABDB72E2-1DE4-44BC-A1C5-DEF6D7024657}" dt="2022-10-17T09:01:30.204" v="1398" actId="1076"/>
          <ac:picMkLst>
            <pc:docMk/>
            <pc:sldMk cId="1305205122" sldId="476"/>
            <ac:picMk id="1038" creationId="{AA813DED-7A13-33E7-9EB4-BCAACE179B69}"/>
          </ac:picMkLst>
        </pc:picChg>
        <pc:inkChg chg="add">
          <ac:chgData name="Ahmed Salah ELDin" userId="68850134-226f-4097-a9a8-787fd6814b0e" providerId="ADAL" clId="{ABDB72E2-1DE4-44BC-A1C5-DEF6D7024657}" dt="2022-10-17T10:36:04.609" v="1549"/>
          <ac:inkMkLst>
            <pc:docMk/>
            <pc:sldMk cId="1305205122" sldId="476"/>
            <ac:inkMk id="39" creationId="{68ECF869-7570-50A9-D8F1-392D3B5457B7}"/>
          </ac:inkMkLst>
        </pc:inkChg>
        <pc:cxnChg chg="add del mod">
          <ac:chgData name="Ahmed Salah ELDin" userId="68850134-226f-4097-a9a8-787fd6814b0e" providerId="ADAL" clId="{ABDB72E2-1DE4-44BC-A1C5-DEF6D7024657}" dt="2022-10-17T09:01:18.512" v="1397" actId="478"/>
          <ac:cxnSpMkLst>
            <pc:docMk/>
            <pc:sldMk cId="1305205122" sldId="476"/>
            <ac:cxnSpMk id="18" creationId="{CEB2C6D9-9BC1-37D5-32F8-97F76567B671}"/>
          </ac:cxnSpMkLst>
        </pc:cxnChg>
        <pc:cxnChg chg="add mod">
          <ac:chgData name="Ahmed Salah ELDin" userId="68850134-226f-4097-a9a8-787fd6814b0e" providerId="ADAL" clId="{ABDB72E2-1DE4-44BC-A1C5-DEF6D7024657}" dt="2022-10-17T09:01:56.163" v="1401" actId="1582"/>
          <ac:cxnSpMkLst>
            <pc:docMk/>
            <pc:sldMk cId="1305205122" sldId="476"/>
            <ac:cxnSpMk id="21" creationId="{1482FBED-B16F-583A-81DD-DF079655EB5D}"/>
          </ac:cxnSpMkLst>
        </pc:cxnChg>
        <pc:cxnChg chg="add mod">
          <ac:chgData name="Ahmed Salah ELDin" userId="68850134-226f-4097-a9a8-787fd6814b0e" providerId="ADAL" clId="{ABDB72E2-1DE4-44BC-A1C5-DEF6D7024657}" dt="2022-10-17T09:31:11.929" v="1543" actId="1076"/>
          <ac:cxnSpMkLst>
            <pc:docMk/>
            <pc:sldMk cId="1305205122" sldId="476"/>
            <ac:cxnSpMk id="23" creationId="{59C9E978-5EAF-7EF9-9BA4-8D21FC72B2A3}"/>
          </ac:cxnSpMkLst>
        </pc:cxnChg>
        <pc:cxnChg chg="add mod">
          <ac:chgData name="Ahmed Salah ELDin" userId="68850134-226f-4097-a9a8-787fd6814b0e" providerId="ADAL" clId="{ABDB72E2-1DE4-44BC-A1C5-DEF6D7024657}" dt="2022-10-17T09:30:08.432" v="1524" actId="1035"/>
          <ac:cxnSpMkLst>
            <pc:docMk/>
            <pc:sldMk cId="1305205122" sldId="476"/>
            <ac:cxnSpMk id="24" creationId="{FD13F71A-C557-A662-0F4D-63E7DE8909BA}"/>
          </ac:cxnSpMkLst>
        </pc:cxnChg>
        <pc:cxnChg chg="add del mod">
          <ac:chgData name="Ahmed Salah ELDin" userId="68850134-226f-4097-a9a8-787fd6814b0e" providerId="ADAL" clId="{ABDB72E2-1DE4-44BC-A1C5-DEF6D7024657}" dt="2022-10-17T09:03:09.722" v="1412" actId="478"/>
          <ac:cxnSpMkLst>
            <pc:docMk/>
            <pc:sldMk cId="1305205122" sldId="476"/>
            <ac:cxnSpMk id="27" creationId="{A0F617DA-A4DB-8629-7548-EC1CDEB99AA7}"/>
          </ac:cxnSpMkLst>
        </pc:cxnChg>
        <pc:cxnChg chg="add mod">
          <ac:chgData name="Ahmed Salah ELDin" userId="68850134-226f-4097-a9a8-787fd6814b0e" providerId="ADAL" clId="{ABDB72E2-1DE4-44BC-A1C5-DEF6D7024657}" dt="2022-10-17T09:31:11.929" v="1543" actId="1076"/>
          <ac:cxnSpMkLst>
            <pc:docMk/>
            <pc:sldMk cId="1305205122" sldId="476"/>
            <ac:cxnSpMk id="29" creationId="{71126C3F-866A-6B0D-8EDA-A9A3749FDCCE}"/>
          </ac:cxnSpMkLst>
        </pc:cxnChg>
        <pc:cxnChg chg="add del mod">
          <ac:chgData name="Ahmed Salah ELDin" userId="68850134-226f-4097-a9a8-787fd6814b0e" providerId="ADAL" clId="{ABDB72E2-1DE4-44BC-A1C5-DEF6D7024657}" dt="2022-10-17T09:03:24.849" v="1417"/>
          <ac:cxnSpMkLst>
            <pc:docMk/>
            <pc:sldMk cId="1305205122" sldId="476"/>
            <ac:cxnSpMk id="32" creationId="{59866E54-9215-3BFC-3B34-92AD9AE4B547}"/>
          </ac:cxnSpMkLst>
        </pc:cxnChg>
        <pc:cxnChg chg="add mod">
          <ac:chgData name="Ahmed Salah ELDin" userId="68850134-226f-4097-a9a8-787fd6814b0e" providerId="ADAL" clId="{ABDB72E2-1DE4-44BC-A1C5-DEF6D7024657}" dt="2022-10-17T09:30:08.432" v="1524" actId="1035"/>
          <ac:cxnSpMkLst>
            <pc:docMk/>
            <pc:sldMk cId="1305205122" sldId="476"/>
            <ac:cxnSpMk id="33" creationId="{9F7D7CEC-158E-6B05-1D31-5738E8DDD938}"/>
          </ac:cxnSpMkLst>
        </pc:cxnChg>
      </pc:sldChg>
    </pc:docChg>
  </pc:docChgLst>
  <pc:docChgLst>
    <pc:chgData name="Ahmed Salah ELDin" userId="68850134-226f-4097-a9a8-787fd6814b0e" providerId="ADAL" clId="{41529A9F-B598-4F6F-BF77-A2C038883ABA}"/>
    <pc:docChg chg="undo redo custSel addSld delSld modSld sldOrd delMainMaster addSection modSection">
      <pc:chgData name="Ahmed Salah ELDin" userId="68850134-226f-4097-a9a8-787fd6814b0e" providerId="ADAL" clId="{41529A9F-B598-4F6F-BF77-A2C038883ABA}" dt="2024-10-12T20:06:33.660" v="5963" actId="2711"/>
      <pc:docMkLst>
        <pc:docMk/>
      </pc:docMkLst>
      <pc:sldChg chg="modSp mod">
        <pc:chgData name="Ahmed Salah ELDin" userId="68850134-226f-4097-a9a8-787fd6814b0e" providerId="ADAL" clId="{41529A9F-B598-4F6F-BF77-A2C038883ABA}" dt="2024-10-12T01:33:16.999" v="3520" actId="313"/>
        <pc:sldMkLst>
          <pc:docMk/>
          <pc:sldMk cId="1553194731" sldId="256"/>
        </pc:sldMkLst>
        <pc:spChg chg="mod">
          <ac:chgData name="Ahmed Salah ELDin" userId="68850134-226f-4097-a9a8-787fd6814b0e" providerId="ADAL" clId="{41529A9F-B598-4F6F-BF77-A2C038883ABA}" dt="2024-10-07T05:21:32.172" v="0" actId="20577"/>
          <ac:spMkLst>
            <pc:docMk/>
            <pc:sldMk cId="1553194731" sldId="256"/>
            <ac:spMk id="2" creationId="{89C9044F-A993-07CB-D1DD-01EB559068DB}"/>
          </ac:spMkLst>
        </pc:spChg>
        <pc:spChg chg="mod">
          <ac:chgData name="Ahmed Salah ELDin" userId="68850134-226f-4097-a9a8-787fd6814b0e" providerId="ADAL" clId="{41529A9F-B598-4F6F-BF77-A2C038883ABA}" dt="2024-10-12T01:33:16.999" v="3520" actId="313"/>
          <ac:spMkLst>
            <pc:docMk/>
            <pc:sldMk cId="1553194731" sldId="256"/>
            <ac:spMk id="3" creationId="{3A4D10DF-2536-BB92-0FC3-80368303D050}"/>
          </ac:spMkLst>
        </pc:spChg>
      </pc:sldChg>
      <pc:sldChg chg="addSp modSp mod modAnim">
        <pc:chgData name="Ahmed Salah ELDin" userId="68850134-226f-4097-a9a8-787fd6814b0e" providerId="ADAL" clId="{41529A9F-B598-4F6F-BF77-A2C038883ABA}" dt="2024-10-12T20:05:05.441" v="5949" actId="1076"/>
        <pc:sldMkLst>
          <pc:docMk/>
          <pc:sldMk cId="3835006274" sldId="257"/>
        </pc:sldMkLst>
        <pc:spChg chg="mod">
          <ac:chgData name="Ahmed Salah ELDin" userId="68850134-226f-4097-a9a8-787fd6814b0e" providerId="ADAL" clId="{41529A9F-B598-4F6F-BF77-A2C038883ABA}" dt="2024-10-12T19:53:51.859" v="5849" actId="20577"/>
          <ac:spMkLst>
            <pc:docMk/>
            <pc:sldMk cId="3835006274" sldId="257"/>
            <ac:spMk id="3" creationId="{71A8471A-C9D0-5A9A-5A1E-FE77062D3413}"/>
          </ac:spMkLst>
        </pc:spChg>
        <pc:picChg chg="add mod">
          <ac:chgData name="Ahmed Salah ELDin" userId="68850134-226f-4097-a9a8-787fd6814b0e" providerId="ADAL" clId="{41529A9F-B598-4F6F-BF77-A2C038883ABA}" dt="2024-10-12T20:05:05.441" v="5949" actId="1076"/>
          <ac:picMkLst>
            <pc:docMk/>
            <pc:sldMk cId="3835006274" sldId="257"/>
            <ac:picMk id="6" creationId="{C2DA9F49-5E81-13E3-5A06-4C007D516A3A}"/>
          </ac:picMkLst>
        </pc:picChg>
      </pc:sldChg>
      <pc:sldChg chg="del">
        <pc:chgData name="Ahmed Salah ELDin" userId="68850134-226f-4097-a9a8-787fd6814b0e" providerId="ADAL" clId="{41529A9F-B598-4F6F-BF77-A2C038883ABA}" dt="2024-10-12T19:56:55.259" v="5887" actId="47"/>
        <pc:sldMkLst>
          <pc:docMk/>
          <pc:sldMk cId="0" sldId="281"/>
        </pc:sldMkLst>
      </pc:sldChg>
      <pc:sldChg chg="addSp delSp modSp mod modAnim">
        <pc:chgData name="Ahmed Salah ELDin" userId="68850134-226f-4097-a9a8-787fd6814b0e" providerId="ADAL" clId="{41529A9F-B598-4F6F-BF77-A2C038883ABA}" dt="2024-10-12T19:58:56.013" v="5935" actId="14100"/>
        <pc:sldMkLst>
          <pc:docMk/>
          <pc:sldMk cId="959200356" sldId="282"/>
        </pc:sldMkLst>
        <pc:spChg chg="del">
          <ac:chgData name="Ahmed Salah ELDin" userId="68850134-226f-4097-a9a8-787fd6814b0e" providerId="ADAL" clId="{41529A9F-B598-4F6F-BF77-A2C038883ABA}" dt="2024-10-12T19:57:06.635" v="5888" actId="478"/>
          <ac:spMkLst>
            <pc:docMk/>
            <pc:sldMk cId="959200356" sldId="282"/>
            <ac:spMk id="2" creationId="{B489D6B7-436C-2C7F-F13D-6C24251DC420}"/>
          </ac:spMkLst>
        </pc:spChg>
        <pc:spChg chg="mod">
          <ac:chgData name="Ahmed Salah ELDin" userId="68850134-226f-4097-a9a8-787fd6814b0e" providerId="ADAL" clId="{41529A9F-B598-4F6F-BF77-A2C038883ABA}" dt="2024-10-12T19:58:25.761" v="5918" actId="27636"/>
          <ac:spMkLst>
            <pc:docMk/>
            <pc:sldMk cId="959200356" sldId="282"/>
            <ac:spMk id="5" creationId="{27335058-C1A0-1850-8421-8E9CCB877474}"/>
          </ac:spMkLst>
        </pc:spChg>
        <pc:spChg chg="mod">
          <ac:chgData name="Ahmed Salah ELDin" userId="68850134-226f-4097-a9a8-787fd6814b0e" providerId="ADAL" clId="{41529A9F-B598-4F6F-BF77-A2C038883ABA}" dt="2024-10-12T19:58:56.013" v="5935" actId="14100"/>
          <ac:spMkLst>
            <pc:docMk/>
            <pc:sldMk cId="959200356" sldId="282"/>
            <ac:spMk id="6" creationId="{8CAA3D32-FF05-983F-4278-034AFF650CAE}"/>
          </ac:spMkLst>
        </pc:spChg>
        <pc:spChg chg="add del mod">
          <ac:chgData name="Ahmed Salah ELDin" userId="68850134-226f-4097-a9a8-787fd6814b0e" providerId="ADAL" clId="{41529A9F-B598-4F6F-BF77-A2C038883ABA}" dt="2024-10-12T19:57:08.426" v="5889" actId="478"/>
          <ac:spMkLst>
            <pc:docMk/>
            <pc:sldMk cId="959200356" sldId="282"/>
            <ac:spMk id="7" creationId="{FA3B5C02-C0D7-2237-DA1A-76BBB1761C12}"/>
          </ac:spMkLst>
        </pc:spChg>
        <pc:spChg chg="add mod">
          <ac:chgData name="Ahmed Salah ELDin" userId="68850134-226f-4097-a9a8-787fd6814b0e" providerId="ADAL" clId="{41529A9F-B598-4F6F-BF77-A2C038883ABA}" dt="2024-10-12T19:57:13.315" v="5890"/>
          <ac:spMkLst>
            <pc:docMk/>
            <pc:sldMk cId="959200356" sldId="282"/>
            <ac:spMk id="8" creationId="{3B185951-CA11-D235-56FE-077B39063583}"/>
          </ac:spMkLst>
        </pc:spChg>
      </pc:sldChg>
      <pc:sldChg chg="del">
        <pc:chgData name="Ahmed Salah ELDin" userId="68850134-226f-4097-a9a8-787fd6814b0e" providerId="ADAL" clId="{41529A9F-B598-4F6F-BF77-A2C038883ABA}" dt="2024-10-11T22:22:45.106" v="3433" actId="47"/>
        <pc:sldMkLst>
          <pc:docMk/>
          <pc:sldMk cId="2622262222" sldId="293"/>
        </pc:sldMkLst>
      </pc:sldChg>
      <pc:sldChg chg="delSp modSp add mod modTransition modAnim modShow">
        <pc:chgData name="Ahmed Salah ELDin" userId="68850134-226f-4097-a9a8-787fd6814b0e" providerId="ADAL" clId="{41529A9F-B598-4F6F-BF77-A2C038883ABA}" dt="2024-10-12T01:43:05.600" v="3731" actId="14100"/>
        <pc:sldMkLst>
          <pc:docMk/>
          <pc:sldMk cId="0" sldId="353"/>
        </pc:sldMkLst>
        <pc:spChg chg="mod">
          <ac:chgData name="Ahmed Salah ELDin" userId="68850134-226f-4097-a9a8-787fd6814b0e" providerId="ADAL" clId="{41529A9F-B598-4F6F-BF77-A2C038883ABA}" dt="2024-10-12T01:40:48.034" v="3709" actId="20577"/>
          <ac:spMkLst>
            <pc:docMk/>
            <pc:sldMk cId="0" sldId="353"/>
            <ac:spMk id="2" creationId="{00000000-0000-0000-0000-000000000000}"/>
          </ac:spMkLst>
        </pc:spChg>
        <pc:spChg chg="mod">
          <ac:chgData name="Ahmed Salah ELDin" userId="68850134-226f-4097-a9a8-787fd6814b0e" providerId="ADAL" clId="{41529A9F-B598-4F6F-BF77-A2C038883ABA}" dt="2024-10-12T01:43:05.600" v="3731" actId="14100"/>
          <ac:spMkLst>
            <pc:docMk/>
            <pc:sldMk cId="0" sldId="353"/>
            <ac:spMk id="3" creationId="{00000000-0000-0000-0000-000000000000}"/>
          </ac:spMkLst>
        </pc:spChg>
        <pc:spChg chg="mod">
          <ac:chgData name="Ahmed Salah ELDin" userId="68850134-226f-4097-a9a8-787fd6814b0e" providerId="ADAL" clId="{41529A9F-B598-4F6F-BF77-A2C038883ABA}" dt="2024-10-12T01:42:11.145" v="3727" actId="1076"/>
          <ac:spMkLst>
            <pc:docMk/>
            <pc:sldMk cId="0" sldId="353"/>
            <ac:spMk id="5" creationId="{BE127176-EF2A-94C8-9324-EAFD5BCE7315}"/>
          </ac:spMkLst>
        </pc:spChg>
        <pc:picChg chg="del">
          <ac:chgData name="Ahmed Salah ELDin" userId="68850134-226f-4097-a9a8-787fd6814b0e" providerId="ADAL" clId="{41529A9F-B598-4F6F-BF77-A2C038883ABA}" dt="2024-10-12T01:41:53.531" v="3722" actId="478"/>
          <ac:picMkLst>
            <pc:docMk/>
            <pc:sldMk cId="0" sldId="353"/>
            <ac:picMk id="4" creationId="{5804923C-D1BC-9E2B-B0BB-53285E958069}"/>
          </ac:picMkLst>
        </pc:picChg>
      </pc:sldChg>
      <pc:sldChg chg="addSp delSp modSp mod delAnim modAnim">
        <pc:chgData name="Ahmed Salah ELDin" userId="68850134-226f-4097-a9a8-787fd6814b0e" providerId="ADAL" clId="{41529A9F-B598-4F6F-BF77-A2C038883ABA}" dt="2024-10-12T20:03:55.041" v="5946"/>
        <pc:sldMkLst>
          <pc:docMk/>
          <pc:sldMk cId="1305205122" sldId="476"/>
        </pc:sldMkLst>
        <pc:spChg chg="del">
          <ac:chgData name="Ahmed Salah ELDin" userId="68850134-226f-4097-a9a8-787fd6814b0e" providerId="ADAL" clId="{41529A9F-B598-4F6F-BF77-A2C038883ABA}" dt="2024-10-12T20:03:13.880" v="5936" actId="478"/>
          <ac:spMkLst>
            <pc:docMk/>
            <pc:sldMk cId="1305205122" sldId="476"/>
            <ac:spMk id="8" creationId="{DE4D391D-0FDC-7A9A-692A-E9982155BB64}"/>
          </ac:spMkLst>
        </pc:spChg>
        <pc:spChg chg="add mod">
          <ac:chgData name="Ahmed Salah ELDin" userId="68850134-226f-4097-a9a8-787fd6814b0e" providerId="ADAL" clId="{41529A9F-B598-4F6F-BF77-A2C038883ABA}" dt="2024-10-12T20:03:26.448" v="5938" actId="1076"/>
          <ac:spMkLst>
            <pc:docMk/>
            <pc:sldMk cId="1305205122" sldId="476"/>
            <ac:spMk id="17" creationId="{EE5607E2-C47D-E61C-7539-F020BD1AB2AE}"/>
          </ac:spMkLst>
        </pc:spChg>
        <pc:spChg chg="add mod">
          <ac:chgData name="Ahmed Salah ELDin" userId="68850134-226f-4097-a9a8-787fd6814b0e" providerId="ADAL" clId="{41529A9F-B598-4F6F-BF77-A2C038883ABA}" dt="2024-10-12T20:03:36.405" v="5945" actId="20577"/>
          <ac:spMkLst>
            <pc:docMk/>
            <pc:sldMk cId="1305205122" sldId="476"/>
            <ac:spMk id="19" creationId="{B9649C8D-5CBF-1C93-15C2-BF6C10682596}"/>
          </ac:spMkLst>
        </pc:spChg>
      </pc:sldChg>
      <pc:sldChg chg="addSp modSp mod">
        <pc:chgData name="Ahmed Salah ELDin" userId="68850134-226f-4097-a9a8-787fd6814b0e" providerId="ADAL" clId="{41529A9F-B598-4F6F-BF77-A2C038883ABA}" dt="2024-10-12T20:05:28.530" v="5951" actId="1076"/>
        <pc:sldMkLst>
          <pc:docMk/>
          <pc:sldMk cId="1096160882" sldId="477"/>
        </pc:sldMkLst>
        <pc:picChg chg="add mod">
          <ac:chgData name="Ahmed Salah ELDin" userId="68850134-226f-4097-a9a8-787fd6814b0e" providerId="ADAL" clId="{41529A9F-B598-4F6F-BF77-A2C038883ABA}" dt="2024-10-12T20:05:28.530" v="5951" actId="1076"/>
          <ac:picMkLst>
            <pc:docMk/>
            <pc:sldMk cId="1096160882" sldId="477"/>
            <ac:picMk id="3" creationId="{44FEDEC9-DE7F-E888-8BF3-906CBE4E47B2}"/>
          </ac:picMkLst>
        </pc:picChg>
      </pc:sldChg>
      <pc:sldChg chg="modSp mod">
        <pc:chgData name="Ahmed Salah ELDin" userId="68850134-226f-4097-a9a8-787fd6814b0e" providerId="ADAL" clId="{41529A9F-B598-4F6F-BF77-A2C038883ABA}" dt="2024-10-12T20:05:47.371" v="5952" actId="2710"/>
        <pc:sldMkLst>
          <pc:docMk/>
          <pc:sldMk cId="0" sldId="478"/>
        </pc:sldMkLst>
        <pc:graphicFrameChg chg="modGraphic">
          <ac:chgData name="Ahmed Salah ELDin" userId="68850134-226f-4097-a9a8-787fd6814b0e" providerId="ADAL" clId="{41529A9F-B598-4F6F-BF77-A2C038883ABA}" dt="2024-10-12T20:05:47.371" v="5952" actId="2710"/>
          <ac:graphicFrameMkLst>
            <pc:docMk/>
            <pc:sldMk cId="0" sldId="478"/>
            <ac:graphicFrameMk id="75" creationId="{00000000-0000-0000-0000-000000000000}"/>
          </ac:graphicFrameMkLst>
        </pc:graphicFrameChg>
      </pc:sldChg>
      <pc:sldChg chg="modSp">
        <pc:chgData name="Ahmed Salah ELDin" userId="68850134-226f-4097-a9a8-787fd6814b0e" providerId="ADAL" clId="{41529A9F-B598-4F6F-BF77-A2C038883ABA}" dt="2024-10-12T20:06:33.660" v="5963" actId="2711"/>
        <pc:sldMkLst>
          <pc:docMk/>
          <pc:sldMk cId="3388246005" sldId="480"/>
        </pc:sldMkLst>
        <pc:spChg chg="mod">
          <ac:chgData name="Ahmed Salah ELDin" userId="68850134-226f-4097-a9a8-787fd6814b0e" providerId="ADAL" clId="{41529A9F-B598-4F6F-BF77-A2C038883ABA}" dt="2024-10-12T20:06:33.660" v="5963" actId="2711"/>
          <ac:spMkLst>
            <pc:docMk/>
            <pc:sldMk cId="3388246005" sldId="480"/>
            <ac:spMk id="6" creationId="{EB59B656-5837-1EDF-274A-F45D21868AA9}"/>
          </ac:spMkLst>
        </pc:spChg>
      </pc:sldChg>
      <pc:sldChg chg="del">
        <pc:chgData name="Ahmed Salah ELDin" userId="68850134-226f-4097-a9a8-787fd6814b0e" providerId="ADAL" clId="{41529A9F-B598-4F6F-BF77-A2C038883ABA}" dt="2024-10-12T11:21:26.003" v="4908" actId="47"/>
        <pc:sldMkLst>
          <pc:docMk/>
          <pc:sldMk cId="2213567171" sldId="489"/>
        </pc:sldMkLst>
      </pc:sldChg>
      <pc:sldChg chg="modSp mod">
        <pc:chgData name="Ahmed Salah ELDin" userId="68850134-226f-4097-a9a8-787fd6814b0e" providerId="ADAL" clId="{41529A9F-B598-4F6F-BF77-A2C038883ABA}" dt="2024-10-12T11:21:28.806" v="4909" actId="20577"/>
        <pc:sldMkLst>
          <pc:docMk/>
          <pc:sldMk cId="943350000" sldId="490"/>
        </pc:sldMkLst>
        <pc:spChg chg="mod">
          <ac:chgData name="Ahmed Salah ELDin" userId="68850134-226f-4097-a9a8-787fd6814b0e" providerId="ADAL" clId="{41529A9F-B598-4F6F-BF77-A2C038883ABA}" dt="2024-10-12T11:21:28.806" v="4909" actId="20577"/>
          <ac:spMkLst>
            <pc:docMk/>
            <pc:sldMk cId="943350000" sldId="490"/>
            <ac:spMk id="2" creationId="{8F5A60AE-07D3-E9FE-4728-5C028E1A5D32}"/>
          </ac:spMkLst>
        </pc:spChg>
      </pc:sldChg>
      <pc:sldChg chg="modSp mod">
        <pc:chgData name="Ahmed Salah ELDin" userId="68850134-226f-4097-a9a8-787fd6814b0e" providerId="ADAL" clId="{41529A9F-B598-4F6F-BF77-A2C038883ABA}" dt="2024-10-12T11:21:31.137" v="4910" actId="20577"/>
        <pc:sldMkLst>
          <pc:docMk/>
          <pc:sldMk cId="3771889853" sldId="492"/>
        </pc:sldMkLst>
        <pc:spChg chg="mod">
          <ac:chgData name="Ahmed Salah ELDin" userId="68850134-226f-4097-a9a8-787fd6814b0e" providerId="ADAL" clId="{41529A9F-B598-4F6F-BF77-A2C038883ABA}" dt="2024-10-12T11:21:31.137" v="4910" actId="20577"/>
          <ac:spMkLst>
            <pc:docMk/>
            <pc:sldMk cId="3771889853" sldId="492"/>
            <ac:spMk id="2" creationId="{8F5A60AE-07D3-E9FE-4728-5C028E1A5D32}"/>
          </ac:spMkLst>
        </pc:spChg>
      </pc:sldChg>
      <pc:sldChg chg="modSp mod">
        <pc:chgData name="Ahmed Salah ELDin" userId="68850134-226f-4097-a9a8-787fd6814b0e" providerId="ADAL" clId="{41529A9F-B598-4F6F-BF77-A2C038883ABA}" dt="2024-10-12T11:21:33.261" v="4911" actId="20577"/>
        <pc:sldMkLst>
          <pc:docMk/>
          <pc:sldMk cId="1527117060" sldId="493"/>
        </pc:sldMkLst>
        <pc:spChg chg="mod">
          <ac:chgData name="Ahmed Salah ELDin" userId="68850134-226f-4097-a9a8-787fd6814b0e" providerId="ADAL" clId="{41529A9F-B598-4F6F-BF77-A2C038883ABA}" dt="2024-10-12T11:21:33.261" v="4911" actId="20577"/>
          <ac:spMkLst>
            <pc:docMk/>
            <pc:sldMk cId="1527117060" sldId="493"/>
            <ac:spMk id="2" creationId="{8F5A60AE-07D3-E9FE-4728-5C028E1A5D32}"/>
          </ac:spMkLst>
        </pc:spChg>
      </pc:sldChg>
      <pc:sldChg chg="modSp mod">
        <pc:chgData name="Ahmed Salah ELDin" userId="68850134-226f-4097-a9a8-787fd6814b0e" providerId="ADAL" clId="{41529A9F-B598-4F6F-BF77-A2C038883ABA}" dt="2024-10-12T11:21:35.520" v="4912" actId="20577"/>
        <pc:sldMkLst>
          <pc:docMk/>
          <pc:sldMk cId="375204051" sldId="494"/>
        </pc:sldMkLst>
        <pc:spChg chg="mod">
          <ac:chgData name="Ahmed Salah ELDin" userId="68850134-226f-4097-a9a8-787fd6814b0e" providerId="ADAL" clId="{41529A9F-B598-4F6F-BF77-A2C038883ABA}" dt="2024-10-12T11:21:35.520" v="4912" actId="20577"/>
          <ac:spMkLst>
            <pc:docMk/>
            <pc:sldMk cId="375204051" sldId="494"/>
            <ac:spMk id="2" creationId="{8F5A60AE-07D3-E9FE-4728-5C028E1A5D32}"/>
          </ac:spMkLst>
        </pc:spChg>
      </pc:sldChg>
      <pc:sldChg chg="modSp add modTransition modAnim">
        <pc:chgData name="Ahmed Salah ELDin" userId="68850134-226f-4097-a9a8-787fd6814b0e" providerId="ADAL" clId="{41529A9F-B598-4F6F-BF77-A2C038883ABA}" dt="2024-10-12T01:39:14.994" v="3705" actId="2710"/>
        <pc:sldMkLst>
          <pc:docMk/>
          <pc:sldMk cId="395110170" sldId="781"/>
        </pc:sldMkLst>
        <pc:spChg chg="mod">
          <ac:chgData name="Ahmed Salah ELDin" userId="68850134-226f-4097-a9a8-787fd6814b0e" providerId="ADAL" clId="{41529A9F-B598-4F6F-BF77-A2C038883ABA}" dt="2024-10-12T01:39:14.994" v="3705" actId="2710"/>
          <ac:spMkLst>
            <pc:docMk/>
            <pc:sldMk cId="395110170" sldId="781"/>
            <ac:spMk id="3" creationId="{C3B0BFF8-25C7-4F66-91F9-90FF9CBB0C60}"/>
          </ac:spMkLst>
        </pc:spChg>
      </pc:sldChg>
      <pc:sldChg chg="modSp mod">
        <pc:chgData name="Ahmed Salah ELDin" userId="68850134-226f-4097-a9a8-787fd6814b0e" providerId="ADAL" clId="{41529A9F-B598-4F6F-BF77-A2C038883ABA}" dt="2024-10-12T11:21:39.588" v="4913" actId="20577"/>
        <pc:sldMkLst>
          <pc:docMk/>
          <pc:sldMk cId="1744137000" sldId="839"/>
        </pc:sldMkLst>
        <pc:spChg chg="mod">
          <ac:chgData name="Ahmed Salah ELDin" userId="68850134-226f-4097-a9a8-787fd6814b0e" providerId="ADAL" clId="{41529A9F-B598-4F6F-BF77-A2C038883ABA}" dt="2024-10-12T11:21:39.588" v="4913" actId="20577"/>
          <ac:spMkLst>
            <pc:docMk/>
            <pc:sldMk cId="1744137000" sldId="839"/>
            <ac:spMk id="2" creationId="{8F5A60AE-07D3-E9FE-4728-5C028E1A5D32}"/>
          </ac:spMkLst>
        </pc:spChg>
      </pc:sldChg>
      <pc:sldChg chg="addSp delSp modSp mod">
        <pc:chgData name="Ahmed Salah ELDin" userId="68850134-226f-4097-a9a8-787fd6814b0e" providerId="ADAL" clId="{41529A9F-B598-4F6F-BF77-A2C038883ABA}" dt="2024-10-12T11:21:42.021" v="4914" actId="20577"/>
        <pc:sldMkLst>
          <pc:docMk/>
          <pc:sldMk cId="2035950103" sldId="840"/>
        </pc:sldMkLst>
        <pc:spChg chg="mod">
          <ac:chgData name="Ahmed Salah ELDin" userId="68850134-226f-4097-a9a8-787fd6814b0e" providerId="ADAL" clId="{41529A9F-B598-4F6F-BF77-A2C038883ABA}" dt="2024-10-12T11:21:42.021" v="4914" actId="20577"/>
          <ac:spMkLst>
            <pc:docMk/>
            <pc:sldMk cId="2035950103" sldId="840"/>
            <ac:spMk id="2" creationId="{8F5A60AE-07D3-E9FE-4728-5C028E1A5D32}"/>
          </ac:spMkLst>
        </pc:spChg>
        <pc:spChg chg="add del mod">
          <ac:chgData name="Ahmed Salah ELDin" userId="68850134-226f-4097-a9a8-787fd6814b0e" providerId="ADAL" clId="{41529A9F-B598-4F6F-BF77-A2C038883ABA}" dt="2024-10-09T21:02:34.558" v="154" actId="478"/>
          <ac:spMkLst>
            <pc:docMk/>
            <pc:sldMk cId="2035950103" sldId="840"/>
            <ac:spMk id="5" creationId="{CD8C957B-E19B-8E64-5247-7A267FB08B25}"/>
          </ac:spMkLst>
        </pc:spChg>
        <pc:spChg chg="add mod">
          <ac:chgData name="Ahmed Salah ELDin" userId="68850134-226f-4097-a9a8-787fd6814b0e" providerId="ADAL" clId="{41529A9F-B598-4F6F-BF77-A2C038883ABA}" dt="2024-10-09T21:02:38.224" v="156" actId="1076"/>
          <ac:spMkLst>
            <pc:docMk/>
            <pc:sldMk cId="2035950103" sldId="840"/>
            <ac:spMk id="6" creationId="{64547CA7-38EB-1A62-A79B-81A893019771}"/>
          </ac:spMkLst>
        </pc:spChg>
      </pc:sldChg>
      <pc:sldChg chg="modSp mod">
        <pc:chgData name="Ahmed Salah ELDin" userId="68850134-226f-4097-a9a8-787fd6814b0e" providerId="ADAL" clId="{41529A9F-B598-4F6F-BF77-A2C038883ABA}" dt="2024-10-11T19:11:38.814" v="1125" actId="14100"/>
        <pc:sldMkLst>
          <pc:docMk/>
          <pc:sldMk cId="1363397491" sldId="842"/>
        </pc:sldMkLst>
        <pc:spChg chg="mod">
          <ac:chgData name="Ahmed Salah ELDin" userId="68850134-226f-4097-a9a8-787fd6814b0e" providerId="ADAL" clId="{41529A9F-B598-4F6F-BF77-A2C038883ABA}" dt="2024-10-11T19:11:38.814" v="1125" actId="14100"/>
          <ac:spMkLst>
            <pc:docMk/>
            <pc:sldMk cId="1363397491" sldId="842"/>
            <ac:spMk id="3" creationId="{3CC5B943-A737-2E09-8DF5-AD94F37CD1B3}"/>
          </ac:spMkLst>
        </pc:spChg>
      </pc:sldChg>
      <pc:sldChg chg="addSp delSp modSp mod delAnim modAnim">
        <pc:chgData name="Ahmed Salah ELDin" userId="68850134-226f-4097-a9a8-787fd6814b0e" providerId="ADAL" clId="{41529A9F-B598-4F6F-BF77-A2C038883ABA}" dt="2024-10-11T18:56:47.656" v="938" actId="113"/>
        <pc:sldMkLst>
          <pc:docMk/>
          <pc:sldMk cId="686278994" sldId="844"/>
        </pc:sldMkLst>
        <pc:spChg chg="mod">
          <ac:chgData name="Ahmed Salah ELDin" userId="68850134-226f-4097-a9a8-787fd6814b0e" providerId="ADAL" clId="{41529A9F-B598-4F6F-BF77-A2C038883ABA}" dt="2024-10-11T18:13:48.236" v="713" actId="122"/>
          <ac:spMkLst>
            <pc:docMk/>
            <pc:sldMk cId="686278994" sldId="844"/>
            <ac:spMk id="2" creationId="{E45FE696-40A0-E814-D48C-7BCC42259B63}"/>
          </ac:spMkLst>
        </pc:spChg>
        <pc:spChg chg="mod">
          <ac:chgData name="Ahmed Salah ELDin" userId="68850134-226f-4097-a9a8-787fd6814b0e" providerId="ADAL" clId="{41529A9F-B598-4F6F-BF77-A2C038883ABA}" dt="2024-10-11T18:31:52.610" v="863" actId="1076"/>
          <ac:spMkLst>
            <pc:docMk/>
            <pc:sldMk cId="686278994" sldId="844"/>
            <ac:spMk id="3" creationId="{3CC5B943-A737-2E09-8DF5-AD94F37CD1B3}"/>
          </ac:spMkLst>
        </pc:spChg>
        <pc:spChg chg="del mod">
          <ac:chgData name="Ahmed Salah ELDin" userId="68850134-226f-4097-a9a8-787fd6814b0e" providerId="ADAL" clId="{41529A9F-B598-4F6F-BF77-A2C038883ABA}" dt="2024-10-11T18:13:12.200" v="711" actId="478"/>
          <ac:spMkLst>
            <pc:docMk/>
            <pc:sldMk cId="686278994" sldId="844"/>
            <ac:spMk id="5" creationId="{402B6D5F-07B4-4E13-411D-F9B95692C2EA}"/>
          </ac:spMkLst>
        </pc:spChg>
        <pc:spChg chg="add del mod">
          <ac:chgData name="Ahmed Salah ELDin" userId="68850134-226f-4097-a9a8-787fd6814b0e" providerId="ADAL" clId="{41529A9F-B598-4F6F-BF77-A2C038883ABA}" dt="2024-10-11T17:54:21.169" v="359" actId="478"/>
          <ac:spMkLst>
            <pc:docMk/>
            <pc:sldMk cId="686278994" sldId="844"/>
            <ac:spMk id="7" creationId="{5555675D-4D23-1CC8-FB4D-F4884E6055F8}"/>
          </ac:spMkLst>
        </pc:spChg>
        <pc:spChg chg="add mod">
          <ac:chgData name="Ahmed Salah ELDin" userId="68850134-226f-4097-a9a8-787fd6814b0e" providerId="ADAL" clId="{41529A9F-B598-4F6F-BF77-A2C038883ABA}" dt="2024-10-11T18:33:04.451" v="865" actId="1076"/>
          <ac:spMkLst>
            <pc:docMk/>
            <pc:sldMk cId="686278994" sldId="844"/>
            <ac:spMk id="8" creationId="{9E657163-5377-F8F7-9504-2AC72618EB7A}"/>
          </ac:spMkLst>
        </pc:spChg>
        <pc:spChg chg="add mod">
          <ac:chgData name="Ahmed Salah ELDin" userId="68850134-226f-4097-a9a8-787fd6814b0e" providerId="ADAL" clId="{41529A9F-B598-4F6F-BF77-A2C038883ABA}" dt="2024-10-11T18:06:53.243" v="607" actId="207"/>
          <ac:spMkLst>
            <pc:docMk/>
            <pc:sldMk cId="686278994" sldId="844"/>
            <ac:spMk id="9" creationId="{DE5F9EAE-4A73-970E-1036-D0244A19AF10}"/>
          </ac:spMkLst>
        </pc:spChg>
        <pc:spChg chg="add mod">
          <ac:chgData name="Ahmed Salah ELDin" userId="68850134-226f-4097-a9a8-787fd6814b0e" providerId="ADAL" clId="{41529A9F-B598-4F6F-BF77-A2C038883ABA}" dt="2024-10-11T18:07:02.421" v="608" actId="207"/>
          <ac:spMkLst>
            <pc:docMk/>
            <pc:sldMk cId="686278994" sldId="844"/>
            <ac:spMk id="10" creationId="{32E442A4-21FD-3CFE-35AE-56453CED49BE}"/>
          </ac:spMkLst>
        </pc:spChg>
        <pc:spChg chg="mod">
          <ac:chgData name="Ahmed Salah ELDin" userId="68850134-226f-4097-a9a8-787fd6814b0e" providerId="ADAL" clId="{41529A9F-B598-4F6F-BF77-A2C038883ABA}" dt="2024-10-11T18:07:05.849" v="609"/>
          <ac:spMkLst>
            <pc:docMk/>
            <pc:sldMk cId="686278994" sldId="844"/>
            <ac:spMk id="13" creationId="{78767191-A70D-DB0F-CED9-36FDA04E9832}"/>
          </ac:spMkLst>
        </pc:spChg>
        <pc:spChg chg="mod">
          <ac:chgData name="Ahmed Salah ELDin" userId="68850134-226f-4097-a9a8-787fd6814b0e" providerId="ADAL" clId="{41529A9F-B598-4F6F-BF77-A2C038883ABA}" dt="2024-10-11T18:07:05.849" v="609"/>
          <ac:spMkLst>
            <pc:docMk/>
            <pc:sldMk cId="686278994" sldId="844"/>
            <ac:spMk id="14" creationId="{63F8D29E-AB73-A731-AF91-789FF116BE1D}"/>
          </ac:spMkLst>
        </pc:spChg>
        <pc:spChg chg="add mod">
          <ac:chgData name="Ahmed Salah ELDin" userId="68850134-226f-4097-a9a8-787fd6814b0e" providerId="ADAL" clId="{41529A9F-B598-4F6F-BF77-A2C038883ABA}" dt="2024-10-11T18:33:04.451" v="865" actId="1076"/>
          <ac:spMkLst>
            <pc:docMk/>
            <pc:sldMk cId="686278994" sldId="844"/>
            <ac:spMk id="15" creationId="{DD4ABA9D-0A7D-3A14-15DA-48C25FE2DF75}"/>
          </ac:spMkLst>
        </pc:spChg>
        <pc:spChg chg="add mod">
          <ac:chgData name="Ahmed Salah ELDin" userId="68850134-226f-4097-a9a8-787fd6814b0e" providerId="ADAL" clId="{41529A9F-B598-4F6F-BF77-A2C038883ABA}" dt="2024-10-11T18:33:04.451" v="865" actId="1076"/>
          <ac:spMkLst>
            <pc:docMk/>
            <pc:sldMk cId="686278994" sldId="844"/>
            <ac:spMk id="16" creationId="{D64E1540-C295-85A0-348B-2DD76AE28C8B}"/>
          </ac:spMkLst>
        </pc:spChg>
        <pc:spChg chg="add mod">
          <ac:chgData name="Ahmed Salah ELDin" userId="68850134-226f-4097-a9a8-787fd6814b0e" providerId="ADAL" clId="{41529A9F-B598-4F6F-BF77-A2C038883ABA}" dt="2024-10-11T18:33:04.451" v="865" actId="1076"/>
          <ac:spMkLst>
            <pc:docMk/>
            <pc:sldMk cId="686278994" sldId="844"/>
            <ac:spMk id="17" creationId="{10C38C08-9BB4-D5C0-6A46-3BB4FA9266B7}"/>
          </ac:spMkLst>
        </pc:spChg>
        <pc:spChg chg="add mod">
          <ac:chgData name="Ahmed Salah ELDin" userId="68850134-226f-4097-a9a8-787fd6814b0e" providerId="ADAL" clId="{41529A9F-B598-4F6F-BF77-A2C038883ABA}" dt="2024-10-11T18:33:04.451" v="865" actId="1076"/>
          <ac:spMkLst>
            <pc:docMk/>
            <pc:sldMk cId="686278994" sldId="844"/>
            <ac:spMk id="18" creationId="{2D0B4EE2-C794-23C6-D0C1-2C4F62209424}"/>
          </ac:spMkLst>
        </pc:spChg>
        <pc:spChg chg="add mod">
          <ac:chgData name="Ahmed Salah ELDin" userId="68850134-226f-4097-a9a8-787fd6814b0e" providerId="ADAL" clId="{41529A9F-B598-4F6F-BF77-A2C038883ABA}" dt="2024-10-11T18:33:04.451" v="865" actId="1076"/>
          <ac:spMkLst>
            <pc:docMk/>
            <pc:sldMk cId="686278994" sldId="844"/>
            <ac:spMk id="19" creationId="{E131C4F0-5601-8A3C-A722-DFA28A4A3914}"/>
          </ac:spMkLst>
        </pc:spChg>
        <pc:spChg chg="add mod">
          <ac:chgData name="Ahmed Salah ELDin" userId="68850134-226f-4097-a9a8-787fd6814b0e" providerId="ADAL" clId="{41529A9F-B598-4F6F-BF77-A2C038883ABA}" dt="2024-10-11T18:33:04.451" v="865" actId="1076"/>
          <ac:spMkLst>
            <pc:docMk/>
            <pc:sldMk cId="686278994" sldId="844"/>
            <ac:spMk id="20" creationId="{65CE77EA-62C0-26A3-9EC7-40E7198DD20D}"/>
          </ac:spMkLst>
        </pc:spChg>
        <pc:spChg chg="mod">
          <ac:chgData name="Ahmed Salah ELDin" userId="68850134-226f-4097-a9a8-787fd6814b0e" providerId="ADAL" clId="{41529A9F-B598-4F6F-BF77-A2C038883ABA}" dt="2024-10-11T18:14:08.722" v="714"/>
          <ac:spMkLst>
            <pc:docMk/>
            <pc:sldMk cId="686278994" sldId="844"/>
            <ac:spMk id="22" creationId="{59729E5A-32BC-8404-A784-75AD05B8A5E7}"/>
          </ac:spMkLst>
        </pc:spChg>
        <pc:spChg chg="mod">
          <ac:chgData name="Ahmed Salah ELDin" userId="68850134-226f-4097-a9a8-787fd6814b0e" providerId="ADAL" clId="{41529A9F-B598-4F6F-BF77-A2C038883ABA}" dt="2024-10-11T18:14:08.722" v="714"/>
          <ac:spMkLst>
            <pc:docMk/>
            <pc:sldMk cId="686278994" sldId="844"/>
            <ac:spMk id="23" creationId="{F13BA0CF-06B2-5A9C-2B31-2AB545039A55}"/>
          </ac:spMkLst>
        </pc:spChg>
        <pc:spChg chg="mod">
          <ac:chgData name="Ahmed Salah ELDin" userId="68850134-226f-4097-a9a8-787fd6814b0e" providerId="ADAL" clId="{41529A9F-B598-4F6F-BF77-A2C038883ABA}" dt="2024-10-11T18:14:08.722" v="714"/>
          <ac:spMkLst>
            <pc:docMk/>
            <pc:sldMk cId="686278994" sldId="844"/>
            <ac:spMk id="25" creationId="{91901333-0DC7-8257-1095-DC60CC3B771D}"/>
          </ac:spMkLst>
        </pc:spChg>
        <pc:spChg chg="mod">
          <ac:chgData name="Ahmed Salah ELDin" userId="68850134-226f-4097-a9a8-787fd6814b0e" providerId="ADAL" clId="{41529A9F-B598-4F6F-BF77-A2C038883ABA}" dt="2024-10-11T18:14:08.722" v="714"/>
          <ac:spMkLst>
            <pc:docMk/>
            <pc:sldMk cId="686278994" sldId="844"/>
            <ac:spMk id="26" creationId="{8C88D85D-FAD8-F11B-5C88-CB7CB4A94952}"/>
          </ac:spMkLst>
        </pc:spChg>
        <pc:spChg chg="add mod">
          <ac:chgData name="Ahmed Salah ELDin" userId="68850134-226f-4097-a9a8-787fd6814b0e" providerId="ADAL" clId="{41529A9F-B598-4F6F-BF77-A2C038883ABA}" dt="2024-10-11T18:33:04.451" v="865" actId="1076"/>
          <ac:spMkLst>
            <pc:docMk/>
            <pc:sldMk cId="686278994" sldId="844"/>
            <ac:spMk id="27" creationId="{325A418B-AB80-BD28-0673-77397F2BC492}"/>
          </ac:spMkLst>
        </pc:spChg>
        <pc:spChg chg="add mod">
          <ac:chgData name="Ahmed Salah ELDin" userId="68850134-226f-4097-a9a8-787fd6814b0e" providerId="ADAL" clId="{41529A9F-B598-4F6F-BF77-A2C038883ABA}" dt="2024-10-11T18:33:04.451" v="865" actId="1076"/>
          <ac:spMkLst>
            <pc:docMk/>
            <pc:sldMk cId="686278994" sldId="844"/>
            <ac:spMk id="28" creationId="{FF7B8D7E-53AE-0A7E-F55E-481014831E5F}"/>
          </ac:spMkLst>
        </pc:spChg>
        <pc:spChg chg="add mod">
          <ac:chgData name="Ahmed Salah ELDin" userId="68850134-226f-4097-a9a8-787fd6814b0e" providerId="ADAL" clId="{41529A9F-B598-4F6F-BF77-A2C038883ABA}" dt="2024-10-11T18:33:04.451" v="865" actId="1076"/>
          <ac:spMkLst>
            <pc:docMk/>
            <pc:sldMk cId="686278994" sldId="844"/>
            <ac:spMk id="29" creationId="{80AEC740-E98C-37DE-897F-66E99E5CBC52}"/>
          </ac:spMkLst>
        </pc:spChg>
        <pc:spChg chg="add mod">
          <ac:chgData name="Ahmed Salah ELDin" userId="68850134-226f-4097-a9a8-787fd6814b0e" providerId="ADAL" clId="{41529A9F-B598-4F6F-BF77-A2C038883ABA}" dt="2024-10-11T18:33:04.451" v="865" actId="1076"/>
          <ac:spMkLst>
            <pc:docMk/>
            <pc:sldMk cId="686278994" sldId="844"/>
            <ac:spMk id="30" creationId="{A2CC8B4F-F735-17BC-88A3-2A65FF6F6EA4}"/>
          </ac:spMkLst>
        </pc:spChg>
        <pc:spChg chg="add del mod">
          <ac:chgData name="Ahmed Salah ELDin" userId="68850134-226f-4097-a9a8-787fd6814b0e" providerId="ADAL" clId="{41529A9F-B598-4F6F-BF77-A2C038883ABA}" dt="2024-10-11T18:14:32.710" v="721" actId="478"/>
          <ac:spMkLst>
            <pc:docMk/>
            <pc:sldMk cId="686278994" sldId="844"/>
            <ac:spMk id="31" creationId="{3FF2951C-D879-F8BC-074D-BBF819AAAE0C}"/>
          </ac:spMkLst>
        </pc:spChg>
        <pc:spChg chg="add mod">
          <ac:chgData name="Ahmed Salah ELDin" userId="68850134-226f-4097-a9a8-787fd6814b0e" providerId="ADAL" clId="{41529A9F-B598-4F6F-BF77-A2C038883ABA}" dt="2024-10-11T18:33:04.451" v="865" actId="1076"/>
          <ac:spMkLst>
            <pc:docMk/>
            <pc:sldMk cId="686278994" sldId="844"/>
            <ac:spMk id="32" creationId="{049F57C9-E681-A6E6-61C4-1A67845F988F}"/>
          </ac:spMkLst>
        </pc:spChg>
        <pc:spChg chg="add mod">
          <ac:chgData name="Ahmed Salah ELDin" userId="68850134-226f-4097-a9a8-787fd6814b0e" providerId="ADAL" clId="{41529A9F-B598-4F6F-BF77-A2C038883ABA}" dt="2024-10-11T18:30:34.724" v="846" actId="164"/>
          <ac:spMkLst>
            <pc:docMk/>
            <pc:sldMk cId="686278994" sldId="844"/>
            <ac:spMk id="33" creationId="{B48C15BE-901B-9505-E0A7-46E3718C7E2A}"/>
          </ac:spMkLst>
        </pc:spChg>
        <pc:spChg chg="add mod">
          <ac:chgData name="Ahmed Salah ELDin" userId="68850134-226f-4097-a9a8-787fd6814b0e" providerId="ADAL" clId="{41529A9F-B598-4F6F-BF77-A2C038883ABA}" dt="2024-10-11T18:30:34.724" v="846" actId="164"/>
          <ac:spMkLst>
            <pc:docMk/>
            <pc:sldMk cId="686278994" sldId="844"/>
            <ac:spMk id="34" creationId="{DF1A9D0F-5952-86B9-73B1-5C89C88CD61F}"/>
          </ac:spMkLst>
        </pc:spChg>
        <pc:spChg chg="add mod">
          <ac:chgData name="Ahmed Salah ELDin" userId="68850134-226f-4097-a9a8-787fd6814b0e" providerId="ADAL" clId="{41529A9F-B598-4F6F-BF77-A2C038883ABA}" dt="2024-10-11T18:30:34.724" v="846" actId="164"/>
          <ac:spMkLst>
            <pc:docMk/>
            <pc:sldMk cId="686278994" sldId="844"/>
            <ac:spMk id="35" creationId="{2E97F9B2-9B7A-8D65-C34B-56A904ADCA50}"/>
          </ac:spMkLst>
        </pc:spChg>
        <pc:spChg chg="add mod">
          <ac:chgData name="Ahmed Salah ELDin" userId="68850134-226f-4097-a9a8-787fd6814b0e" providerId="ADAL" clId="{41529A9F-B598-4F6F-BF77-A2C038883ABA}" dt="2024-10-11T18:30:34.724" v="846" actId="164"/>
          <ac:spMkLst>
            <pc:docMk/>
            <pc:sldMk cId="686278994" sldId="844"/>
            <ac:spMk id="36" creationId="{12ED2E2F-421C-BE16-75C3-C245E77C0D70}"/>
          </ac:spMkLst>
        </pc:spChg>
        <pc:spChg chg="add mod">
          <ac:chgData name="Ahmed Salah ELDin" userId="68850134-226f-4097-a9a8-787fd6814b0e" providerId="ADAL" clId="{41529A9F-B598-4F6F-BF77-A2C038883ABA}" dt="2024-10-11T18:30:34.724" v="846" actId="164"/>
          <ac:spMkLst>
            <pc:docMk/>
            <pc:sldMk cId="686278994" sldId="844"/>
            <ac:spMk id="37" creationId="{7B710B8B-510C-313F-C5C4-AEBF3BFE67DF}"/>
          </ac:spMkLst>
        </pc:spChg>
        <pc:spChg chg="add mod">
          <ac:chgData name="Ahmed Salah ELDin" userId="68850134-226f-4097-a9a8-787fd6814b0e" providerId="ADAL" clId="{41529A9F-B598-4F6F-BF77-A2C038883ABA}" dt="2024-10-11T18:30:34.724" v="846" actId="164"/>
          <ac:spMkLst>
            <pc:docMk/>
            <pc:sldMk cId="686278994" sldId="844"/>
            <ac:spMk id="38" creationId="{227F7E8C-6415-E510-6458-D9FC9241CA84}"/>
          </ac:spMkLst>
        </pc:spChg>
        <pc:spChg chg="add mod">
          <ac:chgData name="Ahmed Salah ELDin" userId="68850134-226f-4097-a9a8-787fd6814b0e" providerId="ADAL" clId="{41529A9F-B598-4F6F-BF77-A2C038883ABA}" dt="2024-10-11T18:30:34.724" v="846" actId="164"/>
          <ac:spMkLst>
            <pc:docMk/>
            <pc:sldMk cId="686278994" sldId="844"/>
            <ac:spMk id="39" creationId="{9CA78CA1-B3FB-2F08-5705-7D0D5CC1FFD3}"/>
          </ac:spMkLst>
        </pc:spChg>
        <pc:spChg chg="add mod">
          <ac:chgData name="Ahmed Salah ELDin" userId="68850134-226f-4097-a9a8-787fd6814b0e" providerId="ADAL" clId="{41529A9F-B598-4F6F-BF77-A2C038883ABA}" dt="2024-10-11T18:30:34.724" v="846" actId="164"/>
          <ac:spMkLst>
            <pc:docMk/>
            <pc:sldMk cId="686278994" sldId="844"/>
            <ac:spMk id="40" creationId="{8B5DC8B6-3590-A867-1039-F1B0AB93E29B}"/>
          </ac:spMkLst>
        </pc:spChg>
        <pc:spChg chg="add mod">
          <ac:chgData name="Ahmed Salah ELDin" userId="68850134-226f-4097-a9a8-787fd6814b0e" providerId="ADAL" clId="{41529A9F-B598-4F6F-BF77-A2C038883ABA}" dt="2024-10-11T18:56:47.656" v="938" actId="113"/>
          <ac:spMkLst>
            <pc:docMk/>
            <pc:sldMk cId="686278994" sldId="844"/>
            <ac:spMk id="61" creationId="{2F63DD77-B6F8-58E1-C47A-AA58A3F98AA5}"/>
          </ac:spMkLst>
        </pc:spChg>
        <pc:grpChg chg="add mod">
          <ac:chgData name="Ahmed Salah ELDin" userId="68850134-226f-4097-a9a8-787fd6814b0e" providerId="ADAL" clId="{41529A9F-B598-4F6F-BF77-A2C038883ABA}" dt="2024-10-11T18:33:04.451" v="865" actId="1076"/>
          <ac:grpSpMkLst>
            <pc:docMk/>
            <pc:sldMk cId="686278994" sldId="844"/>
            <ac:grpSpMk id="11" creationId="{2B48EB46-767F-D4BE-8374-725AB38C0588}"/>
          </ac:grpSpMkLst>
        </pc:grpChg>
        <pc:grpChg chg="add mod">
          <ac:chgData name="Ahmed Salah ELDin" userId="68850134-226f-4097-a9a8-787fd6814b0e" providerId="ADAL" clId="{41529A9F-B598-4F6F-BF77-A2C038883ABA}" dt="2024-10-11T18:33:04.451" v="865" actId="1076"/>
          <ac:grpSpMkLst>
            <pc:docMk/>
            <pc:sldMk cId="686278994" sldId="844"/>
            <ac:grpSpMk id="12" creationId="{A7AC6637-3641-B345-3F06-DE97E73E3C90}"/>
          </ac:grpSpMkLst>
        </pc:grpChg>
        <pc:grpChg chg="add mod">
          <ac:chgData name="Ahmed Salah ELDin" userId="68850134-226f-4097-a9a8-787fd6814b0e" providerId="ADAL" clId="{41529A9F-B598-4F6F-BF77-A2C038883ABA}" dt="2024-10-11T18:33:04.451" v="865" actId="1076"/>
          <ac:grpSpMkLst>
            <pc:docMk/>
            <pc:sldMk cId="686278994" sldId="844"/>
            <ac:grpSpMk id="21" creationId="{1F2127C3-0ACA-F0BA-6E59-5973C5A13C72}"/>
          </ac:grpSpMkLst>
        </pc:grpChg>
        <pc:grpChg chg="add mod">
          <ac:chgData name="Ahmed Salah ELDin" userId="68850134-226f-4097-a9a8-787fd6814b0e" providerId="ADAL" clId="{41529A9F-B598-4F6F-BF77-A2C038883ABA}" dt="2024-10-11T18:33:04.451" v="865" actId="1076"/>
          <ac:grpSpMkLst>
            <pc:docMk/>
            <pc:sldMk cId="686278994" sldId="844"/>
            <ac:grpSpMk id="24" creationId="{6F20A63E-B8F3-5347-4033-E8CE3E25F2F6}"/>
          </ac:grpSpMkLst>
        </pc:grpChg>
        <pc:grpChg chg="add mod">
          <ac:chgData name="Ahmed Salah ELDin" userId="68850134-226f-4097-a9a8-787fd6814b0e" providerId="ADAL" clId="{41529A9F-B598-4F6F-BF77-A2C038883ABA}" dt="2024-10-11T18:31:32.774" v="861" actId="1076"/>
          <ac:grpSpMkLst>
            <pc:docMk/>
            <pc:sldMk cId="686278994" sldId="844"/>
            <ac:grpSpMk id="60" creationId="{966CDDE5-B7F7-16E7-4BE8-84FCE274D26D}"/>
          </ac:grpSpMkLst>
        </pc:grpChg>
        <pc:picChg chg="del">
          <ac:chgData name="Ahmed Salah ELDin" userId="68850134-226f-4097-a9a8-787fd6814b0e" providerId="ADAL" clId="{41529A9F-B598-4F6F-BF77-A2C038883ABA}" dt="2024-10-11T18:01:50.210" v="567" actId="478"/>
          <ac:picMkLst>
            <pc:docMk/>
            <pc:sldMk cId="686278994" sldId="844"/>
            <ac:picMk id="6" creationId="{805995A6-7E6C-4C63-6B8D-2CA3FF0253F1}"/>
          </ac:picMkLst>
        </pc:picChg>
        <pc:cxnChg chg="add mod">
          <ac:chgData name="Ahmed Salah ELDin" userId="68850134-226f-4097-a9a8-787fd6814b0e" providerId="ADAL" clId="{41529A9F-B598-4F6F-BF77-A2C038883ABA}" dt="2024-10-11T18:30:34.724" v="846" actId="164"/>
          <ac:cxnSpMkLst>
            <pc:docMk/>
            <pc:sldMk cId="686278994" sldId="844"/>
            <ac:cxnSpMk id="42" creationId="{9E8D1F10-F129-669B-14D6-C86F3E61933A}"/>
          </ac:cxnSpMkLst>
        </pc:cxnChg>
        <pc:cxnChg chg="add mod">
          <ac:chgData name="Ahmed Salah ELDin" userId="68850134-226f-4097-a9a8-787fd6814b0e" providerId="ADAL" clId="{41529A9F-B598-4F6F-BF77-A2C038883ABA}" dt="2024-10-11T18:30:34.724" v="846" actId="164"/>
          <ac:cxnSpMkLst>
            <pc:docMk/>
            <pc:sldMk cId="686278994" sldId="844"/>
            <ac:cxnSpMk id="51" creationId="{00E9030C-4DB2-49EF-9825-EAA2333C5EFB}"/>
          </ac:cxnSpMkLst>
        </pc:cxnChg>
        <pc:cxnChg chg="add mod">
          <ac:chgData name="Ahmed Salah ELDin" userId="68850134-226f-4097-a9a8-787fd6814b0e" providerId="ADAL" clId="{41529A9F-B598-4F6F-BF77-A2C038883ABA}" dt="2024-10-11T18:30:34.724" v="846" actId="164"/>
          <ac:cxnSpMkLst>
            <pc:docMk/>
            <pc:sldMk cId="686278994" sldId="844"/>
            <ac:cxnSpMk id="54" creationId="{28244D87-DFA7-7891-0191-F3C30A83CAC1}"/>
          </ac:cxnSpMkLst>
        </pc:cxnChg>
      </pc:sldChg>
      <pc:sldChg chg="addSp delSp modSp mod delAnim modAnim">
        <pc:chgData name="Ahmed Salah ELDin" userId="68850134-226f-4097-a9a8-787fd6814b0e" providerId="ADAL" clId="{41529A9F-B598-4F6F-BF77-A2C038883ABA}" dt="2024-10-11T22:08:13.393" v="3022"/>
        <pc:sldMkLst>
          <pc:docMk/>
          <pc:sldMk cId="3107180818" sldId="845"/>
        </pc:sldMkLst>
        <pc:spChg chg="mod">
          <ac:chgData name="Ahmed Salah ELDin" userId="68850134-226f-4097-a9a8-787fd6814b0e" providerId="ADAL" clId="{41529A9F-B598-4F6F-BF77-A2C038883ABA}" dt="2024-10-11T22:07:31.925" v="3014" actId="20577"/>
          <ac:spMkLst>
            <pc:docMk/>
            <pc:sldMk cId="3107180818" sldId="845"/>
            <ac:spMk id="3" creationId="{3CC5B943-A737-2E09-8DF5-AD94F37CD1B3}"/>
          </ac:spMkLst>
        </pc:spChg>
        <pc:picChg chg="add mod">
          <ac:chgData name="Ahmed Salah ELDin" userId="68850134-226f-4097-a9a8-787fd6814b0e" providerId="ADAL" clId="{41529A9F-B598-4F6F-BF77-A2C038883ABA}" dt="2024-10-11T22:06:04.576" v="2946" actId="1076"/>
          <ac:picMkLst>
            <pc:docMk/>
            <pc:sldMk cId="3107180818" sldId="845"/>
            <ac:picMk id="6" creationId="{62841727-8648-69F4-69CA-CF68F9F4782A}"/>
          </ac:picMkLst>
        </pc:picChg>
        <pc:picChg chg="del">
          <ac:chgData name="Ahmed Salah ELDin" userId="68850134-226f-4097-a9a8-787fd6814b0e" providerId="ADAL" clId="{41529A9F-B598-4F6F-BF77-A2C038883ABA}" dt="2024-10-11T22:05:19.802" v="2944" actId="478"/>
          <ac:picMkLst>
            <pc:docMk/>
            <pc:sldMk cId="3107180818" sldId="845"/>
            <ac:picMk id="7" creationId="{5B62410D-02D6-C111-8A25-1E25D44415B3}"/>
          </ac:picMkLst>
        </pc:picChg>
        <pc:picChg chg="del">
          <ac:chgData name="Ahmed Salah ELDin" userId="68850134-226f-4097-a9a8-787fd6814b0e" providerId="ADAL" clId="{41529A9F-B598-4F6F-BF77-A2C038883ABA}" dt="2024-10-11T22:06:36.141" v="2952" actId="478"/>
          <ac:picMkLst>
            <pc:docMk/>
            <pc:sldMk cId="3107180818" sldId="845"/>
            <ac:picMk id="9" creationId="{02FC2C54-A0D6-1781-194C-F1889AACE225}"/>
          </ac:picMkLst>
        </pc:picChg>
        <pc:picChg chg="add mod">
          <ac:chgData name="Ahmed Salah ELDin" userId="68850134-226f-4097-a9a8-787fd6814b0e" providerId="ADAL" clId="{41529A9F-B598-4F6F-BF77-A2C038883ABA}" dt="2024-10-11T22:07:58.480" v="3017" actId="1076"/>
          <ac:picMkLst>
            <pc:docMk/>
            <pc:sldMk cId="3107180818" sldId="845"/>
            <ac:picMk id="10" creationId="{B87071BC-988C-CCDB-3F0C-0D0926962A44}"/>
          </ac:picMkLst>
        </pc:picChg>
        <pc:picChg chg="del">
          <ac:chgData name="Ahmed Salah ELDin" userId="68850134-226f-4097-a9a8-787fd6814b0e" providerId="ADAL" clId="{41529A9F-B598-4F6F-BF77-A2C038883ABA}" dt="2024-10-11T22:07:38.201" v="3015" actId="478"/>
          <ac:picMkLst>
            <pc:docMk/>
            <pc:sldMk cId="3107180818" sldId="845"/>
            <ac:picMk id="11" creationId="{4A84B43B-92A3-DAB1-9812-817CE1EB7778}"/>
          </ac:picMkLst>
        </pc:picChg>
      </pc:sldChg>
      <pc:sldChg chg="modSp">
        <pc:chgData name="Ahmed Salah ELDin" userId="68850134-226f-4097-a9a8-787fd6814b0e" providerId="ADAL" clId="{41529A9F-B598-4F6F-BF77-A2C038883ABA}" dt="2024-10-11T22:37:54.385" v="3480" actId="255"/>
        <pc:sldMkLst>
          <pc:docMk/>
          <pc:sldMk cId="2316613724" sldId="846"/>
        </pc:sldMkLst>
        <pc:spChg chg="mod">
          <ac:chgData name="Ahmed Salah ELDin" userId="68850134-226f-4097-a9a8-787fd6814b0e" providerId="ADAL" clId="{41529A9F-B598-4F6F-BF77-A2C038883ABA}" dt="2024-10-11T22:37:54.385" v="3480" actId="255"/>
          <ac:spMkLst>
            <pc:docMk/>
            <pc:sldMk cId="2316613724" sldId="846"/>
            <ac:spMk id="3" creationId="{3CC5B943-A737-2E09-8DF5-AD94F37CD1B3}"/>
          </ac:spMkLst>
        </pc:spChg>
      </pc:sldChg>
      <pc:sldChg chg="modSp mod addAnim delAnim modAnim">
        <pc:chgData name="Ahmed Salah ELDin" userId="68850134-226f-4097-a9a8-787fd6814b0e" providerId="ADAL" clId="{41529A9F-B598-4F6F-BF77-A2C038883ABA}" dt="2024-10-12T11:21:53.584" v="4917" actId="20577"/>
        <pc:sldMkLst>
          <pc:docMk/>
          <pc:sldMk cId="2060065130" sldId="847"/>
        </pc:sldMkLst>
        <pc:spChg chg="mod">
          <ac:chgData name="Ahmed Salah ELDin" userId="68850134-226f-4097-a9a8-787fd6814b0e" providerId="ADAL" clId="{41529A9F-B598-4F6F-BF77-A2C038883ABA}" dt="2024-10-12T11:21:53.584" v="4917" actId="20577"/>
          <ac:spMkLst>
            <pc:docMk/>
            <pc:sldMk cId="2060065130" sldId="847"/>
            <ac:spMk id="2" creationId="{E45FE696-40A0-E814-D48C-7BCC42259B63}"/>
          </ac:spMkLst>
        </pc:spChg>
        <pc:spChg chg="mod">
          <ac:chgData name="Ahmed Salah ELDin" userId="68850134-226f-4097-a9a8-787fd6814b0e" providerId="ADAL" clId="{41529A9F-B598-4F6F-BF77-A2C038883ABA}" dt="2024-10-11T22:37:04.746" v="3479" actId="14100"/>
          <ac:spMkLst>
            <pc:docMk/>
            <pc:sldMk cId="2060065130" sldId="847"/>
            <ac:spMk id="3" creationId="{3CC5B943-A737-2E09-8DF5-AD94F37CD1B3}"/>
          </ac:spMkLst>
        </pc:spChg>
      </pc:sldChg>
      <pc:sldChg chg="modSp mod modAnim">
        <pc:chgData name="Ahmed Salah ELDin" userId="68850134-226f-4097-a9a8-787fd6814b0e" providerId="ADAL" clId="{41529A9F-B598-4F6F-BF77-A2C038883ABA}" dt="2024-10-12T11:21:59.262" v="4919" actId="20577"/>
        <pc:sldMkLst>
          <pc:docMk/>
          <pc:sldMk cId="2446764588" sldId="848"/>
        </pc:sldMkLst>
        <pc:spChg chg="mod">
          <ac:chgData name="Ahmed Salah ELDin" userId="68850134-226f-4097-a9a8-787fd6814b0e" providerId="ADAL" clId="{41529A9F-B598-4F6F-BF77-A2C038883ABA}" dt="2024-10-12T11:21:59.262" v="4919" actId="20577"/>
          <ac:spMkLst>
            <pc:docMk/>
            <pc:sldMk cId="2446764588" sldId="848"/>
            <ac:spMk id="2" creationId="{E45FE696-40A0-E814-D48C-7BCC42259B63}"/>
          </ac:spMkLst>
        </pc:spChg>
        <pc:spChg chg="mod">
          <ac:chgData name="Ahmed Salah ELDin" userId="68850134-226f-4097-a9a8-787fd6814b0e" providerId="ADAL" clId="{41529A9F-B598-4F6F-BF77-A2C038883ABA}" dt="2024-10-11T22:21:23.310" v="3424" actId="14100"/>
          <ac:spMkLst>
            <pc:docMk/>
            <pc:sldMk cId="2446764588" sldId="848"/>
            <ac:spMk id="3" creationId="{3CC5B943-A737-2E09-8DF5-AD94F37CD1B3}"/>
          </ac:spMkLst>
        </pc:spChg>
      </pc:sldChg>
      <pc:sldChg chg="modSp mod modAnim">
        <pc:chgData name="Ahmed Salah ELDin" userId="68850134-226f-4097-a9a8-787fd6814b0e" providerId="ADAL" clId="{41529A9F-B598-4F6F-BF77-A2C038883ABA}" dt="2024-10-12T11:22:01.511" v="4920" actId="20577"/>
        <pc:sldMkLst>
          <pc:docMk/>
          <pc:sldMk cId="30177481" sldId="849"/>
        </pc:sldMkLst>
        <pc:spChg chg="mod">
          <ac:chgData name="Ahmed Salah ELDin" userId="68850134-226f-4097-a9a8-787fd6814b0e" providerId="ADAL" clId="{41529A9F-B598-4F6F-BF77-A2C038883ABA}" dt="2024-10-12T11:22:01.511" v="4920" actId="20577"/>
          <ac:spMkLst>
            <pc:docMk/>
            <pc:sldMk cId="30177481" sldId="849"/>
            <ac:spMk id="2" creationId="{E45FE696-40A0-E814-D48C-7BCC42259B63}"/>
          </ac:spMkLst>
        </pc:spChg>
        <pc:spChg chg="mod">
          <ac:chgData name="Ahmed Salah ELDin" userId="68850134-226f-4097-a9a8-787fd6814b0e" providerId="ADAL" clId="{41529A9F-B598-4F6F-BF77-A2C038883ABA}" dt="2024-10-11T22:38:39.090" v="3484" actId="20577"/>
          <ac:spMkLst>
            <pc:docMk/>
            <pc:sldMk cId="30177481" sldId="849"/>
            <ac:spMk id="3" creationId="{3CC5B943-A737-2E09-8DF5-AD94F37CD1B3}"/>
          </ac:spMkLst>
        </pc:spChg>
      </pc:sldChg>
      <pc:sldChg chg="addSp delSp modSp mod modAnim">
        <pc:chgData name="Ahmed Salah ELDin" userId="68850134-226f-4097-a9a8-787fd6814b0e" providerId="ADAL" clId="{41529A9F-B598-4F6F-BF77-A2C038883ABA}" dt="2024-10-12T11:22:03.620" v="4921" actId="20577"/>
        <pc:sldMkLst>
          <pc:docMk/>
          <pc:sldMk cId="863392290" sldId="850"/>
        </pc:sldMkLst>
        <pc:spChg chg="mod">
          <ac:chgData name="Ahmed Salah ELDin" userId="68850134-226f-4097-a9a8-787fd6814b0e" providerId="ADAL" clId="{41529A9F-B598-4F6F-BF77-A2C038883ABA}" dt="2024-10-12T11:22:03.620" v="4921" actId="20577"/>
          <ac:spMkLst>
            <pc:docMk/>
            <pc:sldMk cId="863392290" sldId="850"/>
            <ac:spMk id="2" creationId="{E45FE696-40A0-E814-D48C-7BCC42259B63}"/>
          </ac:spMkLst>
        </pc:spChg>
        <pc:spChg chg="mod">
          <ac:chgData name="Ahmed Salah ELDin" userId="68850134-226f-4097-a9a8-787fd6814b0e" providerId="ADAL" clId="{41529A9F-B598-4F6F-BF77-A2C038883ABA}" dt="2024-10-11T22:38:46.329" v="3488" actId="20577"/>
          <ac:spMkLst>
            <pc:docMk/>
            <pc:sldMk cId="863392290" sldId="850"/>
            <ac:spMk id="3" creationId="{3CC5B943-A737-2E09-8DF5-AD94F37CD1B3}"/>
          </ac:spMkLst>
        </pc:spChg>
        <pc:spChg chg="add del mod">
          <ac:chgData name="Ahmed Salah ELDin" userId="68850134-226f-4097-a9a8-787fd6814b0e" providerId="ADAL" clId="{41529A9F-B598-4F6F-BF77-A2C038883ABA}" dt="2024-10-11T22:22:49.575" v="3434" actId="478"/>
          <ac:spMkLst>
            <pc:docMk/>
            <pc:sldMk cId="863392290" sldId="850"/>
            <ac:spMk id="5" creationId="{46F9DFED-6FED-97F3-9089-95AE0EEE91F2}"/>
          </ac:spMkLst>
        </pc:spChg>
      </pc:sldChg>
      <pc:sldChg chg="del">
        <pc:chgData name="Ahmed Salah ELDin" userId="68850134-226f-4097-a9a8-787fd6814b0e" providerId="ADAL" clId="{41529A9F-B598-4F6F-BF77-A2C038883ABA}" dt="2024-10-11T22:24:57.356" v="3464" actId="47"/>
        <pc:sldMkLst>
          <pc:docMk/>
          <pc:sldMk cId="1923672540" sldId="851"/>
        </pc:sldMkLst>
      </pc:sldChg>
      <pc:sldChg chg="modSp mod">
        <pc:chgData name="Ahmed Salah ELDin" userId="68850134-226f-4097-a9a8-787fd6814b0e" providerId="ADAL" clId="{41529A9F-B598-4F6F-BF77-A2C038883ABA}" dt="2024-10-12T11:22:06.788" v="4922" actId="20577"/>
        <pc:sldMkLst>
          <pc:docMk/>
          <pc:sldMk cId="3442541711" sldId="852"/>
        </pc:sldMkLst>
        <pc:spChg chg="mod">
          <ac:chgData name="Ahmed Salah ELDin" userId="68850134-226f-4097-a9a8-787fd6814b0e" providerId="ADAL" clId="{41529A9F-B598-4F6F-BF77-A2C038883ABA}" dt="2024-10-12T11:22:06.788" v="4922" actId="20577"/>
          <ac:spMkLst>
            <pc:docMk/>
            <pc:sldMk cId="3442541711" sldId="852"/>
            <ac:spMk id="2" creationId="{E45FE696-40A0-E814-D48C-7BCC42259B63}"/>
          </ac:spMkLst>
        </pc:spChg>
        <pc:spChg chg="mod">
          <ac:chgData name="Ahmed Salah ELDin" userId="68850134-226f-4097-a9a8-787fd6814b0e" providerId="ADAL" clId="{41529A9F-B598-4F6F-BF77-A2C038883ABA}" dt="2024-10-11T22:25:18.059" v="3469" actId="403"/>
          <ac:spMkLst>
            <pc:docMk/>
            <pc:sldMk cId="3442541711" sldId="852"/>
            <ac:spMk id="3" creationId="{3CC5B943-A737-2E09-8DF5-AD94F37CD1B3}"/>
          </ac:spMkLst>
        </pc:spChg>
      </pc:sldChg>
      <pc:sldChg chg="modSp mod modAnim">
        <pc:chgData name="Ahmed Salah ELDin" userId="68850134-226f-4097-a9a8-787fd6814b0e" providerId="ADAL" clId="{41529A9F-B598-4F6F-BF77-A2C038883ABA}" dt="2024-10-12T11:22:09.719" v="4923" actId="20577"/>
        <pc:sldMkLst>
          <pc:docMk/>
          <pc:sldMk cId="3187514264" sldId="853"/>
        </pc:sldMkLst>
        <pc:spChg chg="mod">
          <ac:chgData name="Ahmed Salah ELDin" userId="68850134-226f-4097-a9a8-787fd6814b0e" providerId="ADAL" clId="{41529A9F-B598-4F6F-BF77-A2C038883ABA}" dt="2024-10-12T11:22:09.719" v="4923" actId="20577"/>
          <ac:spMkLst>
            <pc:docMk/>
            <pc:sldMk cId="3187514264" sldId="853"/>
            <ac:spMk id="2" creationId="{E45FE696-40A0-E814-D48C-7BCC42259B63}"/>
          </ac:spMkLst>
        </pc:spChg>
        <pc:spChg chg="mod">
          <ac:chgData name="Ahmed Salah ELDin" userId="68850134-226f-4097-a9a8-787fd6814b0e" providerId="ADAL" clId="{41529A9F-B598-4F6F-BF77-A2C038883ABA}" dt="2024-10-11T22:39:08.050" v="3491" actId="20577"/>
          <ac:spMkLst>
            <pc:docMk/>
            <pc:sldMk cId="3187514264" sldId="853"/>
            <ac:spMk id="3" creationId="{3CC5B943-A737-2E09-8DF5-AD94F37CD1B3}"/>
          </ac:spMkLst>
        </pc:spChg>
      </pc:sldChg>
      <pc:sldChg chg="modSp del mod">
        <pc:chgData name="Ahmed Salah ELDin" userId="68850134-226f-4097-a9a8-787fd6814b0e" providerId="ADAL" clId="{41529A9F-B598-4F6F-BF77-A2C038883ABA}" dt="2024-10-11T22:24:41.328" v="3463" actId="47"/>
        <pc:sldMkLst>
          <pc:docMk/>
          <pc:sldMk cId="3062484848" sldId="854"/>
        </pc:sldMkLst>
        <pc:spChg chg="mod">
          <ac:chgData name="Ahmed Salah ELDin" userId="68850134-226f-4097-a9a8-787fd6814b0e" providerId="ADAL" clId="{41529A9F-B598-4F6F-BF77-A2C038883ABA}" dt="2024-10-11T22:24:24.200" v="3458" actId="21"/>
          <ac:spMkLst>
            <pc:docMk/>
            <pc:sldMk cId="3062484848" sldId="854"/>
            <ac:spMk id="3" creationId="{3CC5B943-A737-2E09-8DF5-AD94F37CD1B3}"/>
          </ac:spMkLst>
        </pc:spChg>
      </pc:sldChg>
      <pc:sldChg chg="modSp mod">
        <pc:chgData name="Ahmed Salah ELDin" userId="68850134-226f-4097-a9a8-787fd6814b0e" providerId="ADAL" clId="{41529A9F-B598-4F6F-BF77-A2C038883ABA}" dt="2024-10-12T11:22:12.703" v="4924" actId="20577"/>
        <pc:sldMkLst>
          <pc:docMk/>
          <pc:sldMk cId="2617798340" sldId="855"/>
        </pc:sldMkLst>
        <pc:spChg chg="mod">
          <ac:chgData name="Ahmed Salah ELDin" userId="68850134-226f-4097-a9a8-787fd6814b0e" providerId="ADAL" clId="{41529A9F-B598-4F6F-BF77-A2C038883ABA}" dt="2024-10-12T11:22:12.703" v="4924" actId="20577"/>
          <ac:spMkLst>
            <pc:docMk/>
            <pc:sldMk cId="2617798340" sldId="855"/>
            <ac:spMk id="2" creationId="{E45FE696-40A0-E814-D48C-7BCC42259B63}"/>
          </ac:spMkLst>
        </pc:spChg>
        <pc:spChg chg="mod">
          <ac:chgData name="Ahmed Salah ELDin" userId="68850134-226f-4097-a9a8-787fd6814b0e" providerId="ADAL" clId="{41529A9F-B598-4F6F-BF77-A2C038883ABA}" dt="2024-10-11T22:40:06.251" v="3496" actId="403"/>
          <ac:spMkLst>
            <pc:docMk/>
            <pc:sldMk cId="2617798340" sldId="855"/>
            <ac:spMk id="3" creationId="{3CC5B943-A737-2E09-8DF5-AD94F37CD1B3}"/>
          </ac:spMkLst>
        </pc:spChg>
      </pc:sldChg>
      <pc:sldChg chg="modSp mod">
        <pc:chgData name="Ahmed Salah ELDin" userId="68850134-226f-4097-a9a8-787fd6814b0e" providerId="ADAL" clId="{41529A9F-B598-4F6F-BF77-A2C038883ABA}" dt="2024-10-11T22:42:05.854" v="3500"/>
        <pc:sldMkLst>
          <pc:docMk/>
          <pc:sldMk cId="4157573391" sldId="856"/>
        </pc:sldMkLst>
        <pc:spChg chg="mod">
          <ac:chgData name="Ahmed Salah ELDin" userId="68850134-226f-4097-a9a8-787fd6814b0e" providerId="ADAL" clId="{41529A9F-B598-4F6F-BF77-A2C038883ABA}" dt="2024-10-11T22:42:05.854" v="3500"/>
          <ac:spMkLst>
            <pc:docMk/>
            <pc:sldMk cId="4157573391" sldId="856"/>
            <ac:spMk id="3" creationId="{3CC5B943-A737-2E09-8DF5-AD94F37CD1B3}"/>
          </ac:spMkLst>
        </pc:spChg>
      </pc:sldChg>
      <pc:sldChg chg="modSp mod">
        <pc:chgData name="Ahmed Salah ELDin" userId="68850134-226f-4097-a9a8-787fd6814b0e" providerId="ADAL" clId="{41529A9F-B598-4F6F-BF77-A2C038883ABA}" dt="2024-10-11T22:42:50.303" v="3504" actId="403"/>
        <pc:sldMkLst>
          <pc:docMk/>
          <pc:sldMk cId="1306463906" sldId="857"/>
        </pc:sldMkLst>
        <pc:spChg chg="mod">
          <ac:chgData name="Ahmed Salah ELDin" userId="68850134-226f-4097-a9a8-787fd6814b0e" providerId="ADAL" clId="{41529A9F-B598-4F6F-BF77-A2C038883ABA}" dt="2024-10-11T22:42:50.303" v="3504" actId="403"/>
          <ac:spMkLst>
            <pc:docMk/>
            <pc:sldMk cId="1306463906" sldId="857"/>
            <ac:spMk id="3" creationId="{3CC5B943-A737-2E09-8DF5-AD94F37CD1B3}"/>
          </ac:spMkLst>
        </pc:spChg>
      </pc:sldChg>
      <pc:sldChg chg="addSp delSp modSp add mod modAnim">
        <pc:chgData name="Ahmed Salah ELDin" userId="68850134-226f-4097-a9a8-787fd6814b0e" providerId="ADAL" clId="{41529A9F-B598-4F6F-BF77-A2C038883ABA}" dt="2024-10-11T21:25:24.793" v="2667" actId="1076"/>
        <pc:sldMkLst>
          <pc:docMk/>
          <pc:sldMk cId="2679746556" sldId="862"/>
        </pc:sldMkLst>
        <pc:spChg chg="mod">
          <ac:chgData name="Ahmed Salah ELDin" userId="68850134-226f-4097-a9a8-787fd6814b0e" providerId="ADAL" clId="{41529A9F-B598-4F6F-BF77-A2C038883ABA}" dt="2024-10-11T19:51:02.484" v="2053" actId="14100"/>
          <ac:spMkLst>
            <pc:docMk/>
            <pc:sldMk cId="2679746556" sldId="862"/>
            <ac:spMk id="3" creationId="{3CC5B943-A737-2E09-8DF5-AD94F37CD1B3}"/>
          </ac:spMkLst>
        </pc:spChg>
        <pc:spChg chg="add mod">
          <ac:chgData name="Ahmed Salah ELDin" userId="68850134-226f-4097-a9a8-787fd6814b0e" providerId="ADAL" clId="{41529A9F-B598-4F6F-BF77-A2C038883ABA}" dt="2024-10-11T20:04:41.303" v="2165" actId="1036"/>
          <ac:spMkLst>
            <pc:docMk/>
            <pc:sldMk cId="2679746556" sldId="862"/>
            <ac:spMk id="5" creationId="{FEB579F1-82AD-0D3D-BA2D-694ADA7242BB}"/>
          </ac:spMkLst>
        </pc:spChg>
        <pc:spChg chg="add del mod">
          <ac:chgData name="Ahmed Salah ELDin" userId="68850134-226f-4097-a9a8-787fd6814b0e" providerId="ADAL" clId="{41529A9F-B598-4F6F-BF77-A2C038883ABA}" dt="2024-10-11T19:16:27.912" v="1147" actId="478"/>
          <ac:spMkLst>
            <pc:docMk/>
            <pc:sldMk cId="2679746556" sldId="862"/>
            <ac:spMk id="6" creationId="{5D249CD6-9BC7-8876-55A0-E71CCEFDA86A}"/>
          </ac:spMkLst>
        </pc:spChg>
        <pc:spChg chg="add mod">
          <ac:chgData name="Ahmed Salah ELDin" userId="68850134-226f-4097-a9a8-787fd6814b0e" providerId="ADAL" clId="{41529A9F-B598-4F6F-BF77-A2C038883ABA}" dt="2024-10-11T21:22:00.875" v="2478" actId="1038"/>
          <ac:spMkLst>
            <pc:docMk/>
            <pc:sldMk cId="2679746556" sldId="862"/>
            <ac:spMk id="7" creationId="{BBE3270E-A93F-F1A5-07D2-9D8D081E4D84}"/>
          </ac:spMkLst>
        </pc:spChg>
        <pc:spChg chg="del">
          <ac:chgData name="Ahmed Salah ELDin" userId="68850134-226f-4097-a9a8-787fd6814b0e" providerId="ADAL" clId="{41529A9F-B598-4F6F-BF77-A2C038883ABA}" dt="2024-10-11T19:10:24.500" v="1111" actId="478"/>
          <ac:spMkLst>
            <pc:docMk/>
            <pc:sldMk cId="2679746556" sldId="862"/>
            <ac:spMk id="8" creationId="{9E657163-5377-F8F7-9504-2AC72618EB7A}"/>
          </ac:spMkLst>
        </pc:spChg>
        <pc:spChg chg="del">
          <ac:chgData name="Ahmed Salah ELDin" userId="68850134-226f-4097-a9a8-787fd6814b0e" providerId="ADAL" clId="{41529A9F-B598-4F6F-BF77-A2C038883ABA}" dt="2024-10-11T19:10:24.500" v="1111" actId="478"/>
          <ac:spMkLst>
            <pc:docMk/>
            <pc:sldMk cId="2679746556" sldId="862"/>
            <ac:spMk id="15" creationId="{DD4ABA9D-0A7D-3A14-15DA-48C25FE2DF75}"/>
          </ac:spMkLst>
        </pc:spChg>
        <pc:spChg chg="del">
          <ac:chgData name="Ahmed Salah ELDin" userId="68850134-226f-4097-a9a8-787fd6814b0e" providerId="ADAL" clId="{41529A9F-B598-4F6F-BF77-A2C038883ABA}" dt="2024-10-11T19:10:24.500" v="1111" actId="478"/>
          <ac:spMkLst>
            <pc:docMk/>
            <pc:sldMk cId="2679746556" sldId="862"/>
            <ac:spMk id="16" creationId="{D64E1540-C295-85A0-348B-2DD76AE28C8B}"/>
          </ac:spMkLst>
        </pc:spChg>
        <pc:spChg chg="del">
          <ac:chgData name="Ahmed Salah ELDin" userId="68850134-226f-4097-a9a8-787fd6814b0e" providerId="ADAL" clId="{41529A9F-B598-4F6F-BF77-A2C038883ABA}" dt="2024-10-11T19:10:24.500" v="1111" actId="478"/>
          <ac:spMkLst>
            <pc:docMk/>
            <pc:sldMk cId="2679746556" sldId="862"/>
            <ac:spMk id="17" creationId="{10C38C08-9BB4-D5C0-6A46-3BB4FA9266B7}"/>
          </ac:spMkLst>
        </pc:spChg>
        <pc:spChg chg="del">
          <ac:chgData name="Ahmed Salah ELDin" userId="68850134-226f-4097-a9a8-787fd6814b0e" providerId="ADAL" clId="{41529A9F-B598-4F6F-BF77-A2C038883ABA}" dt="2024-10-11T19:10:24.500" v="1111" actId="478"/>
          <ac:spMkLst>
            <pc:docMk/>
            <pc:sldMk cId="2679746556" sldId="862"/>
            <ac:spMk id="18" creationId="{2D0B4EE2-C794-23C6-D0C1-2C4F62209424}"/>
          </ac:spMkLst>
        </pc:spChg>
        <pc:spChg chg="del">
          <ac:chgData name="Ahmed Salah ELDin" userId="68850134-226f-4097-a9a8-787fd6814b0e" providerId="ADAL" clId="{41529A9F-B598-4F6F-BF77-A2C038883ABA}" dt="2024-10-11T19:10:24.500" v="1111" actId="478"/>
          <ac:spMkLst>
            <pc:docMk/>
            <pc:sldMk cId="2679746556" sldId="862"/>
            <ac:spMk id="19" creationId="{E131C4F0-5601-8A3C-A722-DFA28A4A3914}"/>
          </ac:spMkLst>
        </pc:spChg>
        <pc:spChg chg="del">
          <ac:chgData name="Ahmed Salah ELDin" userId="68850134-226f-4097-a9a8-787fd6814b0e" providerId="ADAL" clId="{41529A9F-B598-4F6F-BF77-A2C038883ABA}" dt="2024-10-11T19:10:24.500" v="1111" actId="478"/>
          <ac:spMkLst>
            <pc:docMk/>
            <pc:sldMk cId="2679746556" sldId="862"/>
            <ac:spMk id="20" creationId="{65CE77EA-62C0-26A3-9EC7-40E7198DD20D}"/>
          </ac:spMkLst>
        </pc:spChg>
        <pc:spChg chg="del">
          <ac:chgData name="Ahmed Salah ELDin" userId="68850134-226f-4097-a9a8-787fd6814b0e" providerId="ADAL" clId="{41529A9F-B598-4F6F-BF77-A2C038883ABA}" dt="2024-10-11T19:10:24.500" v="1111" actId="478"/>
          <ac:spMkLst>
            <pc:docMk/>
            <pc:sldMk cId="2679746556" sldId="862"/>
            <ac:spMk id="27" creationId="{325A418B-AB80-BD28-0673-77397F2BC492}"/>
          </ac:spMkLst>
        </pc:spChg>
        <pc:spChg chg="del">
          <ac:chgData name="Ahmed Salah ELDin" userId="68850134-226f-4097-a9a8-787fd6814b0e" providerId="ADAL" clId="{41529A9F-B598-4F6F-BF77-A2C038883ABA}" dt="2024-10-11T19:10:24.500" v="1111" actId="478"/>
          <ac:spMkLst>
            <pc:docMk/>
            <pc:sldMk cId="2679746556" sldId="862"/>
            <ac:spMk id="28" creationId="{FF7B8D7E-53AE-0A7E-F55E-481014831E5F}"/>
          </ac:spMkLst>
        </pc:spChg>
        <pc:spChg chg="del">
          <ac:chgData name="Ahmed Salah ELDin" userId="68850134-226f-4097-a9a8-787fd6814b0e" providerId="ADAL" clId="{41529A9F-B598-4F6F-BF77-A2C038883ABA}" dt="2024-10-11T19:10:24.500" v="1111" actId="478"/>
          <ac:spMkLst>
            <pc:docMk/>
            <pc:sldMk cId="2679746556" sldId="862"/>
            <ac:spMk id="29" creationId="{80AEC740-E98C-37DE-897F-66E99E5CBC52}"/>
          </ac:spMkLst>
        </pc:spChg>
        <pc:spChg chg="del">
          <ac:chgData name="Ahmed Salah ELDin" userId="68850134-226f-4097-a9a8-787fd6814b0e" providerId="ADAL" clId="{41529A9F-B598-4F6F-BF77-A2C038883ABA}" dt="2024-10-11T19:10:24.500" v="1111" actId="478"/>
          <ac:spMkLst>
            <pc:docMk/>
            <pc:sldMk cId="2679746556" sldId="862"/>
            <ac:spMk id="30" creationId="{A2CC8B4F-F735-17BC-88A3-2A65FF6F6EA4}"/>
          </ac:spMkLst>
        </pc:spChg>
        <pc:spChg chg="add mod">
          <ac:chgData name="Ahmed Salah ELDin" userId="68850134-226f-4097-a9a8-787fd6814b0e" providerId="ADAL" clId="{41529A9F-B598-4F6F-BF77-A2C038883ABA}" dt="2024-10-11T19:40:10.467" v="1659" actId="1037"/>
          <ac:spMkLst>
            <pc:docMk/>
            <pc:sldMk cId="2679746556" sldId="862"/>
            <ac:spMk id="31" creationId="{05978300-92F0-0B96-D6F7-CAC92578F391}"/>
          </ac:spMkLst>
        </pc:spChg>
        <pc:spChg chg="del">
          <ac:chgData name="Ahmed Salah ELDin" userId="68850134-226f-4097-a9a8-787fd6814b0e" providerId="ADAL" clId="{41529A9F-B598-4F6F-BF77-A2C038883ABA}" dt="2024-10-11T19:10:24.500" v="1111" actId="478"/>
          <ac:spMkLst>
            <pc:docMk/>
            <pc:sldMk cId="2679746556" sldId="862"/>
            <ac:spMk id="32" creationId="{049F57C9-E681-A6E6-61C4-1A67845F988F}"/>
          </ac:spMkLst>
        </pc:spChg>
        <pc:spChg chg="del mod topLvl">
          <ac:chgData name="Ahmed Salah ELDin" userId="68850134-226f-4097-a9a8-787fd6814b0e" providerId="ADAL" clId="{41529A9F-B598-4F6F-BF77-A2C038883ABA}" dt="2024-10-11T19:16:45.084" v="1150" actId="478"/>
          <ac:spMkLst>
            <pc:docMk/>
            <pc:sldMk cId="2679746556" sldId="862"/>
            <ac:spMk id="33" creationId="{B48C15BE-901B-9505-E0A7-46E3718C7E2A}"/>
          </ac:spMkLst>
        </pc:spChg>
        <pc:spChg chg="mod topLvl">
          <ac:chgData name="Ahmed Salah ELDin" userId="68850134-226f-4097-a9a8-787fd6814b0e" providerId="ADAL" clId="{41529A9F-B598-4F6F-BF77-A2C038883ABA}" dt="2024-10-11T19:40:05.807" v="1652" actId="14100"/>
          <ac:spMkLst>
            <pc:docMk/>
            <pc:sldMk cId="2679746556" sldId="862"/>
            <ac:spMk id="34" creationId="{DF1A9D0F-5952-86B9-73B1-5C89C88CD61F}"/>
          </ac:spMkLst>
        </pc:spChg>
        <pc:spChg chg="del mod topLvl">
          <ac:chgData name="Ahmed Salah ELDin" userId="68850134-226f-4097-a9a8-787fd6814b0e" providerId="ADAL" clId="{41529A9F-B598-4F6F-BF77-A2C038883ABA}" dt="2024-10-11T19:16:45.084" v="1150" actId="478"/>
          <ac:spMkLst>
            <pc:docMk/>
            <pc:sldMk cId="2679746556" sldId="862"/>
            <ac:spMk id="35" creationId="{2E97F9B2-9B7A-8D65-C34B-56A904ADCA50}"/>
          </ac:spMkLst>
        </pc:spChg>
        <pc:spChg chg="del mod topLvl">
          <ac:chgData name="Ahmed Salah ELDin" userId="68850134-226f-4097-a9a8-787fd6814b0e" providerId="ADAL" clId="{41529A9F-B598-4F6F-BF77-A2C038883ABA}" dt="2024-10-11T19:16:45.084" v="1150" actId="478"/>
          <ac:spMkLst>
            <pc:docMk/>
            <pc:sldMk cId="2679746556" sldId="862"/>
            <ac:spMk id="36" creationId="{12ED2E2F-421C-BE16-75C3-C245E77C0D70}"/>
          </ac:spMkLst>
        </pc:spChg>
        <pc:spChg chg="del mod topLvl">
          <ac:chgData name="Ahmed Salah ELDin" userId="68850134-226f-4097-a9a8-787fd6814b0e" providerId="ADAL" clId="{41529A9F-B598-4F6F-BF77-A2C038883ABA}" dt="2024-10-11T19:16:45.084" v="1150" actId="478"/>
          <ac:spMkLst>
            <pc:docMk/>
            <pc:sldMk cId="2679746556" sldId="862"/>
            <ac:spMk id="37" creationId="{7B710B8B-510C-313F-C5C4-AEBF3BFE67DF}"/>
          </ac:spMkLst>
        </pc:spChg>
        <pc:spChg chg="del mod topLvl">
          <ac:chgData name="Ahmed Salah ELDin" userId="68850134-226f-4097-a9a8-787fd6814b0e" providerId="ADAL" clId="{41529A9F-B598-4F6F-BF77-A2C038883ABA}" dt="2024-10-11T19:16:45.084" v="1150" actId="478"/>
          <ac:spMkLst>
            <pc:docMk/>
            <pc:sldMk cId="2679746556" sldId="862"/>
            <ac:spMk id="38" creationId="{227F7E8C-6415-E510-6458-D9FC9241CA84}"/>
          </ac:spMkLst>
        </pc:spChg>
        <pc:spChg chg="del mod topLvl">
          <ac:chgData name="Ahmed Salah ELDin" userId="68850134-226f-4097-a9a8-787fd6814b0e" providerId="ADAL" clId="{41529A9F-B598-4F6F-BF77-A2C038883ABA}" dt="2024-10-11T19:16:45.084" v="1150" actId="478"/>
          <ac:spMkLst>
            <pc:docMk/>
            <pc:sldMk cId="2679746556" sldId="862"/>
            <ac:spMk id="39" creationId="{9CA78CA1-B3FB-2F08-5705-7D0D5CC1FFD3}"/>
          </ac:spMkLst>
        </pc:spChg>
        <pc:spChg chg="del mod topLvl">
          <ac:chgData name="Ahmed Salah ELDin" userId="68850134-226f-4097-a9a8-787fd6814b0e" providerId="ADAL" clId="{41529A9F-B598-4F6F-BF77-A2C038883ABA}" dt="2024-10-11T19:16:45.084" v="1150" actId="478"/>
          <ac:spMkLst>
            <pc:docMk/>
            <pc:sldMk cId="2679746556" sldId="862"/>
            <ac:spMk id="40" creationId="{8B5DC8B6-3590-A867-1039-F1B0AB93E29B}"/>
          </ac:spMkLst>
        </pc:spChg>
        <pc:spChg chg="add del mod">
          <ac:chgData name="Ahmed Salah ELDin" userId="68850134-226f-4097-a9a8-787fd6814b0e" providerId="ADAL" clId="{41529A9F-B598-4F6F-BF77-A2C038883ABA}" dt="2024-10-11T19:20:40.604" v="1206" actId="478"/>
          <ac:spMkLst>
            <pc:docMk/>
            <pc:sldMk cId="2679746556" sldId="862"/>
            <ac:spMk id="41" creationId="{CD7B5571-A555-1B56-17F6-991BD47B457F}"/>
          </ac:spMkLst>
        </pc:spChg>
        <pc:spChg chg="add mod">
          <ac:chgData name="Ahmed Salah ELDin" userId="68850134-226f-4097-a9a8-787fd6814b0e" providerId="ADAL" clId="{41529A9F-B598-4F6F-BF77-A2C038883ABA}" dt="2024-10-11T19:23:22.207" v="1280" actId="20577"/>
          <ac:spMkLst>
            <pc:docMk/>
            <pc:sldMk cId="2679746556" sldId="862"/>
            <ac:spMk id="43" creationId="{2AE42ABE-FAC1-0A12-8CA8-90D0EE5E5D96}"/>
          </ac:spMkLst>
        </pc:spChg>
        <pc:spChg chg="mod topLvl">
          <ac:chgData name="Ahmed Salah ELDin" userId="68850134-226f-4097-a9a8-787fd6814b0e" providerId="ADAL" clId="{41529A9F-B598-4F6F-BF77-A2C038883ABA}" dt="2024-10-11T19:42:18.251" v="1677" actId="164"/>
          <ac:spMkLst>
            <pc:docMk/>
            <pc:sldMk cId="2679746556" sldId="862"/>
            <ac:spMk id="46" creationId="{40D27C67-9459-D433-B828-D62EA8E2281C}"/>
          </ac:spMkLst>
        </pc:spChg>
        <pc:spChg chg="mod topLvl">
          <ac:chgData name="Ahmed Salah ELDin" userId="68850134-226f-4097-a9a8-787fd6814b0e" providerId="ADAL" clId="{41529A9F-B598-4F6F-BF77-A2C038883ABA}" dt="2024-10-11T20:32:36.413" v="2313" actId="20577"/>
          <ac:spMkLst>
            <pc:docMk/>
            <pc:sldMk cId="2679746556" sldId="862"/>
            <ac:spMk id="47" creationId="{5498BEE6-5958-20B4-9264-F27A7DCAE19A}"/>
          </ac:spMkLst>
        </pc:spChg>
        <pc:spChg chg="mod topLvl">
          <ac:chgData name="Ahmed Salah ELDin" userId="68850134-226f-4097-a9a8-787fd6814b0e" providerId="ADAL" clId="{41529A9F-B598-4F6F-BF77-A2C038883ABA}" dt="2024-10-11T20:32:26.657" v="2311" actId="20577"/>
          <ac:spMkLst>
            <pc:docMk/>
            <pc:sldMk cId="2679746556" sldId="862"/>
            <ac:spMk id="48" creationId="{9CE65E92-6C19-8F87-22C2-FA0A4636AB47}"/>
          </ac:spMkLst>
        </pc:spChg>
        <pc:spChg chg="mod">
          <ac:chgData name="Ahmed Salah ELDin" userId="68850134-226f-4097-a9a8-787fd6814b0e" providerId="ADAL" clId="{41529A9F-B598-4F6F-BF77-A2C038883ABA}" dt="2024-10-11T19:24:28.689" v="1318" actId="14100"/>
          <ac:spMkLst>
            <pc:docMk/>
            <pc:sldMk cId="2679746556" sldId="862"/>
            <ac:spMk id="50" creationId="{301D6CDF-2E6A-844B-DC3B-EC8F51CD7965}"/>
          </ac:spMkLst>
        </pc:spChg>
        <pc:spChg chg="mod">
          <ac:chgData name="Ahmed Salah ELDin" userId="68850134-226f-4097-a9a8-787fd6814b0e" providerId="ADAL" clId="{41529A9F-B598-4F6F-BF77-A2C038883ABA}" dt="2024-10-11T19:30:39.907" v="1421" actId="20577"/>
          <ac:spMkLst>
            <pc:docMk/>
            <pc:sldMk cId="2679746556" sldId="862"/>
            <ac:spMk id="52" creationId="{6B94A0B9-B056-0FFA-2DFA-C0E764F31362}"/>
          </ac:spMkLst>
        </pc:spChg>
        <pc:spChg chg="mod">
          <ac:chgData name="Ahmed Salah ELDin" userId="68850134-226f-4097-a9a8-787fd6814b0e" providerId="ADAL" clId="{41529A9F-B598-4F6F-BF77-A2C038883ABA}" dt="2024-10-11T19:30:41.739" v="1422" actId="20577"/>
          <ac:spMkLst>
            <pc:docMk/>
            <pc:sldMk cId="2679746556" sldId="862"/>
            <ac:spMk id="53" creationId="{014E1BD7-93BF-4900-8615-9ECEA66DE4AF}"/>
          </ac:spMkLst>
        </pc:spChg>
        <pc:spChg chg="add mod">
          <ac:chgData name="Ahmed Salah ELDin" userId="68850134-226f-4097-a9a8-787fd6814b0e" providerId="ADAL" clId="{41529A9F-B598-4F6F-BF77-A2C038883ABA}" dt="2024-10-11T19:42:09.157" v="1676" actId="165"/>
          <ac:spMkLst>
            <pc:docMk/>
            <pc:sldMk cId="2679746556" sldId="862"/>
            <ac:spMk id="55" creationId="{8C9232B8-47DA-632F-0AE6-3F9AE5C820B4}"/>
          </ac:spMkLst>
        </pc:spChg>
        <pc:spChg chg="add mod">
          <ac:chgData name="Ahmed Salah ELDin" userId="68850134-226f-4097-a9a8-787fd6814b0e" providerId="ADAL" clId="{41529A9F-B598-4F6F-BF77-A2C038883ABA}" dt="2024-10-11T19:42:09.157" v="1676" actId="165"/>
          <ac:spMkLst>
            <pc:docMk/>
            <pc:sldMk cId="2679746556" sldId="862"/>
            <ac:spMk id="56" creationId="{D04645A6-935F-0D24-9183-084146125CA9}"/>
          </ac:spMkLst>
        </pc:spChg>
        <pc:spChg chg="del">
          <ac:chgData name="Ahmed Salah ELDin" userId="68850134-226f-4097-a9a8-787fd6814b0e" providerId="ADAL" clId="{41529A9F-B598-4F6F-BF77-A2C038883ABA}" dt="2024-10-11T19:10:21.083" v="1110" actId="478"/>
          <ac:spMkLst>
            <pc:docMk/>
            <pc:sldMk cId="2679746556" sldId="862"/>
            <ac:spMk id="61" creationId="{2F63DD77-B6F8-58E1-C47A-AA58A3F98AA5}"/>
          </ac:spMkLst>
        </pc:spChg>
        <pc:spChg chg="mod">
          <ac:chgData name="Ahmed Salah ELDin" userId="68850134-226f-4097-a9a8-787fd6814b0e" providerId="ADAL" clId="{41529A9F-B598-4F6F-BF77-A2C038883ABA}" dt="2024-10-11T19:27:58.877" v="1376"/>
          <ac:spMkLst>
            <pc:docMk/>
            <pc:sldMk cId="2679746556" sldId="862"/>
            <ac:spMk id="64" creationId="{03FD9618-C302-FD4F-B669-EA6D1105E692}"/>
          </ac:spMkLst>
        </pc:spChg>
        <pc:spChg chg="mod">
          <ac:chgData name="Ahmed Salah ELDin" userId="68850134-226f-4097-a9a8-787fd6814b0e" providerId="ADAL" clId="{41529A9F-B598-4F6F-BF77-A2C038883ABA}" dt="2024-10-11T19:27:58.877" v="1376"/>
          <ac:spMkLst>
            <pc:docMk/>
            <pc:sldMk cId="2679746556" sldId="862"/>
            <ac:spMk id="65" creationId="{D65772C9-70EC-F82B-74D2-761F856E35A0}"/>
          </ac:spMkLst>
        </pc:spChg>
        <pc:spChg chg="mod">
          <ac:chgData name="Ahmed Salah ELDin" userId="68850134-226f-4097-a9a8-787fd6814b0e" providerId="ADAL" clId="{41529A9F-B598-4F6F-BF77-A2C038883ABA}" dt="2024-10-11T19:27:58.877" v="1376"/>
          <ac:spMkLst>
            <pc:docMk/>
            <pc:sldMk cId="2679746556" sldId="862"/>
            <ac:spMk id="66" creationId="{22A841AE-CA28-C7D4-4BEC-E7B7CDB04C83}"/>
          </ac:spMkLst>
        </pc:spChg>
        <pc:spChg chg="mod">
          <ac:chgData name="Ahmed Salah ELDin" userId="68850134-226f-4097-a9a8-787fd6814b0e" providerId="ADAL" clId="{41529A9F-B598-4F6F-BF77-A2C038883ABA}" dt="2024-10-11T19:27:58.877" v="1376"/>
          <ac:spMkLst>
            <pc:docMk/>
            <pc:sldMk cId="2679746556" sldId="862"/>
            <ac:spMk id="67" creationId="{2F069902-9441-B702-A2CF-E28137C82A33}"/>
          </ac:spMkLst>
        </pc:spChg>
        <pc:spChg chg="mod">
          <ac:chgData name="Ahmed Salah ELDin" userId="68850134-226f-4097-a9a8-787fd6814b0e" providerId="ADAL" clId="{41529A9F-B598-4F6F-BF77-A2C038883ABA}" dt="2024-10-11T19:27:58.877" v="1376"/>
          <ac:spMkLst>
            <pc:docMk/>
            <pc:sldMk cId="2679746556" sldId="862"/>
            <ac:spMk id="68" creationId="{E5C0B50B-FB30-C1F1-525D-984CF4E85552}"/>
          </ac:spMkLst>
        </pc:spChg>
        <pc:spChg chg="mod topLvl">
          <ac:chgData name="Ahmed Salah ELDin" userId="68850134-226f-4097-a9a8-787fd6814b0e" providerId="ADAL" clId="{41529A9F-B598-4F6F-BF77-A2C038883ABA}" dt="2024-10-11T20:04:41.303" v="2165" actId="1036"/>
          <ac:spMkLst>
            <pc:docMk/>
            <pc:sldMk cId="2679746556" sldId="862"/>
            <ac:spMk id="71" creationId="{5E6C9A21-CB50-B875-9817-B14CB5737386}"/>
          </ac:spMkLst>
        </pc:spChg>
        <pc:spChg chg="mod topLvl">
          <ac:chgData name="Ahmed Salah ELDin" userId="68850134-226f-4097-a9a8-787fd6814b0e" providerId="ADAL" clId="{41529A9F-B598-4F6F-BF77-A2C038883ABA}" dt="2024-10-11T20:32:42.296" v="2314" actId="20577"/>
          <ac:spMkLst>
            <pc:docMk/>
            <pc:sldMk cId="2679746556" sldId="862"/>
            <ac:spMk id="72" creationId="{877DD161-2441-5F1D-A2E6-C1FB76BB452F}"/>
          </ac:spMkLst>
        </pc:spChg>
        <pc:spChg chg="mod topLvl">
          <ac:chgData name="Ahmed Salah ELDin" userId="68850134-226f-4097-a9a8-787fd6814b0e" providerId="ADAL" clId="{41529A9F-B598-4F6F-BF77-A2C038883ABA}" dt="2024-10-11T20:32:46.593" v="2315" actId="20577"/>
          <ac:spMkLst>
            <pc:docMk/>
            <pc:sldMk cId="2679746556" sldId="862"/>
            <ac:spMk id="73" creationId="{C936A231-71CE-1DC3-1331-B928C4788357}"/>
          </ac:spMkLst>
        </pc:spChg>
        <pc:spChg chg="mod">
          <ac:chgData name="Ahmed Salah ELDin" userId="68850134-226f-4097-a9a8-787fd6814b0e" providerId="ADAL" clId="{41529A9F-B598-4F6F-BF77-A2C038883ABA}" dt="2024-10-11T19:31:36.236" v="1449" actId="165"/>
          <ac:spMkLst>
            <pc:docMk/>
            <pc:sldMk cId="2679746556" sldId="862"/>
            <ac:spMk id="75" creationId="{87003A61-4C9A-087E-87BA-9F6700F42506}"/>
          </ac:spMkLst>
        </pc:spChg>
        <pc:spChg chg="mod">
          <ac:chgData name="Ahmed Salah ELDin" userId="68850134-226f-4097-a9a8-787fd6814b0e" providerId="ADAL" clId="{41529A9F-B598-4F6F-BF77-A2C038883ABA}" dt="2024-10-11T19:31:36.236" v="1449" actId="165"/>
          <ac:spMkLst>
            <pc:docMk/>
            <pc:sldMk cId="2679746556" sldId="862"/>
            <ac:spMk id="76" creationId="{83AD3F1C-E7A5-CEB6-6984-E33BEA897E13}"/>
          </ac:spMkLst>
        </pc:spChg>
        <pc:spChg chg="add mod">
          <ac:chgData name="Ahmed Salah ELDin" userId="68850134-226f-4097-a9a8-787fd6814b0e" providerId="ADAL" clId="{41529A9F-B598-4F6F-BF77-A2C038883ABA}" dt="2024-10-11T19:41:55.023" v="1675" actId="164"/>
          <ac:spMkLst>
            <pc:docMk/>
            <pc:sldMk cId="2679746556" sldId="862"/>
            <ac:spMk id="77" creationId="{DAA513BD-5EE3-A9F3-C37B-E2D67F5BF80F}"/>
          </ac:spMkLst>
        </pc:spChg>
        <pc:spChg chg="add mod">
          <ac:chgData name="Ahmed Salah ELDin" userId="68850134-226f-4097-a9a8-787fd6814b0e" providerId="ADAL" clId="{41529A9F-B598-4F6F-BF77-A2C038883ABA}" dt="2024-10-11T19:41:55.023" v="1675" actId="164"/>
          <ac:spMkLst>
            <pc:docMk/>
            <pc:sldMk cId="2679746556" sldId="862"/>
            <ac:spMk id="78" creationId="{BD5E1377-EBED-3998-A4D4-C5A3956BFFBD}"/>
          </ac:spMkLst>
        </pc:spChg>
        <pc:spChg chg="add mod">
          <ac:chgData name="Ahmed Salah ELDin" userId="68850134-226f-4097-a9a8-787fd6814b0e" providerId="ADAL" clId="{41529A9F-B598-4F6F-BF77-A2C038883ABA}" dt="2024-10-11T19:41:55.023" v="1675" actId="164"/>
          <ac:spMkLst>
            <pc:docMk/>
            <pc:sldMk cId="2679746556" sldId="862"/>
            <ac:spMk id="79" creationId="{7A2F2C3A-1A86-2629-2CCC-980373314F15}"/>
          </ac:spMkLst>
        </pc:spChg>
        <pc:spChg chg="mod">
          <ac:chgData name="Ahmed Salah ELDin" userId="68850134-226f-4097-a9a8-787fd6814b0e" providerId="ADAL" clId="{41529A9F-B598-4F6F-BF77-A2C038883ABA}" dt="2024-10-11T19:35:49.531" v="1551" actId="1038"/>
          <ac:spMkLst>
            <pc:docMk/>
            <pc:sldMk cId="2679746556" sldId="862"/>
            <ac:spMk id="81" creationId="{7285DAD5-CA11-85AF-0EBE-E24EB1B9FEC5}"/>
          </ac:spMkLst>
        </pc:spChg>
        <pc:spChg chg="mod">
          <ac:chgData name="Ahmed Salah ELDin" userId="68850134-226f-4097-a9a8-787fd6814b0e" providerId="ADAL" clId="{41529A9F-B598-4F6F-BF77-A2C038883ABA}" dt="2024-10-11T19:35:42.993" v="1546" actId="1038"/>
          <ac:spMkLst>
            <pc:docMk/>
            <pc:sldMk cId="2679746556" sldId="862"/>
            <ac:spMk id="82" creationId="{9A5D50BF-B9A5-4B93-8E1D-93B029AF3C9F}"/>
          </ac:spMkLst>
        </pc:spChg>
        <pc:spChg chg="add mod topLvl">
          <ac:chgData name="Ahmed Salah ELDin" userId="68850134-226f-4097-a9a8-787fd6814b0e" providerId="ADAL" clId="{41529A9F-B598-4F6F-BF77-A2C038883ABA}" dt="2024-10-11T21:23:35.387" v="2657" actId="164"/>
          <ac:spMkLst>
            <pc:docMk/>
            <pc:sldMk cId="2679746556" sldId="862"/>
            <ac:spMk id="83" creationId="{C90219CB-13CB-1822-B103-559A53741AA7}"/>
          </ac:spMkLst>
        </pc:spChg>
        <pc:spChg chg="add mod topLvl">
          <ac:chgData name="Ahmed Salah ELDin" userId="68850134-226f-4097-a9a8-787fd6814b0e" providerId="ADAL" clId="{41529A9F-B598-4F6F-BF77-A2C038883ABA}" dt="2024-10-11T21:23:35.387" v="2657" actId="164"/>
          <ac:spMkLst>
            <pc:docMk/>
            <pc:sldMk cId="2679746556" sldId="862"/>
            <ac:spMk id="84" creationId="{109D1A57-54E3-FAFD-FCC9-A222B6225F5D}"/>
          </ac:spMkLst>
        </pc:spChg>
        <pc:spChg chg="add mod topLvl">
          <ac:chgData name="Ahmed Salah ELDin" userId="68850134-226f-4097-a9a8-787fd6814b0e" providerId="ADAL" clId="{41529A9F-B598-4F6F-BF77-A2C038883ABA}" dt="2024-10-11T21:23:35.387" v="2657" actId="164"/>
          <ac:spMkLst>
            <pc:docMk/>
            <pc:sldMk cId="2679746556" sldId="862"/>
            <ac:spMk id="85" creationId="{B805AA91-1CE4-2646-C812-3EC496C4002F}"/>
          </ac:spMkLst>
        </pc:spChg>
        <pc:spChg chg="del mod">
          <ac:chgData name="Ahmed Salah ELDin" userId="68850134-226f-4097-a9a8-787fd6814b0e" providerId="ADAL" clId="{41529A9F-B598-4F6F-BF77-A2C038883ABA}" dt="2024-10-11T19:34:25.828" v="1532" actId="478"/>
          <ac:spMkLst>
            <pc:docMk/>
            <pc:sldMk cId="2679746556" sldId="862"/>
            <ac:spMk id="87" creationId="{9821B8D9-950F-53B4-02F0-61329FD4AEE1}"/>
          </ac:spMkLst>
        </pc:spChg>
        <pc:spChg chg="del mod">
          <ac:chgData name="Ahmed Salah ELDin" userId="68850134-226f-4097-a9a8-787fd6814b0e" providerId="ADAL" clId="{41529A9F-B598-4F6F-BF77-A2C038883ABA}" dt="2024-10-11T19:34:23.924" v="1531" actId="478"/>
          <ac:spMkLst>
            <pc:docMk/>
            <pc:sldMk cId="2679746556" sldId="862"/>
            <ac:spMk id="88" creationId="{50861B8A-0324-65A7-D7FA-C496A439B3D6}"/>
          </ac:spMkLst>
        </pc:spChg>
        <pc:spChg chg="add mod">
          <ac:chgData name="Ahmed Salah ELDin" userId="68850134-226f-4097-a9a8-787fd6814b0e" providerId="ADAL" clId="{41529A9F-B598-4F6F-BF77-A2C038883ABA}" dt="2024-10-11T19:42:33.700" v="1678" actId="164"/>
          <ac:spMkLst>
            <pc:docMk/>
            <pc:sldMk cId="2679746556" sldId="862"/>
            <ac:spMk id="90" creationId="{EE68EA7D-8E92-06C0-C79F-C5CB9A9D375C}"/>
          </ac:spMkLst>
        </pc:spChg>
        <pc:spChg chg="add mod">
          <ac:chgData name="Ahmed Salah ELDin" userId="68850134-226f-4097-a9a8-787fd6814b0e" providerId="ADAL" clId="{41529A9F-B598-4F6F-BF77-A2C038883ABA}" dt="2024-10-11T19:42:33.700" v="1678" actId="164"/>
          <ac:spMkLst>
            <pc:docMk/>
            <pc:sldMk cId="2679746556" sldId="862"/>
            <ac:spMk id="91" creationId="{0968DB27-40DE-5DFF-51DA-EC64E6C3CE4E}"/>
          </ac:spMkLst>
        </pc:spChg>
        <pc:spChg chg="add mod">
          <ac:chgData name="Ahmed Salah ELDin" userId="68850134-226f-4097-a9a8-787fd6814b0e" providerId="ADAL" clId="{41529A9F-B598-4F6F-BF77-A2C038883ABA}" dt="2024-10-11T19:42:33.700" v="1678" actId="164"/>
          <ac:spMkLst>
            <pc:docMk/>
            <pc:sldMk cId="2679746556" sldId="862"/>
            <ac:spMk id="92" creationId="{E972DAB1-DAD3-1275-7C25-D64A0DE573CF}"/>
          </ac:spMkLst>
        </pc:spChg>
        <pc:spChg chg="mod">
          <ac:chgData name="Ahmed Salah ELDin" userId="68850134-226f-4097-a9a8-787fd6814b0e" providerId="ADAL" clId="{41529A9F-B598-4F6F-BF77-A2C038883ABA}" dt="2024-10-11T19:36:19.971" v="1552"/>
          <ac:spMkLst>
            <pc:docMk/>
            <pc:sldMk cId="2679746556" sldId="862"/>
            <ac:spMk id="94" creationId="{32A5B3BE-A5F5-3CE4-2534-CE79415BC5B5}"/>
          </ac:spMkLst>
        </pc:spChg>
        <pc:spChg chg="mod">
          <ac:chgData name="Ahmed Salah ELDin" userId="68850134-226f-4097-a9a8-787fd6814b0e" providerId="ADAL" clId="{41529A9F-B598-4F6F-BF77-A2C038883ABA}" dt="2024-10-11T19:36:19.971" v="1552"/>
          <ac:spMkLst>
            <pc:docMk/>
            <pc:sldMk cId="2679746556" sldId="862"/>
            <ac:spMk id="95" creationId="{A89C73DA-B9AD-2114-3E03-1D0FBDC18E52}"/>
          </ac:spMkLst>
        </pc:spChg>
        <pc:spChg chg="add mod">
          <ac:chgData name="Ahmed Salah ELDin" userId="68850134-226f-4097-a9a8-787fd6814b0e" providerId="ADAL" clId="{41529A9F-B598-4F6F-BF77-A2C038883ABA}" dt="2024-10-11T19:39:13.205" v="1646"/>
          <ac:spMkLst>
            <pc:docMk/>
            <pc:sldMk cId="2679746556" sldId="862"/>
            <ac:spMk id="96" creationId="{CA1F3D1A-854E-DE81-FBA8-DE5C85522157}"/>
          </ac:spMkLst>
        </pc:spChg>
        <pc:spChg chg="add mod">
          <ac:chgData name="Ahmed Salah ELDin" userId="68850134-226f-4097-a9a8-787fd6814b0e" providerId="ADAL" clId="{41529A9F-B598-4F6F-BF77-A2C038883ABA}" dt="2024-10-11T19:40:21.144" v="1660" actId="164"/>
          <ac:spMkLst>
            <pc:docMk/>
            <pc:sldMk cId="2679746556" sldId="862"/>
            <ac:spMk id="97" creationId="{5E7A84A6-CAD7-CE89-1C1F-38A8B644398E}"/>
          </ac:spMkLst>
        </pc:spChg>
        <pc:spChg chg="add mod">
          <ac:chgData name="Ahmed Salah ELDin" userId="68850134-226f-4097-a9a8-787fd6814b0e" providerId="ADAL" clId="{41529A9F-B598-4F6F-BF77-A2C038883ABA}" dt="2024-10-11T19:40:21.144" v="1660" actId="164"/>
          <ac:spMkLst>
            <pc:docMk/>
            <pc:sldMk cId="2679746556" sldId="862"/>
            <ac:spMk id="98" creationId="{F0AB3899-6707-A53E-1167-7A72BD8E173F}"/>
          </ac:spMkLst>
        </pc:spChg>
        <pc:spChg chg="add mod">
          <ac:chgData name="Ahmed Salah ELDin" userId="68850134-226f-4097-a9a8-787fd6814b0e" providerId="ADAL" clId="{41529A9F-B598-4F6F-BF77-A2C038883ABA}" dt="2024-10-11T19:40:21.144" v="1660" actId="164"/>
          <ac:spMkLst>
            <pc:docMk/>
            <pc:sldMk cId="2679746556" sldId="862"/>
            <ac:spMk id="99" creationId="{D98E6279-A20D-34EF-8A87-C1877913F418}"/>
          </ac:spMkLst>
        </pc:spChg>
        <pc:spChg chg="add mod">
          <ac:chgData name="Ahmed Salah ELDin" userId="68850134-226f-4097-a9a8-787fd6814b0e" providerId="ADAL" clId="{41529A9F-B598-4F6F-BF77-A2C038883ABA}" dt="2024-10-11T20:04:51.932" v="2166" actId="1076"/>
          <ac:spMkLst>
            <pc:docMk/>
            <pc:sldMk cId="2679746556" sldId="862"/>
            <ac:spMk id="124" creationId="{093E3C91-CC27-D2CF-463E-C0B988434AB3}"/>
          </ac:spMkLst>
        </pc:spChg>
        <pc:spChg chg="mod">
          <ac:chgData name="Ahmed Salah ELDin" userId="68850134-226f-4097-a9a8-787fd6814b0e" providerId="ADAL" clId="{41529A9F-B598-4F6F-BF77-A2C038883ABA}" dt="2024-10-11T21:24:39.518" v="2662"/>
          <ac:spMkLst>
            <pc:docMk/>
            <pc:sldMk cId="2679746556" sldId="862"/>
            <ac:spMk id="134" creationId="{5F35CD79-2002-16C7-54FA-074DE0282343}"/>
          </ac:spMkLst>
        </pc:spChg>
        <pc:spChg chg="mod">
          <ac:chgData name="Ahmed Salah ELDin" userId="68850134-226f-4097-a9a8-787fd6814b0e" providerId="ADAL" clId="{41529A9F-B598-4F6F-BF77-A2C038883ABA}" dt="2024-10-11T21:25:01.667" v="2665" actId="20577"/>
          <ac:spMkLst>
            <pc:docMk/>
            <pc:sldMk cId="2679746556" sldId="862"/>
            <ac:spMk id="135" creationId="{2A051122-87C4-C6FF-C51E-2A3C1AC75A71}"/>
          </ac:spMkLst>
        </pc:spChg>
        <pc:spChg chg="mod">
          <ac:chgData name="Ahmed Salah ELDin" userId="68850134-226f-4097-a9a8-787fd6814b0e" providerId="ADAL" clId="{41529A9F-B598-4F6F-BF77-A2C038883ABA}" dt="2024-10-11T21:25:07.136" v="2666" actId="20577"/>
          <ac:spMkLst>
            <pc:docMk/>
            <pc:sldMk cId="2679746556" sldId="862"/>
            <ac:spMk id="136" creationId="{9FECA6E9-6663-87C5-A329-BDC0ADA7A0FE}"/>
          </ac:spMkLst>
        </pc:spChg>
        <pc:grpChg chg="del">
          <ac:chgData name="Ahmed Salah ELDin" userId="68850134-226f-4097-a9a8-787fd6814b0e" providerId="ADAL" clId="{41529A9F-B598-4F6F-BF77-A2C038883ABA}" dt="2024-10-11T19:10:24.500" v="1111" actId="478"/>
          <ac:grpSpMkLst>
            <pc:docMk/>
            <pc:sldMk cId="2679746556" sldId="862"/>
            <ac:grpSpMk id="11" creationId="{2B48EB46-767F-D4BE-8374-725AB38C0588}"/>
          </ac:grpSpMkLst>
        </pc:grpChg>
        <pc:grpChg chg="del">
          <ac:chgData name="Ahmed Salah ELDin" userId="68850134-226f-4097-a9a8-787fd6814b0e" providerId="ADAL" clId="{41529A9F-B598-4F6F-BF77-A2C038883ABA}" dt="2024-10-11T19:10:24.500" v="1111" actId="478"/>
          <ac:grpSpMkLst>
            <pc:docMk/>
            <pc:sldMk cId="2679746556" sldId="862"/>
            <ac:grpSpMk id="12" creationId="{A7AC6637-3641-B345-3F06-DE97E73E3C90}"/>
          </ac:grpSpMkLst>
        </pc:grpChg>
        <pc:grpChg chg="del">
          <ac:chgData name="Ahmed Salah ELDin" userId="68850134-226f-4097-a9a8-787fd6814b0e" providerId="ADAL" clId="{41529A9F-B598-4F6F-BF77-A2C038883ABA}" dt="2024-10-11T19:10:24.500" v="1111" actId="478"/>
          <ac:grpSpMkLst>
            <pc:docMk/>
            <pc:sldMk cId="2679746556" sldId="862"/>
            <ac:grpSpMk id="21" creationId="{1F2127C3-0ACA-F0BA-6E59-5973C5A13C72}"/>
          </ac:grpSpMkLst>
        </pc:grpChg>
        <pc:grpChg chg="del">
          <ac:chgData name="Ahmed Salah ELDin" userId="68850134-226f-4097-a9a8-787fd6814b0e" providerId="ADAL" clId="{41529A9F-B598-4F6F-BF77-A2C038883ABA}" dt="2024-10-11T19:10:24.500" v="1111" actId="478"/>
          <ac:grpSpMkLst>
            <pc:docMk/>
            <pc:sldMk cId="2679746556" sldId="862"/>
            <ac:grpSpMk id="24" creationId="{6F20A63E-B8F3-5347-4033-E8CE3E25F2F6}"/>
          </ac:grpSpMkLst>
        </pc:grpChg>
        <pc:grpChg chg="add mod">
          <ac:chgData name="Ahmed Salah ELDin" userId="68850134-226f-4097-a9a8-787fd6814b0e" providerId="ADAL" clId="{41529A9F-B598-4F6F-BF77-A2C038883ABA}" dt="2024-10-11T20:04:41.303" v="2165" actId="1036"/>
          <ac:grpSpMkLst>
            <pc:docMk/>
            <pc:sldMk cId="2679746556" sldId="862"/>
            <ac:grpSpMk id="44" creationId="{305ED218-ED87-F375-320C-D4C659F1D87D}"/>
          </ac:grpSpMkLst>
        </pc:grpChg>
        <pc:grpChg chg="add del mod topLvl">
          <ac:chgData name="Ahmed Salah ELDin" userId="68850134-226f-4097-a9a8-787fd6814b0e" providerId="ADAL" clId="{41529A9F-B598-4F6F-BF77-A2C038883ABA}" dt="2024-10-11T19:28:32.220" v="1382" actId="165"/>
          <ac:grpSpMkLst>
            <pc:docMk/>
            <pc:sldMk cId="2679746556" sldId="862"/>
            <ac:grpSpMk id="45" creationId="{5D855C86-255A-26AF-89A3-157E8B580DCA}"/>
          </ac:grpSpMkLst>
        </pc:grpChg>
        <pc:grpChg chg="add mod">
          <ac:chgData name="Ahmed Salah ELDin" userId="68850134-226f-4097-a9a8-787fd6814b0e" providerId="ADAL" clId="{41529A9F-B598-4F6F-BF77-A2C038883ABA}" dt="2024-10-11T20:04:41.303" v="2165" actId="1036"/>
          <ac:grpSpMkLst>
            <pc:docMk/>
            <pc:sldMk cId="2679746556" sldId="862"/>
            <ac:grpSpMk id="49" creationId="{8E65E04E-C572-CD72-C748-E6F5A0F696F8}"/>
          </ac:grpSpMkLst>
        </pc:grpChg>
        <pc:grpChg chg="add mod topLvl">
          <ac:chgData name="Ahmed Salah ELDin" userId="68850134-226f-4097-a9a8-787fd6814b0e" providerId="ADAL" clId="{41529A9F-B598-4F6F-BF77-A2C038883ABA}" dt="2024-10-11T20:04:41.303" v="2165" actId="1036"/>
          <ac:grpSpMkLst>
            <pc:docMk/>
            <pc:sldMk cId="2679746556" sldId="862"/>
            <ac:grpSpMk id="57" creationId="{5B3F7134-C5DF-E8D7-4EE3-FDF5E3DD2DF4}"/>
          </ac:grpSpMkLst>
        </pc:grpChg>
        <pc:grpChg chg="add del mod">
          <ac:chgData name="Ahmed Salah ELDin" userId="68850134-226f-4097-a9a8-787fd6814b0e" providerId="ADAL" clId="{41529A9F-B598-4F6F-BF77-A2C038883ABA}" dt="2024-10-11T19:28:18.752" v="1379" actId="165"/>
          <ac:grpSpMkLst>
            <pc:docMk/>
            <pc:sldMk cId="2679746556" sldId="862"/>
            <ac:grpSpMk id="58" creationId="{719DB122-6B72-3857-616E-DC22729E571A}"/>
          </ac:grpSpMkLst>
        </pc:grpChg>
        <pc:grpChg chg="add del mod">
          <ac:chgData name="Ahmed Salah ELDin" userId="68850134-226f-4097-a9a8-787fd6814b0e" providerId="ADAL" clId="{41529A9F-B598-4F6F-BF77-A2C038883ABA}" dt="2024-10-11T19:29:52.744" v="1414" actId="478"/>
          <ac:grpSpMkLst>
            <pc:docMk/>
            <pc:sldMk cId="2679746556" sldId="862"/>
            <ac:grpSpMk id="59" creationId="{26A2271A-D722-EE4C-9761-9602D14BD3D3}"/>
          </ac:grpSpMkLst>
        </pc:grpChg>
        <pc:grpChg chg="del mod">
          <ac:chgData name="Ahmed Salah ELDin" userId="68850134-226f-4097-a9a8-787fd6814b0e" providerId="ADAL" clId="{41529A9F-B598-4F6F-BF77-A2C038883ABA}" dt="2024-10-11T19:13:28.316" v="1139" actId="165"/>
          <ac:grpSpMkLst>
            <pc:docMk/>
            <pc:sldMk cId="2679746556" sldId="862"/>
            <ac:grpSpMk id="60" creationId="{966CDDE5-B7F7-16E7-4BE8-84FCE274D26D}"/>
          </ac:grpSpMkLst>
        </pc:grpChg>
        <pc:grpChg chg="mod">
          <ac:chgData name="Ahmed Salah ELDin" userId="68850134-226f-4097-a9a8-787fd6814b0e" providerId="ADAL" clId="{41529A9F-B598-4F6F-BF77-A2C038883ABA}" dt="2024-10-11T19:27:58.877" v="1376"/>
          <ac:grpSpMkLst>
            <pc:docMk/>
            <pc:sldMk cId="2679746556" sldId="862"/>
            <ac:grpSpMk id="62" creationId="{53B42467-0D2E-5192-D7A3-42FD2B0BAF54}"/>
          </ac:grpSpMkLst>
        </pc:grpChg>
        <pc:grpChg chg="mod">
          <ac:chgData name="Ahmed Salah ELDin" userId="68850134-226f-4097-a9a8-787fd6814b0e" providerId="ADAL" clId="{41529A9F-B598-4F6F-BF77-A2C038883ABA}" dt="2024-10-11T19:27:58.877" v="1376"/>
          <ac:grpSpMkLst>
            <pc:docMk/>
            <pc:sldMk cId="2679746556" sldId="862"/>
            <ac:grpSpMk id="63" creationId="{649654E3-3851-D23E-B695-0B832935B782}"/>
          </ac:grpSpMkLst>
        </pc:grpChg>
        <pc:grpChg chg="add del mod">
          <ac:chgData name="Ahmed Salah ELDin" userId="68850134-226f-4097-a9a8-787fd6814b0e" providerId="ADAL" clId="{41529A9F-B598-4F6F-BF77-A2C038883ABA}" dt="2024-10-11T19:42:09.157" v="1676" actId="165"/>
          <ac:grpSpMkLst>
            <pc:docMk/>
            <pc:sldMk cId="2679746556" sldId="862"/>
            <ac:grpSpMk id="69" creationId="{214A2256-74CB-6E36-A6E7-8C1BA9FA67E9}"/>
          </ac:grpSpMkLst>
        </pc:grpChg>
        <pc:grpChg chg="add del mod">
          <ac:chgData name="Ahmed Salah ELDin" userId="68850134-226f-4097-a9a8-787fd6814b0e" providerId="ADAL" clId="{41529A9F-B598-4F6F-BF77-A2C038883ABA}" dt="2024-10-11T19:31:36.236" v="1449" actId="165"/>
          <ac:grpSpMkLst>
            <pc:docMk/>
            <pc:sldMk cId="2679746556" sldId="862"/>
            <ac:grpSpMk id="70" creationId="{F16D854B-4D63-8EBC-1E68-B956D8804D3A}"/>
          </ac:grpSpMkLst>
        </pc:grpChg>
        <pc:grpChg chg="mod topLvl">
          <ac:chgData name="Ahmed Salah ELDin" userId="68850134-226f-4097-a9a8-787fd6814b0e" providerId="ADAL" clId="{41529A9F-B598-4F6F-BF77-A2C038883ABA}" dt="2024-10-11T20:04:41.303" v="2165" actId="1036"/>
          <ac:grpSpMkLst>
            <pc:docMk/>
            <pc:sldMk cId="2679746556" sldId="862"/>
            <ac:grpSpMk id="74" creationId="{E6B2F224-B05B-BD91-D842-0AEF012D6B28}"/>
          </ac:grpSpMkLst>
        </pc:grpChg>
        <pc:grpChg chg="add mod">
          <ac:chgData name="Ahmed Salah ELDin" userId="68850134-226f-4097-a9a8-787fd6814b0e" providerId="ADAL" clId="{41529A9F-B598-4F6F-BF77-A2C038883ABA}" dt="2024-10-11T21:24:30.787" v="2661" actId="1076"/>
          <ac:grpSpMkLst>
            <pc:docMk/>
            <pc:sldMk cId="2679746556" sldId="862"/>
            <ac:grpSpMk id="80" creationId="{C2B757DD-10CC-F5AC-A4BA-DEADAE13D324}"/>
          </ac:grpSpMkLst>
        </pc:grpChg>
        <pc:grpChg chg="add del mod">
          <ac:chgData name="Ahmed Salah ELDin" userId="68850134-226f-4097-a9a8-787fd6814b0e" providerId="ADAL" clId="{41529A9F-B598-4F6F-BF77-A2C038883ABA}" dt="2024-10-11T19:34:23.924" v="1531" actId="478"/>
          <ac:grpSpMkLst>
            <pc:docMk/>
            <pc:sldMk cId="2679746556" sldId="862"/>
            <ac:grpSpMk id="86" creationId="{38FCEE29-D1E7-B01F-A8B9-F0D8742C847E}"/>
          </ac:grpSpMkLst>
        </pc:grpChg>
        <pc:grpChg chg="add del mod">
          <ac:chgData name="Ahmed Salah ELDin" userId="68850134-226f-4097-a9a8-787fd6814b0e" providerId="ADAL" clId="{41529A9F-B598-4F6F-BF77-A2C038883ABA}" dt="2024-10-11T19:34:39.420" v="1533" actId="165"/>
          <ac:grpSpMkLst>
            <pc:docMk/>
            <pc:sldMk cId="2679746556" sldId="862"/>
            <ac:grpSpMk id="89" creationId="{A0018D68-6184-60EC-47DD-84EA3A9D9F90}"/>
          </ac:grpSpMkLst>
        </pc:grpChg>
        <pc:grpChg chg="add mod">
          <ac:chgData name="Ahmed Salah ELDin" userId="68850134-226f-4097-a9a8-787fd6814b0e" providerId="ADAL" clId="{41529A9F-B598-4F6F-BF77-A2C038883ABA}" dt="2024-10-11T21:23:09.281" v="2656" actId="1037"/>
          <ac:grpSpMkLst>
            <pc:docMk/>
            <pc:sldMk cId="2679746556" sldId="862"/>
            <ac:grpSpMk id="93" creationId="{06FB9AB0-3139-74A5-FC05-FC9AA49A01D4}"/>
          </ac:grpSpMkLst>
        </pc:grpChg>
        <pc:grpChg chg="add mod">
          <ac:chgData name="Ahmed Salah ELDin" userId="68850134-226f-4097-a9a8-787fd6814b0e" providerId="ADAL" clId="{41529A9F-B598-4F6F-BF77-A2C038883ABA}" dt="2024-10-11T20:04:41.303" v="2165" actId="1036"/>
          <ac:grpSpMkLst>
            <pc:docMk/>
            <pc:sldMk cId="2679746556" sldId="862"/>
            <ac:grpSpMk id="100" creationId="{2D605375-F967-AEF5-7B06-4FF0D7B848A4}"/>
          </ac:grpSpMkLst>
        </pc:grpChg>
        <pc:grpChg chg="add mod">
          <ac:chgData name="Ahmed Salah ELDin" userId="68850134-226f-4097-a9a8-787fd6814b0e" providerId="ADAL" clId="{41529A9F-B598-4F6F-BF77-A2C038883ABA}" dt="2024-10-11T21:24:19.601" v="2660" actId="1076"/>
          <ac:grpSpMkLst>
            <pc:docMk/>
            <pc:sldMk cId="2679746556" sldId="862"/>
            <ac:grpSpMk id="101" creationId="{A7A59ACA-C9F7-2C18-17F0-A5869C46AFF5}"/>
          </ac:grpSpMkLst>
        </pc:grpChg>
        <pc:grpChg chg="add mod">
          <ac:chgData name="Ahmed Salah ELDin" userId="68850134-226f-4097-a9a8-787fd6814b0e" providerId="ADAL" clId="{41529A9F-B598-4F6F-BF77-A2C038883ABA}" dt="2024-10-11T20:04:41.303" v="2165" actId="1036"/>
          <ac:grpSpMkLst>
            <pc:docMk/>
            <pc:sldMk cId="2679746556" sldId="862"/>
            <ac:grpSpMk id="102" creationId="{008C9626-C577-8B4F-F373-673AB28DEB65}"/>
          </ac:grpSpMkLst>
        </pc:grpChg>
        <pc:grpChg chg="add mod">
          <ac:chgData name="Ahmed Salah ELDin" userId="68850134-226f-4097-a9a8-787fd6814b0e" providerId="ADAL" clId="{41529A9F-B598-4F6F-BF77-A2C038883ABA}" dt="2024-10-11T21:22:38.158" v="2561" actId="1037"/>
          <ac:grpSpMkLst>
            <pc:docMk/>
            <pc:sldMk cId="2679746556" sldId="862"/>
            <ac:grpSpMk id="103" creationId="{9FE76914-9545-CE25-0623-69B7E5913F09}"/>
          </ac:grpSpMkLst>
        </pc:grpChg>
        <pc:grpChg chg="add mod">
          <ac:chgData name="Ahmed Salah ELDin" userId="68850134-226f-4097-a9a8-787fd6814b0e" providerId="ADAL" clId="{41529A9F-B598-4F6F-BF77-A2C038883ABA}" dt="2024-10-11T20:04:41.303" v="2165" actId="1036"/>
          <ac:grpSpMkLst>
            <pc:docMk/>
            <pc:sldMk cId="2679746556" sldId="862"/>
            <ac:grpSpMk id="129" creationId="{25B8736F-B683-FD37-B007-E20FFC592BD0}"/>
          </ac:grpSpMkLst>
        </pc:grpChg>
        <pc:grpChg chg="add mod">
          <ac:chgData name="Ahmed Salah ELDin" userId="68850134-226f-4097-a9a8-787fd6814b0e" providerId="ADAL" clId="{41529A9F-B598-4F6F-BF77-A2C038883ABA}" dt="2024-10-11T21:24:08.377" v="2659" actId="1076"/>
          <ac:grpSpMkLst>
            <pc:docMk/>
            <pc:sldMk cId="2679746556" sldId="862"/>
            <ac:grpSpMk id="132" creationId="{99D277D3-C94B-3883-C9BF-B870A274BBC7}"/>
          </ac:grpSpMkLst>
        </pc:grpChg>
        <pc:grpChg chg="add mod">
          <ac:chgData name="Ahmed Salah ELDin" userId="68850134-226f-4097-a9a8-787fd6814b0e" providerId="ADAL" clId="{41529A9F-B598-4F6F-BF77-A2C038883ABA}" dt="2024-10-11T21:25:24.793" v="2667" actId="1076"/>
          <ac:grpSpMkLst>
            <pc:docMk/>
            <pc:sldMk cId="2679746556" sldId="862"/>
            <ac:grpSpMk id="133" creationId="{07C8BAE7-F589-DA0E-7252-E72DE5BF2BF4}"/>
          </ac:grpSpMkLst>
        </pc:grpChg>
        <pc:cxnChg chg="del mod topLvl">
          <ac:chgData name="Ahmed Salah ELDin" userId="68850134-226f-4097-a9a8-787fd6814b0e" providerId="ADAL" clId="{41529A9F-B598-4F6F-BF77-A2C038883ABA}" dt="2024-10-11T19:16:45.084" v="1150" actId="478"/>
          <ac:cxnSpMkLst>
            <pc:docMk/>
            <pc:sldMk cId="2679746556" sldId="862"/>
            <ac:cxnSpMk id="42" creationId="{9E8D1F10-F129-669B-14D6-C86F3E61933A}"/>
          </ac:cxnSpMkLst>
        </pc:cxnChg>
        <pc:cxnChg chg="del mod topLvl">
          <ac:chgData name="Ahmed Salah ELDin" userId="68850134-226f-4097-a9a8-787fd6814b0e" providerId="ADAL" clId="{41529A9F-B598-4F6F-BF77-A2C038883ABA}" dt="2024-10-11T19:16:45.084" v="1150" actId="478"/>
          <ac:cxnSpMkLst>
            <pc:docMk/>
            <pc:sldMk cId="2679746556" sldId="862"/>
            <ac:cxnSpMk id="51" creationId="{00E9030C-4DB2-49EF-9825-EAA2333C5EFB}"/>
          </ac:cxnSpMkLst>
        </pc:cxnChg>
        <pc:cxnChg chg="del mod topLvl">
          <ac:chgData name="Ahmed Salah ELDin" userId="68850134-226f-4097-a9a8-787fd6814b0e" providerId="ADAL" clId="{41529A9F-B598-4F6F-BF77-A2C038883ABA}" dt="2024-10-11T19:16:45.084" v="1150" actId="478"/>
          <ac:cxnSpMkLst>
            <pc:docMk/>
            <pc:sldMk cId="2679746556" sldId="862"/>
            <ac:cxnSpMk id="54" creationId="{28244D87-DFA7-7891-0191-F3C30A83CAC1}"/>
          </ac:cxnSpMkLst>
        </pc:cxnChg>
        <pc:cxnChg chg="add mod">
          <ac:chgData name="Ahmed Salah ELDin" userId="68850134-226f-4097-a9a8-787fd6814b0e" providerId="ADAL" clId="{41529A9F-B598-4F6F-BF77-A2C038883ABA}" dt="2024-10-11T20:04:41.303" v="2165" actId="1036"/>
          <ac:cxnSpMkLst>
            <pc:docMk/>
            <pc:sldMk cId="2679746556" sldId="862"/>
            <ac:cxnSpMk id="105" creationId="{63408644-09F3-0C3F-76FE-F658942FAB5B}"/>
          </ac:cxnSpMkLst>
        </pc:cxnChg>
        <pc:cxnChg chg="add mod">
          <ac:chgData name="Ahmed Salah ELDin" userId="68850134-226f-4097-a9a8-787fd6814b0e" providerId="ADAL" clId="{41529A9F-B598-4F6F-BF77-A2C038883ABA}" dt="2024-10-11T21:24:30.787" v="2661" actId="1076"/>
          <ac:cxnSpMkLst>
            <pc:docMk/>
            <pc:sldMk cId="2679746556" sldId="862"/>
            <ac:cxnSpMk id="106" creationId="{2DCDE410-8A80-850B-EB76-AD452149B3C6}"/>
          </ac:cxnSpMkLst>
        </pc:cxnChg>
        <pc:cxnChg chg="add mod">
          <ac:chgData name="Ahmed Salah ELDin" userId="68850134-226f-4097-a9a8-787fd6814b0e" providerId="ADAL" clId="{41529A9F-B598-4F6F-BF77-A2C038883ABA}" dt="2024-10-11T21:24:30.787" v="2661" actId="1076"/>
          <ac:cxnSpMkLst>
            <pc:docMk/>
            <pc:sldMk cId="2679746556" sldId="862"/>
            <ac:cxnSpMk id="111" creationId="{0236CB8E-6D2A-4FA9-4DCA-73F45E566A71}"/>
          </ac:cxnSpMkLst>
        </pc:cxnChg>
        <pc:cxnChg chg="add mod">
          <ac:chgData name="Ahmed Salah ELDin" userId="68850134-226f-4097-a9a8-787fd6814b0e" providerId="ADAL" clId="{41529A9F-B598-4F6F-BF77-A2C038883ABA}" dt="2024-10-11T20:04:41.303" v="2165" actId="1036"/>
          <ac:cxnSpMkLst>
            <pc:docMk/>
            <pc:sldMk cId="2679746556" sldId="862"/>
            <ac:cxnSpMk id="115" creationId="{982245AC-B017-424F-7579-3C95BB35F214}"/>
          </ac:cxnSpMkLst>
        </pc:cxnChg>
        <pc:cxnChg chg="add mod">
          <ac:chgData name="Ahmed Salah ELDin" userId="68850134-226f-4097-a9a8-787fd6814b0e" providerId="ADAL" clId="{41529A9F-B598-4F6F-BF77-A2C038883ABA}" dt="2024-10-11T21:24:30.787" v="2661" actId="1076"/>
          <ac:cxnSpMkLst>
            <pc:docMk/>
            <pc:sldMk cId="2679746556" sldId="862"/>
            <ac:cxnSpMk id="118" creationId="{84969AFA-7C8A-C86C-7B49-703E44A3E55E}"/>
          </ac:cxnSpMkLst>
        </pc:cxnChg>
        <pc:cxnChg chg="add mod">
          <ac:chgData name="Ahmed Salah ELDin" userId="68850134-226f-4097-a9a8-787fd6814b0e" providerId="ADAL" clId="{41529A9F-B598-4F6F-BF77-A2C038883ABA}" dt="2024-10-11T21:24:30.787" v="2661" actId="1076"/>
          <ac:cxnSpMkLst>
            <pc:docMk/>
            <pc:sldMk cId="2679746556" sldId="862"/>
            <ac:cxnSpMk id="121" creationId="{03A71C43-7A98-26F7-2025-31DC2469C27F}"/>
          </ac:cxnSpMkLst>
        </pc:cxnChg>
        <pc:cxnChg chg="add mod">
          <ac:chgData name="Ahmed Salah ELDin" userId="68850134-226f-4097-a9a8-787fd6814b0e" providerId="ADAL" clId="{41529A9F-B598-4F6F-BF77-A2C038883ABA}" dt="2024-10-11T20:04:56.970" v="2167" actId="14100"/>
          <ac:cxnSpMkLst>
            <pc:docMk/>
            <pc:sldMk cId="2679746556" sldId="862"/>
            <ac:cxnSpMk id="125" creationId="{115746F2-68A0-5070-BC8A-F37951DA7545}"/>
          </ac:cxnSpMkLst>
        </pc:cxnChg>
      </pc:sldChg>
      <pc:sldChg chg="addSp delSp modSp add mod delAnim modAnim">
        <pc:chgData name="Ahmed Salah ELDin" userId="68850134-226f-4097-a9a8-787fd6814b0e" providerId="ADAL" clId="{41529A9F-B598-4F6F-BF77-A2C038883ABA}" dt="2024-10-11T21:41:26.435" v="2774" actId="20577"/>
        <pc:sldMkLst>
          <pc:docMk/>
          <pc:sldMk cId="799557571" sldId="863"/>
        </pc:sldMkLst>
        <pc:spChg chg="mod">
          <ac:chgData name="Ahmed Salah ELDin" userId="68850134-226f-4097-a9a8-787fd6814b0e" providerId="ADAL" clId="{41529A9F-B598-4F6F-BF77-A2C038883ABA}" dt="2024-10-11T20:03:05.366" v="2130" actId="20577"/>
          <ac:spMkLst>
            <pc:docMk/>
            <pc:sldMk cId="799557571" sldId="863"/>
            <ac:spMk id="2" creationId="{E45FE696-40A0-E814-D48C-7BCC42259B63}"/>
          </ac:spMkLst>
        </pc:spChg>
        <pc:spChg chg="mod">
          <ac:chgData name="Ahmed Salah ELDin" userId="68850134-226f-4097-a9a8-787fd6814b0e" providerId="ADAL" clId="{41529A9F-B598-4F6F-BF77-A2C038883ABA}" dt="2024-10-11T21:41:26.435" v="2774" actId="20577"/>
          <ac:spMkLst>
            <pc:docMk/>
            <pc:sldMk cId="799557571" sldId="863"/>
            <ac:spMk id="3" creationId="{3CC5B943-A737-2E09-8DF5-AD94F37CD1B3}"/>
          </ac:spMkLst>
        </pc:spChg>
        <pc:spChg chg="del">
          <ac:chgData name="Ahmed Salah ELDin" userId="68850134-226f-4097-a9a8-787fd6814b0e" providerId="ADAL" clId="{41529A9F-B598-4F6F-BF77-A2C038883ABA}" dt="2024-10-11T20:05:10.881" v="2168" actId="478"/>
          <ac:spMkLst>
            <pc:docMk/>
            <pc:sldMk cId="799557571" sldId="863"/>
            <ac:spMk id="5" creationId="{FEB579F1-82AD-0D3D-BA2D-694ADA7242BB}"/>
          </ac:spMkLst>
        </pc:spChg>
        <pc:spChg chg="add mod">
          <ac:chgData name="Ahmed Salah ELDin" userId="68850134-226f-4097-a9a8-787fd6814b0e" providerId="ADAL" clId="{41529A9F-B598-4F6F-BF77-A2C038883ABA}" dt="2024-10-11T20:05:19.458" v="2169"/>
          <ac:spMkLst>
            <pc:docMk/>
            <pc:sldMk cId="799557571" sldId="863"/>
            <ac:spMk id="6" creationId="{C52379BC-5399-A3B1-C55B-2044F74B865F}"/>
          </ac:spMkLst>
        </pc:spChg>
        <pc:spChg chg="del">
          <ac:chgData name="Ahmed Salah ELDin" userId="68850134-226f-4097-a9a8-787fd6814b0e" providerId="ADAL" clId="{41529A9F-B598-4F6F-BF77-A2C038883ABA}" dt="2024-10-11T20:05:10.881" v="2168" actId="478"/>
          <ac:spMkLst>
            <pc:docMk/>
            <pc:sldMk cId="799557571" sldId="863"/>
            <ac:spMk id="7" creationId="{BBE3270E-A93F-F1A5-07D2-9D8D081E4D84}"/>
          </ac:spMkLst>
        </pc:spChg>
        <pc:spChg chg="add del mod">
          <ac:chgData name="Ahmed Salah ELDin" userId="68850134-226f-4097-a9a8-787fd6814b0e" providerId="ADAL" clId="{41529A9F-B598-4F6F-BF77-A2C038883ABA}" dt="2024-10-11T21:27:18.159" v="2675" actId="478"/>
          <ac:spMkLst>
            <pc:docMk/>
            <pc:sldMk cId="799557571" sldId="863"/>
            <ac:spMk id="8" creationId="{E1206E3C-D200-F2D3-5C72-3A892C39783A}"/>
          </ac:spMkLst>
        </pc:spChg>
        <pc:spChg chg="mod topLvl">
          <ac:chgData name="Ahmed Salah ELDin" userId="68850134-226f-4097-a9a8-787fd6814b0e" providerId="ADAL" clId="{41529A9F-B598-4F6F-BF77-A2C038883ABA}" dt="2024-10-11T20:44:47.502" v="2427" actId="20577"/>
          <ac:spMkLst>
            <pc:docMk/>
            <pc:sldMk cId="799557571" sldId="863"/>
            <ac:spMk id="10" creationId="{75929CC6-6830-C6E6-7584-2755D7AD105A}"/>
          </ac:spMkLst>
        </pc:spChg>
        <pc:spChg chg="del mod">
          <ac:chgData name="Ahmed Salah ELDin" userId="68850134-226f-4097-a9a8-787fd6814b0e" providerId="ADAL" clId="{41529A9F-B598-4F6F-BF77-A2C038883ABA}" dt="2024-10-11T20:44:38.681" v="2424" actId="478"/>
          <ac:spMkLst>
            <pc:docMk/>
            <pc:sldMk cId="799557571" sldId="863"/>
            <ac:spMk id="11" creationId="{17451C5B-81FC-950F-A7EF-82D495DA9540}"/>
          </ac:spMkLst>
        </pc:spChg>
        <pc:spChg chg="del mod topLvl">
          <ac:chgData name="Ahmed Salah ELDin" userId="68850134-226f-4097-a9a8-787fd6814b0e" providerId="ADAL" clId="{41529A9F-B598-4F6F-BF77-A2C038883ABA}" dt="2024-10-11T20:44:44.840" v="2425" actId="478"/>
          <ac:spMkLst>
            <pc:docMk/>
            <pc:sldMk cId="799557571" sldId="863"/>
            <ac:spMk id="12" creationId="{F1EAE489-0168-C258-2150-7AF8D5E06B33}"/>
          </ac:spMkLst>
        </pc:spChg>
        <pc:spChg chg="mod topLvl">
          <ac:chgData name="Ahmed Salah ELDin" userId="68850134-226f-4097-a9a8-787fd6814b0e" providerId="ADAL" clId="{41529A9F-B598-4F6F-BF77-A2C038883ABA}" dt="2024-10-11T20:45:32.077" v="2439" actId="478"/>
          <ac:spMkLst>
            <pc:docMk/>
            <pc:sldMk cId="799557571" sldId="863"/>
            <ac:spMk id="14" creationId="{BD5CC9CF-AD5A-2335-D3B4-F0DE1DCB3533}"/>
          </ac:spMkLst>
        </pc:spChg>
        <pc:spChg chg="del mod">
          <ac:chgData name="Ahmed Salah ELDin" userId="68850134-226f-4097-a9a8-787fd6814b0e" providerId="ADAL" clId="{41529A9F-B598-4F6F-BF77-A2C038883ABA}" dt="2024-10-11T20:45:19.988" v="2435" actId="478"/>
          <ac:spMkLst>
            <pc:docMk/>
            <pc:sldMk cId="799557571" sldId="863"/>
            <ac:spMk id="15" creationId="{A04E0C54-F59E-344C-E114-D42A5EF845B8}"/>
          </ac:spMkLst>
        </pc:spChg>
        <pc:spChg chg="del mod topLvl">
          <ac:chgData name="Ahmed Salah ELDin" userId="68850134-226f-4097-a9a8-787fd6814b0e" providerId="ADAL" clId="{41529A9F-B598-4F6F-BF77-A2C038883ABA}" dt="2024-10-11T20:45:32.077" v="2439" actId="478"/>
          <ac:spMkLst>
            <pc:docMk/>
            <pc:sldMk cId="799557571" sldId="863"/>
            <ac:spMk id="16" creationId="{12E1282C-FBE3-4025-61CD-926609B7E45E}"/>
          </ac:spMkLst>
        </pc:spChg>
        <pc:spChg chg="mod topLvl">
          <ac:chgData name="Ahmed Salah ELDin" userId="68850134-226f-4097-a9a8-787fd6814b0e" providerId="ADAL" clId="{41529A9F-B598-4F6F-BF77-A2C038883ABA}" dt="2024-10-11T21:28:00.860" v="2682" actId="1076"/>
          <ac:spMkLst>
            <pc:docMk/>
            <pc:sldMk cId="799557571" sldId="863"/>
            <ac:spMk id="18" creationId="{ADCA60E3-B712-890D-F3A5-CCC94E5EF12C}"/>
          </ac:spMkLst>
        </pc:spChg>
        <pc:spChg chg="del mod topLvl">
          <ac:chgData name="Ahmed Salah ELDin" userId="68850134-226f-4097-a9a8-787fd6814b0e" providerId="ADAL" clId="{41529A9F-B598-4F6F-BF77-A2C038883ABA}" dt="2024-10-11T20:45:08.414" v="2432" actId="478"/>
          <ac:spMkLst>
            <pc:docMk/>
            <pc:sldMk cId="799557571" sldId="863"/>
            <ac:spMk id="19" creationId="{BD28AA25-ABB8-0688-AD23-52E3DEBBB51C}"/>
          </ac:spMkLst>
        </pc:spChg>
        <pc:spChg chg="del mod topLvl">
          <ac:chgData name="Ahmed Salah ELDin" userId="68850134-226f-4097-a9a8-787fd6814b0e" providerId="ADAL" clId="{41529A9F-B598-4F6F-BF77-A2C038883ABA}" dt="2024-10-11T20:45:03.307" v="2430" actId="478"/>
          <ac:spMkLst>
            <pc:docMk/>
            <pc:sldMk cId="799557571" sldId="863"/>
            <ac:spMk id="20" creationId="{3A68C425-65CF-CDD3-F6F5-E8B000E0F25F}"/>
          </ac:spMkLst>
        </pc:spChg>
        <pc:spChg chg="mod">
          <ac:chgData name="Ahmed Salah ELDin" userId="68850134-226f-4097-a9a8-787fd6814b0e" providerId="ADAL" clId="{41529A9F-B598-4F6F-BF77-A2C038883ABA}" dt="2024-10-11T20:05:19.458" v="2169"/>
          <ac:spMkLst>
            <pc:docMk/>
            <pc:sldMk cId="799557571" sldId="863"/>
            <ac:spMk id="22" creationId="{2C496AD0-3760-7B7E-39AA-545CF179B001}"/>
          </ac:spMkLst>
        </pc:spChg>
        <pc:spChg chg="mod">
          <ac:chgData name="Ahmed Salah ELDin" userId="68850134-226f-4097-a9a8-787fd6814b0e" providerId="ADAL" clId="{41529A9F-B598-4F6F-BF77-A2C038883ABA}" dt="2024-10-11T20:05:19.458" v="2169"/>
          <ac:spMkLst>
            <pc:docMk/>
            <pc:sldMk cId="799557571" sldId="863"/>
            <ac:spMk id="23" creationId="{CFB82A31-65F2-D19D-0346-79B4C387C726}"/>
          </ac:spMkLst>
        </pc:spChg>
        <pc:spChg chg="add mod topLvl">
          <ac:chgData name="Ahmed Salah ELDin" userId="68850134-226f-4097-a9a8-787fd6814b0e" providerId="ADAL" clId="{41529A9F-B598-4F6F-BF77-A2C038883ABA}" dt="2024-10-11T20:46:04.529" v="2446" actId="20577"/>
          <ac:spMkLst>
            <pc:docMk/>
            <pc:sldMk cId="799557571" sldId="863"/>
            <ac:spMk id="24" creationId="{C4354950-20AA-7DDF-C86D-99927A3BA1CA}"/>
          </ac:spMkLst>
        </pc:spChg>
        <pc:spChg chg="add del mod topLvl">
          <ac:chgData name="Ahmed Salah ELDin" userId="68850134-226f-4097-a9a8-787fd6814b0e" providerId="ADAL" clId="{41529A9F-B598-4F6F-BF77-A2C038883ABA}" dt="2024-10-11T20:45:50.682" v="2443" actId="478"/>
          <ac:spMkLst>
            <pc:docMk/>
            <pc:sldMk cId="799557571" sldId="863"/>
            <ac:spMk id="25" creationId="{C9C4DF96-34CE-C18E-9A31-E66C1DB6EC22}"/>
          </ac:spMkLst>
        </pc:spChg>
        <pc:spChg chg="add del mod topLvl">
          <ac:chgData name="Ahmed Salah ELDin" userId="68850134-226f-4097-a9a8-787fd6814b0e" providerId="ADAL" clId="{41529A9F-B598-4F6F-BF77-A2C038883ABA}" dt="2024-10-11T20:46:01.618" v="2444" actId="478"/>
          <ac:spMkLst>
            <pc:docMk/>
            <pc:sldMk cId="799557571" sldId="863"/>
            <ac:spMk id="26" creationId="{62760E4C-896E-C76C-1C30-D005257C9000}"/>
          </ac:spMkLst>
        </pc:spChg>
        <pc:spChg chg="mod">
          <ac:chgData name="Ahmed Salah ELDin" userId="68850134-226f-4097-a9a8-787fd6814b0e" providerId="ADAL" clId="{41529A9F-B598-4F6F-BF77-A2C038883ABA}" dt="2024-10-11T20:23:21.297" v="2270" actId="165"/>
          <ac:spMkLst>
            <pc:docMk/>
            <pc:sldMk cId="799557571" sldId="863"/>
            <ac:spMk id="28" creationId="{B85F9753-88DC-0475-63DB-1A2E1B638ACE}"/>
          </ac:spMkLst>
        </pc:spChg>
        <pc:spChg chg="mod">
          <ac:chgData name="Ahmed Salah ELDin" userId="68850134-226f-4097-a9a8-787fd6814b0e" providerId="ADAL" clId="{41529A9F-B598-4F6F-BF77-A2C038883ABA}" dt="2024-10-11T20:23:21.297" v="2270" actId="165"/>
          <ac:spMkLst>
            <pc:docMk/>
            <pc:sldMk cId="799557571" sldId="863"/>
            <ac:spMk id="29" creationId="{36AD2C4B-71BF-49C9-F216-3083BE32ADFA}"/>
          </ac:spMkLst>
        </pc:spChg>
        <pc:spChg chg="mod">
          <ac:chgData name="Ahmed Salah ELDin" userId="68850134-226f-4097-a9a8-787fd6814b0e" providerId="ADAL" clId="{41529A9F-B598-4F6F-BF77-A2C038883ABA}" dt="2024-10-11T20:05:19.458" v="2169"/>
          <ac:spMkLst>
            <pc:docMk/>
            <pc:sldMk cId="799557571" sldId="863"/>
            <ac:spMk id="32" creationId="{50CE1CE5-FFBF-F237-8221-5362F3D79A36}"/>
          </ac:spMkLst>
        </pc:spChg>
        <pc:spChg chg="del mod">
          <ac:chgData name="Ahmed Salah ELDin" userId="68850134-226f-4097-a9a8-787fd6814b0e" providerId="ADAL" clId="{41529A9F-B598-4F6F-BF77-A2C038883ABA}" dt="2024-10-11T20:46:15.644" v="2449" actId="478"/>
          <ac:spMkLst>
            <pc:docMk/>
            <pc:sldMk cId="799557571" sldId="863"/>
            <ac:spMk id="33" creationId="{F7803074-6027-5333-9B97-A517D11A9A52}"/>
          </ac:spMkLst>
        </pc:spChg>
        <pc:spChg chg="mod">
          <ac:chgData name="Ahmed Salah ELDin" userId="68850134-226f-4097-a9a8-787fd6814b0e" providerId="ADAL" clId="{41529A9F-B598-4F6F-BF77-A2C038883ABA}" dt="2024-10-11T20:05:19.458" v="2169"/>
          <ac:spMkLst>
            <pc:docMk/>
            <pc:sldMk cId="799557571" sldId="863"/>
            <ac:spMk id="35" creationId="{5760909C-6728-C67C-9C75-86234E08A8F4}"/>
          </ac:spMkLst>
        </pc:spChg>
        <pc:spChg chg="mod">
          <ac:chgData name="Ahmed Salah ELDin" userId="68850134-226f-4097-a9a8-787fd6814b0e" providerId="ADAL" clId="{41529A9F-B598-4F6F-BF77-A2C038883ABA}" dt="2024-10-11T20:05:19.458" v="2169"/>
          <ac:spMkLst>
            <pc:docMk/>
            <pc:sldMk cId="799557571" sldId="863"/>
            <ac:spMk id="37" creationId="{498F99C8-A18E-8AA4-6FA0-1B67AD55EF1E}"/>
          </ac:spMkLst>
        </pc:spChg>
        <pc:spChg chg="mod">
          <ac:chgData name="Ahmed Salah ELDin" userId="68850134-226f-4097-a9a8-787fd6814b0e" providerId="ADAL" clId="{41529A9F-B598-4F6F-BF77-A2C038883ABA}" dt="2024-10-11T20:46:09.407" v="2447" actId="6549"/>
          <ac:spMkLst>
            <pc:docMk/>
            <pc:sldMk cId="799557571" sldId="863"/>
            <ac:spMk id="38" creationId="{D1198834-580F-84DB-F4E4-C03113FFE32F}"/>
          </ac:spMkLst>
        </pc:spChg>
        <pc:spChg chg="add del mod">
          <ac:chgData name="Ahmed Salah ELDin" userId="68850134-226f-4097-a9a8-787fd6814b0e" providerId="ADAL" clId="{41529A9F-B598-4F6F-BF77-A2C038883ABA}" dt="2024-10-11T21:27:22.859" v="2677" actId="478"/>
          <ac:spMkLst>
            <pc:docMk/>
            <pc:sldMk cId="799557571" sldId="863"/>
            <ac:spMk id="39" creationId="{62196A00-D875-B3B0-61EF-81F31D1C5242}"/>
          </ac:spMkLst>
        </pc:spChg>
        <pc:spChg chg="add del mod">
          <ac:chgData name="Ahmed Salah ELDin" userId="68850134-226f-4097-a9a8-787fd6814b0e" providerId="ADAL" clId="{41529A9F-B598-4F6F-BF77-A2C038883ABA}" dt="2024-10-11T21:27:26.969" v="2678" actId="478"/>
          <ac:spMkLst>
            <pc:docMk/>
            <pc:sldMk cId="799557571" sldId="863"/>
            <ac:spMk id="40" creationId="{DEB0BC23-7B62-1304-FD5A-223C78968157}"/>
          </ac:spMkLst>
        </pc:spChg>
        <pc:spChg chg="add del mod">
          <ac:chgData name="Ahmed Salah ELDin" userId="68850134-226f-4097-a9a8-787fd6814b0e" providerId="ADAL" clId="{41529A9F-B598-4F6F-BF77-A2C038883ABA}" dt="2024-10-11T21:27:26.969" v="2678" actId="478"/>
          <ac:spMkLst>
            <pc:docMk/>
            <pc:sldMk cId="799557571" sldId="863"/>
            <ac:spMk id="41" creationId="{7E690CAC-72B6-0C3D-90E0-D58C7429DC2A}"/>
          </ac:spMkLst>
        </pc:spChg>
        <pc:spChg chg="mod">
          <ac:chgData name="Ahmed Salah ELDin" userId="68850134-226f-4097-a9a8-787fd6814b0e" providerId="ADAL" clId="{41529A9F-B598-4F6F-BF77-A2C038883ABA}" dt="2024-10-11T20:05:19.458" v="2169"/>
          <ac:spMkLst>
            <pc:docMk/>
            <pc:sldMk cId="799557571" sldId="863"/>
            <ac:spMk id="45" creationId="{B9DDB743-CB32-2540-282B-AE316D738E2B}"/>
          </ac:spMkLst>
        </pc:spChg>
        <pc:spChg chg="mod">
          <ac:chgData name="Ahmed Salah ELDin" userId="68850134-226f-4097-a9a8-787fd6814b0e" providerId="ADAL" clId="{41529A9F-B598-4F6F-BF77-A2C038883ABA}" dt="2024-10-11T20:05:19.458" v="2169"/>
          <ac:spMkLst>
            <pc:docMk/>
            <pc:sldMk cId="799557571" sldId="863"/>
            <ac:spMk id="51" creationId="{92E374EA-F0CC-48FE-660C-F3CD49A33558}"/>
          </ac:spMkLst>
        </pc:spChg>
        <pc:spChg chg="mod">
          <ac:chgData name="Ahmed Salah ELDin" userId="68850134-226f-4097-a9a8-787fd6814b0e" providerId="ADAL" clId="{41529A9F-B598-4F6F-BF77-A2C038883ABA}" dt="2024-10-11T20:05:19.458" v="2169"/>
          <ac:spMkLst>
            <pc:docMk/>
            <pc:sldMk cId="799557571" sldId="863"/>
            <ac:spMk id="54" creationId="{C25497C3-8F52-BD1E-D229-25F85F095697}"/>
          </ac:spMkLst>
        </pc:spChg>
        <pc:spChg chg="mod">
          <ac:chgData name="Ahmed Salah ELDin" userId="68850134-226f-4097-a9a8-787fd6814b0e" providerId="ADAL" clId="{41529A9F-B598-4F6F-BF77-A2C038883ABA}" dt="2024-10-11T20:05:19.458" v="2169"/>
          <ac:spMkLst>
            <pc:docMk/>
            <pc:sldMk cId="799557571" sldId="863"/>
            <ac:spMk id="59" creationId="{83585D15-B972-2B6C-BF77-C63A10B47C74}"/>
          </ac:spMkLst>
        </pc:spChg>
        <pc:spChg chg="mod">
          <ac:chgData name="Ahmed Salah ELDin" userId="68850134-226f-4097-a9a8-787fd6814b0e" providerId="ADAL" clId="{41529A9F-B598-4F6F-BF77-A2C038883ABA}" dt="2024-10-11T20:05:19.458" v="2169"/>
          <ac:spMkLst>
            <pc:docMk/>
            <pc:sldMk cId="799557571" sldId="863"/>
            <ac:spMk id="60" creationId="{1B30E630-2C74-25C4-79CA-04BDA8BA1990}"/>
          </ac:spMkLst>
        </pc:spChg>
        <pc:spChg chg="mod topLvl">
          <ac:chgData name="Ahmed Salah ELDin" userId="68850134-226f-4097-a9a8-787fd6814b0e" providerId="ADAL" clId="{41529A9F-B598-4F6F-BF77-A2C038883ABA}" dt="2024-10-11T20:44:31.993" v="2423" actId="20577"/>
          <ac:spMkLst>
            <pc:docMk/>
            <pc:sldMk cId="799557571" sldId="863"/>
            <ac:spMk id="62" creationId="{15F82909-2816-BB37-74D1-B49D24C31B0C}"/>
          </ac:spMkLst>
        </pc:spChg>
        <pc:spChg chg="del mod">
          <ac:chgData name="Ahmed Salah ELDin" userId="68850134-226f-4097-a9a8-787fd6814b0e" providerId="ADAL" clId="{41529A9F-B598-4F6F-BF77-A2C038883ABA}" dt="2024-10-11T20:44:22.043" v="2419" actId="478"/>
          <ac:spMkLst>
            <pc:docMk/>
            <pc:sldMk cId="799557571" sldId="863"/>
            <ac:spMk id="63" creationId="{FF7483F0-2FCB-B663-8D35-265D6D58B188}"/>
          </ac:spMkLst>
        </pc:spChg>
        <pc:spChg chg="del mod topLvl">
          <ac:chgData name="Ahmed Salah ELDin" userId="68850134-226f-4097-a9a8-787fd6814b0e" providerId="ADAL" clId="{41529A9F-B598-4F6F-BF77-A2C038883ABA}" dt="2024-10-11T20:44:28.995" v="2421" actId="478"/>
          <ac:spMkLst>
            <pc:docMk/>
            <pc:sldMk cId="799557571" sldId="863"/>
            <ac:spMk id="64" creationId="{E70367D4-082F-EFE9-7226-221F2EF2D126}"/>
          </ac:spMkLst>
        </pc:spChg>
        <pc:spChg chg="del">
          <ac:chgData name="Ahmed Salah ELDin" userId="68850134-226f-4097-a9a8-787fd6814b0e" providerId="ADAL" clId="{41529A9F-B598-4F6F-BF77-A2C038883ABA}" dt="2024-10-11T20:05:10.881" v="2168" actId="478"/>
          <ac:spMkLst>
            <pc:docMk/>
            <pc:sldMk cId="799557571" sldId="863"/>
            <ac:spMk id="71" creationId="{5E6C9A21-CB50-B875-9817-B14CB5737386}"/>
          </ac:spMkLst>
        </pc:spChg>
        <pc:spChg chg="del">
          <ac:chgData name="Ahmed Salah ELDin" userId="68850134-226f-4097-a9a8-787fd6814b0e" providerId="ADAL" clId="{41529A9F-B598-4F6F-BF77-A2C038883ABA}" dt="2024-10-11T20:05:10.881" v="2168" actId="478"/>
          <ac:spMkLst>
            <pc:docMk/>
            <pc:sldMk cId="799557571" sldId="863"/>
            <ac:spMk id="72" creationId="{877DD161-2441-5F1D-A2E6-C1FB76BB452F}"/>
          </ac:spMkLst>
        </pc:spChg>
        <pc:spChg chg="del">
          <ac:chgData name="Ahmed Salah ELDin" userId="68850134-226f-4097-a9a8-787fd6814b0e" providerId="ADAL" clId="{41529A9F-B598-4F6F-BF77-A2C038883ABA}" dt="2024-10-11T20:05:10.881" v="2168" actId="478"/>
          <ac:spMkLst>
            <pc:docMk/>
            <pc:sldMk cId="799557571" sldId="863"/>
            <ac:spMk id="73" creationId="{C936A231-71CE-1DC3-1331-B928C4788357}"/>
          </ac:spMkLst>
        </pc:spChg>
        <pc:spChg chg="del">
          <ac:chgData name="Ahmed Salah ELDin" userId="68850134-226f-4097-a9a8-787fd6814b0e" providerId="ADAL" clId="{41529A9F-B598-4F6F-BF77-A2C038883ABA}" dt="2024-10-11T20:05:10.881" v="2168" actId="478"/>
          <ac:spMkLst>
            <pc:docMk/>
            <pc:sldMk cId="799557571" sldId="863"/>
            <ac:spMk id="83" creationId="{C90219CB-13CB-1822-B103-559A53741AA7}"/>
          </ac:spMkLst>
        </pc:spChg>
        <pc:spChg chg="del">
          <ac:chgData name="Ahmed Salah ELDin" userId="68850134-226f-4097-a9a8-787fd6814b0e" providerId="ADAL" clId="{41529A9F-B598-4F6F-BF77-A2C038883ABA}" dt="2024-10-11T20:05:10.881" v="2168" actId="478"/>
          <ac:spMkLst>
            <pc:docMk/>
            <pc:sldMk cId="799557571" sldId="863"/>
            <ac:spMk id="84" creationId="{109D1A57-54E3-FAFD-FCC9-A222B6225F5D}"/>
          </ac:spMkLst>
        </pc:spChg>
        <pc:spChg chg="del">
          <ac:chgData name="Ahmed Salah ELDin" userId="68850134-226f-4097-a9a8-787fd6814b0e" providerId="ADAL" clId="{41529A9F-B598-4F6F-BF77-A2C038883ABA}" dt="2024-10-11T20:05:10.881" v="2168" actId="478"/>
          <ac:spMkLst>
            <pc:docMk/>
            <pc:sldMk cId="799557571" sldId="863"/>
            <ac:spMk id="85" creationId="{B805AA91-1CE4-2646-C812-3EC496C4002F}"/>
          </ac:spMkLst>
        </pc:spChg>
        <pc:spChg chg="mod topLvl">
          <ac:chgData name="Ahmed Salah ELDin" userId="68850134-226f-4097-a9a8-787fd6814b0e" providerId="ADAL" clId="{41529A9F-B598-4F6F-BF77-A2C038883ABA}" dt="2024-10-11T20:40:50.398" v="2403" actId="165"/>
          <ac:spMkLst>
            <pc:docMk/>
            <pc:sldMk cId="799557571" sldId="863"/>
            <ac:spMk id="87" creationId="{01E68ABC-AF9C-2F4D-6C09-46AEA9AE980F}"/>
          </ac:spMkLst>
        </pc:spChg>
        <pc:spChg chg="add mod">
          <ac:chgData name="Ahmed Salah ELDin" userId="68850134-226f-4097-a9a8-787fd6814b0e" providerId="ADAL" clId="{41529A9F-B598-4F6F-BF77-A2C038883ABA}" dt="2024-10-11T20:19:32.845" v="2242" actId="20577"/>
          <ac:spMkLst>
            <pc:docMk/>
            <pc:sldMk cId="799557571" sldId="863"/>
            <ac:spMk id="89" creationId="{B0DE8BC6-4355-E6BF-68E0-7FA8BC2FE364}"/>
          </ac:spMkLst>
        </pc:spChg>
        <pc:spChg chg="add mod">
          <ac:chgData name="Ahmed Salah ELDin" userId="68850134-226f-4097-a9a8-787fd6814b0e" providerId="ADAL" clId="{41529A9F-B598-4F6F-BF77-A2C038883ABA}" dt="2024-10-11T20:11:39.779" v="2226"/>
          <ac:spMkLst>
            <pc:docMk/>
            <pc:sldMk cId="799557571" sldId="863"/>
            <ac:spMk id="96" creationId="{4B0DF011-80EE-CEC6-95BF-936F9AFDE921}"/>
          </ac:spMkLst>
        </pc:spChg>
        <pc:spChg chg="mod">
          <ac:chgData name="Ahmed Salah ELDin" userId="68850134-226f-4097-a9a8-787fd6814b0e" providerId="ADAL" clId="{41529A9F-B598-4F6F-BF77-A2C038883ABA}" dt="2024-10-11T20:12:19.823" v="2229"/>
          <ac:spMkLst>
            <pc:docMk/>
            <pc:sldMk cId="799557571" sldId="863"/>
            <ac:spMk id="108" creationId="{0AE21AE5-4247-AA6D-C601-85F2E7804D6F}"/>
          </ac:spMkLst>
        </pc:spChg>
        <pc:spChg chg="mod">
          <ac:chgData name="Ahmed Salah ELDin" userId="68850134-226f-4097-a9a8-787fd6814b0e" providerId="ADAL" clId="{41529A9F-B598-4F6F-BF77-A2C038883ABA}" dt="2024-10-11T20:12:19.823" v="2229"/>
          <ac:spMkLst>
            <pc:docMk/>
            <pc:sldMk cId="799557571" sldId="863"/>
            <ac:spMk id="109" creationId="{AF42AB7C-F274-F897-95F2-728ADE39C75A}"/>
          </ac:spMkLst>
        </pc:spChg>
        <pc:spChg chg="mod">
          <ac:chgData name="Ahmed Salah ELDin" userId="68850134-226f-4097-a9a8-787fd6814b0e" providerId="ADAL" clId="{41529A9F-B598-4F6F-BF77-A2C038883ABA}" dt="2024-10-11T20:12:19.823" v="2229"/>
          <ac:spMkLst>
            <pc:docMk/>
            <pc:sldMk cId="799557571" sldId="863"/>
            <ac:spMk id="110" creationId="{7DBC7C9C-2F0F-FA58-4EB8-533C3B93D70C}"/>
          </ac:spMkLst>
        </pc:spChg>
        <pc:spChg chg="mod">
          <ac:chgData name="Ahmed Salah ELDin" userId="68850134-226f-4097-a9a8-787fd6814b0e" providerId="ADAL" clId="{41529A9F-B598-4F6F-BF77-A2C038883ABA}" dt="2024-10-11T20:12:19.823" v="2229"/>
          <ac:spMkLst>
            <pc:docMk/>
            <pc:sldMk cId="799557571" sldId="863"/>
            <ac:spMk id="113" creationId="{FFF359A2-E017-EA28-031E-B06D0F5088F2}"/>
          </ac:spMkLst>
        </pc:spChg>
        <pc:spChg chg="mod">
          <ac:chgData name="Ahmed Salah ELDin" userId="68850134-226f-4097-a9a8-787fd6814b0e" providerId="ADAL" clId="{41529A9F-B598-4F6F-BF77-A2C038883ABA}" dt="2024-10-11T20:12:19.823" v="2229"/>
          <ac:spMkLst>
            <pc:docMk/>
            <pc:sldMk cId="799557571" sldId="863"/>
            <ac:spMk id="114" creationId="{31775D43-8C5F-966C-46E5-4D1B60E181EB}"/>
          </ac:spMkLst>
        </pc:spChg>
        <pc:spChg chg="mod">
          <ac:chgData name="Ahmed Salah ELDin" userId="68850134-226f-4097-a9a8-787fd6814b0e" providerId="ADAL" clId="{41529A9F-B598-4F6F-BF77-A2C038883ABA}" dt="2024-10-11T20:20:15.883" v="2247"/>
          <ac:spMkLst>
            <pc:docMk/>
            <pc:sldMk cId="799557571" sldId="863"/>
            <ac:spMk id="117" creationId="{2DA1E417-BF18-CE8F-66BA-A862F3372383}"/>
          </ac:spMkLst>
        </pc:spChg>
        <pc:spChg chg="mod">
          <ac:chgData name="Ahmed Salah ELDin" userId="68850134-226f-4097-a9a8-787fd6814b0e" providerId="ADAL" clId="{41529A9F-B598-4F6F-BF77-A2C038883ABA}" dt="2024-10-11T20:20:15.883" v="2247"/>
          <ac:spMkLst>
            <pc:docMk/>
            <pc:sldMk cId="799557571" sldId="863"/>
            <ac:spMk id="119" creationId="{C5EDB13D-7A61-0446-A3B9-BD7CB6CF2DEE}"/>
          </ac:spMkLst>
        </pc:spChg>
        <pc:spChg chg="mod">
          <ac:chgData name="Ahmed Salah ELDin" userId="68850134-226f-4097-a9a8-787fd6814b0e" providerId="ADAL" clId="{41529A9F-B598-4F6F-BF77-A2C038883ABA}" dt="2024-10-11T20:20:15.883" v="2247"/>
          <ac:spMkLst>
            <pc:docMk/>
            <pc:sldMk cId="799557571" sldId="863"/>
            <ac:spMk id="120" creationId="{0E632F84-A56E-3AAF-E6A5-01D28236C2C6}"/>
          </ac:spMkLst>
        </pc:spChg>
        <pc:spChg chg="mod">
          <ac:chgData name="Ahmed Salah ELDin" userId="68850134-226f-4097-a9a8-787fd6814b0e" providerId="ADAL" clId="{41529A9F-B598-4F6F-BF77-A2C038883ABA}" dt="2024-10-11T20:20:15.883" v="2247"/>
          <ac:spMkLst>
            <pc:docMk/>
            <pc:sldMk cId="799557571" sldId="863"/>
            <ac:spMk id="123" creationId="{F9D23A2F-91AE-C9EE-16F6-B1C73BC38977}"/>
          </ac:spMkLst>
        </pc:spChg>
        <pc:spChg chg="mod">
          <ac:chgData name="Ahmed Salah ELDin" userId="68850134-226f-4097-a9a8-787fd6814b0e" providerId="ADAL" clId="{41529A9F-B598-4F6F-BF77-A2C038883ABA}" dt="2024-10-11T20:20:15.883" v="2247"/>
          <ac:spMkLst>
            <pc:docMk/>
            <pc:sldMk cId="799557571" sldId="863"/>
            <ac:spMk id="126" creationId="{87A5D0E8-804D-AE81-B39A-FC2863BC7431}"/>
          </ac:spMkLst>
        </pc:spChg>
        <pc:spChg chg="mod">
          <ac:chgData name="Ahmed Salah ELDin" userId="68850134-226f-4097-a9a8-787fd6814b0e" providerId="ADAL" clId="{41529A9F-B598-4F6F-BF77-A2C038883ABA}" dt="2024-10-11T20:20:31.348" v="2249"/>
          <ac:spMkLst>
            <pc:docMk/>
            <pc:sldMk cId="799557571" sldId="863"/>
            <ac:spMk id="128" creationId="{7E54B073-484D-09B2-B337-243E7DF93410}"/>
          </ac:spMkLst>
        </pc:spChg>
        <pc:spChg chg="mod">
          <ac:chgData name="Ahmed Salah ELDin" userId="68850134-226f-4097-a9a8-787fd6814b0e" providerId="ADAL" clId="{41529A9F-B598-4F6F-BF77-A2C038883ABA}" dt="2024-10-11T20:20:31.348" v="2249"/>
          <ac:spMkLst>
            <pc:docMk/>
            <pc:sldMk cId="799557571" sldId="863"/>
            <ac:spMk id="130" creationId="{FE4C030E-3ADC-DA25-9690-EA7749E91365}"/>
          </ac:spMkLst>
        </pc:spChg>
        <pc:spChg chg="mod">
          <ac:chgData name="Ahmed Salah ELDin" userId="68850134-226f-4097-a9a8-787fd6814b0e" providerId="ADAL" clId="{41529A9F-B598-4F6F-BF77-A2C038883ABA}" dt="2024-10-11T20:20:31.348" v="2249"/>
          <ac:spMkLst>
            <pc:docMk/>
            <pc:sldMk cId="799557571" sldId="863"/>
            <ac:spMk id="131" creationId="{96D69B72-EE35-53AD-BB74-48A8458F81E4}"/>
          </ac:spMkLst>
        </pc:spChg>
        <pc:spChg chg="mod">
          <ac:chgData name="Ahmed Salah ELDin" userId="68850134-226f-4097-a9a8-787fd6814b0e" providerId="ADAL" clId="{41529A9F-B598-4F6F-BF77-A2C038883ABA}" dt="2024-10-11T20:20:35.316" v="2250"/>
          <ac:spMkLst>
            <pc:docMk/>
            <pc:sldMk cId="799557571" sldId="863"/>
            <ac:spMk id="133" creationId="{98967AA0-B094-E196-4A82-A666309DCB70}"/>
          </ac:spMkLst>
        </pc:spChg>
        <pc:spChg chg="mod">
          <ac:chgData name="Ahmed Salah ELDin" userId="68850134-226f-4097-a9a8-787fd6814b0e" providerId="ADAL" clId="{41529A9F-B598-4F6F-BF77-A2C038883ABA}" dt="2024-10-11T20:20:35.316" v="2250"/>
          <ac:spMkLst>
            <pc:docMk/>
            <pc:sldMk cId="799557571" sldId="863"/>
            <ac:spMk id="134" creationId="{3EEA4010-6355-F948-6D76-9A2887A74B20}"/>
          </ac:spMkLst>
        </pc:spChg>
        <pc:spChg chg="mod">
          <ac:chgData name="Ahmed Salah ELDin" userId="68850134-226f-4097-a9a8-787fd6814b0e" providerId="ADAL" clId="{41529A9F-B598-4F6F-BF77-A2C038883ABA}" dt="2024-10-11T20:20:35.316" v="2250"/>
          <ac:spMkLst>
            <pc:docMk/>
            <pc:sldMk cId="799557571" sldId="863"/>
            <ac:spMk id="135" creationId="{BB0F4857-0F23-5E3E-FC34-8E43A0EEDAB9}"/>
          </ac:spMkLst>
        </pc:spChg>
        <pc:spChg chg="mod">
          <ac:chgData name="Ahmed Salah ELDin" userId="68850134-226f-4097-a9a8-787fd6814b0e" providerId="ADAL" clId="{41529A9F-B598-4F6F-BF77-A2C038883ABA}" dt="2024-10-11T20:20:35.316" v="2250"/>
          <ac:spMkLst>
            <pc:docMk/>
            <pc:sldMk cId="799557571" sldId="863"/>
            <ac:spMk id="137" creationId="{EC643E0E-A2D8-5AD8-CDF2-B8E38CB5429B}"/>
          </ac:spMkLst>
        </pc:spChg>
        <pc:spChg chg="mod">
          <ac:chgData name="Ahmed Salah ELDin" userId="68850134-226f-4097-a9a8-787fd6814b0e" providerId="ADAL" clId="{41529A9F-B598-4F6F-BF77-A2C038883ABA}" dt="2024-10-11T20:20:35.316" v="2250"/>
          <ac:spMkLst>
            <pc:docMk/>
            <pc:sldMk cId="799557571" sldId="863"/>
            <ac:spMk id="138" creationId="{63A4CD7C-42D2-8863-63D2-13FCE682FBE1}"/>
          </ac:spMkLst>
        </pc:spChg>
        <pc:spChg chg="add mod">
          <ac:chgData name="Ahmed Salah ELDin" userId="68850134-226f-4097-a9a8-787fd6814b0e" providerId="ADAL" clId="{41529A9F-B598-4F6F-BF77-A2C038883ABA}" dt="2024-10-11T20:27:42.074" v="2302" actId="20577"/>
          <ac:spMkLst>
            <pc:docMk/>
            <pc:sldMk cId="799557571" sldId="863"/>
            <ac:spMk id="139" creationId="{8397B8CA-FD56-66BC-2F41-9DEB697E6719}"/>
          </ac:spMkLst>
        </pc:spChg>
        <pc:spChg chg="add mod">
          <ac:chgData name="Ahmed Salah ELDin" userId="68850134-226f-4097-a9a8-787fd6814b0e" providerId="ADAL" clId="{41529A9F-B598-4F6F-BF77-A2C038883ABA}" dt="2024-10-11T21:32:24.777" v="2729" actId="14100"/>
          <ac:spMkLst>
            <pc:docMk/>
            <pc:sldMk cId="799557571" sldId="863"/>
            <ac:spMk id="140" creationId="{1F7D7D45-6919-C089-9EAE-C8AC4E555B11}"/>
          </ac:spMkLst>
        </pc:spChg>
        <pc:spChg chg="add mod">
          <ac:chgData name="Ahmed Salah ELDin" userId="68850134-226f-4097-a9a8-787fd6814b0e" providerId="ADAL" clId="{41529A9F-B598-4F6F-BF77-A2C038883ABA}" dt="2024-10-11T20:33:30.613" v="2317"/>
          <ac:spMkLst>
            <pc:docMk/>
            <pc:sldMk cId="799557571" sldId="863"/>
            <ac:spMk id="148" creationId="{0540D073-03A0-FD02-B168-82162E1F28BE}"/>
          </ac:spMkLst>
        </pc:spChg>
        <pc:spChg chg="add mod">
          <ac:chgData name="Ahmed Salah ELDin" userId="68850134-226f-4097-a9a8-787fd6814b0e" providerId="ADAL" clId="{41529A9F-B598-4F6F-BF77-A2C038883ABA}" dt="2024-10-11T20:35:36.931" v="2335" actId="20577"/>
          <ac:spMkLst>
            <pc:docMk/>
            <pc:sldMk cId="799557571" sldId="863"/>
            <ac:spMk id="149" creationId="{F2860972-2543-325E-3F1F-1D05B5D17237}"/>
          </ac:spMkLst>
        </pc:spChg>
        <pc:spChg chg="mod topLvl">
          <ac:chgData name="Ahmed Salah ELDin" userId="68850134-226f-4097-a9a8-787fd6814b0e" providerId="ADAL" clId="{41529A9F-B598-4F6F-BF77-A2C038883ABA}" dt="2024-10-11T20:40:02.894" v="2400" actId="164"/>
          <ac:spMkLst>
            <pc:docMk/>
            <pc:sldMk cId="799557571" sldId="863"/>
            <ac:spMk id="151" creationId="{139153DA-9318-F4E9-BE39-895D25B52C7F}"/>
          </ac:spMkLst>
        </pc:spChg>
        <pc:spChg chg="del mod topLvl">
          <ac:chgData name="Ahmed Salah ELDin" userId="68850134-226f-4097-a9a8-787fd6814b0e" providerId="ADAL" clId="{41529A9F-B598-4F6F-BF77-A2C038883ABA}" dt="2024-10-11T20:38:34.421" v="2373" actId="21"/>
          <ac:spMkLst>
            <pc:docMk/>
            <pc:sldMk cId="799557571" sldId="863"/>
            <ac:spMk id="152" creationId="{65A44C6C-F49A-538F-9328-5344B538BF6A}"/>
          </ac:spMkLst>
        </pc:spChg>
        <pc:spChg chg="add mod">
          <ac:chgData name="Ahmed Salah ELDin" userId="68850134-226f-4097-a9a8-787fd6814b0e" providerId="ADAL" clId="{41529A9F-B598-4F6F-BF77-A2C038883ABA}" dt="2024-10-11T20:40:02.894" v="2400" actId="164"/>
          <ac:spMkLst>
            <pc:docMk/>
            <pc:sldMk cId="799557571" sldId="863"/>
            <ac:spMk id="153" creationId="{65A44C6C-F49A-538F-9328-5344B538BF6A}"/>
          </ac:spMkLst>
        </pc:spChg>
        <pc:spChg chg="add del mod">
          <ac:chgData name="Ahmed Salah ELDin" userId="68850134-226f-4097-a9a8-787fd6814b0e" providerId="ADAL" clId="{41529A9F-B598-4F6F-BF77-A2C038883ABA}" dt="2024-10-11T20:44:18.172" v="2418" actId="478"/>
          <ac:spMkLst>
            <pc:docMk/>
            <pc:sldMk cId="799557571" sldId="863"/>
            <ac:spMk id="159" creationId="{40E534D9-4BF6-6966-417A-98B429CDA71C}"/>
          </ac:spMkLst>
        </pc:spChg>
        <pc:spChg chg="add mod">
          <ac:chgData name="Ahmed Salah ELDin" userId="68850134-226f-4097-a9a8-787fd6814b0e" providerId="ADAL" clId="{41529A9F-B598-4F6F-BF77-A2C038883ABA}" dt="2024-10-11T21:27:47.513" v="2679"/>
          <ac:spMkLst>
            <pc:docMk/>
            <pc:sldMk cId="799557571" sldId="863"/>
            <ac:spMk id="160" creationId="{9B59D474-C889-A654-63E1-94A66C4FF316}"/>
          </ac:spMkLst>
        </pc:spChg>
        <pc:spChg chg="mod topLvl">
          <ac:chgData name="Ahmed Salah ELDin" userId="68850134-226f-4097-a9a8-787fd6814b0e" providerId="ADAL" clId="{41529A9F-B598-4F6F-BF77-A2C038883ABA}" dt="2024-10-11T21:29:03.812" v="2696" actId="20577"/>
          <ac:spMkLst>
            <pc:docMk/>
            <pc:sldMk cId="799557571" sldId="863"/>
            <ac:spMk id="162" creationId="{F7959E31-7DC8-64CD-AFF6-DA03D55C9653}"/>
          </ac:spMkLst>
        </pc:spChg>
        <pc:spChg chg="del mod">
          <ac:chgData name="Ahmed Salah ELDin" userId="68850134-226f-4097-a9a8-787fd6814b0e" providerId="ADAL" clId="{41529A9F-B598-4F6F-BF77-A2C038883ABA}" dt="2024-10-11T21:28:58.029" v="2693" actId="478"/>
          <ac:spMkLst>
            <pc:docMk/>
            <pc:sldMk cId="799557571" sldId="863"/>
            <ac:spMk id="163" creationId="{E6101327-FDAF-E8FB-F1C9-8116E30098E6}"/>
          </ac:spMkLst>
        </pc:spChg>
        <pc:spChg chg="del mod topLvl">
          <ac:chgData name="Ahmed Salah ELDin" userId="68850134-226f-4097-a9a8-787fd6814b0e" providerId="ADAL" clId="{41529A9F-B598-4F6F-BF77-A2C038883ABA}" dt="2024-10-11T21:29:01.088" v="2694" actId="478"/>
          <ac:spMkLst>
            <pc:docMk/>
            <pc:sldMk cId="799557571" sldId="863"/>
            <ac:spMk id="164" creationId="{2A4F1A91-9131-BC33-F572-9963B7BEEB90}"/>
          </ac:spMkLst>
        </pc:spChg>
        <pc:spChg chg="mod">
          <ac:chgData name="Ahmed Salah ELDin" userId="68850134-226f-4097-a9a8-787fd6814b0e" providerId="ADAL" clId="{41529A9F-B598-4F6F-BF77-A2C038883ABA}" dt="2024-10-11T21:27:47.513" v="2679"/>
          <ac:spMkLst>
            <pc:docMk/>
            <pc:sldMk cId="799557571" sldId="863"/>
            <ac:spMk id="166" creationId="{F65DF8B1-596E-1811-BB1F-3621127F8F3C}"/>
          </ac:spMkLst>
        </pc:spChg>
        <pc:spChg chg="mod">
          <ac:chgData name="Ahmed Salah ELDin" userId="68850134-226f-4097-a9a8-787fd6814b0e" providerId="ADAL" clId="{41529A9F-B598-4F6F-BF77-A2C038883ABA}" dt="2024-10-11T21:27:47.513" v="2679"/>
          <ac:spMkLst>
            <pc:docMk/>
            <pc:sldMk cId="799557571" sldId="863"/>
            <ac:spMk id="167" creationId="{4E4D54F8-AD91-37FF-9A01-9D69CC94E51E}"/>
          </ac:spMkLst>
        </pc:spChg>
        <pc:spChg chg="mod topLvl">
          <ac:chgData name="Ahmed Salah ELDin" userId="68850134-226f-4097-a9a8-787fd6814b0e" providerId="ADAL" clId="{41529A9F-B598-4F6F-BF77-A2C038883ABA}" dt="2024-10-11T21:28:46.277" v="2691" actId="20577"/>
          <ac:spMkLst>
            <pc:docMk/>
            <pc:sldMk cId="799557571" sldId="863"/>
            <ac:spMk id="169" creationId="{BF348DBE-3F8C-356E-AD40-9FB7E2BBE1D4}"/>
          </ac:spMkLst>
        </pc:spChg>
        <pc:spChg chg="del mod">
          <ac:chgData name="Ahmed Salah ELDin" userId="68850134-226f-4097-a9a8-787fd6814b0e" providerId="ADAL" clId="{41529A9F-B598-4F6F-BF77-A2C038883ABA}" dt="2024-10-11T21:28:34.306" v="2688" actId="478"/>
          <ac:spMkLst>
            <pc:docMk/>
            <pc:sldMk cId="799557571" sldId="863"/>
            <ac:spMk id="170" creationId="{33807B30-8AF0-D7A7-0A00-1F8157205397}"/>
          </ac:spMkLst>
        </pc:spChg>
        <pc:spChg chg="del mod topLvl">
          <ac:chgData name="Ahmed Salah ELDin" userId="68850134-226f-4097-a9a8-787fd6814b0e" providerId="ADAL" clId="{41529A9F-B598-4F6F-BF77-A2C038883ABA}" dt="2024-10-11T21:28:41.078" v="2689" actId="478"/>
          <ac:spMkLst>
            <pc:docMk/>
            <pc:sldMk cId="799557571" sldId="863"/>
            <ac:spMk id="171" creationId="{7E2E0AF5-D103-C7F3-DDB8-A4788BF07390}"/>
          </ac:spMkLst>
        </pc:spChg>
        <pc:spChg chg="mod topLvl">
          <ac:chgData name="Ahmed Salah ELDin" userId="68850134-226f-4097-a9a8-787fd6814b0e" providerId="ADAL" clId="{41529A9F-B598-4F6F-BF77-A2C038883ABA}" dt="2024-10-11T21:29:27.600" v="2705" actId="20577"/>
          <ac:spMkLst>
            <pc:docMk/>
            <pc:sldMk cId="799557571" sldId="863"/>
            <ac:spMk id="173" creationId="{06668DA5-1786-7A4A-6E79-499D8E654844}"/>
          </ac:spMkLst>
        </pc:spChg>
        <pc:spChg chg="del mod">
          <ac:chgData name="Ahmed Salah ELDin" userId="68850134-226f-4097-a9a8-787fd6814b0e" providerId="ADAL" clId="{41529A9F-B598-4F6F-BF77-A2C038883ABA}" dt="2024-10-11T21:29:18.080" v="2701" actId="478"/>
          <ac:spMkLst>
            <pc:docMk/>
            <pc:sldMk cId="799557571" sldId="863"/>
            <ac:spMk id="174" creationId="{58C0AEE3-6D2E-E824-A4A0-F0751F5076D1}"/>
          </ac:spMkLst>
        </pc:spChg>
        <pc:spChg chg="del mod topLvl">
          <ac:chgData name="Ahmed Salah ELDin" userId="68850134-226f-4097-a9a8-787fd6814b0e" providerId="ADAL" clId="{41529A9F-B598-4F6F-BF77-A2C038883ABA}" dt="2024-10-11T21:29:24.832" v="2703" actId="478"/>
          <ac:spMkLst>
            <pc:docMk/>
            <pc:sldMk cId="799557571" sldId="863"/>
            <ac:spMk id="175" creationId="{764756B4-33AC-4756-F608-D4338CB6DB0C}"/>
          </ac:spMkLst>
        </pc:spChg>
        <pc:spChg chg="mod">
          <ac:chgData name="Ahmed Salah ELDin" userId="68850134-226f-4097-a9a8-787fd6814b0e" providerId="ADAL" clId="{41529A9F-B598-4F6F-BF77-A2C038883ABA}" dt="2024-10-11T21:27:47.513" v="2679"/>
          <ac:spMkLst>
            <pc:docMk/>
            <pc:sldMk cId="799557571" sldId="863"/>
            <ac:spMk id="177" creationId="{380E59D9-4275-40E0-A6C0-366A4D77163A}"/>
          </ac:spMkLst>
        </pc:spChg>
        <pc:spChg chg="mod">
          <ac:chgData name="Ahmed Salah ELDin" userId="68850134-226f-4097-a9a8-787fd6814b0e" providerId="ADAL" clId="{41529A9F-B598-4F6F-BF77-A2C038883ABA}" dt="2024-10-11T21:27:47.513" v="2679"/>
          <ac:spMkLst>
            <pc:docMk/>
            <pc:sldMk cId="799557571" sldId="863"/>
            <ac:spMk id="178" creationId="{D5E9B38A-9A74-CFC4-DA62-42B111C278E9}"/>
          </ac:spMkLst>
        </pc:spChg>
        <pc:spChg chg="mod topLvl">
          <ac:chgData name="Ahmed Salah ELDin" userId="68850134-226f-4097-a9a8-787fd6814b0e" providerId="ADAL" clId="{41529A9F-B598-4F6F-BF77-A2C038883ABA}" dt="2024-10-11T21:29:12.920" v="2700" actId="20577"/>
          <ac:spMkLst>
            <pc:docMk/>
            <pc:sldMk cId="799557571" sldId="863"/>
            <ac:spMk id="182" creationId="{C4B84BFD-9467-F4BC-CF73-BA29646E7C67}"/>
          </ac:spMkLst>
        </pc:spChg>
        <pc:spChg chg="del mod">
          <ac:chgData name="Ahmed Salah ELDin" userId="68850134-226f-4097-a9a8-787fd6814b0e" providerId="ADAL" clId="{41529A9F-B598-4F6F-BF77-A2C038883ABA}" dt="2024-10-11T21:29:07.727" v="2697" actId="478"/>
          <ac:spMkLst>
            <pc:docMk/>
            <pc:sldMk cId="799557571" sldId="863"/>
            <ac:spMk id="183" creationId="{C9ED7021-D5FF-CEAE-BB46-3CD8E0B24205}"/>
          </ac:spMkLst>
        </pc:spChg>
        <pc:spChg chg="del mod topLvl">
          <ac:chgData name="Ahmed Salah ELDin" userId="68850134-226f-4097-a9a8-787fd6814b0e" providerId="ADAL" clId="{41529A9F-B598-4F6F-BF77-A2C038883ABA}" dt="2024-10-11T21:29:10.611" v="2698" actId="478"/>
          <ac:spMkLst>
            <pc:docMk/>
            <pc:sldMk cId="799557571" sldId="863"/>
            <ac:spMk id="184" creationId="{A4C26CD3-6051-C12D-30DA-3A5D40A27D6C}"/>
          </ac:spMkLst>
        </pc:spChg>
        <pc:grpChg chg="add del mod">
          <ac:chgData name="Ahmed Salah ELDin" userId="68850134-226f-4097-a9a8-787fd6814b0e" providerId="ADAL" clId="{41529A9F-B598-4F6F-BF77-A2C038883ABA}" dt="2024-10-11T20:44:44.840" v="2425" actId="478"/>
          <ac:grpSpMkLst>
            <pc:docMk/>
            <pc:sldMk cId="799557571" sldId="863"/>
            <ac:grpSpMk id="9" creationId="{7ED63FBB-2FBC-FC43-1DCE-EA7E43AA4E1E}"/>
          </ac:grpSpMkLst>
        </pc:grpChg>
        <pc:grpChg chg="add del mod">
          <ac:chgData name="Ahmed Salah ELDin" userId="68850134-226f-4097-a9a8-787fd6814b0e" providerId="ADAL" clId="{41529A9F-B598-4F6F-BF77-A2C038883ABA}" dt="2024-10-11T20:45:32.077" v="2439" actId="478"/>
          <ac:grpSpMkLst>
            <pc:docMk/>
            <pc:sldMk cId="799557571" sldId="863"/>
            <ac:grpSpMk id="13" creationId="{D3723C25-A863-8BC6-13DD-ED2F7507D862}"/>
          </ac:grpSpMkLst>
        </pc:grpChg>
        <pc:grpChg chg="add del mod">
          <ac:chgData name="Ahmed Salah ELDin" userId="68850134-226f-4097-a9a8-787fd6814b0e" providerId="ADAL" clId="{41529A9F-B598-4F6F-BF77-A2C038883ABA}" dt="2024-10-11T20:36:25.397" v="2339" actId="165"/>
          <ac:grpSpMkLst>
            <pc:docMk/>
            <pc:sldMk cId="799557571" sldId="863"/>
            <ac:grpSpMk id="17" creationId="{C284B4F5-6BB4-D21D-40EF-BF83B6A3D4EA}"/>
          </ac:grpSpMkLst>
        </pc:grpChg>
        <pc:grpChg chg="add del mod">
          <ac:chgData name="Ahmed Salah ELDin" userId="68850134-226f-4097-a9a8-787fd6814b0e" providerId="ADAL" clId="{41529A9F-B598-4F6F-BF77-A2C038883ABA}" dt="2024-10-11T20:45:05.604" v="2431" actId="478"/>
          <ac:grpSpMkLst>
            <pc:docMk/>
            <pc:sldMk cId="799557571" sldId="863"/>
            <ac:grpSpMk id="21" creationId="{045690C0-4FCB-0871-6074-9AB3D5AC1938}"/>
          </ac:grpSpMkLst>
        </pc:grpChg>
        <pc:grpChg chg="add del mod topLvl">
          <ac:chgData name="Ahmed Salah ELDin" userId="68850134-226f-4097-a9a8-787fd6814b0e" providerId="ADAL" clId="{41529A9F-B598-4F6F-BF77-A2C038883ABA}" dt="2024-10-11T20:45:42.887" v="2441" actId="478"/>
          <ac:grpSpMkLst>
            <pc:docMk/>
            <pc:sldMk cId="799557571" sldId="863"/>
            <ac:grpSpMk id="27" creationId="{1012B94C-DA72-D63C-02B5-29C5723CC576}"/>
          </ac:grpSpMkLst>
        </pc:grpChg>
        <pc:grpChg chg="add del mod">
          <ac:chgData name="Ahmed Salah ELDin" userId="68850134-226f-4097-a9a8-787fd6814b0e" providerId="ADAL" clId="{41529A9F-B598-4F6F-BF77-A2C038883ABA}" dt="2024-10-11T21:27:26.969" v="2678" actId="478"/>
          <ac:grpSpMkLst>
            <pc:docMk/>
            <pc:sldMk cId="799557571" sldId="863"/>
            <ac:grpSpMk id="30" creationId="{802452B4-901A-E7DE-9A38-A7E75F1BAF1D}"/>
          </ac:grpSpMkLst>
        </pc:grpChg>
        <pc:grpChg chg="add del mod">
          <ac:chgData name="Ahmed Salah ELDin" userId="68850134-226f-4097-a9a8-787fd6814b0e" providerId="ADAL" clId="{41529A9F-B598-4F6F-BF77-A2C038883ABA}" dt="2024-10-11T20:46:11.779" v="2448" actId="478"/>
          <ac:grpSpMkLst>
            <pc:docMk/>
            <pc:sldMk cId="799557571" sldId="863"/>
            <ac:grpSpMk id="36" creationId="{FACB1142-D96A-DAAA-E466-9785AE6C1DD3}"/>
          </ac:grpSpMkLst>
        </pc:grpChg>
        <pc:grpChg chg="add del mod">
          <ac:chgData name="Ahmed Salah ELDin" userId="68850134-226f-4097-a9a8-787fd6814b0e" providerId="ADAL" clId="{41529A9F-B598-4F6F-BF77-A2C038883ABA}" dt="2024-10-11T21:27:16.840" v="2674" actId="478"/>
          <ac:grpSpMkLst>
            <pc:docMk/>
            <pc:sldMk cId="799557571" sldId="863"/>
            <ac:grpSpMk id="42" creationId="{1A57D4BF-D4F1-5A0B-6ADC-9B3A95D2F795}"/>
          </ac:grpSpMkLst>
        </pc:grpChg>
        <pc:grpChg chg="del">
          <ac:chgData name="Ahmed Salah ELDin" userId="68850134-226f-4097-a9a8-787fd6814b0e" providerId="ADAL" clId="{41529A9F-B598-4F6F-BF77-A2C038883ABA}" dt="2024-10-11T20:05:10.881" v="2168" actId="478"/>
          <ac:grpSpMkLst>
            <pc:docMk/>
            <pc:sldMk cId="799557571" sldId="863"/>
            <ac:grpSpMk id="44" creationId="{305ED218-ED87-F375-320C-D4C659F1D87D}"/>
          </ac:grpSpMkLst>
        </pc:grpChg>
        <pc:grpChg chg="del">
          <ac:chgData name="Ahmed Salah ELDin" userId="68850134-226f-4097-a9a8-787fd6814b0e" providerId="ADAL" clId="{41529A9F-B598-4F6F-BF77-A2C038883ABA}" dt="2024-10-11T20:05:10.881" v="2168" actId="478"/>
          <ac:grpSpMkLst>
            <pc:docMk/>
            <pc:sldMk cId="799557571" sldId="863"/>
            <ac:grpSpMk id="49" creationId="{8E65E04E-C572-CD72-C748-E6F5A0F696F8}"/>
          </ac:grpSpMkLst>
        </pc:grpChg>
        <pc:grpChg chg="del">
          <ac:chgData name="Ahmed Salah ELDin" userId="68850134-226f-4097-a9a8-787fd6814b0e" providerId="ADAL" clId="{41529A9F-B598-4F6F-BF77-A2C038883ABA}" dt="2024-10-11T20:05:10.881" v="2168" actId="478"/>
          <ac:grpSpMkLst>
            <pc:docMk/>
            <pc:sldMk cId="799557571" sldId="863"/>
            <ac:grpSpMk id="57" creationId="{5B3F7134-C5DF-E8D7-4EE3-FDF5E3DD2DF4}"/>
          </ac:grpSpMkLst>
        </pc:grpChg>
        <pc:grpChg chg="add del mod">
          <ac:chgData name="Ahmed Salah ELDin" userId="68850134-226f-4097-a9a8-787fd6814b0e" providerId="ADAL" clId="{41529A9F-B598-4F6F-BF77-A2C038883ABA}" dt="2024-10-11T21:27:13.864" v="2673" actId="478"/>
          <ac:grpSpMkLst>
            <pc:docMk/>
            <pc:sldMk cId="799557571" sldId="863"/>
            <ac:grpSpMk id="58" creationId="{88F41EF2-D127-A504-15AF-F13028604A34}"/>
          </ac:grpSpMkLst>
        </pc:grpChg>
        <pc:grpChg chg="add del mod">
          <ac:chgData name="Ahmed Salah ELDin" userId="68850134-226f-4097-a9a8-787fd6814b0e" providerId="ADAL" clId="{41529A9F-B598-4F6F-BF77-A2C038883ABA}" dt="2024-10-11T20:44:28.995" v="2421" actId="478"/>
          <ac:grpSpMkLst>
            <pc:docMk/>
            <pc:sldMk cId="799557571" sldId="863"/>
            <ac:grpSpMk id="61" creationId="{5A4CC7A7-A2FA-2408-F8B0-4AC8CAAF86A0}"/>
          </ac:grpSpMkLst>
        </pc:grpChg>
        <pc:grpChg chg="del">
          <ac:chgData name="Ahmed Salah ELDin" userId="68850134-226f-4097-a9a8-787fd6814b0e" providerId="ADAL" clId="{41529A9F-B598-4F6F-BF77-A2C038883ABA}" dt="2024-10-11T20:05:10.881" v="2168" actId="478"/>
          <ac:grpSpMkLst>
            <pc:docMk/>
            <pc:sldMk cId="799557571" sldId="863"/>
            <ac:grpSpMk id="74" creationId="{E6B2F224-B05B-BD91-D842-0AEF012D6B28}"/>
          </ac:grpSpMkLst>
        </pc:grpChg>
        <pc:grpChg chg="del">
          <ac:chgData name="Ahmed Salah ELDin" userId="68850134-226f-4097-a9a8-787fd6814b0e" providerId="ADAL" clId="{41529A9F-B598-4F6F-BF77-A2C038883ABA}" dt="2024-10-11T20:05:10.881" v="2168" actId="478"/>
          <ac:grpSpMkLst>
            <pc:docMk/>
            <pc:sldMk cId="799557571" sldId="863"/>
            <ac:grpSpMk id="80" creationId="{C2B757DD-10CC-F5AC-A4BA-DEADAE13D324}"/>
          </ac:grpSpMkLst>
        </pc:grpChg>
        <pc:grpChg chg="add del mod">
          <ac:chgData name="Ahmed Salah ELDin" userId="68850134-226f-4097-a9a8-787fd6814b0e" providerId="ADAL" clId="{41529A9F-B598-4F6F-BF77-A2C038883ABA}" dt="2024-10-11T20:40:50.398" v="2403" actId="165"/>
          <ac:grpSpMkLst>
            <pc:docMk/>
            <pc:sldMk cId="799557571" sldId="863"/>
            <ac:grpSpMk id="86" creationId="{C4944816-36EC-A569-490C-184FFD6D8AB9}"/>
          </ac:grpSpMkLst>
        </pc:grpChg>
        <pc:grpChg chg="del">
          <ac:chgData name="Ahmed Salah ELDin" userId="68850134-226f-4097-a9a8-787fd6814b0e" providerId="ADAL" clId="{41529A9F-B598-4F6F-BF77-A2C038883ABA}" dt="2024-10-11T20:05:10.881" v="2168" actId="478"/>
          <ac:grpSpMkLst>
            <pc:docMk/>
            <pc:sldMk cId="799557571" sldId="863"/>
            <ac:grpSpMk id="93" creationId="{06FB9AB0-3139-74A5-FC05-FC9AA49A01D4}"/>
          </ac:grpSpMkLst>
        </pc:grpChg>
        <pc:grpChg chg="del">
          <ac:chgData name="Ahmed Salah ELDin" userId="68850134-226f-4097-a9a8-787fd6814b0e" providerId="ADAL" clId="{41529A9F-B598-4F6F-BF77-A2C038883ABA}" dt="2024-10-11T20:05:10.881" v="2168" actId="478"/>
          <ac:grpSpMkLst>
            <pc:docMk/>
            <pc:sldMk cId="799557571" sldId="863"/>
            <ac:grpSpMk id="100" creationId="{2D605375-F967-AEF5-7B06-4FF0D7B848A4}"/>
          </ac:grpSpMkLst>
        </pc:grpChg>
        <pc:grpChg chg="del">
          <ac:chgData name="Ahmed Salah ELDin" userId="68850134-226f-4097-a9a8-787fd6814b0e" providerId="ADAL" clId="{41529A9F-B598-4F6F-BF77-A2C038883ABA}" dt="2024-10-11T20:05:10.881" v="2168" actId="478"/>
          <ac:grpSpMkLst>
            <pc:docMk/>
            <pc:sldMk cId="799557571" sldId="863"/>
            <ac:grpSpMk id="101" creationId="{A7A59ACA-C9F7-2C18-17F0-A5869C46AFF5}"/>
          </ac:grpSpMkLst>
        </pc:grpChg>
        <pc:grpChg chg="del">
          <ac:chgData name="Ahmed Salah ELDin" userId="68850134-226f-4097-a9a8-787fd6814b0e" providerId="ADAL" clId="{41529A9F-B598-4F6F-BF77-A2C038883ABA}" dt="2024-10-11T20:05:10.881" v="2168" actId="478"/>
          <ac:grpSpMkLst>
            <pc:docMk/>
            <pc:sldMk cId="799557571" sldId="863"/>
            <ac:grpSpMk id="102" creationId="{008C9626-C577-8B4F-F373-673AB28DEB65}"/>
          </ac:grpSpMkLst>
        </pc:grpChg>
        <pc:grpChg chg="del">
          <ac:chgData name="Ahmed Salah ELDin" userId="68850134-226f-4097-a9a8-787fd6814b0e" providerId="ADAL" clId="{41529A9F-B598-4F6F-BF77-A2C038883ABA}" dt="2024-10-11T20:05:10.881" v="2168" actId="478"/>
          <ac:grpSpMkLst>
            <pc:docMk/>
            <pc:sldMk cId="799557571" sldId="863"/>
            <ac:grpSpMk id="103" creationId="{9FE76914-9545-CE25-0623-69B7E5913F09}"/>
          </ac:grpSpMkLst>
        </pc:grpChg>
        <pc:grpChg chg="add del mod">
          <ac:chgData name="Ahmed Salah ELDin" userId="68850134-226f-4097-a9a8-787fd6814b0e" providerId="ADAL" clId="{41529A9F-B598-4F6F-BF77-A2C038883ABA}" dt="2024-10-11T20:23:21.297" v="2270" actId="165"/>
          <ac:grpSpMkLst>
            <pc:docMk/>
            <pc:sldMk cId="799557571" sldId="863"/>
            <ac:grpSpMk id="104" creationId="{D64BCE17-4B73-7AAC-231D-4DAA98F90A83}"/>
          </ac:grpSpMkLst>
        </pc:grpChg>
        <pc:grpChg chg="add del mod">
          <ac:chgData name="Ahmed Salah ELDin" userId="68850134-226f-4097-a9a8-787fd6814b0e" providerId="ADAL" clId="{41529A9F-B598-4F6F-BF77-A2C038883ABA}" dt="2024-10-11T20:18:58.508" v="2238" actId="478"/>
          <ac:grpSpMkLst>
            <pc:docMk/>
            <pc:sldMk cId="799557571" sldId="863"/>
            <ac:grpSpMk id="107" creationId="{3CCEE07F-AF65-7EF1-7DC0-560308C9AB10}"/>
          </ac:grpSpMkLst>
        </pc:grpChg>
        <pc:grpChg chg="mod">
          <ac:chgData name="Ahmed Salah ELDin" userId="68850134-226f-4097-a9a8-787fd6814b0e" providerId="ADAL" clId="{41529A9F-B598-4F6F-BF77-A2C038883ABA}" dt="2024-10-11T20:12:19.823" v="2229"/>
          <ac:grpSpMkLst>
            <pc:docMk/>
            <pc:sldMk cId="799557571" sldId="863"/>
            <ac:grpSpMk id="112" creationId="{D84DC6C3-0050-30D1-F500-A5B8928F6494}"/>
          </ac:grpSpMkLst>
        </pc:grpChg>
        <pc:grpChg chg="add del mod">
          <ac:chgData name="Ahmed Salah ELDin" userId="68850134-226f-4097-a9a8-787fd6814b0e" providerId="ADAL" clId="{41529A9F-B598-4F6F-BF77-A2C038883ABA}" dt="2024-10-11T20:21:37.506" v="2253" actId="478"/>
          <ac:grpSpMkLst>
            <pc:docMk/>
            <pc:sldMk cId="799557571" sldId="863"/>
            <ac:grpSpMk id="116" creationId="{7B5F7030-1D77-4149-61F1-F485AF6D2F0F}"/>
          </ac:grpSpMkLst>
        </pc:grpChg>
        <pc:grpChg chg="mod">
          <ac:chgData name="Ahmed Salah ELDin" userId="68850134-226f-4097-a9a8-787fd6814b0e" providerId="ADAL" clId="{41529A9F-B598-4F6F-BF77-A2C038883ABA}" dt="2024-10-11T20:20:15.883" v="2247"/>
          <ac:grpSpMkLst>
            <pc:docMk/>
            <pc:sldMk cId="799557571" sldId="863"/>
            <ac:grpSpMk id="122" creationId="{9BD4A425-4246-F192-4C35-608ABBB2D35A}"/>
          </ac:grpSpMkLst>
        </pc:grpChg>
        <pc:grpChg chg="add mod">
          <ac:chgData name="Ahmed Salah ELDin" userId="68850134-226f-4097-a9a8-787fd6814b0e" providerId="ADAL" clId="{41529A9F-B598-4F6F-BF77-A2C038883ABA}" dt="2024-10-11T20:20:31.348" v="2249"/>
          <ac:grpSpMkLst>
            <pc:docMk/>
            <pc:sldMk cId="799557571" sldId="863"/>
            <ac:grpSpMk id="127" creationId="{DF505247-04DE-295C-26DC-DA0EE4131D8D}"/>
          </ac:grpSpMkLst>
        </pc:grpChg>
        <pc:grpChg chg="del">
          <ac:chgData name="Ahmed Salah ELDin" userId="68850134-226f-4097-a9a8-787fd6814b0e" providerId="ADAL" clId="{41529A9F-B598-4F6F-BF77-A2C038883ABA}" dt="2024-10-11T20:05:10.881" v="2168" actId="478"/>
          <ac:grpSpMkLst>
            <pc:docMk/>
            <pc:sldMk cId="799557571" sldId="863"/>
            <ac:grpSpMk id="129" creationId="{25B8736F-B683-FD37-B007-E20FFC592BD0}"/>
          </ac:grpSpMkLst>
        </pc:grpChg>
        <pc:grpChg chg="add del mod">
          <ac:chgData name="Ahmed Salah ELDin" userId="68850134-226f-4097-a9a8-787fd6814b0e" providerId="ADAL" clId="{41529A9F-B598-4F6F-BF77-A2C038883ABA}" dt="2024-10-11T20:21:33.402" v="2252" actId="478"/>
          <ac:grpSpMkLst>
            <pc:docMk/>
            <pc:sldMk cId="799557571" sldId="863"/>
            <ac:grpSpMk id="132" creationId="{CCC9C347-5E88-3DC5-8C12-B3EAA2C8379F}"/>
          </ac:grpSpMkLst>
        </pc:grpChg>
        <pc:grpChg chg="add del mod">
          <ac:chgData name="Ahmed Salah ELDin" userId="68850134-226f-4097-a9a8-787fd6814b0e" providerId="ADAL" clId="{41529A9F-B598-4F6F-BF77-A2C038883ABA}" dt="2024-10-11T20:21:33.402" v="2252" actId="478"/>
          <ac:grpSpMkLst>
            <pc:docMk/>
            <pc:sldMk cId="799557571" sldId="863"/>
            <ac:grpSpMk id="136" creationId="{62C62B11-CD6B-CEFE-D0F0-439463133AF4}"/>
          </ac:grpSpMkLst>
        </pc:grpChg>
        <pc:grpChg chg="add mod">
          <ac:chgData name="Ahmed Salah ELDin" userId="68850134-226f-4097-a9a8-787fd6814b0e" providerId="ADAL" clId="{41529A9F-B598-4F6F-BF77-A2C038883ABA}" dt="2024-10-11T21:32:19.376" v="2728" actId="1035"/>
          <ac:grpSpMkLst>
            <pc:docMk/>
            <pc:sldMk cId="799557571" sldId="863"/>
            <ac:grpSpMk id="141" creationId="{42A99A09-E1D9-E669-3914-7F88589FBB8C}"/>
          </ac:grpSpMkLst>
        </pc:grpChg>
        <pc:grpChg chg="add del mod">
          <ac:chgData name="Ahmed Salah ELDin" userId="68850134-226f-4097-a9a8-787fd6814b0e" providerId="ADAL" clId="{41529A9F-B598-4F6F-BF77-A2C038883ABA}" dt="2024-10-11T20:38:34.421" v="2373" actId="21"/>
          <ac:grpSpMkLst>
            <pc:docMk/>
            <pc:sldMk cId="799557571" sldId="863"/>
            <ac:grpSpMk id="150" creationId="{2FB034DA-9566-05E9-EAC6-5E25CF394E1D}"/>
          </ac:grpSpMkLst>
        </pc:grpChg>
        <pc:grpChg chg="add mod">
          <ac:chgData name="Ahmed Salah ELDin" userId="68850134-226f-4097-a9a8-787fd6814b0e" providerId="ADAL" clId="{41529A9F-B598-4F6F-BF77-A2C038883ABA}" dt="2024-10-11T21:30:17.452" v="2711" actId="1076"/>
          <ac:grpSpMkLst>
            <pc:docMk/>
            <pc:sldMk cId="799557571" sldId="863"/>
            <ac:grpSpMk id="154" creationId="{CE531D71-0AEE-B73E-E2D3-D404684F95DA}"/>
          </ac:grpSpMkLst>
        </pc:grpChg>
        <pc:grpChg chg="add del mod">
          <ac:chgData name="Ahmed Salah ELDin" userId="68850134-226f-4097-a9a8-787fd6814b0e" providerId="ADAL" clId="{41529A9F-B598-4F6F-BF77-A2C038883ABA}" dt="2024-10-11T21:29:01.088" v="2694" actId="478"/>
          <ac:grpSpMkLst>
            <pc:docMk/>
            <pc:sldMk cId="799557571" sldId="863"/>
            <ac:grpSpMk id="161" creationId="{35F7BF9F-832B-A38E-894F-B2FA0C9E101F}"/>
          </ac:grpSpMkLst>
        </pc:grpChg>
        <pc:grpChg chg="add del mod">
          <ac:chgData name="Ahmed Salah ELDin" userId="68850134-226f-4097-a9a8-787fd6814b0e" providerId="ADAL" clId="{41529A9F-B598-4F6F-BF77-A2C038883ABA}" dt="2024-10-11T21:28:54.009" v="2692" actId="478"/>
          <ac:grpSpMkLst>
            <pc:docMk/>
            <pc:sldMk cId="799557571" sldId="863"/>
            <ac:grpSpMk id="165" creationId="{CFF5E2B1-B4BD-7CB9-1025-C0BD564D1748}"/>
          </ac:grpSpMkLst>
        </pc:grpChg>
        <pc:grpChg chg="add del mod">
          <ac:chgData name="Ahmed Salah ELDin" userId="68850134-226f-4097-a9a8-787fd6814b0e" providerId="ADAL" clId="{41529A9F-B598-4F6F-BF77-A2C038883ABA}" dt="2024-10-11T21:28:41.078" v="2689" actId="478"/>
          <ac:grpSpMkLst>
            <pc:docMk/>
            <pc:sldMk cId="799557571" sldId="863"/>
            <ac:grpSpMk id="168" creationId="{A4D4BEF5-7ACC-F016-45A8-99801DD72102}"/>
          </ac:grpSpMkLst>
        </pc:grpChg>
        <pc:grpChg chg="add del mod">
          <ac:chgData name="Ahmed Salah ELDin" userId="68850134-226f-4097-a9a8-787fd6814b0e" providerId="ADAL" clId="{41529A9F-B598-4F6F-BF77-A2C038883ABA}" dt="2024-10-11T21:29:24.832" v="2703" actId="478"/>
          <ac:grpSpMkLst>
            <pc:docMk/>
            <pc:sldMk cId="799557571" sldId="863"/>
            <ac:grpSpMk id="172" creationId="{7112D906-A63B-2C77-8E0C-4273A6EEE9BD}"/>
          </ac:grpSpMkLst>
        </pc:grpChg>
        <pc:grpChg chg="add del mod">
          <ac:chgData name="Ahmed Salah ELDin" userId="68850134-226f-4097-a9a8-787fd6814b0e" providerId="ADAL" clId="{41529A9F-B598-4F6F-BF77-A2C038883ABA}" dt="2024-10-11T21:29:21.148" v="2702" actId="478"/>
          <ac:grpSpMkLst>
            <pc:docMk/>
            <pc:sldMk cId="799557571" sldId="863"/>
            <ac:grpSpMk id="176" creationId="{0F06F23F-2B41-E781-350C-C312AEBB5AB1}"/>
          </ac:grpSpMkLst>
        </pc:grpChg>
        <pc:grpChg chg="add del mod">
          <ac:chgData name="Ahmed Salah ELDin" userId="68850134-226f-4097-a9a8-787fd6814b0e" providerId="ADAL" clId="{41529A9F-B598-4F6F-BF77-A2C038883ABA}" dt="2024-10-11T21:29:10.611" v="2698" actId="478"/>
          <ac:grpSpMkLst>
            <pc:docMk/>
            <pc:sldMk cId="799557571" sldId="863"/>
            <ac:grpSpMk id="181" creationId="{5CA108A9-C4B5-244A-5C7C-FE7B24E0213F}"/>
          </ac:grpSpMkLst>
        </pc:grpChg>
        <pc:cxnChg chg="add mod">
          <ac:chgData name="Ahmed Salah ELDin" userId="68850134-226f-4097-a9a8-787fd6814b0e" providerId="ADAL" clId="{41529A9F-B598-4F6F-BF77-A2C038883ABA}" dt="2024-10-11T21:32:19.376" v="2728" actId="1035"/>
          <ac:cxnSpMkLst>
            <pc:docMk/>
            <pc:sldMk cId="799557571" sldId="863"/>
            <ac:cxnSpMk id="65" creationId="{77FE97AE-6AA0-9A36-A19F-33D0E3D20B7A}"/>
          </ac:cxnSpMkLst>
        </pc:cxnChg>
        <pc:cxnChg chg="add mod">
          <ac:chgData name="Ahmed Salah ELDin" userId="68850134-226f-4097-a9a8-787fd6814b0e" providerId="ADAL" clId="{41529A9F-B598-4F6F-BF77-A2C038883ABA}" dt="2024-10-11T21:32:19.376" v="2728" actId="1035"/>
          <ac:cxnSpMkLst>
            <pc:docMk/>
            <pc:sldMk cId="799557571" sldId="863"/>
            <ac:cxnSpMk id="66" creationId="{DF85681E-3B24-8D38-773D-3000DFC208D4}"/>
          </ac:cxnSpMkLst>
        </pc:cxnChg>
        <pc:cxnChg chg="add del mod">
          <ac:chgData name="Ahmed Salah ELDin" userId="68850134-226f-4097-a9a8-787fd6814b0e" providerId="ADAL" clId="{41529A9F-B598-4F6F-BF77-A2C038883ABA}" dt="2024-10-11T21:27:19.767" v="2676" actId="478"/>
          <ac:cxnSpMkLst>
            <pc:docMk/>
            <pc:sldMk cId="799557571" sldId="863"/>
            <ac:cxnSpMk id="67" creationId="{F621DEBB-9C14-A08C-587C-0903EE058E37}"/>
          </ac:cxnSpMkLst>
        </pc:cxnChg>
        <pc:cxnChg chg="add del mod">
          <ac:chgData name="Ahmed Salah ELDin" userId="68850134-226f-4097-a9a8-787fd6814b0e" providerId="ADAL" clId="{41529A9F-B598-4F6F-BF77-A2C038883ABA}" dt="2024-10-11T20:30:39.923" v="2305" actId="478"/>
          <ac:cxnSpMkLst>
            <pc:docMk/>
            <pc:sldMk cId="799557571" sldId="863"/>
            <ac:cxnSpMk id="68" creationId="{D3062237-5930-6380-EA31-10489BF757E6}"/>
          </ac:cxnSpMkLst>
        </pc:cxnChg>
        <pc:cxnChg chg="add del mod">
          <ac:chgData name="Ahmed Salah ELDin" userId="68850134-226f-4097-a9a8-787fd6814b0e" providerId="ADAL" clId="{41529A9F-B598-4F6F-BF77-A2C038883ABA}" dt="2024-10-11T20:30:41.301" v="2306" actId="478"/>
          <ac:cxnSpMkLst>
            <pc:docMk/>
            <pc:sldMk cId="799557571" sldId="863"/>
            <ac:cxnSpMk id="69" creationId="{7DB2DD17-FF35-D6D7-FB29-BBF43F74AC4C}"/>
          </ac:cxnSpMkLst>
        </pc:cxnChg>
        <pc:cxnChg chg="add del mod">
          <ac:chgData name="Ahmed Salah ELDin" userId="68850134-226f-4097-a9a8-787fd6814b0e" providerId="ADAL" clId="{41529A9F-B598-4F6F-BF77-A2C038883ABA}" dt="2024-10-11T20:30:42.186" v="2307" actId="478"/>
          <ac:cxnSpMkLst>
            <pc:docMk/>
            <pc:sldMk cId="799557571" sldId="863"/>
            <ac:cxnSpMk id="70" creationId="{82125EDF-E099-532F-4A4F-081CFA89A101}"/>
          </ac:cxnSpMkLst>
        </pc:cxnChg>
        <pc:cxnChg chg="mod topLvl">
          <ac:chgData name="Ahmed Salah ELDin" userId="68850134-226f-4097-a9a8-787fd6814b0e" providerId="ADAL" clId="{41529A9F-B598-4F6F-BF77-A2C038883ABA}" dt="2024-10-11T21:33:23.963" v="2731" actId="14100"/>
          <ac:cxnSpMkLst>
            <pc:docMk/>
            <pc:sldMk cId="799557571" sldId="863"/>
            <ac:cxnSpMk id="88" creationId="{188E87F9-2209-C9C5-790B-566118865272}"/>
          </ac:cxnSpMkLst>
        </pc:cxnChg>
        <pc:cxnChg chg="del mod">
          <ac:chgData name="Ahmed Salah ELDin" userId="68850134-226f-4097-a9a8-787fd6814b0e" providerId="ADAL" clId="{41529A9F-B598-4F6F-BF77-A2C038883ABA}" dt="2024-10-11T20:05:10.881" v="2168" actId="478"/>
          <ac:cxnSpMkLst>
            <pc:docMk/>
            <pc:sldMk cId="799557571" sldId="863"/>
            <ac:cxnSpMk id="105" creationId="{63408644-09F3-0C3F-76FE-F658942FAB5B}"/>
          </ac:cxnSpMkLst>
        </pc:cxnChg>
        <pc:cxnChg chg="del mod">
          <ac:chgData name="Ahmed Salah ELDin" userId="68850134-226f-4097-a9a8-787fd6814b0e" providerId="ADAL" clId="{41529A9F-B598-4F6F-BF77-A2C038883ABA}" dt="2024-10-11T20:05:10.881" v="2168" actId="478"/>
          <ac:cxnSpMkLst>
            <pc:docMk/>
            <pc:sldMk cId="799557571" sldId="863"/>
            <ac:cxnSpMk id="106" creationId="{2DCDE410-8A80-850B-EB76-AD452149B3C6}"/>
          </ac:cxnSpMkLst>
        </pc:cxnChg>
        <pc:cxnChg chg="del mod">
          <ac:chgData name="Ahmed Salah ELDin" userId="68850134-226f-4097-a9a8-787fd6814b0e" providerId="ADAL" clId="{41529A9F-B598-4F6F-BF77-A2C038883ABA}" dt="2024-10-11T20:05:10.881" v="2168" actId="478"/>
          <ac:cxnSpMkLst>
            <pc:docMk/>
            <pc:sldMk cId="799557571" sldId="863"/>
            <ac:cxnSpMk id="111" creationId="{0236CB8E-6D2A-4FA9-4DCA-73F45E566A71}"/>
          </ac:cxnSpMkLst>
        </pc:cxnChg>
        <pc:cxnChg chg="del mod">
          <ac:chgData name="Ahmed Salah ELDin" userId="68850134-226f-4097-a9a8-787fd6814b0e" providerId="ADAL" clId="{41529A9F-B598-4F6F-BF77-A2C038883ABA}" dt="2024-10-11T20:05:10.881" v="2168" actId="478"/>
          <ac:cxnSpMkLst>
            <pc:docMk/>
            <pc:sldMk cId="799557571" sldId="863"/>
            <ac:cxnSpMk id="115" creationId="{982245AC-B017-424F-7579-3C95BB35F214}"/>
          </ac:cxnSpMkLst>
        </pc:cxnChg>
        <pc:cxnChg chg="del mod">
          <ac:chgData name="Ahmed Salah ELDin" userId="68850134-226f-4097-a9a8-787fd6814b0e" providerId="ADAL" clId="{41529A9F-B598-4F6F-BF77-A2C038883ABA}" dt="2024-10-11T20:05:10.881" v="2168" actId="478"/>
          <ac:cxnSpMkLst>
            <pc:docMk/>
            <pc:sldMk cId="799557571" sldId="863"/>
            <ac:cxnSpMk id="118" creationId="{84969AFA-7C8A-C86C-7B49-703E44A3E55E}"/>
          </ac:cxnSpMkLst>
        </pc:cxnChg>
        <pc:cxnChg chg="del mod">
          <ac:chgData name="Ahmed Salah ELDin" userId="68850134-226f-4097-a9a8-787fd6814b0e" providerId="ADAL" clId="{41529A9F-B598-4F6F-BF77-A2C038883ABA}" dt="2024-10-11T20:05:10.881" v="2168" actId="478"/>
          <ac:cxnSpMkLst>
            <pc:docMk/>
            <pc:sldMk cId="799557571" sldId="863"/>
            <ac:cxnSpMk id="121" creationId="{03A71C43-7A98-26F7-2025-31DC2469C27F}"/>
          </ac:cxnSpMkLst>
        </pc:cxnChg>
        <pc:cxnChg chg="mod">
          <ac:chgData name="Ahmed Salah ELDin" userId="68850134-226f-4097-a9a8-787fd6814b0e" providerId="ADAL" clId="{41529A9F-B598-4F6F-BF77-A2C038883ABA}" dt="2024-10-11T20:05:10.881" v="2168" actId="478"/>
          <ac:cxnSpMkLst>
            <pc:docMk/>
            <pc:sldMk cId="799557571" sldId="863"/>
            <ac:cxnSpMk id="125" creationId="{115746F2-68A0-5070-BC8A-F37951DA7545}"/>
          </ac:cxnSpMkLst>
        </pc:cxnChg>
        <pc:cxnChg chg="add mod">
          <ac:chgData name="Ahmed Salah ELDin" userId="68850134-226f-4097-a9a8-787fd6814b0e" providerId="ADAL" clId="{41529A9F-B598-4F6F-BF77-A2C038883ABA}" dt="2024-10-11T21:32:24.777" v="2729" actId="14100"/>
          <ac:cxnSpMkLst>
            <pc:docMk/>
            <pc:sldMk cId="799557571" sldId="863"/>
            <ac:cxnSpMk id="142" creationId="{BD17A446-F895-B087-F026-AE553416C0B5}"/>
          </ac:cxnSpMkLst>
        </pc:cxnChg>
        <pc:cxnChg chg="add mod">
          <ac:chgData name="Ahmed Salah ELDin" userId="68850134-226f-4097-a9a8-787fd6814b0e" providerId="ADAL" clId="{41529A9F-B598-4F6F-BF77-A2C038883ABA}" dt="2024-10-11T21:32:24.777" v="2729" actId="14100"/>
          <ac:cxnSpMkLst>
            <pc:docMk/>
            <pc:sldMk cId="799557571" sldId="863"/>
            <ac:cxnSpMk id="145" creationId="{72375AAE-4F06-C141-0290-5D06B78F4F31}"/>
          </ac:cxnSpMkLst>
        </pc:cxnChg>
        <pc:cxnChg chg="add mod">
          <ac:chgData name="Ahmed Salah ELDin" userId="68850134-226f-4097-a9a8-787fd6814b0e" providerId="ADAL" clId="{41529A9F-B598-4F6F-BF77-A2C038883ABA}" dt="2024-10-11T21:32:53.875" v="2730" actId="14100"/>
          <ac:cxnSpMkLst>
            <pc:docMk/>
            <pc:sldMk cId="799557571" sldId="863"/>
            <ac:cxnSpMk id="155" creationId="{764B23BE-48A7-9F0E-BAE6-7ECD013B8634}"/>
          </ac:cxnSpMkLst>
        </pc:cxnChg>
        <pc:cxnChg chg="add mod">
          <ac:chgData name="Ahmed Salah ELDin" userId="68850134-226f-4097-a9a8-787fd6814b0e" providerId="ADAL" clId="{41529A9F-B598-4F6F-BF77-A2C038883ABA}" dt="2024-10-11T21:31:41.783" v="2723" actId="14100"/>
          <ac:cxnSpMkLst>
            <pc:docMk/>
            <pc:sldMk cId="799557571" sldId="863"/>
            <ac:cxnSpMk id="179" creationId="{A068AD49-2CA1-6003-A645-37A5873ACFDA}"/>
          </ac:cxnSpMkLst>
        </pc:cxnChg>
        <pc:cxnChg chg="add del mod">
          <ac:chgData name="Ahmed Salah ELDin" userId="68850134-226f-4097-a9a8-787fd6814b0e" providerId="ADAL" clId="{41529A9F-B598-4F6F-BF77-A2C038883ABA}" dt="2024-10-11T21:29:32.924" v="2706" actId="478"/>
          <ac:cxnSpMkLst>
            <pc:docMk/>
            <pc:sldMk cId="799557571" sldId="863"/>
            <ac:cxnSpMk id="180" creationId="{1A788821-2FA8-A62F-712C-680B15A8B7DF}"/>
          </ac:cxnSpMkLst>
        </pc:cxnChg>
      </pc:sldChg>
      <pc:sldChg chg="addSp delSp modSp add mod delAnim modAnim">
        <pc:chgData name="Ahmed Salah ELDin" userId="68850134-226f-4097-a9a8-787fd6814b0e" providerId="ADAL" clId="{41529A9F-B598-4F6F-BF77-A2C038883ABA}" dt="2024-10-11T21:57:41.935" v="2895"/>
        <pc:sldMkLst>
          <pc:docMk/>
          <pc:sldMk cId="29629457" sldId="864"/>
        </pc:sldMkLst>
        <pc:spChg chg="mod">
          <ac:chgData name="Ahmed Salah ELDin" userId="68850134-226f-4097-a9a8-787fd6814b0e" providerId="ADAL" clId="{41529A9F-B598-4F6F-BF77-A2C038883ABA}" dt="2024-10-11T21:36:30.764" v="2736" actId="20577"/>
          <ac:spMkLst>
            <pc:docMk/>
            <pc:sldMk cId="29629457" sldId="864"/>
            <ac:spMk id="2" creationId="{E45FE696-40A0-E814-D48C-7BCC42259B63}"/>
          </ac:spMkLst>
        </pc:spChg>
        <pc:spChg chg="mod">
          <ac:chgData name="Ahmed Salah ELDin" userId="68850134-226f-4097-a9a8-787fd6814b0e" providerId="ADAL" clId="{41529A9F-B598-4F6F-BF77-A2C038883ABA}" dt="2024-10-11T21:38:38.021" v="2756" actId="403"/>
          <ac:spMkLst>
            <pc:docMk/>
            <pc:sldMk cId="29629457" sldId="864"/>
            <ac:spMk id="3" creationId="{3CC5B943-A737-2E09-8DF5-AD94F37CD1B3}"/>
          </ac:spMkLst>
        </pc:spChg>
        <pc:spChg chg="add del">
          <ac:chgData name="Ahmed Salah ELDin" userId="68850134-226f-4097-a9a8-787fd6814b0e" providerId="ADAL" clId="{41529A9F-B598-4F6F-BF77-A2C038883ABA}" dt="2024-10-11T21:45:01.366" v="2788" actId="22"/>
          <ac:spMkLst>
            <pc:docMk/>
            <pc:sldMk cId="29629457" sldId="864"/>
            <ac:spMk id="7" creationId="{4C113DD4-7790-08D0-8915-76787A9467BA}"/>
          </ac:spMkLst>
        </pc:spChg>
        <pc:spChg chg="add mod">
          <ac:chgData name="Ahmed Salah ELDin" userId="68850134-226f-4097-a9a8-787fd6814b0e" providerId="ADAL" clId="{41529A9F-B598-4F6F-BF77-A2C038883ABA}" dt="2024-10-11T21:46:38.790" v="2816" actId="554"/>
          <ac:spMkLst>
            <pc:docMk/>
            <pc:sldMk cId="29629457" sldId="864"/>
            <ac:spMk id="8" creationId="{DCB30DB5-49C5-773C-F1C7-2E55AC7BD8B5}"/>
          </ac:spMkLst>
        </pc:spChg>
        <pc:spChg chg="add mod">
          <ac:chgData name="Ahmed Salah ELDin" userId="68850134-226f-4097-a9a8-787fd6814b0e" providerId="ADAL" clId="{41529A9F-B598-4F6F-BF77-A2C038883ABA}" dt="2024-10-11T21:46:38.790" v="2816" actId="554"/>
          <ac:spMkLst>
            <pc:docMk/>
            <pc:sldMk cId="29629457" sldId="864"/>
            <ac:spMk id="9" creationId="{71AD568E-3BF0-9A19-BCB4-78705A656128}"/>
          </ac:spMkLst>
        </pc:spChg>
        <pc:spChg chg="add mod">
          <ac:chgData name="Ahmed Salah ELDin" userId="68850134-226f-4097-a9a8-787fd6814b0e" providerId="ADAL" clId="{41529A9F-B598-4F6F-BF77-A2C038883ABA}" dt="2024-10-11T21:46:38.790" v="2816" actId="554"/>
          <ac:spMkLst>
            <pc:docMk/>
            <pc:sldMk cId="29629457" sldId="864"/>
            <ac:spMk id="11" creationId="{5F4312AC-2022-76CC-D8F2-B04982E8AF05}"/>
          </ac:spMkLst>
        </pc:spChg>
        <pc:spChg chg="add mod">
          <ac:chgData name="Ahmed Salah ELDin" userId="68850134-226f-4097-a9a8-787fd6814b0e" providerId="ADAL" clId="{41529A9F-B598-4F6F-BF77-A2C038883ABA}" dt="2024-10-11T21:46:38.790" v="2816" actId="554"/>
          <ac:spMkLst>
            <pc:docMk/>
            <pc:sldMk cId="29629457" sldId="864"/>
            <ac:spMk id="12" creationId="{99AB5F58-0496-55B5-2F48-70FF0303EBFB}"/>
          </ac:spMkLst>
        </pc:spChg>
        <pc:spChg chg="add mod">
          <ac:chgData name="Ahmed Salah ELDin" userId="68850134-226f-4097-a9a8-787fd6814b0e" providerId="ADAL" clId="{41529A9F-B598-4F6F-BF77-A2C038883ABA}" dt="2024-10-11T21:46:38.790" v="2816" actId="554"/>
          <ac:spMkLst>
            <pc:docMk/>
            <pc:sldMk cId="29629457" sldId="864"/>
            <ac:spMk id="13" creationId="{B2FC9EF2-DBFE-E0A0-6B09-DEC4EA531EAB}"/>
          </ac:spMkLst>
        </pc:spChg>
        <pc:spChg chg="add mod">
          <ac:chgData name="Ahmed Salah ELDin" userId="68850134-226f-4097-a9a8-787fd6814b0e" providerId="ADAL" clId="{41529A9F-B598-4F6F-BF77-A2C038883ABA}" dt="2024-10-11T21:51:19.291" v="2859" actId="14100"/>
          <ac:spMkLst>
            <pc:docMk/>
            <pc:sldMk cId="29629457" sldId="864"/>
            <ac:spMk id="15" creationId="{E4955F52-9ADC-2BC9-A27A-21FF34BACF93}"/>
          </ac:spMkLst>
        </pc:spChg>
        <pc:spChg chg="add mod">
          <ac:chgData name="Ahmed Salah ELDin" userId="68850134-226f-4097-a9a8-787fd6814b0e" providerId="ADAL" clId="{41529A9F-B598-4F6F-BF77-A2C038883ABA}" dt="2024-10-11T21:53:30.896" v="2862" actId="1076"/>
          <ac:spMkLst>
            <pc:docMk/>
            <pc:sldMk cId="29629457" sldId="864"/>
            <ac:spMk id="16" creationId="{F6E05AA8-9207-875E-8C23-564491B73F53}"/>
          </ac:spMkLst>
        </pc:spChg>
        <pc:spChg chg="mod">
          <ac:chgData name="Ahmed Salah ELDin" userId="68850134-226f-4097-a9a8-787fd6814b0e" providerId="ADAL" clId="{41529A9F-B598-4F6F-BF77-A2C038883ABA}" dt="2024-10-11T21:47:34.098" v="2819" actId="1076"/>
          <ac:spMkLst>
            <pc:docMk/>
            <pc:sldMk cId="29629457" sldId="864"/>
            <ac:spMk id="24" creationId="{C4354950-20AA-7DDF-C86D-99927A3BA1CA}"/>
          </ac:spMkLst>
        </pc:spChg>
        <pc:spChg chg="add mod">
          <ac:chgData name="Ahmed Salah ELDin" userId="68850134-226f-4097-a9a8-787fd6814b0e" providerId="ADAL" clId="{41529A9F-B598-4F6F-BF77-A2C038883ABA}" dt="2024-10-11T21:54:59.305" v="2876" actId="1076"/>
          <ac:spMkLst>
            <pc:docMk/>
            <pc:sldMk cId="29629457" sldId="864"/>
            <ac:spMk id="29" creationId="{9B3AEFC1-1E7D-69D5-1F47-F66713BE7DC1}"/>
          </ac:spMkLst>
        </pc:spChg>
        <pc:spChg chg="mod">
          <ac:chgData name="Ahmed Salah ELDin" userId="68850134-226f-4097-a9a8-787fd6814b0e" providerId="ADAL" clId="{41529A9F-B598-4F6F-BF77-A2C038883ABA}" dt="2024-10-11T21:44:34.643" v="2785" actId="1076"/>
          <ac:spMkLst>
            <pc:docMk/>
            <pc:sldMk cId="29629457" sldId="864"/>
            <ac:spMk id="89" creationId="{B0DE8BC6-4355-E6BF-68E0-7FA8BC2FE364}"/>
          </ac:spMkLst>
        </pc:spChg>
        <pc:spChg chg="del mod">
          <ac:chgData name="Ahmed Salah ELDin" userId="68850134-226f-4097-a9a8-787fd6814b0e" providerId="ADAL" clId="{41529A9F-B598-4F6F-BF77-A2C038883ABA}" dt="2024-10-11T21:44:38.287" v="2786" actId="478"/>
          <ac:spMkLst>
            <pc:docMk/>
            <pc:sldMk cId="29629457" sldId="864"/>
            <ac:spMk id="149" creationId="{F2860972-2543-325E-3F1F-1D05B5D17237}"/>
          </ac:spMkLst>
        </pc:spChg>
        <pc:grpChg chg="del">
          <ac:chgData name="Ahmed Salah ELDin" userId="68850134-226f-4097-a9a8-787fd6814b0e" providerId="ADAL" clId="{41529A9F-B598-4F6F-BF77-A2C038883ABA}" dt="2024-10-11T21:36:45.601" v="2738" actId="478"/>
          <ac:grpSpMkLst>
            <pc:docMk/>
            <pc:sldMk cId="29629457" sldId="864"/>
            <ac:grpSpMk id="141" creationId="{42A99A09-E1D9-E669-3914-7F88589FBB8C}"/>
          </ac:grpSpMkLst>
        </pc:grpChg>
        <pc:grpChg chg="del">
          <ac:chgData name="Ahmed Salah ELDin" userId="68850134-226f-4097-a9a8-787fd6814b0e" providerId="ADAL" clId="{41529A9F-B598-4F6F-BF77-A2C038883ABA}" dt="2024-10-11T21:36:42.119" v="2737" actId="478"/>
          <ac:grpSpMkLst>
            <pc:docMk/>
            <pc:sldMk cId="29629457" sldId="864"/>
            <ac:grpSpMk id="154" creationId="{CE531D71-0AEE-B73E-E2D3-D404684F95DA}"/>
          </ac:grpSpMkLst>
        </pc:grpChg>
        <pc:cxnChg chg="add mod">
          <ac:chgData name="Ahmed Salah ELDin" userId="68850134-226f-4097-a9a8-787fd6814b0e" providerId="ADAL" clId="{41529A9F-B598-4F6F-BF77-A2C038883ABA}" dt="2024-10-11T21:51:23.683" v="2860" actId="14100"/>
          <ac:cxnSpMkLst>
            <pc:docMk/>
            <pc:sldMk cId="29629457" sldId="864"/>
            <ac:cxnSpMk id="17" creationId="{98C44CFC-AF11-0298-1875-B9058D1BA365}"/>
          </ac:cxnSpMkLst>
        </pc:cxnChg>
        <pc:cxnChg chg="add mod">
          <ac:chgData name="Ahmed Salah ELDin" userId="68850134-226f-4097-a9a8-787fd6814b0e" providerId="ADAL" clId="{41529A9F-B598-4F6F-BF77-A2C038883ABA}" dt="2024-10-11T21:51:19.291" v="2859" actId="14100"/>
          <ac:cxnSpMkLst>
            <pc:docMk/>
            <pc:sldMk cId="29629457" sldId="864"/>
            <ac:cxnSpMk id="21" creationId="{84797D4D-A262-9A53-DDC3-21B5F86C22BF}"/>
          </ac:cxnSpMkLst>
        </pc:cxnChg>
        <pc:cxnChg chg="add mod">
          <ac:chgData name="Ahmed Salah ELDin" userId="68850134-226f-4097-a9a8-787fd6814b0e" providerId="ADAL" clId="{41529A9F-B598-4F6F-BF77-A2C038883ABA}" dt="2024-10-11T21:56:22.868" v="2888" actId="14100"/>
          <ac:cxnSpMkLst>
            <pc:docMk/>
            <pc:sldMk cId="29629457" sldId="864"/>
            <ac:cxnSpMk id="30" creationId="{C6E8854C-8863-6AB8-1093-CCE91119D8FF}"/>
          </ac:cxnSpMkLst>
        </pc:cxnChg>
        <pc:cxnChg chg="add mod">
          <ac:chgData name="Ahmed Salah ELDin" userId="68850134-226f-4097-a9a8-787fd6814b0e" providerId="ADAL" clId="{41529A9F-B598-4F6F-BF77-A2C038883ABA}" dt="2024-10-11T21:56:27.876" v="2889" actId="14100"/>
          <ac:cxnSpMkLst>
            <pc:docMk/>
            <pc:sldMk cId="29629457" sldId="864"/>
            <ac:cxnSpMk id="33" creationId="{BB9B5FEA-2A15-1DBA-B8A7-0D376DA8E13D}"/>
          </ac:cxnSpMkLst>
        </pc:cxnChg>
        <pc:cxnChg chg="mod">
          <ac:chgData name="Ahmed Salah ELDin" userId="68850134-226f-4097-a9a8-787fd6814b0e" providerId="ADAL" clId="{41529A9F-B598-4F6F-BF77-A2C038883ABA}" dt="2024-10-11T21:36:45.601" v="2738" actId="478"/>
          <ac:cxnSpMkLst>
            <pc:docMk/>
            <pc:sldMk cId="29629457" sldId="864"/>
            <ac:cxnSpMk id="65" creationId="{77FE97AE-6AA0-9A36-A19F-33D0E3D20B7A}"/>
          </ac:cxnSpMkLst>
        </pc:cxnChg>
        <pc:cxnChg chg="mod">
          <ac:chgData name="Ahmed Salah ELDin" userId="68850134-226f-4097-a9a8-787fd6814b0e" providerId="ADAL" clId="{41529A9F-B598-4F6F-BF77-A2C038883ABA}" dt="2024-10-11T21:36:45.601" v="2738" actId="478"/>
          <ac:cxnSpMkLst>
            <pc:docMk/>
            <pc:sldMk cId="29629457" sldId="864"/>
            <ac:cxnSpMk id="66" creationId="{DF85681E-3B24-8D38-773D-3000DFC208D4}"/>
          </ac:cxnSpMkLst>
        </pc:cxnChg>
        <pc:cxnChg chg="mod">
          <ac:chgData name="Ahmed Salah ELDin" userId="68850134-226f-4097-a9a8-787fd6814b0e" providerId="ADAL" clId="{41529A9F-B598-4F6F-BF77-A2C038883ABA}" dt="2024-10-11T21:36:42.119" v="2737" actId="478"/>
          <ac:cxnSpMkLst>
            <pc:docMk/>
            <pc:sldMk cId="29629457" sldId="864"/>
            <ac:cxnSpMk id="88" creationId="{188E87F9-2209-C9C5-790B-566118865272}"/>
          </ac:cxnSpMkLst>
        </pc:cxnChg>
        <pc:cxnChg chg="del mod">
          <ac:chgData name="Ahmed Salah ELDin" userId="68850134-226f-4097-a9a8-787fd6814b0e" providerId="ADAL" clId="{41529A9F-B598-4F6F-BF77-A2C038883ABA}" dt="2024-10-11T21:37:05.252" v="2740" actId="478"/>
          <ac:cxnSpMkLst>
            <pc:docMk/>
            <pc:sldMk cId="29629457" sldId="864"/>
            <ac:cxnSpMk id="142" creationId="{BD17A446-F895-B087-F026-AE553416C0B5}"/>
          </ac:cxnSpMkLst>
        </pc:cxnChg>
        <pc:cxnChg chg="del mod">
          <ac:chgData name="Ahmed Salah ELDin" userId="68850134-226f-4097-a9a8-787fd6814b0e" providerId="ADAL" clId="{41529A9F-B598-4F6F-BF77-A2C038883ABA}" dt="2024-10-11T21:37:07.554" v="2741" actId="478"/>
          <ac:cxnSpMkLst>
            <pc:docMk/>
            <pc:sldMk cId="29629457" sldId="864"/>
            <ac:cxnSpMk id="145" creationId="{72375AAE-4F06-C141-0290-5D06B78F4F31}"/>
          </ac:cxnSpMkLst>
        </pc:cxnChg>
        <pc:cxnChg chg="del mod">
          <ac:chgData name="Ahmed Salah ELDin" userId="68850134-226f-4097-a9a8-787fd6814b0e" providerId="ADAL" clId="{41529A9F-B598-4F6F-BF77-A2C038883ABA}" dt="2024-10-11T21:36:59.254" v="2739" actId="478"/>
          <ac:cxnSpMkLst>
            <pc:docMk/>
            <pc:sldMk cId="29629457" sldId="864"/>
            <ac:cxnSpMk id="155" creationId="{764B23BE-48A7-9F0E-BAE6-7ECD013B8634}"/>
          </ac:cxnSpMkLst>
        </pc:cxnChg>
      </pc:sldChg>
      <pc:sldChg chg="addSp modSp add mod modAnim">
        <pc:chgData name="Ahmed Salah ELDin" userId="68850134-226f-4097-a9a8-787fd6814b0e" providerId="ADAL" clId="{41529A9F-B598-4F6F-BF77-A2C038883ABA}" dt="2024-10-12T11:21:57.151" v="4918" actId="20577"/>
        <pc:sldMkLst>
          <pc:docMk/>
          <pc:sldMk cId="3870189398" sldId="865"/>
        </pc:sldMkLst>
        <pc:spChg chg="mod">
          <ac:chgData name="Ahmed Salah ELDin" userId="68850134-226f-4097-a9a8-787fd6814b0e" providerId="ADAL" clId="{41529A9F-B598-4F6F-BF77-A2C038883ABA}" dt="2024-10-12T11:21:57.151" v="4918" actId="20577"/>
          <ac:spMkLst>
            <pc:docMk/>
            <pc:sldMk cId="3870189398" sldId="865"/>
            <ac:spMk id="2" creationId="{E45FE696-40A0-E814-D48C-7BCC42259B63}"/>
          </ac:spMkLst>
        </pc:spChg>
        <pc:spChg chg="mod">
          <ac:chgData name="Ahmed Salah ELDin" userId="68850134-226f-4097-a9a8-787fd6814b0e" providerId="ADAL" clId="{41529A9F-B598-4F6F-BF77-A2C038883ABA}" dt="2024-10-11T22:36:53.996" v="3477" actId="113"/>
          <ac:spMkLst>
            <pc:docMk/>
            <pc:sldMk cId="3870189398" sldId="865"/>
            <ac:spMk id="3" creationId="{3CC5B943-A737-2E09-8DF5-AD94F37CD1B3}"/>
          </ac:spMkLst>
        </pc:spChg>
        <pc:spChg chg="add mod">
          <ac:chgData name="Ahmed Salah ELDin" userId="68850134-226f-4097-a9a8-787fd6814b0e" providerId="ADAL" clId="{41529A9F-B598-4F6F-BF77-A2C038883ABA}" dt="2024-10-11T22:16:05.794" v="3272" actId="1076"/>
          <ac:spMkLst>
            <pc:docMk/>
            <pc:sldMk cId="3870189398" sldId="865"/>
            <ac:spMk id="5" creationId="{1775AE2D-F71D-52F5-62FB-8E80DDA3ABD1}"/>
          </ac:spMkLst>
        </pc:spChg>
        <pc:spChg chg="mod">
          <ac:chgData name="Ahmed Salah ELDin" userId="68850134-226f-4097-a9a8-787fd6814b0e" providerId="ADAL" clId="{41529A9F-B598-4F6F-BF77-A2C038883ABA}" dt="2024-10-11T22:15:58.444" v="3271"/>
          <ac:spMkLst>
            <pc:docMk/>
            <pc:sldMk cId="3870189398" sldId="865"/>
            <ac:spMk id="7" creationId="{BB42E6D9-FCE2-1C6B-F9A7-5B90FF246D94}"/>
          </ac:spMkLst>
        </pc:spChg>
        <pc:spChg chg="mod">
          <ac:chgData name="Ahmed Salah ELDin" userId="68850134-226f-4097-a9a8-787fd6814b0e" providerId="ADAL" clId="{41529A9F-B598-4F6F-BF77-A2C038883ABA}" dt="2024-10-11T22:15:58.444" v="3271"/>
          <ac:spMkLst>
            <pc:docMk/>
            <pc:sldMk cId="3870189398" sldId="865"/>
            <ac:spMk id="8" creationId="{CA45142F-CD3F-63F9-45DE-65EAE192E8FF}"/>
          </ac:spMkLst>
        </pc:spChg>
        <pc:spChg chg="mod">
          <ac:chgData name="Ahmed Salah ELDin" userId="68850134-226f-4097-a9a8-787fd6814b0e" providerId="ADAL" clId="{41529A9F-B598-4F6F-BF77-A2C038883ABA}" dt="2024-10-11T22:15:58.444" v="3271"/>
          <ac:spMkLst>
            <pc:docMk/>
            <pc:sldMk cId="3870189398" sldId="865"/>
            <ac:spMk id="10" creationId="{56105A34-0FE3-7236-E398-86C2327308AC}"/>
          </ac:spMkLst>
        </pc:spChg>
        <pc:spChg chg="mod">
          <ac:chgData name="Ahmed Salah ELDin" userId="68850134-226f-4097-a9a8-787fd6814b0e" providerId="ADAL" clId="{41529A9F-B598-4F6F-BF77-A2C038883ABA}" dt="2024-10-11T22:15:58.444" v="3271"/>
          <ac:spMkLst>
            <pc:docMk/>
            <pc:sldMk cId="3870189398" sldId="865"/>
            <ac:spMk id="11" creationId="{59318E50-8A12-CD2D-5206-35F70F6AE970}"/>
          </ac:spMkLst>
        </pc:spChg>
        <pc:spChg chg="add mod">
          <ac:chgData name="Ahmed Salah ELDin" userId="68850134-226f-4097-a9a8-787fd6814b0e" providerId="ADAL" clId="{41529A9F-B598-4F6F-BF77-A2C038883ABA}" dt="2024-10-11T22:16:05.794" v="3272" actId="1076"/>
          <ac:spMkLst>
            <pc:docMk/>
            <pc:sldMk cId="3870189398" sldId="865"/>
            <ac:spMk id="12" creationId="{011C9D7F-7143-D940-EB18-2F61C6D48D6F}"/>
          </ac:spMkLst>
        </pc:spChg>
        <pc:spChg chg="add mod">
          <ac:chgData name="Ahmed Salah ELDin" userId="68850134-226f-4097-a9a8-787fd6814b0e" providerId="ADAL" clId="{41529A9F-B598-4F6F-BF77-A2C038883ABA}" dt="2024-10-11T22:16:05.794" v="3272" actId="1076"/>
          <ac:spMkLst>
            <pc:docMk/>
            <pc:sldMk cId="3870189398" sldId="865"/>
            <ac:spMk id="13" creationId="{C6A7EB25-59E3-7C69-B892-F60654B07220}"/>
          </ac:spMkLst>
        </pc:spChg>
        <pc:spChg chg="add mod">
          <ac:chgData name="Ahmed Salah ELDin" userId="68850134-226f-4097-a9a8-787fd6814b0e" providerId="ADAL" clId="{41529A9F-B598-4F6F-BF77-A2C038883ABA}" dt="2024-10-11T22:16:33.036" v="3277" actId="1076"/>
          <ac:spMkLst>
            <pc:docMk/>
            <pc:sldMk cId="3870189398" sldId="865"/>
            <ac:spMk id="14" creationId="{6DBBFB6A-35D6-ABF4-D36B-FB79328884CD}"/>
          </ac:spMkLst>
        </pc:spChg>
        <pc:grpChg chg="add mod">
          <ac:chgData name="Ahmed Salah ELDin" userId="68850134-226f-4097-a9a8-787fd6814b0e" providerId="ADAL" clId="{41529A9F-B598-4F6F-BF77-A2C038883ABA}" dt="2024-10-11T22:16:05.794" v="3272" actId="1076"/>
          <ac:grpSpMkLst>
            <pc:docMk/>
            <pc:sldMk cId="3870189398" sldId="865"/>
            <ac:grpSpMk id="6" creationId="{8357403B-00FD-B06B-15B0-0A2793FAF08B}"/>
          </ac:grpSpMkLst>
        </pc:grpChg>
        <pc:grpChg chg="add mod">
          <ac:chgData name="Ahmed Salah ELDin" userId="68850134-226f-4097-a9a8-787fd6814b0e" providerId="ADAL" clId="{41529A9F-B598-4F6F-BF77-A2C038883ABA}" dt="2024-10-11T22:16:05.794" v="3272" actId="1076"/>
          <ac:grpSpMkLst>
            <pc:docMk/>
            <pc:sldMk cId="3870189398" sldId="865"/>
            <ac:grpSpMk id="9" creationId="{3B888F98-6ABF-0C43-E752-D72D7921CB67}"/>
          </ac:grpSpMkLst>
        </pc:grpChg>
        <pc:cxnChg chg="add mod">
          <ac:chgData name="Ahmed Salah ELDin" userId="68850134-226f-4097-a9a8-787fd6814b0e" providerId="ADAL" clId="{41529A9F-B598-4F6F-BF77-A2C038883ABA}" dt="2024-10-11T22:16:46.085" v="3279" actId="13822"/>
          <ac:cxnSpMkLst>
            <pc:docMk/>
            <pc:sldMk cId="3870189398" sldId="865"/>
            <ac:cxnSpMk id="16" creationId="{4FE855E9-DF5D-984E-3C0C-0C866EE0BFFE}"/>
          </ac:cxnSpMkLst>
        </pc:cxnChg>
      </pc:sldChg>
      <pc:sldChg chg="modSp add mod">
        <pc:chgData name="Ahmed Salah ELDin" userId="68850134-226f-4097-a9a8-787fd6814b0e" providerId="ADAL" clId="{41529A9F-B598-4F6F-BF77-A2C038883ABA}" dt="2024-10-12T01:35:42.846" v="3659" actId="14100"/>
        <pc:sldMkLst>
          <pc:docMk/>
          <pc:sldMk cId="2530123396" sldId="866"/>
        </pc:sldMkLst>
        <pc:spChg chg="mod">
          <ac:chgData name="Ahmed Salah ELDin" userId="68850134-226f-4097-a9a8-787fd6814b0e" providerId="ADAL" clId="{41529A9F-B598-4F6F-BF77-A2C038883ABA}" dt="2024-10-12T01:35:42.846" v="3659" actId="14100"/>
          <ac:spMkLst>
            <pc:docMk/>
            <pc:sldMk cId="2530123396" sldId="866"/>
            <ac:spMk id="4" creationId="{FD3C8C65-1369-EE38-B323-45647228EE27}"/>
          </ac:spMkLst>
        </pc:spChg>
      </pc:sldChg>
      <pc:sldChg chg="add del">
        <pc:chgData name="Ahmed Salah ELDin" userId="68850134-226f-4097-a9a8-787fd6814b0e" providerId="ADAL" clId="{41529A9F-B598-4F6F-BF77-A2C038883ABA}" dt="2024-10-12T02:22:30.498" v="4199" actId="47"/>
        <pc:sldMkLst>
          <pc:docMk/>
          <pc:sldMk cId="3435553126" sldId="867"/>
        </pc:sldMkLst>
      </pc:sldChg>
      <pc:sldChg chg="modSp add mod modTransition modAnim modShow">
        <pc:chgData name="Ahmed Salah ELDin" userId="68850134-226f-4097-a9a8-787fd6814b0e" providerId="ADAL" clId="{41529A9F-B598-4F6F-BF77-A2C038883ABA}" dt="2024-10-12T02:06:58.176" v="3945" actId="20577"/>
        <pc:sldMkLst>
          <pc:docMk/>
          <pc:sldMk cId="3551538404" sldId="1280"/>
        </pc:sldMkLst>
        <pc:spChg chg="mod">
          <ac:chgData name="Ahmed Salah ELDin" userId="68850134-226f-4097-a9a8-787fd6814b0e" providerId="ADAL" clId="{41529A9F-B598-4F6F-BF77-A2C038883ABA}" dt="2024-10-12T01:43:24.920" v="3732" actId="20577"/>
          <ac:spMkLst>
            <pc:docMk/>
            <pc:sldMk cId="3551538404" sldId="1280"/>
            <ac:spMk id="20482" creationId="{00000000-0000-0000-0000-000000000000}"/>
          </ac:spMkLst>
        </pc:spChg>
        <pc:spChg chg="mod">
          <ac:chgData name="Ahmed Salah ELDin" userId="68850134-226f-4097-a9a8-787fd6814b0e" providerId="ADAL" clId="{41529A9F-B598-4F6F-BF77-A2C038883ABA}" dt="2024-10-12T02:06:58.176" v="3945" actId="20577"/>
          <ac:spMkLst>
            <pc:docMk/>
            <pc:sldMk cId="3551538404" sldId="1280"/>
            <ac:spMk id="454659" creationId="{00000000-0000-0000-0000-000000000000}"/>
          </ac:spMkLst>
        </pc:spChg>
      </pc:sldChg>
      <pc:sldChg chg="addSp modSp add mod modTransition modAnim modShow">
        <pc:chgData name="Ahmed Salah ELDin" userId="68850134-226f-4097-a9a8-787fd6814b0e" providerId="ADAL" clId="{41529A9F-B598-4F6F-BF77-A2C038883ABA}" dt="2024-10-12T02:09:35.957" v="4028"/>
        <pc:sldMkLst>
          <pc:docMk/>
          <pc:sldMk cId="2438787831" sldId="1281"/>
        </pc:sldMkLst>
        <pc:spChg chg="add mod">
          <ac:chgData name="Ahmed Salah ELDin" userId="68850134-226f-4097-a9a8-787fd6814b0e" providerId="ADAL" clId="{41529A9F-B598-4F6F-BF77-A2C038883ABA}" dt="2024-10-12T01:51:04.516" v="3828" actId="1076"/>
          <ac:spMkLst>
            <pc:docMk/>
            <pc:sldMk cId="2438787831" sldId="1281"/>
            <ac:spMk id="2" creationId="{1BA0046F-D3D7-8B21-401D-D9B57442828D}"/>
          </ac:spMkLst>
        </pc:spChg>
        <pc:spChg chg="mod">
          <ac:chgData name="Ahmed Salah ELDin" userId="68850134-226f-4097-a9a8-787fd6814b0e" providerId="ADAL" clId="{41529A9F-B598-4F6F-BF77-A2C038883ABA}" dt="2024-10-12T01:45:37.724" v="3741" actId="20577"/>
          <ac:spMkLst>
            <pc:docMk/>
            <pc:sldMk cId="2438787831" sldId="1281"/>
            <ac:spMk id="21506" creationId="{00000000-0000-0000-0000-000000000000}"/>
          </ac:spMkLst>
        </pc:spChg>
        <pc:spChg chg="mod">
          <ac:chgData name="Ahmed Salah ELDin" userId="68850134-226f-4097-a9a8-787fd6814b0e" providerId="ADAL" clId="{41529A9F-B598-4F6F-BF77-A2C038883ABA}" dt="2024-10-12T02:09:19.690" v="4027" actId="113"/>
          <ac:spMkLst>
            <pc:docMk/>
            <pc:sldMk cId="2438787831" sldId="1281"/>
            <ac:spMk id="455683" creationId="{00000000-0000-0000-0000-000000000000}"/>
          </ac:spMkLst>
        </pc:spChg>
        <pc:picChg chg="mod">
          <ac:chgData name="Ahmed Salah ELDin" userId="68850134-226f-4097-a9a8-787fd6814b0e" providerId="ADAL" clId="{41529A9F-B598-4F6F-BF77-A2C038883ABA}" dt="2024-10-12T01:50:20.651" v="3822" actId="1076"/>
          <ac:picMkLst>
            <pc:docMk/>
            <pc:sldMk cId="2438787831" sldId="1281"/>
            <ac:picMk id="21508" creationId="{00000000-0000-0000-0000-000000000000}"/>
          </ac:picMkLst>
        </pc:picChg>
      </pc:sldChg>
      <pc:sldChg chg="modSp add mod modTransition modAnim modShow">
        <pc:chgData name="Ahmed Salah ELDin" userId="68850134-226f-4097-a9a8-787fd6814b0e" providerId="ADAL" clId="{41529A9F-B598-4F6F-BF77-A2C038883ABA}" dt="2024-10-12T11:51:45.012" v="5840" actId="20577"/>
        <pc:sldMkLst>
          <pc:docMk/>
          <pc:sldMk cId="898981062" sldId="1283"/>
        </pc:sldMkLst>
        <pc:spChg chg="mod">
          <ac:chgData name="Ahmed Salah ELDin" userId="68850134-226f-4097-a9a8-787fd6814b0e" providerId="ADAL" clId="{41529A9F-B598-4F6F-BF77-A2C038883ABA}" dt="2024-10-12T11:50:32.027" v="5815" actId="20577"/>
          <ac:spMkLst>
            <pc:docMk/>
            <pc:sldMk cId="898981062" sldId="1283"/>
            <ac:spMk id="5" creationId="{5A475945-733A-97BF-E857-1D68AF836D65}"/>
          </ac:spMkLst>
        </pc:spChg>
        <pc:spChg chg="mod">
          <ac:chgData name="Ahmed Salah ELDin" userId="68850134-226f-4097-a9a8-787fd6814b0e" providerId="ADAL" clId="{41529A9F-B598-4F6F-BF77-A2C038883ABA}" dt="2024-10-12T01:53:10.594" v="3842" actId="1076"/>
          <ac:spMkLst>
            <pc:docMk/>
            <pc:sldMk cId="898981062" sldId="1283"/>
            <ac:spMk id="22530" creationId="{00000000-0000-0000-0000-000000000000}"/>
          </ac:spMkLst>
        </pc:spChg>
        <pc:spChg chg="mod">
          <ac:chgData name="Ahmed Salah ELDin" userId="68850134-226f-4097-a9a8-787fd6814b0e" providerId="ADAL" clId="{41529A9F-B598-4F6F-BF77-A2C038883ABA}" dt="2024-10-12T11:50:50.721" v="5829" actId="20577"/>
          <ac:spMkLst>
            <pc:docMk/>
            <pc:sldMk cId="898981062" sldId="1283"/>
            <ac:spMk id="22534" creationId="{00000000-0000-0000-0000-000000000000}"/>
          </ac:spMkLst>
        </pc:spChg>
        <pc:spChg chg="mod">
          <ac:chgData name="Ahmed Salah ELDin" userId="68850134-226f-4097-a9a8-787fd6814b0e" providerId="ADAL" clId="{41529A9F-B598-4F6F-BF77-A2C038883ABA}" dt="2024-10-12T11:51:12.565" v="5833" actId="113"/>
          <ac:spMkLst>
            <pc:docMk/>
            <pc:sldMk cId="898981062" sldId="1283"/>
            <ac:spMk id="456707" creationId="{00000000-0000-0000-0000-000000000000}"/>
          </ac:spMkLst>
        </pc:spChg>
        <pc:spChg chg="mod">
          <ac:chgData name="Ahmed Salah ELDin" userId="68850134-226f-4097-a9a8-787fd6814b0e" providerId="ADAL" clId="{41529A9F-B598-4F6F-BF77-A2C038883ABA}" dt="2024-10-12T11:51:45.012" v="5840" actId="20577"/>
          <ac:spMkLst>
            <pc:docMk/>
            <pc:sldMk cId="898981062" sldId="1283"/>
            <ac:spMk id="456709" creationId="{00000000-0000-0000-0000-000000000000}"/>
          </ac:spMkLst>
        </pc:spChg>
      </pc:sldChg>
      <pc:sldChg chg="addSp delSp modSp add mod modTransition delAnim modAnim modShow">
        <pc:chgData name="Ahmed Salah ELDin" userId="68850134-226f-4097-a9a8-787fd6814b0e" providerId="ADAL" clId="{41529A9F-B598-4F6F-BF77-A2C038883ABA}" dt="2024-10-12T02:22:23.867" v="4198" actId="14100"/>
        <pc:sldMkLst>
          <pc:docMk/>
          <pc:sldMk cId="3263609219" sldId="1287"/>
        </pc:sldMkLst>
        <pc:spChg chg="del mod">
          <ac:chgData name="Ahmed Salah ELDin" userId="68850134-226f-4097-a9a8-787fd6814b0e" providerId="ADAL" clId="{41529A9F-B598-4F6F-BF77-A2C038883ABA}" dt="2024-10-12T02:21:02.566" v="4185" actId="478"/>
          <ac:spMkLst>
            <pc:docMk/>
            <pc:sldMk cId="3263609219" sldId="1287"/>
            <ac:spMk id="2" creationId="{81239479-D8B5-5994-6A1A-378A99759783}"/>
          </ac:spMkLst>
        </pc:spChg>
        <pc:spChg chg="add del mod">
          <ac:chgData name="Ahmed Salah ELDin" userId="68850134-226f-4097-a9a8-787fd6814b0e" providerId="ADAL" clId="{41529A9F-B598-4F6F-BF77-A2C038883ABA}" dt="2024-10-12T02:17:11.706" v="4150" actId="478"/>
          <ac:spMkLst>
            <pc:docMk/>
            <pc:sldMk cId="3263609219" sldId="1287"/>
            <ac:spMk id="4" creationId="{4F80C411-1D56-F6EA-B41B-D36C9CADB250}"/>
          </ac:spMkLst>
        </pc:spChg>
        <pc:spChg chg="add mod">
          <ac:chgData name="Ahmed Salah ELDin" userId="68850134-226f-4097-a9a8-787fd6814b0e" providerId="ADAL" clId="{41529A9F-B598-4F6F-BF77-A2C038883ABA}" dt="2024-10-12T02:17:12.715" v="4151"/>
          <ac:spMkLst>
            <pc:docMk/>
            <pc:sldMk cId="3263609219" sldId="1287"/>
            <ac:spMk id="5" creationId="{52A07542-2746-7795-13A7-24690A027567}"/>
          </ac:spMkLst>
        </pc:spChg>
        <pc:spChg chg="add mod">
          <ac:chgData name="Ahmed Salah ELDin" userId="68850134-226f-4097-a9a8-787fd6814b0e" providerId="ADAL" clId="{41529A9F-B598-4F6F-BF77-A2C038883ABA}" dt="2024-10-12T02:22:10.025" v="4197" actId="20577"/>
          <ac:spMkLst>
            <pc:docMk/>
            <pc:sldMk cId="3263609219" sldId="1287"/>
            <ac:spMk id="7" creationId="{5460200A-1C96-FF45-370A-6D4DC046635B}"/>
          </ac:spMkLst>
        </pc:spChg>
        <pc:spChg chg="del">
          <ac:chgData name="Ahmed Salah ELDin" userId="68850134-226f-4097-a9a8-787fd6814b0e" providerId="ADAL" clId="{41529A9F-B598-4F6F-BF77-A2C038883ABA}" dt="2024-10-12T02:16:59.949" v="4149" actId="478"/>
          <ac:spMkLst>
            <pc:docMk/>
            <pc:sldMk cId="3263609219" sldId="1287"/>
            <ac:spMk id="21506" creationId="{00000000-0000-0000-0000-000000000000}"/>
          </ac:spMkLst>
        </pc:spChg>
        <pc:spChg chg="mod">
          <ac:chgData name="Ahmed Salah ELDin" userId="68850134-226f-4097-a9a8-787fd6814b0e" providerId="ADAL" clId="{41529A9F-B598-4F6F-BF77-A2C038883ABA}" dt="2024-10-12T02:20:54.162" v="4183" actId="403"/>
          <ac:spMkLst>
            <pc:docMk/>
            <pc:sldMk cId="3263609219" sldId="1287"/>
            <ac:spMk id="455683" creationId="{00000000-0000-0000-0000-000000000000}"/>
          </ac:spMkLst>
        </pc:spChg>
        <pc:picChg chg="mod">
          <ac:chgData name="Ahmed Salah ELDin" userId="68850134-226f-4097-a9a8-787fd6814b0e" providerId="ADAL" clId="{41529A9F-B598-4F6F-BF77-A2C038883ABA}" dt="2024-10-12T02:22:23.867" v="4198" actId="14100"/>
          <ac:picMkLst>
            <pc:docMk/>
            <pc:sldMk cId="3263609219" sldId="1287"/>
            <ac:picMk id="6" creationId="{7495C9CC-994D-93D7-F83F-8A7519476BB3}"/>
          </ac:picMkLst>
        </pc:picChg>
      </pc:sldChg>
      <pc:sldChg chg="addSp delSp modSp add mod delAnim modAnim">
        <pc:chgData name="Ahmed Salah ELDin" userId="68850134-226f-4097-a9a8-787fd6814b0e" providerId="ADAL" clId="{41529A9F-B598-4F6F-BF77-A2C038883ABA}" dt="2024-10-12T02:27:37.994" v="4221"/>
        <pc:sldMkLst>
          <pc:docMk/>
          <pc:sldMk cId="3219258967" sldId="1288"/>
        </pc:sldMkLst>
        <pc:spChg chg="del">
          <ac:chgData name="Ahmed Salah ELDin" userId="68850134-226f-4097-a9a8-787fd6814b0e" providerId="ADAL" clId="{41529A9F-B598-4F6F-BF77-A2C038883ABA}" dt="2024-10-12T02:22:57.742" v="4203" actId="478"/>
          <ac:spMkLst>
            <pc:docMk/>
            <pc:sldMk cId="3219258967" sldId="1288"/>
            <ac:spMk id="2" creationId="{1BA0046F-D3D7-8B21-401D-D9B57442828D}"/>
          </ac:spMkLst>
        </pc:spChg>
        <pc:spChg chg="add del mod">
          <ac:chgData name="Ahmed Salah ELDin" userId="68850134-226f-4097-a9a8-787fd6814b0e" providerId="ADAL" clId="{41529A9F-B598-4F6F-BF77-A2C038883ABA}" dt="2024-10-12T02:22:55.865" v="4202" actId="478"/>
          <ac:spMkLst>
            <pc:docMk/>
            <pc:sldMk cId="3219258967" sldId="1288"/>
            <ac:spMk id="4" creationId="{7C0D0961-58A5-1F62-20B9-160B1727A346}"/>
          </ac:spMkLst>
        </pc:spChg>
        <pc:spChg chg="del">
          <ac:chgData name="Ahmed Salah ELDin" userId="68850134-226f-4097-a9a8-787fd6814b0e" providerId="ADAL" clId="{41529A9F-B598-4F6F-BF77-A2C038883ABA}" dt="2024-10-12T02:22:51.954" v="4201" actId="478"/>
          <ac:spMkLst>
            <pc:docMk/>
            <pc:sldMk cId="3219258967" sldId="1288"/>
            <ac:spMk id="455683" creationId="{00000000-0000-0000-0000-000000000000}"/>
          </ac:spMkLst>
        </pc:spChg>
        <pc:picChg chg="add mod">
          <ac:chgData name="Ahmed Salah ELDin" userId="68850134-226f-4097-a9a8-787fd6814b0e" providerId="ADAL" clId="{41529A9F-B598-4F6F-BF77-A2C038883ABA}" dt="2024-10-12T02:27:21.236" v="4218" actId="1076"/>
          <ac:picMkLst>
            <pc:docMk/>
            <pc:sldMk cId="3219258967" sldId="1288"/>
            <ac:picMk id="6" creationId="{DE07D206-EAD9-1B89-40B4-F75AEF007787}"/>
          </ac:picMkLst>
        </pc:picChg>
        <pc:picChg chg="add mod">
          <ac:chgData name="Ahmed Salah ELDin" userId="68850134-226f-4097-a9a8-787fd6814b0e" providerId="ADAL" clId="{41529A9F-B598-4F6F-BF77-A2C038883ABA}" dt="2024-10-12T02:26:53.947" v="4217" actId="1076"/>
          <ac:picMkLst>
            <pc:docMk/>
            <pc:sldMk cId="3219258967" sldId="1288"/>
            <ac:picMk id="8" creationId="{62D276E5-739C-33DB-C382-C7B4D011583E}"/>
          </ac:picMkLst>
        </pc:picChg>
        <pc:picChg chg="add mod">
          <ac:chgData name="Ahmed Salah ELDin" userId="68850134-226f-4097-a9a8-787fd6814b0e" providerId="ADAL" clId="{41529A9F-B598-4F6F-BF77-A2C038883ABA}" dt="2024-10-12T02:26:47.321" v="4216" actId="1076"/>
          <ac:picMkLst>
            <pc:docMk/>
            <pc:sldMk cId="3219258967" sldId="1288"/>
            <ac:picMk id="10" creationId="{A35F0485-408C-8B63-4E9A-F8C389A0C22A}"/>
          </ac:picMkLst>
        </pc:picChg>
        <pc:picChg chg="del">
          <ac:chgData name="Ahmed Salah ELDin" userId="68850134-226f-4097-a9a8-787fd6814b0e" providerId="ADAL" clId="{41529A9F-B598-4F6F-BF77-A2C038883ABA}" dt="2024-10-12T02:22:58.725" v="4204" actId="478"/>
          <ac:picMkLst>
            <pc:docMk/>
            <pc:sldMk cId="3219258967" sldId="1288"/>
            <ac:picMk id="21508" creationId="{00000000-0000-0000-0000-000000000000}"/>
          </ac:picMkLst>
        </pc:picChg>
      </pc:sldChg>
      <pc:sldChg chg="addSp delSp modSp add mod delAnim modAnim">
        <pc:chgData name="Ahmed Salah ELDin" userId="68850134-226f-4097-a9a8-787fd6814b0e" providerId="ADAL" clId="{41529A9F-B598-4F6F-BF77-A2C038883ABA}" dt="2024-10-12T11:40:48.609" v="5473" actId="1037"/>
        <pc:sldMkLst>
          <pc:docMk/>
          <pc:sldMk cId="1424969069" sldId="1289"/>
        </pc:sldMkLst>
        <pc:spChg chg="mod">
          <ac:chgData name="Ahmed Salah ELDin" userId="68850134-226f-4097-a9a8-787fd6814b0e" providerId="ADAL" clId="{41529A9F-B598-4F6F-BF77-A2C038883ABA}" dt="2024-10-12T11:18:15.828" v="4880" actId="1076"/>
          <ac:spMkLst>
            <pc:docMk/>
            <pc:sldMk cId="1424969069" sldId="1289"/>
            <ac:spMk id="2" creationId="{E45FE696-40A0-E814-D48C-7BCC42259B63}"/>
          </ac:spMkLst>
        </pc:spChg>
        <pc:spChg chg="mod">
          <ac:chgData name="Ahmed Salah ELDin" userId="68850134-226f-4097-a9a8-787fd6814b0e" providerId="ADAL" clId="{41529A9F-B598-4F6F-BF77-A2C038883ABA}" dt="2024-10-12T11:22:48.253" v="4926" actId="14100"/>
          <ac:spMkLst>
            <pc:docMk/>
            <pc:sldMk cId="1424969069" sldId="1289"/>
            <ac:spMk id="3" creationId="{3CC5B943-A737-2E09-8DF5-AD94F37CD1B3}"/>
          </ac:spMkLst>
        </pc:spChg>
        <pc:spChg chg="add mod">
          <ac:chgData name="Ahmed Salah ELDin" userId="68850134-226f-4097-a9a8-787fd6814b0e" providerId="ADAL" clId="{41529A9F-B598-4F6F-BF77-A2C038883ABA}" dt="2024-10-12T11:37:47.826" v="5376" actId="1036"/>
          <ac:spMkLst>
            <pc:docMk/>
            <pc:sldMk cId="1424969069" sldId="1289"/>
            <ac:spMk id="11" creationId="{B76E7060-225B-93FF-DC69-688EDBEF244E}"/>
          </ac:spMkLst>
        </pc:spChg>
        <pc:spChg chg="add mod">
          <ac:chgData name="Ahmed Salah ELDin" userId="68850134-226f-4097-a9a8-787fd6814b0e" providerId="ADAL" clId="{41529A9F-B598-4F6F-BF77-A2C038883ABA}" dt="2024-10-12T11:18:57.388" v="4890" actId="14100"/>
          <ac:spMkLst>
            <pc:docMk/>
            <pc:sldMk cId="1424969069" sldId="1289"/>
            <ac:spMk id="12" creationId="{25A0A5F4-8CB2-8872-D65D-455A7E3EE246}"/>
          </ac:spMkLst>
        </pc:spChg>
        <pc:spChg chg="add del">
          <ac:chgData name="Ahmed Salah ELDin" userId="68850134-226f-4097-a9a8-787fd6814b0e" providerId="ADAL" clId="{41529A9F-B598-4F6F-BF77-A2C038883ABA}" dt="2024-10-12T11:38:44.258" v="5383" actId="22"/>
          <ac:spMkLst>
            <pc:docMk/>
            <pc:sldMk cId="1424969069" sldId="1289"/>
            <ac:spMk id="16" creationId="{F4DB4E67-510B-BCC9-F0E7-02135350B3E2}"/>
          </ac:spMkLst>
        </pc:spChg>
        <pc:spChg chg="add mod">
          <ac:chgData name="Ahmed Salah ELDin" userId="68850134-226f-4097-a9a8-787fd6814b0e" providerId="ADAL" clId="{41529A9F-B598-4F6F-BF77-A2C038883ABA}" dt="2024-10-12T11:40:48.609" v="5473" actId="1037"/>
          <ac:spMkLst>
            <pc:docMk/>
            <pc:sldMk cId="1424969069" sldId="1289"/>
            <ac:spMk id="18" creationId="{2E289E8D-CF0E-2C52-FEA7-28B3E318E5A5}"/>
          </ac:spMkLst>
        </pc:spChg>
        <pc:picChg chg="del">
          <ac:chgData name="Ahmed Salah ELDin" userId="68850134-226f-4097-a9a8-787fd6814b0e" providerId="ADAL" clId="{41529A9F-B598-4F6F-BF77-A2C038883ABA}" dt="2024-10-12T02:29:35.269" v="4260" actId="478"/>
          <ac:picMkLst>
            <pc:docMk/>
            <pc:sldMk cId="1424969069" sldId="1289"/>
            <ac:picMk id="6" creationId="{62841727-8648-69F4-69CA-CF68F9F4782A}"/>
          </ac:picMkLst>
        </pc:picChg>
        <pc:picChg chg="add mod">
          <ac:chgData name="Ahmed Salah ELDin" userId="68850134-226f-4097-a9a8-787fd6814b0e" providerId="ADAL" clId="{41529A9F-B598-4F6F-BF77-A2C038883ABA}" dt="2024-10-12T11:37:47.826" v="5376" actId="1036"/>
          <ac:picMkLst>
            <pc:docMk/>
            <pc:sldMk cId="1424969069" sldId="1289"/>
            <ac:picMk id="7" creationId="{4BFE9B5F-9145-4C93-90EF-7280221B6A44}"/>
          </ac:picMkLst>
        </pc:picChg>
        <pc:picChg chg="add mod">
          <ac:chgData name="Ahmed Salah ELDin" userId="68850134-226f-4097-a9a8-787fd6814b0e" providerId="ADAL" clId="{41529A9F-B598-4F6F-BF77-A2C038883ABA}" dt="2024-10-12T11:37:47.826" v="5376" actId="1036"/>
          <ac:picMkLst>
            <pc:docMk/>
            <pc:sldMk cId="1424969069" sldId="1289"/>
            <ac:picMk id="9" creationId="{844CFE94-E046-E8D2-87A9-09666E7CE0A0}"/>
          </ac:picMkLst>
        </pc:picChg>
        <pc:picChg chg="del">
          <ac:chgData name="Ahmed Salah ELDin" userId="68850134-226f-4097-a9a8-787fd6814b0e" providerId="ADAL" clId="{41529A9F-B598-4F6F-BF77-A2C038883ABA}" dt="2024-10-12T02:31:00.937" v="4314" actId="478"/>
          <ac:picMkLst>
            <pc:docMk/>
            <pc:sldMk cId="1424969069" sldId="1289"/>
            <ac:picMk id="10" creationId="{B87071BC-988C-CCDB-3F0C-0D0926962A44}"/>
          </ac:picMkLst>
        </pc:picChg>
        <pc:picChg chg="add mod modCrop">
          <ac:chgData name="Ahmed Salah ELDin" userId="68850134-226f-4097-a9a8-787fd6814b0e" providerId="ADAL" clId="{41529A9F-B598-4F6F-BF77-A2C038883ABA}" dt="2024-10-12T11:40:48.609" v="5473" actId="1037"/>
          <ac:picMkLst>
            <pc:docMk/>
            <pc:sldMk cId="1424969069" sldId="1289"/>
            <ac:picMk id="14" creationId="{0D5792DE-9B5E-E4CA-1C68-C87E7092CF07}"/>
          </ac:picMkLst>
        </pc:picChg>
      </pc:sldChg>
      <pc:sldChg chg="addSp modSp add mod modAnim">
        <pc:chgData name="Ahmed Salah ELDin" userId="68850134-226f-4097-a9a8-787fd6814b0e" providerId="ADAL" clId="{41529A9F-B598-4F6F-BF77-A2C038883ABA}" dt="2024-10-12T11:23:32.325" v="4935" actId="14100"/>
        <pc:sldMkLst>
          <pc:docMk/>
          <pc:sldMk cId="4063903008" sldId="1290"/>
        </pc:sldMkLst>
        <pc:spChg chg="mod">
          <ac:chgData name="Ahmed Salah ELDin" userId="68850134-226f-4097-a9a8-787fd6814b0e" providerId="ADAL" clId="{41529A9F-B598-4F6F-BF77-A2C038883ABA}" dt="2024-10-12T11:23:32.325" v="4935" actId="14100"/>
          <ac:spMkLst>
            <pc:docMk/>
            <pc:sldMk cId="4063903008" sldId="1290"/>
            <ac:spMk id="2" creationId="{E45FE696-40A0-E814-D48C-7BCC42259B63}"/>
          </ac:spMkLst>
        </pc:spChg>
        <pc:spChg chg="mod">
          <ac:chgData name="Ahmed Salah ELDin" userId="68850134-226f-4097-a9a8-787fd6814b0e" providerId="ADAL" clId="{41529A9F-B598-4F6F-BF77-A2C038883ABA}" dt="2024-10-12T11:23:31.852" v="4934" actId="14100"/>
          <ac:spMkLst>
            <pc:docMk/>
            <pc:sldMk cId="4063903008" sldId="1290"/>
            <ac:spMk id="3" creationId="{3CC5B943-A737-2E09-8DF5-AD94F37CD1B3}"/>
          </ac:spMkLst>
        </pc:spChg>
        <pc:picChg chg="add mod">
          <ac:chgData name="Ahmed Salah ELDin" userId="68850134-226f-4097-a9a8-787fd6814b0e" providerId="ADAL" clId="{41529A9F-B598-4F6F-BF77-A2C038883ABA}" dt="2024-10-12T02:38:37.339" v="4484" actId="14100"/>
          <ac:picMkLst>
            <pc:docMk/>
            <pc:sldMk cId="4063903008" sldId="1290"/>
            <ac:picMk id="6" creationId="{246B829B-F3AF-E4CE-ACCC-066AD0D037E9}"/>
          </ac:picMkLst>
        </pc:picChg>
        <pc:picChg chg="add mod">
          <ac:chgData name="Ahmed Salah ELDin" userId="68850134-226f-4097-a9a8-787fd6814b0e" providerId="ADAL" clId="{41529A9F-B598-4F6F-BF77-A2C038883ABA}" dt="2024-10-12T02:38:49.891" v="4489" actId="14100"/>
          <ac:picMkLst>
            <pc:docMk/>
            <pc:sldMk cId="4063903008" sldId="1290"/>
            <ac:picMk id="8" creationId="{0FE352E5-5F77-3EA6-F6CB-513FB2E82284}"/>
          </ac:picMkLst>
        </pc:picChg>
      </pc:sldChg>
      <pc:sldChg chg="add del">
        <pc:chgData name="Ahmed Salah ELDin" userId="68850134-226f-4097-a9a8-787fd6814b0e" providerId="ADAL" clId="{41529A9F-B598-4F6F-BF77-A2C038883ABA}" dt="2024-10-12T11:32:56.377" v="5288" actId="47"/>
        <pc:sldMkLst>
          <pc:docMk/>
          <pc:sldMk cId="664309313" sldId="1291"/>
        </pc:sldMkLst>
      </pc:sldChg>
      <pc:sldChg chg="addSp delSp modSp add mod delAnim modAnim">
        <pc:chgData name="Ahmed Salah ELDin" userId="68850134-226f-4097-a9a8-787fd6814b0e" providerId="ADAL" clId="{41529A9F-B598-4F6F-BF77-A2C038883ABA}" dt="2024-10-12T11:20:54.339" v="4907"/>
        <pc:sldMkLst>
          <pc:docMk/>
          <pc:sldMk cId="1443447117" sldId="1292"/>
        </pc:sldMkLst>
        <pc:spChg chg="mod">
          <ac:chgData name="Ahmed Salah ELDin" userId="68850134-226f-4097-a9a8-787fd6814b0e" providerId="ADAL" clId="{41529A9F-B598-4F6F-BF77-A2C038883ABA}" dt="2024-10-12T11:10:27.670" v="4791" actId="20577"/>
          <ac:spMkLst>
            <pc:docMk/>
            <pc:sldMk cId="1443447117" sldId="1292"/>
            <ac:spMk id="3" creationId="{3CC5B943-A737-2E09-8DF5-AD94F37CD1B3}"/>
          </ac:spMkLst>
        </pc:spChg>
        <pc:spChg chg="add mod">
          <ac:chgData name="Ahmed Salah ELDin" userId="68850134-226f-4097-a9a8-787fd6814b0e" providerId="ADAL" clId="{41529A9F-B598-4F6F-BF77-A2C038883ABA}" dt="2024-10-12T02:41:26.850" v="4554" actId="207"/>
          <ac:spMkLst>
            <pc:docMk/>
            <pc:sldMk cId="1443447117" sldId="1292"/>
            <ac:spMk id="7" creationId="{288B3E3B-1DBB-F50F-F100-838DB16342F4}"/>
          </ac:spMkLst>
        </pc:spChg>
        <pc:spChg chg="add mod">
          <ac:chgData name="Ahmed Salah ELDin" userId="68850134-226f-4097-a9a8-787fd6814b0e" providerId="ADAL" clId="{41529A9F-B598-4F6F-BF77-A2C038883ABA}" dt="2024-10-12T02:42:43.799" v="4620" actId="1076"/>
          <ac:spMkLst>
            <pc:docMk/>
            <pc:sldMk cId="1443447117" sldId="1292"/>
            <ac:spMk id="9" creationId="{B84A8507-FB3A-0D5C-C780-3AC68AAA2783}"/>
          </ac:spMkLst>
        </pc:spChg>
        <pc:spChg chg="add mod">
          <ac:chgData name="Ahmed Salah ELDin" userId="68850134-226f-4097-a9a8-787fd6814b0e" providerId="ADAL" clId="{41529A9F-B598-4F6F-BF77-A2C038883ABA}" dt="2024-10-12T11:09:05.146" v="4680" actId="13926"/>
          <ac:spMkLst>
            <pc:docMk/>
            <pc:sldMk cId="1443447117" sldId="1292"/>
            <ac:spMk id="11" creationId="{A2B37C57-3AFD-A0FB-FF89-C73FE5856BAC}"/>
          </ac:spMkLst>
        </pc:spChg>
        <pc:spChg chg="add mod">
          <ac:chgData name="Ahmed Salah ELDin" userId="68850134-226f-4097-a9a8-787fd6814b0e" providerId="ADAL" clId="{41529A9F-B598-4F6F-BF77-A2C038883ABA}" dt="2024-10-12T11:20:29.867" v="4906" actId="14100"/>
          <ac:spMkLst>
            <pc:docMk/>
            <pc:sldMk cId="1443447117" sldId="1292"/>
            <ac:spMk id="12" creationId="{22E5FACE-3F59-D820-6CD5-8E55524FF149}"/>
          </ac:spMkLst>
        </pc:spChg>
        <pc:picChg chg="del">
          <ac:chgData name="Ahmed Salah ELDin" userId="68850134-226f-4097-a9a8-787fd6814b0e" providerId="ADAL" clId="{41529A9F-B598-4F6F-BF77-A2C038883ABA}" dt="2024-10-12T02:40:47.076" v="4526" actId="478"/>
          <ac:picMkLst>
            <pc:docMk/>
            <pc:sldMk cId="1443447117" sldId="1292"/>
            <ac:picMk id="6" creationId="{246B829B-F3AF-E4CE-ACCC-066AD0D037E9}"/>
          </ac:picMkLst>
        </pc:picChg>
        <pc:picChg chg="del">
          <ac:chgData name="Ahmed Salah ELDin" userId="68850134-226f-4097-a9a8-787fd6814b0e" providerId="ADAL" clId="{41529A9F-B598-4F6F-BF77-A2C038883ABA}" dt="2024-10-12T02:42:49.013" v="4621" actId="478"/>
          <ac:picMkLst>
            <pc:docMk/>
            <pc:sldMk cId="1443447117" sldId="1292"/>
            <ac:picMk id="8" creationId="{0FE352E5-5F77-3EA6-F6CB-513FB2E82284}"/>
          </ac:picMkLst>
        </pc:picChg>
      </pc:sldChg>
      <pc:sldChg chg="modSp new mod">
        <pc:chgData name="Ahmed Salah ELDin" userId="68850134-226f-4097-a9a8-787fd6814b0e" providerId="ADAL" clId="{41529A9F-B598-4F6F-BF77-A2C038883ABA}" dt="2024-10-12T11:13:35.448" v="4806" actId="20577"/>
        <pc:sldMkLst>
          <pc:docMk/>
          <pc:sldMk cId="1958485420" sldId="1293"/>
        </pc:sldMkLst>
        <pc:spChg chg="mod">
          <ac:chgData name="Ahmed Salah ELDin" userId="68850134-226f-4097-a9a8-787fd6814b0e" providerId="ADAL" clId="{41529A9F-B598-4F6F-BF77-A2C038883ABA}" dt="2024-10-12T11:13:35.448" v="4806" actId="20577"/>
          <ac:spMkLst>
            <pc:docMk/>
            <pc:sldMk cId="1958485420" sldId="1293"/>
            <ac:spMk id="2" creationId="{BAFA20A7-767A-B475-D3B4-2C1661089493}"/>
          </ac:spMkLst>
        </pc:spChg>
      </pc:sldChg>
      <pc:sldChg chg="addSp delSp modSp add mod modAnim">
        <pc:chgData name="Ahmed Salah ELDin" userId="68850134-226f-4097-a9a8-787fd6814b0e" providerId="ADAL" clId="{41529A9F-B598-4F6F-BF77-A2C038883ABA}" dt="2024-10-12T11:43:16.640" v="5515"/>
        <pc:sldMkLst>
          <pc:docMk/>
          <pc:sldMk cId="170888633" sldId="1294"/>
        </pc:sldMkLst>
        <pc:spChg chg="mod">
          <ac:chgData name="Ahmed Salah ELDin" userId="68850134-226f-4097-a9a8-787fd6814b0e" providerId="ADAL" clId="{41529A9F-B598-4F6F-BF77-A2C038883ABA}" dt="2024-10-12T11:24:44.056" v="4954" actId="20577"/>
          <ac:spMkLst>
            <pc:docMk/>
            <pc:sldMk cId="170888633" sldId="1294"/>
            <ac:spMk id="2" creationId="{E45FE696-40A0-E814-D48C-7BCC42259B63}"/>
          </ac:spMkLst>
        </pc:spChg>
        <pc:spChg chg="mod">
          <ac:chgData name="Ahmed Salah ELDin" userId="68850134-226f-4097-a9a8-787fd6814b0e" providerId="ADAL" clId="{41529A9F-B598-4F6F-BF77-A2C038883ABA}" dt="2024-10-12T11:43:11.506" v="5513" actId="20577"/>
          <ac:spMkLst>
            <pc:docMk/>
            <pc:sldMk cId="170888633" sldId="1294"/>
            <ac:spMk id="3" creationId="{3CC5B943-A737-2E09-8DF5-AD94F37CD1B3}"/>
          </ac:spMkLst>
        </pc:spChg>
        <pc:spChg chg="add del mod">
          <ac:chgData name="Ahmed Salah ELDin" userId="68850134-226f-4097-a9a8-787fd6814b0e" providerId="ADAL" clId="{41529A9F-B598-4F6F-BF77-A2C038883ABA}" dt="2024-10-12T11:32:15.467" v="5274" actId="22"/>
          <ac:spMkLst>
            <pc:docMk/>
            <pc:sldMk cId="170888633" sldId="1294"/>
            <ac:spMk id="6" creationId="{1E0ACFD9-8277-49F6-69C8-F68726B13508}"/>
          </ac:spMkLst>
        </pc:spChg>
        <pc:spChg chg="add del">
          <ac:chgData name="Ahmed Salah ELDin" userId="68850134-226f-4097-a9a8-787fd6814b0e" providerId="ADAL" clId="{41529A9F-B598-4F6F-BF77-A2C038883ABA}" dt="2024-10-12T11:32:52.340" v="5286" actId="22"/>
          <ac:spMkLst>
            <pc:docMk/>
            <pc:sldMk cId="170888633" sldId="1294"/>
            <ac:spMk id="8" creationId="{3492A6E4-902D-095E-ECD0-C7665ED69F62}"/>
          </ac:spMkLst>
        </pc:spChg>
        <pc:spChg chg="add mod">
          <ac:chgData name="Ahmed Salah ELDin" userId="68850134-226f-4097-a9a8-787fd6814b0e" providerId="ADAL" clId="{41529A9F-B598-4F6F-BF77-A2C038883ABA}" dt="2024-10-12T11:43:13.366" v="5514"/>
          <ac:spMkLst>
            <pc:docMk/>
            <pc:sldMk cId="170888633" sldId="1294"/>
            <ac:spMk id="9" creationId="{046D2F47-12FB-AB2F-37E7-3CB44203BDC4}"/>
          </ac:spMkLst>
        </pc:spChg>
      </pc:sldChg>
      <pc:sldChg chg="addSp delSp modSp add del mod delAnim modAnim">
        <pc:chgData name="Ahmed Salah ELDin" userId="68850134-226f-4097-a9a8-787fd6814b0e" providerId="ADAL" clId="{41529A9F-B598-4F6F-BF77-A2C038883ABA}" dt="2024-10-12T11:19:43.672" v="4900" actId="47"/>
        <pc:sldMkLst>
          <pc:docMk/>
          <pc:sldMk cId="770295295" sldId="1294"/>
        </pc:sldMkLst>
        <pc:spChg chg="mod">
          <ac:chgData name="Ahmed Salah ELDin" userId="68850134-226f-4097-a9a8-787fd6814b0e" providerId="ADAL" clId="{41529A9F-B598-4F6F-BF77-A2C038883ABA}" dt="2024-10-12T11:18:33.959" v="4885" actId="21"/>
          <ac:spMkLst>
            <pc:docMk/>
            <pc:sldMk cId="770295295" sldId="1294"/>
            <ac:spMk id="3" creationId="{3CC5B943-A737-2E09-8DF5-AD94F37CD1B3}"/>
          </ac:spMkLst>
        </pc:spChg>
        <pc:spChg chg="add del">
          <ac:chgData name="Ahmed Salah ELDin" userId="68850134-226f-4097-a9a8-787fd6814b0e" providerId="ADAL" clId="{41529A9F-B598-4F6F-BF77-A2C038883ABA}" dt="2024-10-12T11:17:11.331" v="4855" actId="22"/>
          <ac:spMkLst>
            <pc:docMk/>
            <pc:sldMk cId="770295295" sldId="1294"/>
            <ac:spMk id="6" creationId="{1557DBFA-C6D1-1929-6555-CC0F8EADAB5E}"/>
          </ac:spMkLst>
        </pc:spChg>
        <pc:spChg chg="add del">
          <ac:chgData name="Ahmed Salah ELDin" userId="68850134-226f-4097-a9a8-787fd6814b0e" providerId="ADAL" clId="{41529A9F-B598-4F6F-BF77-A2C038883ABA}" dt="2024-10-12T11:17:13.527" v="4857" actId="22"/>
          <ac:spMkLst>
            <pc:docMk/>
            <pc:sldMk cId="770295295" sldId="1294"/>
            <ac:spMk id="10" creationId="{D3664CF8-A8F1-4AF0-E78D-ED532D87407B}"/>
          </ac:spMkLst>
        </pc:spChg>
        <pc:spChg chg="del">
          <ac:chgData name="Ahmed Salah ELDin" userId="68850134-226f-4097-a9a8-787fd6814b0e" providerId="ADAL" clId="{41529A9F-B598-4F6F-BF77-A2C038883ABA}" dt="2024-10-12T11:17:00.735" v="4852" actId="478"/>
          <ac:spMkLst>
            <pc:docMk/>
            <pc:sldMk cId="770295295" sldId="1294"/>
            <ac:spMk id="11" creationId="{B76E7060-225B-93FF-DC69-688EDBEF244E}"/>
          </ac:spMkLst>
        </pc:spChg>
        <pc:spChg chg="add del">
          <ac:chgData name="Ahmed Salah ELDin" userId="68850134-226f-4097-a9a8-787fd6814b0e" providerId="ADAL" clId="{41529A9F-B598-4F6F-BF77-A2C038883ABA}" dt="2024-10-12T11:17:15.037" v="4859" actId="22"/>
          <ac:spMkLst>
            <pc:docMk/>
            <pc:sldMk cId="770295295" sldId="1294"/>
            <ac:spMk id="13" creationId="{27BB737A-5730-925A-7226-C80E6DBCFEF1}"/>
          </ac:spMkLst>
        </pc:spChg>
        <pc:spChg chg="add mod">
          <ac:chgData name="Ahmed Salah ELDin" userId="68850134-226f-4097-a9a8-787fd6814b0e" providerId="ADAL" clId="{41529A9F-B598-4F6F-BF77-A2C038883ABA}" dt="2024-10-12T11:17:49.131" v="4878" actId="1076"/>
          <ac:spMkLst>
            <pc:docMk/>
            <pc:sldMk cId="770295295" sldId="1294"/>
            <ac:spMk id="15" creationId="{1C9CA62D-9DB2-0F14-FBA1-3F80AA0B6C6A}"/>
          </ac:spMkLst>
        </pc:spChg>
        <pc:picChg chg="del">
          <ac:chgData name="Ahmed Salah ELDin" userId="68850134-226f-4097-a9a8-787fd6814b0e" providerId="ADAL" clId="{41529A9F-B598-4F6F-BF77-A2C038883ABA}" dt="2024-10-12T11:16:59.453" v="4851" actId="478"/>
          <ac:picMkLst>
            <pc:docMk/>
            <pc:sldMk cId="770295295" sldId="1294"/>
            <ac:picMk id="7" creationId="{4BFE9B5F-9145-4C93-90EF-7280221B6A44}"/>
          </ac:picMkLst>
        </pc:picChg>
        <pc:picChg chg="del">
          <ac:chgData name="Ahmed Salah ELDin" userId="68850134-226f-4097-a9a8-787fd6814b0e" providerId="ADAL" clId="{41529A9F-B598-4F6F-BF77-A2C038883ABA}" dt="2024-10-12T11:17:01.303" v="4853" actId="478"/>
          <ac:picMkLst>
            <pc:docMk/>
            <pc:sldMk cId="770295295" sldId="1294"/>
            <ac:picMk id="9" creationId="{844CFE94-E046-E8D2-87A9-09666E7CE0A0}"/>
          </ac:picMkLst>
        </pc:picChg>
      </pc:sldChg>
      <pc:sldChg chg="addSp modSp add mod modAnim">
        <pc:chgData name="Ahmed Salah ELDin" userId="68850134-226f-4097-a9a8-787fd6814b0e" providerId="ADAL" clId="{41529A9F-B598-4F6F-BF77-A2C038883ABA}" dt="2024-10-12T11:43:37.752" v="5518"/>
        <pc:sldMkLst>
          <pc:docMk/>
          <pc:sldMk cId="1215960154" sldId="1295"/>
        </pc:sldMkLst>
        <pc:spChg chg="mod">
          <ac:chgData name="Ahmed Salah ELDin" userId="68850134-226f-4097-a9a8-787fd6814b0e" providerId="ADAL" clId="{41529A9F-B598-4F6F-BF77-A2C038883ABA}" dt="2024-10-12T11:42:10.098" v="5492" actId="20577"/>
          <ac:spMkLst>
            <pc:docMk/>
            <pc:sldMk cId="1215960154" sldId="1295"/>
            <ac:spMk id="2" creationId="{E45FE696-40A0-E814-D48C-7BCC42259B63}"/>
          </ac:spMkLst>
        </pc:spChg>
        <pc:spChg chg="mod">
          <ac:chgData name="Ahmed Salah ELDin" userId="68850134-226f-4097-a9a8-787fd6814b0e" providerId="ADAL" clId="{41529A9F-B598-4F6F-BF77-A2C038883ABA}" dt="2024-10-12T11:43:35.906" v="5517" actId="20577"/>
          <ac:spMkLst>
            <pc:docMk/>
            <pc:sldMk cId="1215960154" sldId="1295"/>
            <ac:spMk id="3" creationId="{3CC5B943-A737-2E09-8DF5-AD94F37CD1B3}"/>
          </ac:spMkLst>
        </pc:spChg>
        <pc:spChg chg="add mod">
          <ac:chgData name="Ahmed Salah ELDin" userId="68850134-226f-4097-a9a8-787fd6814b0e" providerId="ADAL" clId="{41529A9F-B598-4F6F-BF77-A2C038883ABA}" dt="2024-10-12T11:43:37.752" v="5518"/>
          <ac:spMkLst>
            <pc:docMk/>
            <pc:sldMk cId="1215960154" sldId="1295"/>
            <ac:spMk id="5" creationId="{311F5819-76CC-40AF-D687-BA605432894D}"/>
          </ac:spMkLst>
        </pc:spChg>
      </pc:sldChg>
      <pc:sldChg chg="addSp delSp modSp add mod ord modAnim">
        <pc:chgData name="Ahmed Salah ELDin" userId="68850134-226f-4097-a9a8-787fd6814b0e" providerId="ADAL" clId="{41529A9F-B598-4F6F-BF77-A2C038883ABA}" dt="2024-10-12T11:43:30.296" v="5516" actId="20577"/>
        <pc:sldMkLst>
          <pc:docMk/>
          <pc:sldMk cId="3805055177" sldId="1296"/>
        </pc:sldMkLst>
        <pc:spChg chg="mod">
          <ac:chgData name="Ahmed Salah ELDin" userId="68850134-226f-4097-a9a8-787fd6814b0e" providerId="ADAL" clId="{41529A9F-B598-4F6F-BF77-A2C038883ABA}" dt="2024-10-12T11:42:12.765" v="5493" actId="20577"/>
          <ac:spMkLst>
            <pc:docMk/>
            <pc:sldMk cId="3805055177" sldId="1296"/>
            <ac:spMk id="2" creationId="{E45FE696-40A0-E814-D48C-7BCC42259B63}"/>
          </ac:spMkLst>
        </pc:spChg>
        <pc:spChg chg="mod">
          <ac:chgData name="Ahmed Salah ELDin" userId="68850134-226f-4097-a9a8-787fd6814b0e" providerId="ADAL" clId="{41529A9F-B598-4F6F-BF77-A2C038883ABA}" dt="2024-10-12T11:43:30.296" v="5516" actId="20577"/>
          <ac:spMkLst>
            <pc:docMk/>
            <pc:sldMk cId="3805055177" sldId="1296"/>
            <ac:spMk id="3" creationId="{3CC5B943-A737-2E09-8DF5-AD94F37CD1B3}"/>
          </ac:spMkLst>
        </pc:spChg>
        <pc:spChg chg="add mod">
          <ac:chgData name="Ahmed Salah ELDin" userId="68850134-226f-4097-a9a8-787fd6814b0e" providerId="ADAL" clId="{41529A9F-B598-4F6F-BF77-A2C038883ABA}" dt="2024-10-12T11:42:59.696" v="5510" actId="13822"/>
          <ac:spMkLst>
            <pc:docMk/>
            <pc:sldMk cId="3805055177" sldId="1296"/>
            <ac:spMk id="6" creationId="{CC8759A3-62FC-9237-39FA-046A7AAA695E}"/>
          </ac:spMkLst>
        </pc:spChg>
        <pc:spChg chg="add del">
          <ac:chgData name="Ahmed Salah ELDin" userId="68850134-226f-4097-a9a8-787fd6814b0e" providerId="ADAL" clId="{41529A9F-B598-4F6F-BF77-A2C038883ABA}" dt="2024-10-12T11:43:03.530" v="5512" actId="478"/>
          <ac:spMkLst>
            <pc:docMk/>
            <pc:sldMk cId="3805055177" sldId="1296"/>
            <ac:spMk id="7" creationId="{77E6C19E-CFEF-B3B0-9FB1-99CD7EB52512}"/>
          </ac:spMkLst>
        </pc:spChg>
      </pc:sldChg>
      <pc:sldChg chg="addSp delSp modSp add mod modAnim">
        <pc:chgData name="Ahmed Salah ELDin" userId="68850134-226f-4097-a9a8-787fd6814b0e" providerId="ADAL" clId="{41529A9F-B598-4F6F-BF77-A2C038883ABA}" dt="2024-10-12T11:49:34.512" v="5791"/>
        <pc:sldMkLst>
          <pc:docMk/>
          <pc:sldMk cId="917922634" sldId="1297"/>
        </pc:sldMkLst>
        <pc:spChg chg="mod">
          <ac:chgData name="Ahmed Salah ELDin" userId="68850134-226f-4097-a9a8-787fd6814b0e" providerId="ADAL" clId="{41529A9F-B598-4F6F-BF77-A2C038883ABA}" dt="2024-10-12T11:45:00.183" v="5542" actId="20577"/>
          <ac:spMkLst>
            <pc:docMk/>
            <pc:sldMk cId="917922634" sldId="1297"/>
            <ac:spMk id="2" creationId="{E45FE696-40A0-E814-D48C-7BCC42259B63}"/>
          </ac:spMkLst>
        </pc:spChg>
        <pc:spChg chg="mod">
          <ac:chgData name="Ahmed Salah ELDin" userId="68850134-226f-4097-a9a8-787fd6814b0e" providerId="ADAL" clId="{41529A9F-B598-4F6F-BF77-A2C038883ABA}" dt="2024-10-12T11:47:42.677" v="5720" actId="20577"/>
          <ac:spMkLst>
            <pc:docMk/>
            <pc:sldMk cId="917922634" sldId="1297"/>
            <ac:spMk id="3" creationId="{3CC5B943-A737-2E09-8DF5-AD94F37CD1B3}"/>
          </ac:spMkLst>
        </pc:spChg>
        <pc:spChg chg="del mod">
          <ac:chgData name="Ahmed Salah ELDin" userId="68850134-226f-4097-a9a8-787fd6814b0e" providerId="ADAL" clId="{41529A9F-B598-4F6F-BF77-A2C038883ABA}" dt="2024-10-12T11:49:31.039" v="5790" actId="478"/>
          <ac:spMkLst>
            <pc:docMk/>
            <pc:sldMk cId="917922634" sldId="1297"/>
            <ac:spMk id="5" creationId="{311F5819-76CC-40AF-D687-BA605432894D}"/>
          </ac:spMkLst>
        </pc:spChg>
        <pc:spChg chg="add mod">
          <ac:chgData name="Ahmed Salah ELDin" userId="68850134-226f-4097-a9a8-787fd6814b0e" providerId="ADAL" clId="{41529A9F-B598-4F6F-BF77-A2C038883ABA}" dt="2024-10-12T11:49:34.512" v="5791"/>
          <ac:spMkLst>
            <pc:docMk/>
            <pc:sldMk cId="917922634" sldId="1297"/>
            <ac:spMk id="6" creationId="{68A8CFD7-4FEC-B3A2-49B7-B61B5B5B7F97}"/>
          </ac:spMkLst>
        </pc:spChg>
      </pc:sldChg>
      <pc:sldChg chg="addSp delSp modSp add mod modAnim">
        <pc:chgData name="Ahmed Salah ELDin" userId="68850134-226f-4097-a9a8-787fd6814b0e" providerId="ADAL" clId="{41529A9F-B598-4F6F-BF77-A2C038883ABA}" dt="2024-10-12T11:49:43.146" v="5793"/>
        <pc:sldMkLst>
          <pc:docMk/>
          <pc:sldMk cId="3740519632" sldId="1298"/>
        </pc:sldMkLst>
        <pc:spChg chg="mod">
          <ac:chgData name="Ahmed Salah ELDin" userId="68850134-226f-4097-a9a8-787fd6814b0e" providerId="ADAL" clId="{41529A9F-B598-4F6F-BF77-A2C038883ABA}" dt="2024-10-12T11:48:10.929" v="5731" actId="20577"/>
          <ac:spMkLst>
            <pc:docMk/>
            <pc:sldMk cId="3740519632" sldId="1298"/>
            <ac:spMk id="2" creationId="{E45FE696-40A0-E814-D48C-7BCC42259B63}"/>
          </ac:spMkLst>
        </pc:spChg>
        <pc:spChg chg="mod">
          <ac:chgData name="Ahmed Salah ELDin" userId="68850134-226f-4097-a9a8-787fd6814b0e" providerId="ADAL" clId="{41529A9F-B598-4F6F-BF77-A2C038883ABA}" dt="2024-10-12T11:49:23.376" v="5788" actId="20577"/>
          <ac:spMkLst>
            <pc:docMk/>
            <pc:sldMk cId="3740519632" sldId="1298"/>
            <ac:spMk id="3" creationId="{3CC5B943-A737-2E09-8DF5-AD94F37CD1B3}"/>
          </ac:spMkLst>
        </pc:spChg>
        <pc:spChg chg="del">
          <ac:chgData name="Ahmed Salah ELDin" userId="68850134-226f-4097-a9a8-787fd6814b0e" providerId="ADAL" clId="{41529A9F-B598-4F6F-BF77-A2C038883ABA}" dt="2024-10-12T11:49:26.095" v="5789" actId="478"/>
          <ac:spMkLst>
            <pc:docMk/>
            <pc:sldMk cId="3740519632" sldId="1298"/>
            <ac:spMk id="5" creationId="{311F5819-76CC-40AF-D687-BA605432894D}"/>
          </ac:spMkLst>
        </pc:spChg>
        <pc:spChg chg="add mod">
          <ac:chgData name="Ahmed Salah ELDin" userId="68850134-226f-4097-a9a8-787fd6814b0e" providerId="ADAL" clId="{41529A9F-B598-4F6F-BF77-A2C038883ABA}" dt="2024-10-12T11:49:35.310" v="5792"/>
          <ac:spMkLst>
            <pc:docMk/>
            <pc:sldMk cId="3740519632" sldId="1298"/>
            <ac:spMk id="6" creationId="{38A335AB-3BC1-368E-142D-A628A2EC5ED3}"/>
          </ac:spMkLst>
        </pc:spChg>
      </pc:sldChg>
      <pc:sldChg chg="modSp add del mod modTransition">
        <pc:chgData name="Ahmed Salah ELDin" userId="68850134-226f-4097-a9a8-787fd6814b0e" providerId="ADAL" clId="{41529A9F-B598-4F6F-BF77-A2C038883ABA}" dt="2024-10-12T19:56:11.658" v="5886" actId="14100"/>
        <pc:sldMkLst>
          <pc:docMk/>
          <pc:sldMk cId="0" sldId="1299"/>
        </pc:sldMkLst>
        <pc:spChg chg="mod">
          <ac:chgData name="Ahmed Salah ELDin" userId="68850134-226f-4097-a9a8-787fd6814b0e" providerId="ADAL" clId="{41529A9F-B598-4F6F-BF77-A2C038883ABA}" dt="2024-10-12T19:56:06.266" v="5885" actId="1076"/>
          <ac:spMkLst>
            <pc:docMk/>
            <pc:sldMk cId="0" sldId="1299"/>
            <ac:spMk id="2" creationId="{00000000-0000-0000-0000-000000000000}"/>
          </ac:spMkLst>
        </pc:spChg>
        <pc:spChg chg="mod">
          <ac:chgData name="Ahmed Salah ELDin" userId="68850134-226f-4097-a9a8-787fd6814b0e" providerId="ADAL" clId="{41529A9F-B598-4F6F-BF77-A2C038883ABA}" dt="2024-10-12T19:56:11.658" v="5886" actId="14100"/>
          <ac:spMkLst>
            <pc:docMk/>
            <pc:sldMk cId="0" sldId="1299"/>
            <ac:spMk id="3" creationId="{00000000-0000-0000-0000-000000000000}"/>
          </ac:spMkLst>
        </pc:spChg>
      </pc:sldChg>
      <pc:sldMasterChg chg="del delSldLayout">
        <pc:chgData name="Ahmed Salah ELDin" userId="68850134-226f-4097-a9a8-787fd6814b0e" providerId="ADAL" clId="{41529A9F-B598-4F6F-BF77-A2C038883ABA}" dt="2024-10-11T22:24:57.356" v="3464" actId="47"/>
        <pc:sldMasterMkLst>
          <pc:docMk/>
          <pc:sldMasterMk cId="1111393702" sldId="2147483673"/>
        </pc:sldMasterMkLst>
        <pc:sldLayoutChg chg="del">
          <pc:chgData name="Ahmed Salah ELDin" userId="68850134-226f-4097-a9a8-787fd6814b0e" providerId="ADAL" clId="{41529A9F-B598-4F6F-BF77-A2C038883ABA}" dt="2024-10-11T22:24:57.356" v="3464" actId="47"/>
          <pc:sldLayoutMkLst>
            <pc:docMk/>
            <pc:sldMasterMk cId="1111393702" sldId="2147483673"/>
            <pc:sldLayoutMk cId="919175580" sldId="2147483674"/>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2128764987" sldId="2147483675"/>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191253295" sldId="2147483676"/>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1024928321" sldId="2147483677"/>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1012661652" sldId="2147483678"/>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3064551399" sldId="2147483679"/>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95667754" sldId="2147483680"/>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3977755972" sldId="2147483681"/>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648985167" sldId="2147483682"/>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2117135591" sldId="2147483683"/>
          </pc:sldLayoutMkLst>
        </pc:sldLayoutChg>
        <pc:sldLayoutChg chg="del">
          <pc:chgData name="Ahmed Salah ELDin" userId="68850134-226f-4097-a9a8-787fd6814b0e" providerId="ADAL" clId="{41529A9F-B598-4F6F-BF77-A2C038883ABA}" dt="2024-10-11T22:24:57.356" v="3464" actId="47"/>
          <pc:sldLayoutMkLst>
            <pc:docMk/>
            <pc:sldMasterMk cId="1111393702" sldId="2147483673"/>
            <pc:sldLayoutMk cId="613321476" sldId="2147483684"/>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31:22.534"/>
    </inkml:context>
    <inkml:brush xml:id="br0">
      <inkml:brushProperty name="width" value="0.05292" units="cm"/>
      <inkml:brushProperty name="height" value="0.05292" units="cm"/>
      <inkml:brushProperty name="color" value="#FF0000"/>
    </inkml:brush>
  </inkml:definitions>
  <inkml:trace contextRef="#ctx0" brushRef="#br0">741 514 56 0,'5'-1'381'0,"-2"-2"150"0,-3-1 116 15,0 3 94-15,0-1-347 0,-1 2-125 16,-1-1-63-16,2 1-53 0,-2 0-40 16,2 1-38-16,-3 1-34 0,0 3-25 15,0 1-19-15,-2 3-15 0,0 2-3 16,-2-1-2-16,0 3-4 0,4-1 2 16,-2 0 0-16,2-1-2 0,3-3-4 15,-2 1-4-15,2-3 1 0,0-2 3 16,2 0 3-16,-1 2 8 15,3-1 5-15,-1-2 4 0,0 2 1 16,4-1-3-16,0-1 5 0,3-1 13 16,-1-2 15-16,4 0 24 0,-2-1 28 15,0-3 19-15,1-2 2 0,0 0-7 16,-1 1-24-16,-2 2-29 0,-2 0-26 16,-3 2-19-16,1 1-12 0,-3 1-4 15,-2 2 6-15,3 2 14 0,-3 2 24 0,0 2-12 16,-2 2-68-16,1 0-171 0,-1 0-233 15,-1 1-234-15,3 2-47 0,-3-2 77 0,1 0 188 16,1-2 225-16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59:17.825"/>
    </inkml:context>
    <inkml:brush xml:id="br0">
      <inkml:brushProperty name="width" value="0.05292" units="cm"/>
      <inkml:brushProperty name="height" value="0.05292" units="cm"/>
      <inkml:brushProperty name="color" value="#FF0000"/>
    </inkml:brush>
  </inkml:definitions>
  <inkml:trace contextRef="#ctx0" brushRef="#br0">3410 12098 104 0,'0'-7'522'0,"-2"1"228"0,2-1 187 0,-3 1 154 15,-3 0-414-15,-2-2-183 0,-2 2-118 16,-7 0-93-16,-2 1-64 0,-6 3-39 16,-7 0-21-16,-3 2 1 0,-4 3 20 15,-2 2 18-15,1-1 11 0,1 3 1 16,3-1-14-16,4-2-25 0,7 3-32 16,5-2-34-16,5 0-32 0,7-1-26 15,1-2-17-15,4-2-15 0,3 0-12 0,0 1-14 16,0-1-20-16,2 0-23 0,-1 0-29 15,-1 0-24-15,2 0-9 0,0 1 13 16,1 4 29-16,2 4 35 0,1 4 32 16,3 3 24-16,1 8 12 0,-2 4 5 15,4 6 5-15,-4 4 8 0,0 6 3 16,0 6 8-16,-2 7-8 0,-3 6-8 16,1 9-10-16,-3 5-5 0,1 4-7 15,-2 6 1-15,-2 5 4 0,1 4 2 16,-1 4-4-16,-1 1-10 0,1 8-8 0,2 1-8 15,2 2-3-15,1-1-4 0,2 0 5 16,0-2 0-16,1-2 0 0,3-4-2 16,-2-4 4-16,-1-2 0 0,-1-2 5 15,0-2 2-15,-4 0 5 0,1-4-6 16,1-3 3-16,-3-5 43 0,1-5 45 16,-1-6 27-16,0-6 20 0,0-6-1 15,0-10-40-15,0-8-39 0,2-7-25 16,-1-7-26-16,1-8-10 0,-2-5 0 15,2-4 0-15,-1-3 0 0,-1-2 0 0,0-3 0 16,2-1 0-16,-2 0 0 16,2-1 0-16,-1-1 0 0,4-1 0 15,0-2 0-15,7-2 0 0,3-3 0 0,7-6 0 16,4-3 0-16,6-2 0 0,3-3 0 16,8-1 0-16,4-3 0 0,5 2 0 15,1 1 0-15,-5 0-551 0,-2 6-1079 16,0 5-164-16,-3 1 140 0,4 9 308 15,-7 0 484-15,-1 1 555 0</inkml:trace>
  <inkml:trace contextRef="#ctx0" brushRef="#br0" timeOffset="1481.49">7714 13214 32 0,'0'0'193'0,"-2"0"109"0,-1 0 94 0,-2 0 48 16,0 0 3-16,1-2-3 0,-1-1-10 15,0 2-25-15,-1-1-34 0,3 0-27 16,1 1-3-16,-1 1-5 0,3-1-12 16,0 1-27-16,0 0-33 0,2-2-56 15,-1 2-64-15,1 0-74 0,1 0-79 16,0 0-49-16,6 0-19 0,6 2 11 15,5 2 43-15,10 0 71 0,10 0 43 0,7-2 19 16,7 1 4-16,6-3-17 16,2 0-25-16,1-1-21 0,2-2-17 0,-6 0-13 15,-1 0-8-15,-1-2-11 0,-7 1-6 16,-5 1 0-16,-6 1-16 0,-6 2-136 16,-7 2-245-16,-4-1-382 0,-7 1-377 15,-5 2-101-15,-5 1 135 0,-7 0 278 16,-4-3 374-16</inkml:trace>
  <inkml:trace contextRef="#ctx0" brushRef="#br0" timeOffset="2082.11">13356 13272 56 0,'-3'1'450'0,"-1"1"216"16,4 4 129-16,3-3 77 0,-2-2-379 15,4-1-210-15,2 0-78 0,4 0-9 16,8-1 34-16,6 0 39 0,8-3-9 15,12 2-41-15,7-3-33 0,4-1-44 16,8 4-43-16,1-4-30 0,1 1-23 16,-3 4-18-16,-3 0-10 0,-4 1-96 15,-6 1-203-15,-7 2-332 0,-5 3-389 0,-5-1-123 16,-3 4 80-16,-11-3 229 0,-11-2 333 16</inkml:trace>
  <inkml:trace contextRef="#ctx0" brushRef="#br0" timeOffset="2715.37">7586 15045 185 0,'5'-8'698'0,"0"2"254"0,0 2 138 16,-1 2 55-16,0 1-652 0,1-1-281 0,4 2-121 15,1 0-18-15,3 0 35 0,-1 0 19 16,4 2-23-16,3-1-21 0,0 1-9 16,5 0 0-16,4-1 1 0,4-1 8 15,1 0 2-15,5-3-68 0,5 1-195 16,1-2-328-16,7-1-495 0,2 2-182 16,1-1 30-16,3 1 213 0,0-1 337 0,-2-7 401 15</inkml:trace>
  <inkml:trace contextRef="#ctx0" brushRef="#br0" timeOffset="3248.94">13456 15100 240 0,'3'6'496'0,"1"-3"132"0,-1-1 92 15,6-1-92-15,2-1-222 0,5 0-56 16,8-1 3-16,6-1 5 0,5 1-38 0,6-3-70 16,3-1-81-16,5 0-60 15,0-1-201-15,5 1-428 0,1-1-385 0,-6 0-136 16,-5-1-6-16,-14 0 202 0,-14-3 391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58:12.268"/>
    </inkml:context>
    <inkml:brush xml:id="br0">
      <inkml:brushProperty name="width" value="0.05292" units="cm"/>
      <inkml:brushProperty name="height" value="0.05292" units="cm"/>
      <inkml:brushProperty name="color" value="#FF0000"/>
    </inkml:brush>
  </inkml:definitions>
  <inkml:trace contextRef="#ctx0" brushRef="#br0">30739 4107 143 0,'8'-8'578'16,"-2"2"229"-16,-3 5 169 0,-1-2 146 15,0-2-486-15,-2-1-170 0,-2 1-96 16,0-1-54-16,-1 2-44 0,-3 0-47 15,0 1-38-15,-4 0-37 0,-2 0-35 16,-3 3-33-16,-2 0-29 0,-4 3-21 0,-2 3-8 16,-4 1-1-16,2 3-3 0,-2 3-12 15,4 2-20-15,2 4-20 0,-1 4-20 16,4 2-11-16,2 4-5 0,5-2 3 16,3 3 7-16,4-2 9 0,2 1 15 15,5-1 15-15,5-3 10 0,1 1 8 16,4-3 2-16,8-3-14 0,1 1-41 15,4-4-41-15,3-2-44 0,1-3-43 0,2-2-35 16,-1-2 0-16,1-1-11 16,-2-4-40-16,3 0-57 0,-1-3-81 15,-1 0-134-15,1-4-110 0,0-1-56 0,-4-1-7 16,0-1 105-16,-3 0 175 0,-3-1 167 16</inkml:trace>
  <inkml:trace contextRef="#ctx0" brushRef="#br0" timeOffset="332.7">31087 4423 77 0,'9'-13'214'0,"-4"1"119"0,-1 0 97 15,-3 2 54-15,-1 0 19 0,-1 1 4 16,-3 2-41-16,-2-1-74 0,-3 2-68 0,-1 0-49 16,-3 4-45-16,-4 0-38 0,-2 2-20 15,-2 3-15-15,-2 2-13 0,-1 2-9 16,2 2-6-16,-2 2-21 0,4 4-27 16,-1-1-33-16,8 1-31 0,2 0-26 15,2 1-11-15,4 1 0 0,4 0 5 16,1-3 12-16,4 0 11 0,1 1 10 15,8-2 13-15,0-3 12 0,5 1 12 0,6-5 10 16,-2-2 17-16,5-4 13 0,0-2-1 16,0-2-5-16,-4-2-11 0,3-3-12 15,-5-4-9-15,1 0 3 0,-5-2 13 16,-3 0 2-16,-4 0-15 0,-3 1-15 16,-2-5-56-16,-3 4-81 0,-6 1-79 15,0-3-60-15,-9 7-56 0,0 0-21 16,-4 4 0-16,0 3-8 0,-4 5-20 15,-1 2-54-15,3 2-161 0,0 3-190 0,0 3-65 16,5 1 54-16,2-2 134 0,2 1 228 16</inkml:trace>
  <inkml:trace contextRef="#ctx0" brushRef="#br0" timeOffset="1070.17">31506 4448 85 0,'0'-6'475'0,"-3"0"210"15,0 5 170-15,-5-3 166 0,-1-2-355 16,-3 1-154-16,-2-1-92 0,0 2-72 16,-2-1-79-16,0 4-77 0,-3 0-64 15,3 2-47-15,-2 4-43 0,-2 0-35 16,0 4-26-16,0 2-12 0,2 2-8 15,1 1-1-15,1 3-4 0,3-2 3 0,5 2-1 16,2-1 7-16,3-2 8 0,3 0 12 16,0-1 14-16,3-1 16 0,2-1 16 15,3-4 14-15,1-1 11 0,7-2 10 16,3-4 4-16,0-4 3 0,3-3 0 16,1-4-4-16,2-4-4 0,0-2-2 15,-2-4 3-15,-1-4 19 0,-1-2 14 0,1-1 3 16,0-4-5-16,-1-4-16 0,-4-3-25 15,1-4-15-15,-6 0-4 0,0-3 0 16,-5 3 21-16,-2 4 36 0,-3 3 34 16,-1 6 29-16,-2 4 24 0,-1 7 12 15,0 3-24-15,-1 6-25 0,2 4-43 16,-1 2-60-16,-1 2-83 0,3 2-63 16,-1 2-43-16,-3 5-9 0,0 5 21 15,-3 6 40-15,1 7 36 0,-3 5 27 16,4 1 16-16,0 4 5 0,2 3 10 15,3 1 5-15,0 1-4 0,3-3-1 0,2-1-2 16,0-2 0-16,5-1 0 0,-2-4 3 16,4 0 6-16,2-6 1 0,-2-2-4 15,2-1 0-15,3-5 4 0,-2-2 8 16,3-5 15-16,-1-2 20 0,2-3 25 16,-2-5 11-16,4-2 7 0,0-3-6 0,1-6-6 15,0-1-8-15,-2-3 0 0,-2-3 2 16,0 3 5-16,-3-4 3 0,-3-1-11 15,-2 4-14-15,-4 0-15 0,1 3-13 16,-6 3-12-16,1 3 1 0,-2 5-8 16,-2 1-20-16,1 1-49 0,-1 2-49 15,1 3-28-15,-3 3-7 0,1 4 21 16,-2 5 44-16,0 2 46 0,1 1 26 0,4 1 11 16,0 2-3-16,1-2 0 0,6-2 1 15,1 0-3-15,6 1-31 0,2-4-104 16,3-2-129-16,5-3-193 0,-2-8-276 15,0-1-492-15,0-4-81 0,-6-2 99 16,-2-3 225-16,-6-7 314 0,-7-3 442 0</inkml:trace>
  <inkml:trace contextRef="#ctx0" brushRef="#br0" timeOffset="2533.39">30489 3229 13 0,'10'-9'314'0,"1"-2"194"16,-6 3 152-16,-2-1 149 0,-1-1-185 0,1 1-93 15,-3 0-68-15,1 2-48 0,-1-2-54 16,-1 2-66-16,-1 1-58 0,-3 0-53 15,0 0-47-15,-4 2-45 0,1-1-45 16,-5 2-29-16,-4 3-22 0,-5 2-5 16,0 4 2-16,-8 2 6 0,0 7 0 15,-4 3 1-15,3 4-9 0,-1 3-7 16,4 2-10-16,1 0-3 0,5 0-5 16,6 1-1-16,4 0 0 0,7-2 12 15,5 0 9-15,3 2 18 0,5-2 11 16,4-3 11-16,6 0-1 0,2-3-6 0,6-4-13 15,-1-4-14-15,2-3 1 0,-2-3 4 16,2-4 12-16,-2-4 18 0,1-4 20 16,-4-1 17-16,-3-2 14 0,0-3 5 15,-6-2 2-15,0-2-4 0,-1-1-5 16,-4 1-8-16,-1-1-4 0,-4 1-2 16,1 2-7-16,-4 2-9 0,0 3-13 15,-4-1-16-15,1 3-23 0,-3 1-30 0,0 2-27 16,-4 1-20-16,1 3-14 15,-4 0 2-15,2 3 9 0,-1 0 18 0,2 2 14 16,0-3 10-16,4 3 8 16,-2 0 8-16,5-3-1 0,0 3-9 0,1-5-6 15,4 2-3-15,0-2 9 0,1 2 14 16,2 1 29-16,4-2 29 0,-1 0 18 16,1-1 9-16,5-1 1 0,-1 0-9 15,1-2-17-15,1 1-17 0,-1 2-12 16,-3-2-21-16,-1-1-15 0,-4 3-15 0,0 0-14 15,-5 0-17-15,3 0-1 0,-3 3 5 16,1-1 12-16,0 0 15 0,1 3 22 16,-2 3 14-16,1-1 11 0,0 2 7 15,1 2-34-15,-2 1-52 0,4 0-64 16,-4-1-90-16,2 4-94 0,1-4-72 16,-3 3-109-16,3-1-137 0,-1-2-148 15,0-2 21-15,0-1 102 0,0-1 177 16,5-5 213-16</inkml:trace>
  <inkml:trace contextRef="#ctx0" brushRef="#br0" timeOffset="3217.35">30998 3207 130 0,'-4'3'605'0,"1"0"233"0,1 0 124 16,1-2 76-16,1 1-519 0,0-1-285 0,0 0-122 16,0 4-26-16,0 1 15 0,1 1 3 15,1 6 4-15,-1 0-3 0,3 4-1 16,-2 1-14-16,5 3-16 0,-2-2-12 15,-1 2-13-15,1 0-12 0,2 0-8 16,-1-1-8-16,-3-1-9 0,2-1-7 16,-2-1-3-16,0-2 0 0,-1-2 9 0,-1-1 7 15,3-4 12-15,-4-2 10 0,0-2 23 16,0-1 33-16,0-3 39 0,0 0 17 16,-2-3 1-16,-1-3-22 0,-1-6-41 15,-2-3-51-15,-2-5-31 0,-3-5-8 16,0 0-3-16,-1-4 8 0,-1-1 8 15,2 1 9-15,-2-3 3 0,5 0-3 0,2 3-8 16,2 1-2-16,0 3 2 0,4 5 4 16,-5 2 6-16,5 6 10 0,0 3-1 15,2 2-11-15,1 2-16 0,-3 4-22 16,1-1-31-16,1 2-32 0,-1 0-23 16,3 0-10-16,2 0-3 0,2 2 12 15,5 1 21-15,3 3 18 0,2 0 16 16,2 3 9-16,2 1 7 0,0 3-1 0,0 2-2 15,-1-1 6-15,1 3 6 16,-1 1 7-16,0 2 8 0,0-1 9 0,-2 0 2 16,-2 2-2-16,0-3-1 0,-4 2-1 15,1-3-2-15,-3 3-1 0,-2-4-1 16,-3 3 3-16,0-3-1 0,-5 1 8 16,-2 0 12-16,-7-1 16 0,2 1 19 15,-7-3 12-15,-4 1-18 0,-2 0-46 16,-7-1-65-16,3-2-75 0,-4-2-74 0,2-1-51 15,2-3-46-15,1 0-31 16,0-3-45-16,5 0-116 0,-1-3-158 0,6 0-132 16,-1-2 17-16,7-2 105 0,4 0 194 15,4-2 226-15</inkml:trace>
  <inkml:trace contextRef="#ctx0" brushRef="#br0" timeOffset="3918.34">31658 3407 60 0,'6'-3'425'0,"1"2"201"15,-4-1 157-15,-3-3 158 0,-2 5-309 16,-2-2-152-16,-3-1-97 0,-3 0-78 0,-3 0-79 16,0 2-57-16,-6 1-32 0,0 1-17 15,-3 2-11-15,0 3-19 0,1 2-20 16,-3 3-16-16,2 2-20 0,2 2-13 15,2 1-9-15,3 0-15 0,3 1-12 0,3 0-3 16,-1-3 1-16,6 0 1 16,0-1 1-16,4 0 5 0,0-4 10 0,2 0 13 15,1-3 23-15,2 0 20 0,3-4 22 16,1 0 1-16,3-2-12 0,3-4-13 16,3-3-11-16,-1-4-9 0,2-1-4 15,-2-3 3-15,2 0 4 0,-3-2-1 16,1-1-1-16,-4 1-3 0,0 1-1 0,-5 3 1 15,0 2 6-15,-5 4 0 16,-2 2-7-16,1 2-37 0,-2 3-68 0,-2 2-63 16,2 1-29-16,-3 3-4 0,0 4 31 15,0 2 59-15,0 2 45 0,-1 4 19 16,4-2 12-16,0-1 5 0,2 0 5 16,3-2 3-16,0 0 4 0,3-4 14 15,2-2 16-15,2-2 20 0,2-5 15 16,2-2 18-16,2-4 6 0,2-5 1 0,-3-4-9 15,-1-2-7-15,0-5-19 0,-4-5-16 16,2-1-12-16,-2-5-11 0,-4-3-7 16,1-3 2-16,-3-1-4 0,-3-3 10 15,1 0 48-15,-4 5 51 0,1 4 44 16,-1 7 42-16,2 4 18 0,-2 6-21 0,0 2-35 16,0 4-34-16,-2 4-38 15,2 3-49-15,-1 0-65 0,1 3-80 0,0 1-72 16,0 1-41-16,0 4-10 0,0 4 35 15,-4 4 57-15,4 5 52 0,-1 4 38 16,1 4 22-16,1 3-2 0,1-1 3 16,1-1 6-16,2 2-5 0,-2 1 0 0,5 0 11 15,-3 0-3-15,1 0-3 0,-1-2 4 16,1-1 0-16,0-2-33 0,1 0-65 16,-2-3-88-16,-2-2-112 0,2-4-158 15,-2-3-171-15,-2 2-212 0,1-8-271 16,-2 0-7-16,0-7 145 0,-3-1 225 0,-5-5 293 15</inkml:trace>
  <inkml:trace contextRef="#ctx0" brushRef="#br0" timeOffset="4166.49">31672 3204 328 0,'-1'0'725'15,"1"-2"203"-15,-3 2 152 0,3-3-46 16,3 0-433-16,-2 2-217 0,4-2-102 16,-1 1-84-16,1 0-89 0,5-2-80 15,1 2-48-15,2-2-15 0,3 3-1 0,-1 0 5 16,2-2 4-16,3 3-18 0,-2 3-89 16,3-1-145-16,1 2-151 0,2 3-238 15,-2 0-259-15,-1 2-47 0,-1 0 119 16,-1 0 178-16,-1 0 251 0</inkml:trace>
  <inkml:trace contextRef="#ctx0" brushRef="#br0" timeOffset="4567.3">32172 3471 65 0,'3'0'495'0,"-2"-2"239"16,-1-4 184-16,0-1 169 0,-1-1-310 15,-2-1-222-15,-3-1-113 0,-1 1-90 16,-1 0-80-16,0 0-77 0,-3 3-69 0,2 1-47 16,-3 1-30-16,-1 4-33 15,-2 1-25-15,-2 2-12 0,1 2-7 0,-1 6-4 16,-1 0-6-16,1 1-3 0,1 1-6 16,3 3 1-16,5-2 6 0,2 3 8 15,2 0 15-15,2-1 12 0,2-1 16 0,4 0 13 16,3-3 17-16,1 0 18 0,3-3 25 15,3-2 13-15,2-4 11 0,3-1 1 16,0-4-2-16,3-2 5 0,2-6 9 16,-2-1 10-16,-1-3 12 0,-1-2 9 0,-1 0-11 15,-5-2-9-15,-1 0-19 16,-2 2-17-16,-3 2-25 0,-2 1-27 0,0 6-21 16,-3 3-39-16,-3 1-53 0,0 1-53 15,0 2-55-15,0 4-73 0,-3 1-91 16,0 4-130-16,-3 3-242 0,0 4-457 15,-1 4-112-15,1 0 83 0,-3-1 204 16,1-3 325-16,0-6 435 0</inkml:trace>
  <inkml:trace contextRef="#ctx0" brushRef="#br0" timeOffset="6466.94">32090 1915 50 0,'3'0'218'0,"0"-1"87"15,-1-2 95-15,-1 1-3 0,-1 0-26 16,2-2-12-16,-2 3-7 0,0-1-23 16,-2-2-42-16,1 2-27 0,-1-3-8 0,-1 3-10 15,-4-3-33-15,2 0-50 0,-5 1-55 16,-2 0-46-16,-5-2-33 0,0 1-17 16,-9-1-8-16,-4 0-1 0,-3 2-4 0,-7-2 0 15,-8 2 5-15,-6 0 7 0,-9 0 5 16,-9-1 10-16,-6 0 3 0,-7 3 1 15,-5-2 0-15,-1 3-1 0,-4 0-1 0,-3-1 6 16,-2 2 8-16,6-2 8 0,5 2 3 16,6 0-5-16,8-1-7 0,7 1-14 15,5 0-9-15,6 0-6 0,3 0 2 16,6 1 5-16,3-1 9 0,2 2 3 16,3 0-3-16,3 2-5 0,3-1-15 0,6 3-16 15,4-1-10-15,2 3-8 0,3-2-6 16,5 1-2-16,0 1-5 0,2 0-7 15,3 2-2-15,0 1 0 0,2 1 0 16,2 1 9-16,1 1 15 0,4 3 21 16,0 2 28-16,4 2 27 0,1 2 16 0,6 2 8 15,-1 2-6-15,3 2-10 0,2-1-20 16,0 4-11-16,-2 1-7 0,0 1-4 16,3 2-8-16,-3 1 4 0,-4 2 5 15,4 4 6-15,-4 0 7 0,-1 1 8 16,2-1-1-16,-1-4 2 0,2-1 0 0,2-1-46 15,0-1-109-15,4-7-128 0,1-1-159 16,3-3-262-16,6-6-252 0,5-4 4 16,3-4 117-16,1-6 175 0,5-4 263 15</inkml:trace>
  <inkml:trace contextRef="#ctx0" brushRef="#br0" timeOffset="6933.6">32224 2025 316 0,'12'-11'618'0,"-4"4"221"16,-4 2 162-16,-3 2-132 0,-1 0-328 16,0 2-197-16,2 1-165 0,-2 1-112 0,-2-1-62 15,2 5-25-15,-3 1 6 0,-2 1 23 16,0 5 27-16,1 3 23 0,-2 3 7 15,-1 1-6-15,6 5-5 0,-3 1-8 16,4 3-6-16,2 0-8 0,0 6-7 16,1-1-5-16,2 1-9 0,-1-1-4 0,1 3-4 15,0-1-7-15,-2-2-1 0,2-2-3 16,0-1 0-16,-2 1 4 0,0-5 4 16,1-1 0-16,-1 0 6 0,-3-1 3 0,2-2 0 15,-2 0-1-15,-2-3 2 0,1-1 3 16,-5-2 4-16,0 0 14 0,-4 0 10 15,-6-3 10-15,-1 1 3 0,-7-2 2 16,-4-4-3-16,-7 4-10 0,-7-6-11 16,-6 1-9-16,-9-1-27 0,-5-2-47 15,-8-1-42-15,-6-1-45 0,-7-2-36 0,-7 0-24 16,-4 0-4-16,-2-2 3 16,-1-1 3-16,-4 0-6 0,2-1-12 0,-3 0-15 15,3-2-26-15,3 2-53 0,10 0-89 16,7 1-90-16,9-2-131 0,10 3 6 15,7 0 91-15,3-2 145 0,5 2 164 16</inkml:trace>
  <inkml:trace contextRef="#ctx0" brushRef="#br0" timeOffset="7283.42">30676 2230 149 0,'2'-6'617'16,"1"1"267"-16,-8 5 191 0,3-2 142 16,1 2-472-16,1-2-265 0,1 2-185 15,-1 0-139-15,0 2-129 0,0-2-107 16,0 2-49-16,0 3-6 0,0 3 25 15,2 4 43-15,0 4 42 0,-2 6 22 0,1 0 10 16,-1 3 4-16,0 3 3 0,2-2 4 16,0 3 3-16,1-2 6 0,-2 0 3 15,4-2 3-15,-2-2-31 0,2-2-78 16,-2-2-116-16,2-2-112 0,0-2-121 16,-1-2-205-16,4-2-183 0,-2-2-37 15,2-7 73-15,2-2 135 0,1-4 239 16</inkml:trace>
  <inkml:trace contextRef="#ctx0" brushRef="#br0" timeOffset="7517.87">30945 2319 113 0,'9'-25'481'15,"-2"2"206"-15,0 8 199 0,-3 1 180 0,-3 4-402 16,1 2-86-16,-1 4-91 0,-1 1-125 16,0 1-121-16,-1 1-107 0,1 1-101 15,0 1-75-15,-2 1-37 0,1 1-10 16,-3 3 9-16,-2 3 17 0,2 2 33 15,-1 6 25-15,2 2 15 0,-1 1 8 0,3 3 7 16,1-2 4-16,0 4 2 0,1-2 5 16,1 2 7-16,1-2-3 0,-1-2-74 15,-1-1-122-15,1 0-153 0,-4-3-192 16,1-2-351-16,-6-2-164 0,1-1 48 16,-5-3 150-16,-2-4 212 0,-1-8 325 0</inkml:trace>
  <inkml:trace contextRef="#ctx0" brushRef="#br0" timeOffset="7716.89">30608 2391 132 0,'5'-2'576'0,"0"-2"222"16,-1 7 126-16,6-3 95 0,-2-3-504 16,3 0-237-16,4 0-136 0,2-2-44 15,4 2-30-15,3 1-33 0,4 0-18 16,3 0 0-16,2 2-6 0,0 0-2 0,-1 2-2 15,-2 1-78-15,-4 0-127 0,-5 1-255 16,0 1-327-16,-8 2-145 0,-3 0 47 16,-3-1 153-16,-4-1 267 0</inkml:trace>
  <inkml:trace contextRef="#ctx0" brushRef="#br0" timeOffset="8185.54">31057 2461 90 0,'6'0'504'16,"-4"2"229"-16,-1 1 192 0,1-2 160 0,0 1-397 16,1-2-221-16,-3 0-151 0,1 0-132 15,1 0-112-15,0 1-79 0,-2-1-34 16,3 1-3-16,2 1 12 0,1 0 23 16,0 0 28-16,2 2 20 0,2-3 11 15,-1-1 9-15,2 0 2 0,0 0-1 0,3-3-3 16,1-1-4-16,-1-1-6 0,-1-2-3 15,-4-2 0-15,4 0 0 0,-4 0-3 16,-1-3 0-16,1 1-4 0,-2-2-4 16,-2 2-5-16,-4-1 7 0,3 4 9 15,-4-2 8-15,-2 3-3 0,-1 1-9 0,-1 1-28 16,0 1-37-16,-1 2-42 0,-4-1-23 16,-1 3-14-16,-1 3-2 0,-5 0 13 15,3 5 18-15,-2 0 20 0,-1 5 17 16,-1-1 14-16,2 3 7 0,0 1 5 15,2 1-1-15,-1 1 1 0,2 0-2 0,4-2 2 16,-1 1 0-16,5-2 7 0,2-2 4 16,0 2 7-16,2-2 10 0,2-1 4 15,3 1 0-15,-1-4 6 0,2 0-3 16,1-2-11-16,1-1-42 0,3-1-59 16,0-1-80-16,2-2-92 0,2-2-73 0,1-2-49 15,3-1-49-15,0-1-80 0,0-4-66 16,3 1-74-16,2-2 11 0,-2 0 94 15,0-4 162-15,0 1 161 0</inkml:trace>
  <inkml:trace contextRef="#ctx0" brushRef="#br0" timeOffset="9118.58">31410 2471 157 0,'8'-8'342'0,"-3"-3"190"15,-2 3 105-15,-2 2 74 0,2 0 11 0,-3-1-97 16,-3 1-111-16,2 1-109 0,-2 1-102 16,-1 1-81-16,-1 2-52 0,1-3-47 15,-4 4-42-15,-2 0-42 0,1 4-32 16,-4-2-17-16,-1 4-16 0,1 1-3 15,-2 4-1-15,2-1 1 0,-1 2 3 16,-1 1 2-16,6 1 4 0,-2-1 2 0,3 0 3 16,3 0 4-16,2-1 7 0,0-2 10 15,3 0 13-15,0 0 7 0,3-3 7 16,-2-1 6-16,6 1 3 0,-2-5 5 16,0 0 9-16,4-2 5 0,0 0 1 15,3-4-4-15,1 0-4 0,0-3-7 0,4-1-9 16,-4-3-1-16,5 0-4 0,-6-3-1 15,6 0-8-15,-6-3-9 0,0 3 0 16,-2 1 30-16,-2-1 36 0,1 4 33 0,-6 3 32 16,1 1 19-16,-2 2-18 15,-2 1-31-15,0 2-41 0,0 1-52 0,0 0-55 16,-2 0-54-16,-1 1-42 0,2 1-12 16,-1 3 8-16,1-1 23 0,-3 4 32 15,3 0 30-15,-1 1 21 0,2 1 14 16,0 2 9-16,2 1 2 0,1-2 2 15,2-1-2-15,1-1 4 0,-2 0 0 0,3-2 12 16,-1-1 6-16,2-2 12 0,1 1 8 16,-2-4 14-16,1 1 8 0,3-2 12 15,-3-3 4-15,1 0 0 0,3-3-8 16,-2 0-10-16,0-1-13 0,0-2-10 16,0 0-13-16,-2 1-8 0,0 1 4 0,-3 1 24 15,3-1 22-15,-5 3 17 0,0 1 2 16,-1 2-19-16,-2-1-53 0,1 2-57 15,-1 2-59-15,0-1-33 0,0 2-15 16,4 1 12-16,-3 3 30 0,3 4 35 16,-1-1 37-16,1 2 22 0,1 1 12 0,0 2 8 15,-1-1 4-15,0 3 4 0,1-3-1 16,-2 1-3-16,0 0 2 0,1-1-2 16,-2-3 0-16,-1-1 5 0,3-3 13 0,-3-1 9 15,-1-1 20-15,0-2 23 16,0-2 34-16,0-1 28 0,-1 0 35 15,-1-1 10-15,0-2-15 0,-1-3-34 0,-1-2-41 16,1-2-49-16,-4-2-29 0,4-4-11 16,-2 0 0-16,0 0 3 0,1-3 4 15,-1 0 7-15,4 0 14 0,-1-4 9 16,2 2 8-16,2-2-2 0,-1 1-26 16,4 3-25-16,-4-1 0 0,2 4 0 0,-1 2 0 15,0 5 0-15,1 1-9 0,-3 2-16 16,0 2-11-16,0 2-25 0,0-1-25 15,0 2-28-15,1 1-24 0,1 1-28 16,0-1-5-16,1 3-2 0,2-1 4 16,1 3 15-16,3 0 19 0,3 2 8 0,1 0 6 15,2 2 3-15,0 1-2 0,2-2-4 16,-2 3 6-16,0-3 13 0,-1 2 20 16,-2-1 20-16,0 0 19 0,-2-2 17 0,-2 0 4 15,1-1-3-15,-5 0-4 0,1-1-4 16,-5 1 0-16,-3-1 10 0,0-1 15 15,-4 2 16-15,-2 0 17 0,-5 2 11 16,-2-1 4-16,-6 1 0 0,0-1-4 0,-1 0-25 16,-2-1-74-16,1 2-143 0,2-3-232 15,1 2-471-15,3-3-195 0,3 3 22 16,3-2 160-16,5-5 268 0,6-4 404 0</inkml:trace>
  <inkml:trace contextRef="#ctx0" brushRef="#br0" timeOffset="9267.79">31876 2575 24 0,'0'0'86'0,"0"0"-42"0,0-6-24 16,0 6-10-16</inkml:trace>
  <inkml:trace contextRef="#ctx0" brushRef="#br0" timeOffset="10434.08">31931 489 28 0,'20'0'329'15,"-5"0"132"-15,-4 0 130 0,-1 1 134 16,-6-1-222-16,-2 0-68 0,0 0 4 15,-2-1-20-15,-2 1-37 0,0 0-52 16,-1 0-66-16,-3-3-62 0,-3 0-66 16,-4 0-63-16,-9-2-47 0,-5-1-24 15,-6 1-5-15,-9 2 1 0,-8-2 1 16,-10 1-3-16,-8 3 0 16,-8 0-2-16,-6 1 4 0,-8 2 1 15,-10 0 3-15,-9 0 4 0,-6 0-2 16,-9 2 1-16,1-2-4 0,1 1 0 15,8 1-2-15,4 0-1 0,8 1-6 16,9 1-2-16,9 0-6 0,10 3-7 16,6 0-10-16,9 1-9 0,11 1-7 15,6 0-8-15,6 3-1 0,9 0-3 16,5 1 2-16,5-2 2 0,2 1 3 16,3 2 2-16,4 1 5 15,2 2 1-15,1 3 6 0,3 0 10 16,2 0 8-16,2 2 9 0,3 0 7 15,-1 0 5-15,4 1 4 0,0 1 1 0,2 3 11 16,-2 3 22-16,2 3 37 0,-3 4 26 16,1 0 14-16,-2 3 7 0,2 0-10 0,0 0-32 15,-2 0-18-15,1 1-12 0,1-4-8 16,-1 1-9-16,1-5-2 0,0-1-3 16,0-1 4-16,1-6 2 0,-1 0-58 15,2-5-108-15,2 2-159 0,1-7-184 0,6-1-322 16,2-2-204-16,9-4 24 0,6-4 152 15,5-5 208-15,4-7 302 0</inkml:trace>
  <inkml:trace contextRef="#ctx0" brushRef="#br0" timeOffset="10951.02">31866 778 173 0,'5'0'638'0,"2"2"222"16,-2-2 158-16,-2 0 128 0,-2-2-562 16,-1 2-221-16,2-1-123 0,-2-1-99 15,0 2-95-15,0 2-82 0,3-1-49 0,-3 5-11 16,0 2 19-16,0 3 37 0,0 3 35 16,0 2 25-16,0 3 17 0,3 0 7 0,-2 2 3 15,3 1-3-15,-3 6-12 0,4-3-11 16,-2 4-7-16,2 3-3 0,-2 2-2 0,5-1-2 15,-5-1-4-15,2 2-4 0,0-1-6 16,0-2 0-16,-2 1 1 0,-2-1 2 0,5-2 0 16,-2-1 5-16,0-2 1 0,0 1-2 15,-1-2 2-15,2-2 0 0,-2 0-1 16,-2-4-1-16,1-1 0 0,0-3 7 16,-2 0 6-16,-2-2 7 0,-1-2 10 0,0-2 16 15,-2-1 8-15,-6 1 14 0,-3-1 7 16,-4-2 1-16,-7 1-9 0,-5-1-8 0,-4-2-17 15,-6-1-9-15,-5-2-10 0,-8 2-9 16,-4-1-5-16,-8-2-5 0,-2 1-6 16,-2-1-1-16,-3 1 4 0,-3-1-2 15,-3 0 2-15,-2 2 1 0,-4-2-1 0,-1 2 0 16,0-2 3-16,3 1 3 16,2 1 5-16,4-2 4 0,4 0-2 0,3 1-35 15,8-1-48-15,3 0-65 0,5-1-86 16,6 1-103-16,2-3-86 0,5 1-162 15,6 0-220-15,4 0-124 0,6-3 49 0,3-1 129 16,4-2 224-16,4-3 270 0</inkml:trace>
  <inkml:trace contextRef="#ctx0" brushRef="#br0" timeOffset="11534.84">30426 921 246 0,'3'0'528'15,"1"0"206"-15,-4 0 171 0,1 0-58 16,1-2-233-16,-1 2-104 0,-1 0-81 16,0 0-44-16,0 0-35 0,-1 0-38 15,-1 0-41-15,1 0-51 0,1 0-65 0,-5 0-60 16,0 0-51-16,-3 0-40 0,-4-2-18 16,-5 2-9-16,-4 2 7 0,-3-2 9 0,-4 2 12 15,-2 2 3-15,-1-1 0 0,1 2-3 16,2 1-5-16,4-1-7 0,2 0-8 15,2-1-7-15,2 3-11 0,2-3-5 16,7 2-17-16,1 0-13 0,3 0-9 0,4-1 0 16,2 2 2-16,5-1 16 0,4 2 25 15,4 1 26-15,7-2 24 0,6 2 21 16,6 0 14-16,2-1 1 0,3-2-7 0,1-1-12 16,-3-2-13-16,-2 4-18 0,-4-3-26 15,-5-1-35-15,-4 2-23 0,-1-2-18 16,-4 3-13-16,-4-2 0 0,-2 1 14 0,-2 1 10 15,-4-2 13-15,-4 1 26 0,-1-1 28 16,-5 2 28-16,-4 0 27 0,-4 1 12 0,-5 0 1 16,-6 0-29-16,-4 1-44 0,-2-4-59 15,-2 2-67-15,-2-3-82 0,3 0-69 16,2-2-57-16,2-1-60 0,4 2-105 16,5-2-92-16,2-2-107 0,7 1-3 0,3-3 93 15,6 0 172-15,6-2 182 0</inkml:trace>
  <inkml:trace contextRef="#ctx0" brushRef="#br0" timeOffset="11801.8">30627 821 50 0,'8'-4'437'16,"-3"0"231"-16,1 1 173 0,-4 0 132 15,-1 3-316-15,1 0-208 0,-2 0-133 0,-2 1-95 16,1 1-60-16,-4-1-49 0,0 2-43 15,-1 3-28-15,-4 0-12 0,6 1-6 0,-1 4 4 16,2 0 5-16,-1 3 12 0,3-1 9 16,1 1 2-16,0 3-15 0,0 0-7 15,3 1 10-15,0 1 1 0,0 1 1 16,2 1 10-16,-2-2 3 0,2 2-16 16,0 0-10-16,-2-6-48 0,0 0-83 0,-1 0-120 15,1-3-123-15,-3-2-122 0,0-2-186 16,0-2-192-16,-2-1-53 0,2-5 77 0,0 0 139 15,-8-3 236-15</inkml:trace>
  <inkml:trace contextRef="#ctx0" brushRef="#br0" timeOffset="11984.34">30518 882 103 0,'0'-4'474'15,"2"0"176"-15,2 0 137 0,0-1 132 16,-1 4-429-16,-2-2-154 0,1 3-108 15,2 0-100-15,-1 0-99 0,2 0-65 0,2 3-29 16,1 2 1-16,2 0-18 0,2 1-55 16,-1 2-135-16,3 2-200 0,-1 3-226 15,2 0-52-15,0 2 65 0,0-2 169 0,2-1 211 16</inkml:trace>
  <inkml:trace contextRef="#ctx0" brushRef="#br0" timeOffset="12433.68">30992 1071 104 0,'4'-2'509'0,"-2"-6"216"15,-4-1 184-15,-2 2 172 0,1 0-390 0,0-1-141 16,0 1-88-16,-4 1-84 0,3-2-93 16,-7 2-87-16,3 3-84 0,-5-1-61 15,-3 4-46-15,0 0-29 0,-4 0-16 0,0 6-11 16,-1 0-7-16,-1 3 1 0,3 1 0 15,3 2-1-15,0 1 4 0,7-1 6 16,0 2 7-16,2 0 8 0,4-3 12 0,0 3 10 16,3-4 8-16,3 1 3 0,-2-3 2 15,4-1-1-15,-1-1 4 0,3-1 10 16,1-2 18-16,0-1 15 0,4-2 14 0,3-4 5 16,0 0-6-16,1-2-11 0,5-3-7 15,-2 0-8-15,-3-3-8 0,2 0-4 16,-1-2-6-16,-2 3-3 0,-2 0-10 0,-3 0-4 15,-3 2-6-15,0 3-9 0,-4 1-18 16,0 3-25-16,-1 0-30 0,-2 2-42 16,0 0-18-16,0 3 2 0,0 0 20 0,0 3 34 15,1 2 42-15,-1 1 28 0,2 2 20 16,-1-3 11-16,3 1 9 0,-2 2 0 16,3-1-34-16,0-1-58 0,1 0-77 0,2-1-95 15,2-1-80-15,-2-1-65 0,1 2-137 16,4-2-145-16,-2-2-106 0,2-1 25 0,1-1 105 15,-1-2 205-15,2-4 216 0</inkml:trace>
  <inkml:trace contextRef="#ctx0" brushRef="#br0" timeOffset="12986.44">31272 1102 39 0,'5'-6'371'16,"-5"2"187"-16,3 0 170 0,-3-1 177 15,-2 0-246-15,1 1-112 0,1-1-76 16,-6-2-75-16,3 2-79 0,-4-1-60 0,-1 1-34 15,-3 3-35-15,0-1-37 0,-3 1-45 16,0 1-45-16,-2 1-34 0,-2 1-19 0,5 2-14 16,-2 0-10-16,0 2-9 0,3 1-3 15,-1 1-2-15,4 1-4 0,-2 1 1 0,3 0 2 16,1 1 0-16,3 2 5 0,-2 0 7 16,3 1 9-16,3 0 10 0,0-1 6 15,3 1 4-15,3-1-3 0,-2-2-15 0,3 2-11 16,1-1-14-16,3-2-8 0,2-1 5 15,-1 0 15-15,4-4 16 0,0-1 22 16,3-3 19-16,1-2 13 0,-1-2 12 0,2-2 7 16,1-5 4-16,-4 2 3 0,2-6 2 15,-4-1-4-15,0-3-1 0,-4-4-5 16,1-2-9-16,-5-2-12 0,-2-4-1 0,-3 0 0 16,1-1 21-16,-2 3 34 0,-2 4 40 15,0 4 22-15,0 3 17 0,0 5 3 16,-2 1-10-16,2 3-17 0,0 3-20 0,0 2-38 15,-4 0-60-15,4 3-76 0,0 0-74 16,0 1-59-16,2 1-22 0,0 4 11 16,-2 1 42-16,2 2 45 0,2 4 46 0,-3 3 25 15,2 2 11-15,1 2 1 0,-1-1 6 16,2 3-2-16,-2 0 7 0,-2 2 3 16,3 0 7-16,0 0 0 0,-1-2 6 0,0 0 1 15,-1 0-2-15,3-3-2 0,-4-1-46 16,3-2-53-16,-4-1-79 0,1-3-81 0,1 1-79 15,0-7-45-15,-2 1-71 0,0-3-23 16,0 0-3-16,0-3-11 0,0-3-157 0,0 3-142 16,3-6 14-16,-2 0 77 0,4-3 129 15,-2-2 249-15</inkml:trace>
  <inkml:trace contextRef="#ctx0" brushRef="#br0" timeOffset="13217.17">31546 1042 59 0,'1'-4'408'0,"1"1"179"15,2-4 152-15,0 5 160 0,-4 0-312 16,0-1-153-16,0 3-114 0,-4-1-106 0,-2 2-105 16,-2-1-56-16,-3 3-3 0,-1 1 40 15,-4 3 35-15,-1 0 20 0,2 1-2 16,0 0-16-16,2 3-32 0,5-5-26 0,-1 2-18 16,2 1-15-16,4-2 1 0,1 2 15 15,2 0 16-15,2-1 9 0,1 0-1 16,2 3-5-16,4-3-14 0,1 1-7 0,3 0-20 15,2-1-102-15,1 2-172 0,1-2-221 16,-1 2-448-16,0-2-226 0,-3 2 36 16,-2-2 178-16,-7-2 251 0,-4 0 388 0</inkml:trace>
  <inkml:trace contextRef="#ctx0" brushRef="#br0" timeOffset="14517.81">25792 1917 126 0,'6'-2'525'0,"-4"0"180"0,-4-4 119 15,-4 1 115-15,1-1-477 0,1 1-164 16,-3-1-71-16,-2 2-32 0,-5-2-32 15,-6 0-21-15,-2-2-9 0,-6 2-7 16,-5 0 4-16,-4-1 3 0,-4 1 3 16,-1 2-5-16,-6-1-9 0,-3-1-19 0,-5 4-32 15,-8 2-28-15,-5 0-21 16,-7 2-15-16,-2 1-3 0,-4 3 5 0,-1 0 7 16,-3 0 7-16,4 1 6 0,3 1 9 15,8-2 11-15,7 0-2 0,12 0-6 16,13-2-8-16,5 0-18 0,9 1-25 0,5 1-29 15,7-1-23-15,3 1-16 0,4 3-3 16,3 4 10-16,5 5 30 0,5 6 29 16,5 2 37-16,0 5 24 0,10 6 19 15,4 2 1-15,0 5-12 0,4 4-23 0,2 2 3 16,-2 8-9-16,-3 7-14 0,-5 6-16 16,-3 5 1-16,-4 5-15 0,-5 4-9 15,-3 4-7-15,-1-1 10 0,1 1 0 16,-1-1-3-16,-2 1 2 0,1-3 8 15,2-3 18-15,-2-2 0 0,-1-6-3 16,2-6-1-16,1-6 10 0,-3-7-3 0,1-5 2 16,0-6-56-16,-2-6-87 15,3-5-137-15,1-4-161 0,-2-8-187 0,-1-6-269 16,6-4-115-16,2-8 77 0,6-7 163 16,-1-9 217-16,7-9 305 0</inkml:trace>
  <inkml:trace contextRef="#ctx0" brushRef="#br0" timeOffset="14934.39">25918 2451 307 0,'15'-15'832'0,"-6"0"232"16,9 0 170-16,-9 1 116 0,-4 4-842 15,-1 5-247-15,-4 2-135 0,0 2-111 16,-4 4-42-16,-2 3-16 0,-2 6 10 15,-6 8 27-15,-4 8 33 0,-2 6 10 16,-1 7-11-16,2 6-15 0,3 6-4 16,3 3 6-16,7 5 4 0,1 1 7 0,5 4 2 15,3-2-7-15,5 1 1 0,2-1 14 16,2 1-20-16,5-1-2 0,-2-2 0 16,1-2-20-16,0-2-19 0,1-2 18 15,-3-5 8-15,1-1 17 0,-1-4 24 16,-5-4 11-16,-1-5 12 0,-3-4 16 15,1-3 13-15,-6-3 13 0,0-3 11 16,-6-2 11-16,1 0 9 0,-7-5 10 0,-9 3 18 16,-7-2 7-16,-9-1-10 0,-6-4-23 15,-4-1-29-15,-4-3-45 0,-4-2-22 16,-5-1-10-16,-3-3-9 16,-1-2-39-16,1-2-67 0,-2-4-120 0,5-3-155 15,2-2-216-15,4-4-210 0,5-4-437 16,11 0-94-16,8-6 104 0,7-1 234 15,10-8 287-15,10-6 430 0</inkml:trace>
  <inkml:trace contextRef="#ctx0" brushRef="#br0" timeOffset="16184.43">25986 2976 5 0,'-1'1'177'16,"1"-2"113"-16,0 1 125 0,1-2 70 15,1 2-30-15,0-1 6 0,1-1-29 16,-2 2-61-16,3-2-80 0,-3 0-80 15,4 0-68-15,1 1-40 0,0-2-36 0,2 1-16 16,1 0-5-16,1-2 3 0,1 2 3 16,4-3 6-16,4 3 1 0,-1-3-1 15,2 3-7-15,2-2-6 0,0 0-6 16,0 0-4-16,4-1-7 0,0 2-3 16,3-3-6-16,1 2-6 0,1-2-3 15,3 0-1-15,1 0 3 0,-1-1 6 16,4 2 1-16,2-3 4 0,2 1 2 0,4-1-3 15,3-1-8-15,2 0-13 0,-1 0 1 16,0 2-5-16,2 0 0 0,3-2 6 16,2 1 10-16,3 1-3 0,0 3-5 15,5-2-9-15,-1 0-24 0,5 2-44 16,2-1-40-16,1-1-30 0,1 0-25 16,-1 0-6-16,-2-1 13 0,2 0 18 0,1 1 17 15,-1-1 24-15,-1-2 23 0,4 1 24 16,0 2 21-16,-2-1 18 0,1 0 9 15,-2-1 8-15,-3 1 6 0,-1-1 2 16,2 1 2-16,-2-1-2 0,1 1-2 16,3-3-2-16,-2 3-5 0,-1-2-3 15,-5 2-2-15,-2-1 0 0,-3 1 9 0,-6 0 30 16,-3 2 38-16,-2-1 30 0,-3-1 28 16,0 3 23-16,-3 0-1 0,-1 0-10 15,1 0-9-15,-2 0-9 0,0 1-8 16,-3 0-6-16,-2-2-5 0,-3 1-5 15,-2 2 2-15,-5-2-3 0,-3 1 0 16,-3 0 12-16,-3 0 13 0,-3 2 14 16,0-3 18-16,-4 2 7 0,-1-2-4 0,-3 1-12 15,-1 2-15-15,1-2-26 0,-2 3-23 16,2-2-18-16,-4 2-14 0,-1-3-1 16,0 3-2-16,0 0 3 0,0-2-2 15,0 2 4-15,0 0 5 0,0 0 22 16,0 0 23-16,0 0 31 0,-1 0 9 15,1-1-5-15,-3-2-28 0,1 0-29 16,2-2-36-16,-1-1-24 0,-2-1-16 0,-1-2-8 16,0 0-5-16,-1-1-8 0,-2-1-2 15,-2-1-6-15,-1 0 2 0,2 2-4 16,-2-2 3-16,2 3 4 0,-2 0 5 16,-1 1-1-16,5 1-3 0,-1 0-1 15,3 3-4-15,-1 0-2 0,2 0 0 16,-1 2 1-16,2 0-3 0,2 0-4 15,0 2-13-15,0 0-15 0,2 0-17 16,0 0-26-16,1 2-13 0,0 0 5 0,2 0 21 16,2 2 32-16,5 2 37 0,1 1 30 15,4 1 13-15,2 1 1 0,2 0-3 16,2 0-8-16,0 0-7 0,0-1-1 16,1 3-6-16,0 1-9 0,-3-3-2 15,-3 2-6-15,-2-2-6 0,0 1-2 16,-3 1 1-16,-3-1 1 0,-1-1 1 15,-5-1 4-15,1 0 4 0,-2 1 8 0,-3-3 19 16,0 1 16-16,-3-1 14 0,-2 3 17 16,-3 0 10-16,-4 1 1 0,-3 1-7 15,-3 0-3-15,-3 1-12 0,-4-1-12 16,-1 1-15-16,0 0-4 0,0 0-3 0,2 0-1 16,1 0 7-16,1 0-56 15,-3-1-137-15,-1 1-224 0,-3-4-378 0,-7 3-513 16,3-4-114-16,-2-1 113 0,4-4 258 15,5-4 386-15,4-2 425 0</inkml:trace>
  <inkml:trace contextRef="#ctx0" brushRef="#br0" timeOffset="29739.62">32444 2189 108 0,'7'-7'299'15,"-2"-2"165"-15,-1 3 159 0,0-1-31 0,1-1 2 16,-2 2-7-16,2-1-52 0,-2 2-55 16,-2-1-56-16,3 2-48 0,-4-1-50 15,1 2-26-15,1 1-11 0,0 1-5 0,-2 0-18 16,0 1-10-16,0 0-17 0,0 0-20 16,-2 0-30-16,2 1-35 0,0-1-47 15,-2 0-67-15,2 0-63 0,0 1-45 0,-1 1-37 16,1 1-26-16,0-3-18 0,0 2 9 15,0 2 12-15,0 3 28 0,1 6 28 16,3 6 41-16,-3 2 14 0,2 7 14 0,4 0 1 16,-2 2 4-16,2 4-3 0,0-1 8 15,-3 0-5-15,3 2 3 0,-2-1 4 16,2-3-5-16,0 2-9 0,-3-2 12 0,0-2 7 16,0-1 3-16,0-3 9 0,-3-3 7 15,4 2-3-15,-5-5-2 0,3 0 0 0,-3-1-49 16,1-5-53-16,-1 1-62 0,0 0-59 15,0-4-58-15,0-3-14 0,-1 1-16 16,-2-4-28-16,3 1-49 0,-5 0-39 16,0-2-40-16,1-2-51 0,-1 0-85 0,-2 2-58 15,3-3-35-15,-2 0 7 0,-1 0 104 16,1 0 168-16,-1-4 163 0</inkml:trace>
  <inkml:trace contextRef="#ctx0" brushRef="#br0" timeOffset="30035.3">32472 2775 82 0,'-6'-5'265'16,"0"-1"180"-16,-1 2 136 0,1 1 51 0,0 0 11 15,1 1-12-15,2-1-79 0,-1 2-65 16,1-1-73-16,2 1-77 0,1 1-83 16,0 0-93-16,0 0-70 0,1 1-48 15,1 2-24-15,1 0-10 0,0 2 12 0,4 1 9 16,0 1 2-16,1 0-2 0,0 1 4 0,0 1-7 16,3 0 1-16,-1 1-1 0,-2-2-3 15,2 1-4-15,2 0 7 0,-3-2 1 16,1 1 2-16,-1-2 6 0,-2 0 0 15,-1-1-6-15,2 0-4 0,-4-3-1 0,4 2 14 16,-1-4 5-16,-1 2 5 0,3 0 9 16,-2-4 12-16,-2 0-1 0,0-1 12 15,1 0 7-15,0-4-8 0,-1 0-61 0,-2-3-91 16,-1 0-132-16,-1-2-138 0,1-1-185 16,-2-2-176-16,0-2-273 0,-2 2-125 0,4-1 59 15,-2 0 187-15,0-1 246 0,1 0 323 16</inkml:trace>
  <inkml:trace contextRef="#ctx0" brushRef="#br0" timeOffset="30438.31">32520 2089 79 0,'8'-18'470'0,"0"0"245"16,2 2 198-16,-2-2 181 0,0 1-331 16,-3 3-134-16,0 0-99 0,-2 3-76 15,-3 0-57-15,1 3-65 0,-1 2-62 0,0 1-81 16,-1 2-68-16,-2 1-75 0,1 2-67 16,-2 2-64-16,0 1-24 0,-2 2-7 0,0 2 6 15,-4 4 19-15,1-1 29 0,-2 4 9 16,2 0 9-16,-1-1 18 0,2 1 13 0,0 2 3 15,1-3-1-15,0 1-18 0,0-4-32 16,3-1-36-16,0-3-14 0,3 0 1 16,1-5 48-16,0-1 53 0,0 0 48 0,1-1 28 15,3-3 17-15,0-4 18 0,3-2 16 16,2-4 15-16,-1-1 29 0,2-2 35 0,2 1-27 16,-2 3-42-16,2-1-37 0,1 1-53 15,-4 5-60-15,3 2-39 0,0 3-113 16,3 5-179-16,2 0-285 0,2 9-542 0,5 6-170 15,2 7 77-15,0 4 216 0,-1 5 336 16,-8 0 470-16</inkml:trace>
  <inkml:trace contextRef="#ctx0" brushRef="#br0" timeOffset="31354.33">24436 9119 108 0,'-5'-1'313'0,"3"0"161"0,1 1 144 15,-1 0-44-15,0 0-30 0,2 0-44 16,0 0-66-16,2 0-59 0,0 0-64 16,-1 0-77-16,1 1-83 0,-1-1-84 15,3 1-45-15,3-1-2 0,4 5 32 16,7-5 41-16,6 2 39 0,7 2 17 15,12-1-8-15,1-1-34 0,8 0-35 16,8-1-11-16,4 0-11 0,5 1-7 16,12 0 2-16,4-2 7 0,11 0 6 0,6-4-7 15,2 2-4-15,4-3-11 16,-9 2-10-16,-5 0-15 0,-9 1 5 0,-11-3-1 16,-9 4-5-16,-9 0-4 15,-16-3 0-15,-10 4 9 0,-10-1 34 0,-8 0 61 16,-7 1 65-16,-4 0 58 0,-4-2 19 15,0 0-52-15,-5-2-147 0,-4 0-194 16,-9-4-186-16,-2-2-188 0,-3 1-169 16,-1 0-198-16,-1 3-242 0,2 0 9 15,1 4 140-15,6 2 215 0,0-5 299 0</inkml:trace>
  <inkml:trace contextRef="#ctx0" brushRef="#br0" timeOffset="32103.87">3693 9787 34 0,'33'-7'66'0,"4"-1"-12"0,2-1-57 0,7-1-34 15,3 0-19-15</inkml:trace>
  <inkml:trace contextRef="#ctx0" brushRef="#br0" timeOffset="54054.7">1018 7382 62 0,'9'-15'393'16,"-1"2"168"-16,-2 1 138 0,-1 0 120 15,-2 1-314-15,2 1-68 0,-3 1-26 16,-2 1-7-16,3 4-4 0,-3-1-15 0,0 3-34 15,-2 2-36-15,1-2-35 0,-1 2-26 16,1 2-31-16,-3-2-61 0,-2 0-60 16,-2 0-60-16,-6-2-64 0,-4 1-55 0,-7-1-13 15,-2 4 2-15,-6 2 5 0,0 2 15 16,1 2 14-16,2 2 12 0,2 1 11 16,2-2 13-16,3 0 2 0,5-2-1 15,-1 1-2-15,5-2-1 0,2-1 1 16,5 0 3-16,1 0 3 0,4-4 0 15,2 1-11-15,0-2-21 0,0 1-25 16,2-1-25-16,-2 2-23 0,1-2-12 16,1 1 20-16,-2 3 47 0,2 7 57 15,-1 4 60-15,-1 8 55 0,2 5 30 16,-1 7 7-16,1 5-5 16,0 5-15-16,-1 6-16 0,-1 3-20 15,2 3-24-15,-2 2-16 0,0 4-10 16,-2 3-5-16,2 2-10 0,-3 2-12 15,3 1-6-15,-3 2 2 0,1 3-2 16,2-1 1-16,-1-3 4 0,1-5-6 16,1-2-11-16,1-5-10 15,-1-3 1-15,1-6 3 0,1-2 4 16,-1-6 4-16,1-1 4 0,-1-9 5 16,2 1 4-16,-4-6 9 0,3-4 9 15,-3-4 7-15,2-3 1 0,-2-5 0 16,0-2-1-16,0-1 5 0,-2-2 8 15,2-3 9-15,0 0 2 0,0 0-8 16,0-3-10-16,0 0-13 0,0 1-6 16,0-1 1-16,0 1 1 0,0-2 0 15,0 1 2-15,0 0 2 0,0 3 4 16,0 0-1-16,-1 2 2 16,1 0-4-16,0 2-13 0,0-1-9 15,1 1-8-15,-1 1-4 0,2 0 2 16,-2 0 2-16,3-2 1 0,-1 1-1 15,-1-2-1-15,1-2 0 0,-1 0 0 16,1-2-2-16,0 1 16 0,1-2 33 16,0-1 56-16,3 3 58 0,4-2 56 15,1-1 30-15,3-1-211 0,4-3-34 16,2-1 0-16,0-1 0 0,1 1 0 0,-2-3 0 16,3 2 0-16,-3 0 0 0,5 0-256 15,-2-4-809-15,2 4-523 0,1 1-65 16,0-6 153-16,1 4 324 0,-10-5 480 15,-7-3 456-15</inkml:trace>
  <inkml:trace contextRef="#ctx0" brushRef="#br0" timeOffset="91709.65">14278 12323 11 0,'-4'-2'259'16,"4"0"139"-16,-2 1 122 0,1 1 107 15,-1-2-211-15,2 2-24 0,0 0 3 16,0 0 2-16,0 0 2 0,2 0-25 16,-1 0-59-16,-1 0-90 0,2 0-91 0,-2 0-84 15,4 0-64-15,-4 0-44 0,5 0-12 16,0 2 6-16,5-1 38 0,5 2 44 15,4 0 45-15,7 2 21 0,2-2 9 16,4-2-13-16,3 2-11 0,-4-1-9 16,4-1-6-16,1-1-11 0,-4-1-19 15,-2 1-14-15,-5 0-7 0,1 0-9 16,-4 0 2-16,-4 0 1 0,-2 0 1 16,-3 0-3-16,-5 1-2 0,-3-1 5 15,-2 0-20-15,-2 0-89 0,-1 0-120 16,-1 0-113-16,-1 0-114 0,-1 0-119 0,-2 0-90 15,-1-1-98-15,-5-1 42 0,-4-1 105 16,-5-1 165-16,1-1 194 0</inkml:trace>
  <inkml:trace contextRef="#ctx0" brushRef="#br0" timeOffset="92341.13">14368 12319 194 0,'4'-3'334'0,"0"-1"86"0,-2 1 62 16,1-2-166-16,0 3-41 0,2-2-13 15,-2 0 0-15,2 1 21 0,0 1-16 16,-2-4-28-16,0 4-30 0,0-2-16 16,-1 3-21-16,-1-1-19 0,-1 2-26 15,0 0-28-15,0 0-30 0,0 0-30 0,0 0-26 16,2 0-11-16,0 0 2 0,3 2 9 15,4-1 20-15,0-1 20 0,4 0 6 16,7 0-4-16,1 1 2 0,1-1-8 16,5-1 0-16,3 1-1 0,2-1 5 15,1-3-1-15,0 3 2 0,3-2-4 16,-4 0-2-16,-4 0-5 0,-2 2-8 16,-4-2-4-16,-2 1-7 0,-5 2-5 0,-4-1-3 15,-5 1 5-15,1-2 7 16,-6 2 11-16,1-1 26 0,-2 1 37 0,0-2 42 15,0 2 44-15,-2 0 33 0,1-2-11 16,-3 0-50-16,-1-3-66 0,-4-1-74 16,1-2-59-16,-3 0-27 0,-4-2 3 15,0 3 8-15,-1 0 12 0,0 1 13 16,-1 0 13-16,3 1 23 0,0 0 27 16,4 3 21-16,2 0 13 0,3 1 0 15,1 1-14-15,2 0-25 0,2 0-20 0,0 0-18 16,0 0-16-16,2 0-27 0,2 0-39 15,-1 0-32-15,1 1-6 16,2 2 27-16,4 3 44 0,4 2 52 0,0 1 47 16,3-1 13-16,-1 3-11 0,2-2-12 15,-2-1-9-15,-2 1-5 0,-1-1 5 16,-3 3 0-16,0 0 6 0,-2 1-1 16,-3-3 0-16,-2 4 7 0,1-1 6 15,-4 2 7-15,-4-3 14 0,1 4 18 16,-4-5 3-16,-4 7-23 0,-4-3-133 0,-6 4-292 15,-8-1-519-15,-6 1-382 0,-4-2-90 16,0-1 133-16,-1-5 314 0,-1-2 459 16</inkml:trace>
  <inkml:trace contextRef="#ctx0" brushRef="#br0" timeOffset="106243.61">6534 13652 68 0,'-3'-2'230'0,"0"0"120"0,1 2 81 16,1 0 25-16,1 0-18 0,-2 0-36 15,2 0-40-15,0 0-49 0,0 0-51 0,0 0-43 16,0 0-39-16,0 0-35 16,0 2-26-16,0-2-15 0,2 0-10 0,-2 0-1 15,1 0 5-15,-1 0 4 0,2 0 4 16,-2 0-3-16,1-2-11 0,1 2-29 15,-2 0-42-15,3 0-52 0,-1 0-15 16,4 0 28-16,5 2 57 0,7 0 67 16,9-2 59-16,4 0 14 0,10 0-7 15,3 0-33-15,7 0-28 0,3-2-15 16,6-1 8-16,3 0-6 0,6-2-9 0,1-1-13 16,2 1-16-16,0 1-24 0,-1 0-15 15,-1 0-11-15,1 2-2 0,3 0 1 16,-1 2 2-16,1-1-1 0,-1 2-4 15,-2-1-8-15,0 2-7 0,-3-1 0 16,-3 2-2-16,-3 0-1 0,-5 0 3 16,-4-1 2-16,-5 0 7 0,-4 2-15 15,-6-3-9-15,-6 0 29 0,-4 1 24 16,-5-2 23-16,-1 0 37 0,-2 3 20 16,-7-3-21-16,-2 0-6 0,-5-3 5 0,-3 3 12 15,-1 0 26-15,-2-2 21 0,1 2 7 16,-1 0-7-16,0 0-10 0,0 0-7 15,0 0-6-15,-1 0-16 0,1 0-19 16,0 0-21-16,0 0-25 0,0 0-21 16,0 0-19-16,-2 0-10 0,2 0-12 15,0 0-10-15,0 0-3 0,-1 0-4 16,1 0 2-16,-2 0 3 0,2 0 5 16,-2 2-1-16,2-2 1 0,0 0-4 15,-1 3-23-15,1-3-37 0,0 0-33 16,0 0-29-16,0 0-23 0,0 0 3 15,0 0 23-15,0 0 28 0,0 0 29 16,0 0 29-16,0 0 24 0,0 0 19 16,0 0 8-16,0 0 4 0,0 0 1 0,0 0 0 15,0 0 3-15,0 0 3 0,0 0 7 16,0 0-1-16,0 0 2 0,0 0-3 16,0 0-3-16,0 0-2 0,0 0-3 15,0 0-3-15,0 0-2 0,0-3-3 16,1 3-4-16,-1 0-2 0,0 0-2 15,0 0-4-15,0 3 1 0,0-3-5 16,0 0 2-16,0 0 0 0,0 0 1 16,0 0 1-16,0 0 3 0,0 0 0 15,0 0 0-15,0 0 4 0,0 0 0 0,0 0 4 16,0 0 1-16,0 0 5 0,0 0 3 16,0 0 4-16,0 0 1 0,0 0 1 15,0 0 1-15,0 0 0 0,0 0-1 16,0 0-1-16,0 0 0 0,0 0 3 15,0 0 1-15,0 0 1 0,0 0 4 16,0 0 2-16,0 0 3 0,0 0 3 16,0 0 3-16,0 0 0 0,0 0 2 0,0 0-1 15,0 0-2-15,0 0-5 0,0 0 2 16,0 0-2-16,0 0 2 0,0 0 1 16,0 0 5-16,0 0 0 0,0 0 2 15,0 0-2-15,0 0-2 0,0-3-4 16,0 3-6-16,0 0-4 0,0 0-5 15,0 0-2-15,0 0-3 0,0 0-2 16,0 0-3-16,0 0-3 0,0 0-2 16,0 0-4-16,2 0-4 0,-2 0-3 15,0 0-3-15,0 0 1 0,0 3 2 16,0-3 2-16,0 0 3 0,0 0 1 0,0 0 2 16,0 0 3-16,0 0 4 15,0 0 0-15,0 0 2 0,0 0 0 0,0 0-3 16,0 0-1-16,0 0-1 0,0 0 0 15,0 0 2-15,0 0 3 0,0 0 5 16,0 0 1-16,0 0 4 0,0 0-1 16,0 0 4-16,0 0 2 0,0 0 1 15,0 0 4-15,0 0-1 0,0 0 4 0,0 0 1 16,0 0 2-16,0 0 2 16,0 0 1-16,0 0-2 0,0 0 2 0,0 0-3 15,0 0 0-15,0 0 0 0,0 0-1 16,0 0-3-16,0 0-3 0,0 0 1 15,0 0-4-15,0 0-4 0,0 0-1 16,0 0-3-16,0 0-4 0,0 0 0 16,0 0-2-16,0 0-2 0,0 0-2 15,0 0-2-15,0 0 1 0,0 0-4 16,0 0-2-16,0 0-2 0,0 0-1 0,0 0-1 16,0 0 2-16,0 0 4 15,0 0 6-15,0 0 5 0,0 0 4 0,0 0 3 16,0 0 3-16,0 0 2 0,0 0 2 15,0 0-2-15,0 0-2 0,0 0-3 16,0 0-2-16,2 0-3 0,-2 0-1 16,0 0 2-16,0 0 3 0,0 0 7 15,0 0 6-15,0 0 7 0,0-3 3 0,0 3 7 16,0 0-2-16,0 0-1 16,0 3-5-16,-2-3-3 0,2 0-7 0,0 0-5 15,0 0-1-15,0 0 0 0,0-3-1 16,0 3 4-16,0 0 1 0,0 0-1 15,0 0-41-15,0 0-79 0,-2 0-96 16,2 0-136-16,0 0-184 0,-1 0-275 16,1 0-287-16,-9-3-21 0,-3-2 119 15,-6-3 216-15,-5-7 320 0</inkml:trace>
  <inkml:trace contextRef="#ctx0" brushRef="#br0" timeOffset="109776.34">8648 14689 99 0,'-6'4'557'0,"1"1"285"0,4-1 181 16,-1-4 109-16,4 0-493 0,-1 0-333 15,2 0-238-15,0 0-87 0,4 0 18 16,6 0 74-16,10-3 75 0,10 2 53 16,9-4 2-16,11 3-42 0,7-5-51 15,5 5-29-15,6-3-5 0,0 0 5 16,-1 3 2-16,1-2-3 0,0 3-4 16,-1-2-4-16,-4 3-1 0,-1 0-2 15,-2 2-4-15,-6-1-7 0,-3 0-15 0,-8 1-13 16,-4 0-15-16,-10-1-13 15,-10 0-17-15,-6 1 0 0,-8 0 21 0,-5-1 22 16,-3-1 14-16,-6 2-12 0,-7-1-117 16,-11 1-172-16,-17 2-187 0,-12 1-144 15,-11 1-104-15,-7 1-33 0,-5-1 25 16,-1-1 67-16,-1 1 94 0,-2 0 100 0,1-2 141 16,1 4 145-16,5-1 121 0,4 1 75 15,7-1 74-15,8 0 70 0,7-1 60 16,9-1 60-16,10 0 66 0,7-4 75 15,7 1 52-15,6-2 15 0,6 0-8 16,2 0-34-16,2-2-76 0,4 1-73 16,8-2-38-16,10-1-22 0,14-1-18 0,11-1-7 15,16-2-11-15,12 2-28 16,10 1-18-16,5 1 7 0,3-2 21 0,1 2 6 16,-2-2 4-16,-4 1-3 0,-5-1-21 15,-9 2-191-15,-9 1-3 0,-11 2 0 16,-16-1 0-16,-10 2 0 0,-9 0 0 15,-10 0 0-15,-4 0 0 0,-7 0 0 16,0 2 0-16,-4-1 0 0,1-1 0 16,-5 0 0-16,-5 0 0 0,-9 0-167 15,-8 1-559-15,-7 1-226 0,-5 0-263 16,4-2-182-16,2 1 96 0,5-2 214 16,6-1 285-16,3-4 369 0</inkml:trace>
  <inkml:trace contextRef="#ctx0" brushRef="#br0" timeOffset="122578.2">30316 14634 59 0,'-3'0'122'16,"-2"-1"2"-16,0-1-33 0,-2-2-31 15,3 4-41-15,-4 0-28 0,2-3-13 16,1 3-4-16,2 0 3 0,-2 0-2 0,3 0-2 16,1 0 3-16,-1 0 8 0,2 0 16 15,0 0 39-15,0 0 50 0,0 0 46 16,0-1 41-16,0 1 34 0,0 0 23 16,-3 0 19-16,3 0 24 0,0 0 31 15,0 1 30-15,0-1 12 0,0 3 9 0,0-3-2 16,0 0-19-16,3 0-19 0,-1 0-28 15,-1 0-32-15,1 0-35 0,-1 0-36 16,1 0-41-16,0 0-38 0,1 0-38 16,0 0-15-16,4 0 51 0,3 0 67 15,8 0 55-15,7 2 29 0,8 0 12 16,5 1-48-16,13-2-53 0,7 3-22 16,10-3-5-16,13 2-11 0,6-2-1 0,9 2-12 15,6 2-24-15,5-1-17 0,5 2-4 16,8-2-19-16,7 2-12 15,3 1-13-15,1-2-13 0,-2 4-12 0,3 0-4 16,-1 1 8-16,0 0-3 0,-1-1 18 16,-4 3 25-16,-7-1 13 0,-8-1-1 15,-7 0 29-15,-9 3-61 0,-8-3-27 16,-10-1 0-16,-5 0 0 0,-11 0 0 16,-9 0 0-16,-8-1 0 0,-10-2 0 0,-10-1 0 15,-6-1 0-15,-6-1 0 0,-5-2 0 16,-4 1 0-16,-1-2 0 0,-2 0 0 15,-2 0 0-15,1 1 0 0,1-1 0 16,0 0 0-16,0-1 0 0,-2 1 0 0,1 0 0 16,-1 0 0-16,-1 0 0 0,3 0 0 15,0 0 0-15,-1-2 0 0,1 2 0 0,0 0 0 16,0-1 0-16,1 1 0 0,-1 0 0 16,-1 0 0-16,1 1 0 0,0-1 0 15,0 0 0-15,0 0 0 0,0 0-309 16,0 0-315-16,0 0-130 0,-3-2-197 0,-2-4-365 15,0 2-3-15,-3-3 144 0,-1-4 237 16,-4-3 337-16,-2 0 400 0</inkml:trace>
  <inkml:trace contextRef="#ctx0" brushRef="#br0" timeOffset="126510.75">758 10094 223 0,'7'-7'415'16,"-3"0"148"-16,-2 1 128 0,0-2-139 0,-2 2-57 16,0-1-45-16,-2 3-29 0,0-1-29 15,-1 0-41-15,0 0-54 0,-3 1-71 16,-5 0-67-16,0-1-54 0,-8 1-36 15,-6 4-17-15,-1 1-9 0,-10 5 10 16,1 2 17-16,-1 3 9 0,4 2-8 16,4 2-21-16,6 1-36 0,6 1-48 15,4-1-51-15,3 1-39 0,6-3-12 16,3 2 12-16,5-1 30 0,7 0 46 16,3-2 47-16,7 1 33 0,3-4 18 15,5-2 8-15,3-1-5 0,0-5-15 16,1 4-17-16,-6-4-11 0,-3 1-12 15,-4 3-15-15,-5-4-10 0,-5 3-6 16,-3-1-5-16,1 2 0 0,-4-1-21 16,-2 1-66-16,2 1-90 0,-5 2-117 0,0 3-202 15,-2-2-191-15,-1 6-159 0,-2-1 26 16,-1 0 124-16,-3-3 220 0,2 3 229 0</inkml:trace>
  <inkml:trace contextRef="#ctx0" brushRef="#br0" timeOffset="126694.45">848 10619 141 0,'7'5'569'15,"-4"-3"236"-15,5-2 183 0,-5 0 118 16,0 0-519-16,-1 0-201 0,0 0-148 16,-2 0-106-16,1 0-39 0,-1 5-12 15,3-4-109-15,-3 0-348 0,0 3-478 0,2 4-184 16,-4 0-43-16,-2-1 128 0,-6-1 358 15,-6 0 396-15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01:00.249"/>
    </inkml:context>
    <inkml:brush xml:id="br0">
      <inkml:brushProperty name="width" value="0.05292" units="cm"/>
      <inkml:brushProperty name="height" value="0.05292" units="cm"/>
      <inkml:brushProperty name="color" value="#FF0000"/>
    </inkml:brush>
  </inkml:definitions>
  <inkml:trace contextRef="#ctx0" brushRef="#br0">16614 9450 117 0,'0'-1'287'0,"-2"-1"146"0,2 2 132 15,0 0-77-15,0 0-23 0,0 0-21 16,0-2-47-16,0 2-29 0,2 0-22 16,-2 0-34-16,3 0-45 0,-2 0-54 15,1 0-59-15,-1 0-45 0,6-1-21 0,3 1-6 16,5-1 11-16,6-1 8 16,9-1 14-16,8 2 11 0,6-1 2 0,6-1-2 15,9 3-4-15,4-2-4 0,9-2-4 16,2 2-4-16,10 2 1 0,4-6 0 15,4 1-8-15,0 1-9 0,-2 0-11 16,-4-1-8-16,-6 1-9 0,-5-1-13 16,-8 2-9-16,-9 0-21 0,-10 1-14 0,-6 1-2 15,-7 0-9-15,-8 1-12 0,-6-2-6 16,-5 1-2-16,-10-1 10 0,1 2 22 16,-6 0 39-16,-1 0 36 0,0 0 35 15,0 0 18-15,-3 0 3 0,-2 0-66 16,-3-1-136-16,-8 0-208 0,-9-3-212 15,-10 0-218-15,-7 1-132 0,-10 2-101 16,-7 2-12-16,2 2-15 0,-3-1 93 16,-5 2 158-16,2 2 215 0,-2-2 197 0</inkml:trace>
  <inkml:trace contextRef="#ctx0" brushRef="#br0" timeOffset="283.46">16995 9439 258 0,'-29'2'470'0,"6"-4"164"0,5 1 147 16,2 1-126-16,8-1-73 0,2 1-59 15,4-2-34-15,2 2-32 0,2-2-67 16,0 2-99-16,2-1-99 0,1 1-63 16,8 0 1-16,7-2 32 0,12 2 46 15,11-4 52-15,12 2 32 0,10-1-16 0,11-1-11 16,5-2 2-16,7 1 6 0,1 0-66 16,1 1-207-16,-3 1 0 15,-4 0 0-15,-7 0 0 0,-6 2 0 0,-10 1 0 16,-8 0 0-16,-11 1 0 0,-9 1 0 15,-7-1 0-15,-8 1 0 0,-9-1 0 16,-3-1 0-16,-1 2 0 0,-4-2 0 16,0 0 0-16,-4 0 0 0,3 0-156 15,-6 1-543-15,-2 1-520 0,-9-1-335 16,-4 0 18-16,-6-2 198 0,-4-5 328 16,-2-7 490-16</inkml:trace>
  <inkml:trace contextRef="#ctx0" brushRef="#br0" timeOffset="5151.18">9691 10699 54 0,'2'4'403'0,"-2"0"173"0,-3-3 143 15,1 0 110-15,2-1-338 0,2 3-135 16,-1-3-52-16,3 0-25 0,1 0-7 16,3-3 5-16,4 3-13 0,6-2-21 15,8 1-23-15,8-4-30 0,7-2-34 0,13 0-31 16,6-4-33-16,9 0-30 15,5-1-18-15,3-2-17 0,3 1-45 0,0 0-87 16,-2 5-131-16,-5-1-159 0,-4 3-197 16,-6 4-356-16,-4 5-115 0,-2 0 77 15,6 3 173-15,0-1 232 0,-1-9 349 16</inkml:trace>
  <inkml:trace contextRef="#ctx0" brushRef="#br0" timeOffset="5501.21">12721 10784 186 0,'0'3'711'0,"3"-3"307"0,2 7 183 15,3-6 103-15,-2-1-639 0,5-1-296 16,8-2-172-16,8-4-49 0,6 1 14 16,10-1 9-16,7-2-35 0,3 2-42 15,5-2-38-15,4 1-33 0,1 1-17 16,3 1-5-16,2 0 1 0,-3 3-57 0,-3-1-177 15,-2 0-273-15,-3 3-565 0,-5 2-208 16,-6 0 21-16,-5 2 209 0,-7-7 320 16,-8-3 474-16</inkml:trace>
  <inkml:trace contextRef="#ctx0" brushRef="#br0" timeOffset="8000.96">22252 10791 139 0,'-3'0'414'0,"1"-2"166"0,1 2 118 16,-1 2-48-16,2-2-149 0,-1 0-74 16,1 0-23-16,0 0 10 0,1 0 7 0,-1 0-41 15,0 0-81-15,2 0-87 16,-1 0-80-16,1 2-72 0,1-2-53 0,1 0 12 15,5 1 52-15,3 0 62 0,14 3 51 16,8-3 37-16,12 2-8 0,9-2-50 16,10-2-50-16,2 1-40 0,2-2-21 15,1 0-18-15,-1 0 0 0,-2 0-3 16,-7 0 1-16,-3 0-8 0,-8 2-5 16,-3-2-9-16,-7 2-7 0,-2 2-9 15,-7-2-4-15,-3 2-9 0,-9-1-2 16,-3 0-5-16,-6 1 7 0,-3-2 11 0,-3 2-1 15,-3-2-15-15,0 0-25 0,-3 0-38 16,-3 1-103-16,-6-1-106 0,-9 1-92 16,-10 1-80-16,-11-1-46 0,-7 2 29 15,-5 2 61-15,-3-1 78 0,-3 1 83 16,-1-1 77-16,-1 2 67 0,-1 0 48 16,1-1 41-16,0 2 59 0,1 2 64 15,4-1 76-15,7-2 78 0,7 0 63 0,9-2 22 16,9 1-11-16,8-1-47 15,7-1-72-15,7-1-73 0,2-2-65 0,1 1-50 16,1-1 19-16,6 2 97 0,1 0 104 16,7 3 85-16,9 1 65 0,7 0 10 15,12 0-58-15,11 2-65 0,6-3-37 16,8-1-23-16,3 0-42 0,7 0-27 16,-2-2-101-16,-1 0-41 0,-3-1 0 15,-6 1 0-15,-7 1 0 0,-7-3 0 16,-9 1 0-16,-10 3 0 0,-8-3 0 15,-5 0 0-15,-7 1-457 0,-5-1-366 16,-2-1-570-16,-6 0-189 0,-7 2 102 0,-8-1 261 16,-8-1 383-16,-7-3 498 0</inkml:trace>
  <inkml:trace contextRef="#ctx0" brushRef="#br0" timeOffset="10168.29">13298 12120 50 0,'-5'-2'406'16,"-1"0"207"-16,3 2 156 0,-2-1 140 16,5 0-294-16,0 1-132 0,2-2-87 15,0 2-46-15,-1 0-32 0,1-1-41 16,-1 1-54-16,2 0-44 0,3 1-7 0,7-1 6 16,6 0 11-16,11 0 17 15,11-1 21-15,11-2-27 0,10-2-43 0,8 0-46 16,1-2-38-16,1 0-29 0,-5 0-22 15,-7 0-8-15,-5 3-3 0,-7 0-4 16,-2 0 0-16,-10 2-6 0,-3-1-7 16,-8 2-15-16,-7 1-9 0,-6 0-1 15,-7 0 11-15,-3 1 5 0,-4-1 3 16,-1 3-23-16,-8-1-81 0,-6 2-107 16,-13 0-96-16,-13 5-77 0,-8-3-25 0,-7 2 46 15,-4 0 83-15,1 0 92 0,1-4 81 16,1 2 55-16,4 1 32 0,5-1 19 15,5-1 36-15,7 1 47 0,9-1 37 16,6-2 24-16,10 0 14 0,3-1-22 16,6-1-40-16,2-1-31 0,4 0-24 15,0 0 6-15,4 1 112 0,3 1 123 16,6 1 101-16,10 2 84 0,10 0 39 16,10-1-75-16,9 0-83 0,3-1-69 0,5-2-89 15,-2 1-177-15,-2-1 0 16,-1 2 0-16,-3 0 0 0,-6 0 0 15,-4 0 0-15,-6 0 0 0,-8 0 0 0,-7 1 0 16,-7-2 0-16,-5-1 0 0,-3 2 0 16,-3-1 0-16,-2 0 0 0,-3-2 0 15,2 3 0-15,-1-2-688 0,-5-1-389 16,0 3-457-16,1 3-22 0,-3 0 193 16,4 2 298-16,2-8 398 0,0 0 438 15</inkml:trace>
  <inkml:trace contextRef="#ctx0" brushRef="#br0" timeOffset="11068.28">16370 12340 129 0,'-16'1'267'0,"4"-1"53"16,2 0 38-16,2-1-115 0,4 1-23 16,-1-1 21-16,2 1 54 0,1-2 69 15,-2 2 35-15,2-1 1 0,-1-1-6 16,1 1-17-16,-1-1-28 0,0 1-38 15,0-1-19-15,-1 1 1 0,1-3 20 0,1 4 9 16,1-1-9-16,1 1-41 16,0 0-60-16,1 0-69 0,1 0-53 0,0 0-49 15,1 0-57-15,2-1-27 0,4 1 21 16,10 1 42-16,11-2 43 0,13 1 56 16,17-2 38-16,13-1 4 0,12 1-13 15,15-4 7-15,11-2 22 0,14-1 22 16,10-1-84-16,11-1-115 0,7 0 0 15,5 4 0-15,-1-1 0 0,-2 3 0 16,-4 0 0-16,-6 0 0 0,-10 3 0 16,-7-2 0-16,-9 4 0 0,-10-3 0 15,-5 3 0-15,-15 0 0 0,-8-1 0 0,-15 1 0 16,-14-3 0-16,-15 3 0 16,-11 0 0-16,-8 0 0 0,-9 0 0 15,-4 0 0-15,-2 0 0 0,-3 0 0 0,0 0 0 16,0 0 0-16,0 3 0 0,-1-3 0 15,-1 1 0-15,2-1 0 0,0 0 0 16,0 0 0-16,0 0 0 0,0 0 0 16,0 2 0-16,0-2 0 0,-1 0 0 15,1 0 0-15,-4 0 0 0,4 1 0 16,-3-1 0-16,-8 0-1094 0,0 4-567 16,-11 3-56-16,-8 2 193 0,-3 0 347 15,-8-5 441-15,-7-4 478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01:27.801"/>
    </inkml:context>
    <inkml:brush xml:id="br0">
      <inkml:brushProperty name="width" value="0.05292" units="cm"/>
      <inkml:brushProperty name="height" value="0.05292" units="cm"/>
      <inkml:brushProperty name="color" value="#FF0000"/>
    </inkml:brush>
  </inkml:definitions>
  <inkml:trace contextRef="#ctx0" brushRef="#br0">24842 13344 36 0,'4'-5'375'16,"-2"0"205"-16,0 4 185 0,-2 0 158 0,0-1-250 15,1 0-118-15,-1 1-77 0,0 1-76 16,0 0-50-16,0 0-47 0,0 0-50 16,0 0-50-16,0 0-55 0,0 1-58 15,0 1-59-15,0 0-61 0,0-1-47 16,0 2 7-16,2 5 29 0,-1 4 39 15,-1 5 47-15,4 6 46 0,-4 4-1 16,1 5-9-16,-1 2-8 0,0 0-1 16,0 7 5-16,0 1 0 0,0 4-4 15,0 4-14-15,2 3-23 0,1 1-20 16,0 1-11-16,3 1-7 0,1 2-6 0,-1 3 11 16,1-1 4-16,2 2 10 0,-5 1 4 15,1 0 1-15,0-1 3 0,-2 1-1 16,1-1 5-16,-1 0 16 0,-2 3 21 15,4-2 14-15,-2 2 4 0,-2-3 10 16,3-1-2-16,-1 0-7 0,-1-4 4 16,-1 0 23-16,-1-5 1 0,-1 1-3 15,1-6-9-15,-4-4-13 0,1-3-32 16,0-3-58-16,0-2 0 0,0-3 0 16,0-4 0-16,1-6 0 0,1-1 0 15,-1-4 0-15,0-3 0 0,2-5 0 16,0-3 0-16,0-2 0 0,0-3 0 15,0 1 0-15,0-2 0 0,0 0 0 0,0-2 0 16,-1 2 0-16,1-1 0 16,-2 0 0-16,0-1 0 0,2 1 0 0,-3-3-466 15,-2-1-202-15,1-1-143 0,-4 0-119 16,3 0-202-16,0-1-85 0,1 1 108 16,-1 0 222-16,0 1 264 0,1-1 320 15</inkml:trace>
  <inkml:trace contextRef="#ctx0" brushRef="#br0" timeOffset="383.72">24791 15318 18 0,'0'-6'394'16,"-1"2"286"-16,1-2 212 0,-2 2 178 16,2-1-202-16,0 3-175 0,2 0-128 15,-2 0-65-15,0 2-63 0,0 2-74 0,0 0-107 16,1-2-120-16,-1 0-106 0,0 2-57 15,3 2-6-15,-3 1 20 0,5 3 40 16,-2 5 41-16,1-2 26 0,2 6 2 16,-3-2-5-16,2 6-2 0,-4-2-2 15,4 1-6-15,0 1-13 0,0-2-9 16,1-1-15-16,2-1-11 0,-2-2-2 16,1-2 3-16,2-4 8 0,-5-3 31 15,3-1 50-15,-1-5 64 0,-1-1-152 0,6-4-35 16,-2-5 0-16,4-7 0 15,1-1 0-15,1-6 0 0,0-3 0 16,-2-4 0-16,0 2 0 0,-2 0 0 0,-2 2 0 16,1 5 0-16,-2 0 0 0,-4 5 0 15,1 3 0-15,-1 2 0 0,-1 2 0 16,3 3 0-16,-2-2 0 0,1 2-641 16,2 0-718-16,-1-2-292 0,3 1 61 15,2 0 247-15,-1-3 378 0,-1-1 469 16</inkml:trace>
  <inkml:trace contextRef="#ctx0" brushRef="#br0" timeOffset="1100.4">24813 13396 4 0,'3'-9'310'0,"1"0"207"16,-3-1 179-16,1 1 190 0,-1 2-133 16,1 0-95-16,0 3-50 0,-2 2-36 0,1-3-67 15,-1 4-73-15,0 1-64 16,0 0-64-16,0 0-56 0,0 0-51 0,0 0-43 15,-1 0-45-15,1 1-43 0,0-1-48 16,-2 5-50-16,0-5-39 0,2 2-30 16,-3-2-25-16,2 4-12 0,-3-1 23 15,0 5 29-15,-6 2 33 0,1 2 34 16,-1 0 24-16,-1 1 0 0,3 0-8 16,4-2-5-16,-1-3-3 0,0 0-3 15,2-4-4-15,-2 1 2 0,4-4 8 16,-1 1 20-16,2-2 29 0,0 0 37 0,-1-2 39 15,1 2 37-15,0-1 27 0,1-1 24 16,-1-1 35-16,3 0-7 0,-1-4-35 16,2-5-62-16,1-5-136 0,2-2 0 15,1-4 0-15,2-2 0 0,0 2 0 16,0 3 0-16,-2 5 0 0,-2 4 0 16,-2 3 0-16,1 2 0 0,0 3 0 15,0 0 0-15,1 2 0 0,3-1 0 16,4 2 0-16,0 2 0 0,3 0 0 15,-2 3 0-15,-2 3 0 0,3 1 0 16,-1 3 0-16,-1 4 0 0,2 5-302 16,-11 3-590-16,4 6-598 0,2 3-151 0,-2 2 109 15,12-3 287-15,-5-6 463 0,-2-7 508 16</inkml:trace>
  <inkml:trace contextRef="#ctx0" brushRef="#br0" timeOffset="2333.81">20127 15623 41 0,'-8'-4'397'0,"5"0"219"16,0 2 169-16,1 1 165 0,2-2-249 16,0 0-112-16,0 3-55 0,0-2-17 15,2 2-44-15,-1 0-69 0,-1 2-83 16,2-2-99-16,0 0-95 0,-1 0-70 16,2 0-21-16,3 0 8 0,4 0 32 0,8 0 36 15,7 3 38-15,8-3 11 16,8-3-2-16,5 3-14 0,4-4-15 0,4-1-12 15,-3-1-13-15,-2 0-12 0,-5 0-12 16,-7 0-34-16,-6 1-47 0,-5 0 0 16,-5 1 0-16,-8 1 0 0,0 1 0 15,-7 0 0-15,-3-1 0 0,1 2 0 16,-6-1 0-16,0 0 0 0,-1-1 0 16,-3-1 0-16,-5-4 0 0,-2 0 0 15,-6-5 0-15,-3 1 0 0,-3 0 0 16,-4 2 0-16,2 2 0 0,4 0 0 0,3 2 0 15,7 2 0-15,5 3 0 16,3 0 0-16,3-2 0 0,2 3 0 0,2 0 0 16,-1 0 0-16,3-2 0 0,0 2 0 15,6 2 0-15,6 1 0 0,4-1 0 16,6 2 0-16,5-2 0 0,4 0 0 16,-2 2 0-16,-3-1 0 0,-3 2 0 15,-5 0 0-15,-5-1 0 0,-5 0 0 16,-6-1-49-16,-3 1-48 0,-3 3 15 15,-3 0 38-15,-8 3-80 0,-8 7-195 16,-13 0-342-16,-6-1-644 0,-6-1-257 16,-5-3 60-16,3-5 256 0,0-10 401 0,3-5 537 15</inkml:trace>
  <inkml:trace contextRef="#ctx0" brushRef="#br0" timeOffset="3169.29">20186 13152 97 0,'1'-4'316'0,"2"3"123"15,-1 1 113-15,-2 0-47 0,0 0-38 16,0 0-37-16,0 0 18 0,0 0 8 0,0 0-22 16,0 1-40-16,0 1-67 0,0 0-59 15,-2-2-42-15,2 0-16 0,0 1-5 16,0-1-9-16,2 0-19 0,-2 0-38 15,1 0-53-15,1 0-55 0,1 0-22 16,2 0 11-16,4 2 41 0,7-2 41 16,8-2 44-16,6 1 10 0,4-1-18 15,6 0-34-15,3 1-18 0,4-2-13 16,-4 0-4-16,1 1 3 0,-3-2-1 16,-2 3-11-16,-5-2-6 0,-4 1-16 15,-4 1-16-15,-8 0-10 0,-5-1-1 16,-2 2 7-16,-6 0 18 0,-4 0 30 0,-1 0 32 15,0 0 28-15,-3 2 14 0,2-2-140 16,-3 0 0-16,0 0 0 0,-2-2 0 16,-6-1 0-16,-3 0 0 0,-3-2 0 15,-4-2 0-15,-1 2 0 0,2-1 0 16,3 1 0-16,4 3 0 0,3 0 0 16,5 1 0-16,3-1 0 0,-1 2 0 15,4 0 0-15,4-1 0 0,-3 1 0 16,2 0 0-16,1-2 0 0,-3 2 0 15,2-1 0-15,1 1 0 0,2-2 0 16,0 1 0-16,5-1 0 0,6 0 0 16,1 1 0-16,2 0 0 0,-1 1 0 15,-6 0 0-15,0 0 0 0,-6 2 0 0,-2 2 0 16,-1-1 0-16,-4 0-57 0,0 3-7 16,0 1 23-16,-5 4 21 15,-3 1-23-15,-6 6-148 0,-8 1-275 16,-11 3-523-16,-9 6-476 0,-11 2-104 0,-7-2 157 15,-2-1 325-15,-3-6 498 0,-1-6 392 16</inkml:trace>
  <inkml:trace contextRef="#ctx0" brushRef="#br0" timeOffset="16234.9">31204 17306 197 0,'3'0'431'16,"-3"2"160"-16,0 0 118 0,0-1-138 0,2 0-129 15,-2-1-130-15,0 2-69 0,0-2-28 16,0 0-11-16,0 0-16 0,0 0-30 0,0 0-39 15,0 2-45-15,0-2-38 0,-2 0-26 16,2 0-12-16,0 0-2 0,0 0 2 16,0 0-4-16,0 0-52 0,-1 0-95 0,-1-2-194 15,-3 0-357-15,1 1-170 0,-1-2 9 16,-2 0 117-16,3-4 223 0,-2-7 318 0</inkml:trace>
  <inkml:trace contextRef="#ctx0" brushRef="#br0" timeOffset="17634.79">32120 15777 1 0,'0'0'153'0,"0"-2"96"15,1 2 80-15,1-1 2 0,-1 1-7 16,-1 0 5-16,0 0 14 0,0 0 6 0,0 0-5 16,0 0-44-16,0 0-53 0,0 0-50 15,0 0-30-15,0 0-19 0,0 0-7 16,0 0-6-16,0 0-4 0,0 0-15 0,0-1-19 16,2 1-23-16,-2 0-12 15,0 0-6-15,0 0-2 0,-2 0-1 0,2 0 2 16,0 0-7-16,0 1-3 0,0-1-3 15,2 0-1-15,-2 0-1 0,2 0-6 16,-2 0-11-16,0 0-15 0,0 0-12 16,1 0-13-16,1 0-1 0,-2 0 4 0,1 0 6 15,1 0 10-15,2-1 16 0,1 1 14 16,5-2 8-16,4 0 6 0,8 1 4 16,7-1 0-16,4-1-3 0,8 2-4 0,2 1-2 15,3-2 1-15,1 2-2 0,-4 0-13 16,-3 0-1-16,-1 0 0 0,-9 0-4 15,-4 0-9-15,-3 0 5 0,-3 0-9 16,-4 0-7-16,-8 0 6 0,-2 0 11 0,-4 0 17 16,0 0 25-16,-2 0 13 0,-2 0 10 15,0 0-32-15,1 0-77 0,-6 0-109 0,2 0-123 16,-2-1-145-16,-4 1-129 0,-2 0-188 16,-8 0-193-16,1 0-22 0,1 1 106 15,-2-1 169-15,-1 0 255 0</inkml:trace>
  <inkml:trace contextRef="#ctx0" brushRef="#br0" timeOffset="18952.64">31161 15671 84 0,'-1'-5'244'16,"-1"5"109"-16,2-2 115 0,0 0-44 15,2 0 6-15,-2 2 9 0,0-2 1 0,0 0-15 16,0 1-38-16,1-2-44 0,-1 2-55 16,0 1-60-16,0-2-59 0,2 1-57 15,0 1-60-15,1 0-53 0,2-2-36 0,3 1-18 16,2-1-1-16,6 0 11 15,6-1 12-15,0 2 12 0,4 0 2 0,-5 1-9 16,1 1-4-16,-5 2-1 0,-3-2-2 16,-3 4-4-16,0 0-8 0,-4-2-1 15,-1 1-5-15,-1 0 0 0,-4 2 3 16,3 0 20-16,-3 1 27 0,-1 0 40 16,0 3 42-16,-1 0 29 0,-3 2 19 0,0 1-1 15,-1 0-16-15,-3 1-20 0,-1 3-8 16,-1-1-7-16,0 1-10 0,2 0-8 15,1-1-14-15,0 0-12 0,3 2-7 16,-1-3-4-16,1 2 7 0,0-2 9 16,4 1 9-16,0-1 7 0,0 1 1 0,3 1-1 15,0 0-13-15,2 2-13 0,1-1-10 16,2 3-7-16,0 0-10 0,-2-1-5 16,1 3 1-16,-2-2 5 0,-1-1 4 15,2 3-1-15,-2-1 3 0,-3-1-1 0,1 0-2 16,-1 0-2-16,-1 1 3 0,2-2 0 15,0 1-2-15,-2 2-1 0,1-2 2 16,-1 1-1-16,0-1-1 0,2 2 0 16,-2 1-2-16,0 1-2 0,1 0 0 0,-1-2-3 15,0 2 0-15,2-2-3 0,-2 1 0 16,2-1 4-16,-2-2-2 0,3 0 2 16,-2-2-1-16,1 1-1 0,1-2-4 15,2 0-2-15,-1-2-1 0,0-3 2 16,-1 4 1-16,-2-6 4 0,3 3 3 0,-3-3-1 15,3 0 3-15,-4-1-3 0,3 1 1 16,-3-2 1-16,1 2 1 0,-1-3 0 16,0 0 1-16,0-1-1 0,3 2-1 15,-1-2 2-15,-2 3 3 0,0 3 1 0,0-2 5 16,0 1 3-16,0-1 7 0,0 2 5 16,-2-2 16-16,-1 1 1 0,2 2-2 15,-2-2-3-15,1 0-8 0,0 0-14 16,1 0-10-16,-1-1-5 0,0-2-4 0,2 3 0 15,-1-1-1-15,1 0 6 0,0 0 4 16,0 0 4-16,0 0 4 0,0 0 2 0,-2 1-2 16,2-2-1-16,-1 2 1 0,1-3 3 15,-2 1 0-15,0-2-1 0,2 1 3 0,-1-3-6 16,-1 1-3-16,1-3 2 0,1 0 1 16,-5-2 10-16,5 0 16 0,-1-2 16 15,-3 0 18-15,0 0 5 0,-1 0-5 0,-5 0-14 16,-1 0-35-16,2-2-64 0,-3 0-72 15,-1 0-89-15,0-2-136 0,-4 2-125 16,0 0-182-16,-1 0-265 0,-3 1-111 16,5-1 82-16,-4-2 159 0,1 2 247 0,-5-5 303 15</inkml:trace>
  <inkml:trace contextRef="#ctx0" brushRef="#br0" timeOffset="30436.83">32154 12975 67 0,'-1'-2'136'0,"1"1"33"15,0-1 2-15,0 2 9 0,0 0 6 16,-2 0 10-16,1 0 0 0,1 0-10 16,0 0-16-16,0 0-13 0,1 0 5 0,-1 0 8 15,0 0 10-15,0 0 11 0,2 0-4 16,-2 0-24-16,0 2-26 0,0-2-27 15,1 0-23-15,-1 0-12 0,0 1-1 16,0-1 7-16,0 0 1 0,0 2 2 16,0-2-6-16,2 0-16 0,-2 0-21 0,3 0 15 15,4 2 57-15,5-2 53 0,7 1 44 16,10-1 24-16,4 1-29 0,8 1-58 16,5 0-62-16,6-1-33 0,3 0-10 15,3 3 10-15,7-3 7 0,2 0 6 16,1 2-5-16,0-1 3 0,-5 0-10 0,-3 0-10 15,-6 0-9-15,-5 1-2 0,-9-2-15 16,-9 1-3-16,-4-1-7 0,-5 1 3 16,-6-1 4-16,-2-1 9 0,-4 0 2 0,-4 0 12 15,-1 0 17-15,-3 0 1 0,-1 0 6 16,-1 0 27-16,0 0 5 0,-1 0-7 16,1 0-8-16,0 0-12 0,-2 0-25 0,2 0-17 15,0 0-12-15,0 0-7 0,0 0-26 16,-2 0-60-16,1 0-101 0,-1 0-165 0,0-1-205 15,1-1-338-15,-6 1-230 0,-2 1 17 16,-2 1 164-16,-3-1 241 0,-2 0 343 16</inkml:trace>
  <inkml:trace contextRef="#ctx0" brushRef="#br0" timeOffset="32021.7">6134 9884 101 0,'-6'3'222'16,"3"1"51"-16,-1-4 36 0,1 0-128 15,0 2 0-15,0-1 56 0,2 0 75 0,-1-1 89 16,2 4 71-16,3-4 20 16,-3 1-70-16,3 0-76 0,0-1-68 0,0 2-35 15,4-1-27-15,1 1 29 0,6 1 15 16,2 1-7-16,6-1-47 0,6 0-56 15,1 2-43-15,4-4-12 0,5 0 14 16,5 1 22-16,7-2 22 0,9 0 19 16,6-2 1-16,4 0-20 0,7-1-16 0,2-2-12 15,1 2-12-15,4-1-4 0,1-1 5 16,7 0 1-16,5-1-4 16,10-3 7-16,0 1-1 0,1-1-20 0,-2-1-17 15,-7 2-18-15,-5 0-62 0,-6 2 0 16,-2-1 0-16,-10 3 0 0,-5-2 0 15,-9 0 0-15,-7 1 0 0,-9 2 0 16,-7 0 0-16,-8 1 0 0,-8-1 0 16,-7 1 0-16,-6 2 0 0,-4 0 0 15,-4-1 0-15,-1 1 0 0,0-1 0 16,-4-1 0-16,0 0 0 0,-5 0 0 16,1-3-356-16,-5 2-486 0,-2 0-365 15,-1 2-261-15,-5 1 16 0,1 1 192 0,-1 0 321 16,-3-3 427-16</inkml:trace>
  <inkml:trace contextRef="#ctx0" brushRef="#br0" timeOffset="44687.56">32068 13047 26 0,'-4'-3'68'0,"4"0"18"15,-1 1 15-15,-3 2 10 0,3-3 11 16,1 1 14-16,-2 1-3 0,2 0-9 0,0-1-3 16,0 2-1-16,2 0 3 15,-2 0 21-15,0 0 40 0,0 0 36 0,0-2 26 16,0 2 10-16,0-1-21 0,0 1-37 15,0 0-44-15,0 0-35 0,0 0-28 16,0 0-16-16,0 0-10 0,0 0 6 0,0 1 13 16,0-1 30-16,0 0 44 0,1 0 34 15,3 0-20-15,-3 0-36 0,1 2-44 16,0-2-59-16,-1 0-54 0,1 0-10 16,-2 0-13-16,1 0-9 0,5 2 29 15,2-1 38-15,7 0 35 0,8 4 39 0,6-3 19 16,7 1-16-16,7 0-32 0,4 2-26 15,9-1-17-15,0-1-8 0,4 2-6 16,0-3 6-16,1 3 5 0,2-4 12 16,-3 0 17-16,-4 1 11 0,-3 0 7 15,-7-1 2-15,-6 1-2 0,-6-2-7 0,-4 0-6 16,-1 0-4-16,-7 0-1 0,-3 0-6 16,-3 0-1-16,-7 0 7 0,-1-2 9 15,0 2 18-15,-7 0 19 0,1 0 14 16,0 0 0-16,-2 0-7 0,0 0-10 15,0 0-19-15,-2 0-18 0,2 0-14 16,0 0-12-16,-2 0-10 0,2 2-9 0,0-2-8 16,0 0-13-16,-1 0-10 0,1 0-2 15,-3 0-9-15,3 0-2 0,-3 0 10 16,3 0 12-16,-2 0 5 0,1 0 2 16,1 0-38-16,-2 0-63 0,1 0-89 15,-3-2-91-15,1 1-58 0,0 1-30 16,-2 0-22-16,-1-2-23 0,-3 2-71 0,0-2-96 15,-2 1-98-15,-3 0 37 0,1-1 111 16,-2-1 170-16,4-1 179 0</inkml:trace>
  <inkml:trace contextRef="#ctx0" brushRef="#br0" timeOffset="46254.04">27612 12466 81 0,'-3'-1'216'0,"1"0"60"0,1-1 47 15,-1 0-121-15,1 1-74 0,1 0-36 0,0-1-10 16,0 2 25-16,0 0 46 16,1 0 53-16,1 2 55 0,-2-2 17 0,1 0-29 15,4 0-53-15,-5 0-61 0,1 0-68 16,2-2-37-16,6 2-11 0,2-3 1 16,4 2 8-16,6-1 5 0,3 0 5 15,6 1 4-15,5 1-2 0,5 0 1 16,10 1 9-16,10 3 7 0,12-3-2 15,9 2-3-15,13 1-10 0,5 0 1 16,7 1 0-16,9-1-3 0,5 4 5 0,4-2 9 16,1 2-2-16,-10-4 6 0,-1 4 17 15,-7-1 32-15,-4-5 31 0,-5 5 32 16,-6-3 15-16,-5-2 9 0,-9 2-9 16,-6-2-25-16,-9 0-16 0,-6 0-15 15,-7-2-13-15,-10 0-14 0,-8-2 4 16,-5 2 10-16,-10-3 21 0,-3 2 14 15,-4-1 18-15,-5 0 3 0,-2 1-9 16,-1 1-8-16,-2 0-11 0,0 0-17 16,0-1-25-16,-2 1-36 0,0 0-97 0,1 0-139 15,1-2-172-15,-5 2-234 0,2-2-376 16,-4-1-318-16,-3 2-9 0,0-2 150 16,-6 1 260-16,0-3 381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03:06.526"/>
    </inkml:context>
    <inkml:brush xml:id="br0">
      <inkml:brushProperty name="width" value="0.05292" units="cm"/>
      <inkml:brushProperty name="height" value="0.05292" units="cm"/>
      <inkml:brushProperty name="color" value="#FF0000"/>
    </inkml:brush>
  </inkml:definitions>
  <inkml:trace contextRef="#ctx0" brushRef="#br0">28029 11656 45 0,'-11'-12'72'15,"-1"1"-25"-15,-3-2 16 0,1 0 32 16,0-1 29-16,-3 1 13 0,-1 1 8 16,-2-2 2-16,-2 3-15 0,1-6 7 15,-3 6 12-15,-1-3 0 0,0 3 7 0,-1-1 6 16,-2 2-17-16,-1-2-23 0,-1 1-25 16,-2 0-33-16,-2 0-29 0,-5 3-16 15,-3 2 0-15,-1 0-2 0,-5 0-4 16,-1 2 3-16,-4 2 6 0,0-2 0 15,1 1 16-15,-4 2 19 0,1 0 18 16,-6 0 12-16,-2-2 12 0,-4 1 3 0,-3 2-4 16,-5 0-6-16,-2 5-14 0,3-3-14 15,0 2-19-15,4 4-15 0,5 1-15 16,3 3-16-16,6 2-9 0,5 1-7 16,0 4-9-16,6 1-6 0,2 2-1 15,-2 5 3-15,1 4 5 0,1 2 4 16,-1 4 6-16,6 1 2 0,3 4 10 15,4 2-4-15,4 3 20 0,5 2 9 16,4 3-5-16,6 0-15 0,6 2-6 16,1-4-16-16,6 2-15 0,6-2-18 15,4-2 1-15,1 1 4 0,7 0 3 0,4 0 26 16,4 1 42-16,6 1 31 0,7 3 25 16,3-3-13-16,6 0-15 0,1-3-12 15,2-4-17-15,3-4-10 0,3-4 17 16,2-4 8-16,7-2 3 0,6-5-2 15,9-2-2-15,3-5-5 0,7-2-7 16,-3-3 2-16,1 2 1 0,-3-5 2 16,-2-1 5-16,-1 0-2 0,-3-3 1 0,1 0 9 15,-2-4 18-15,-2-2 21 16,1 0 17-16,-5-4 6 0,-3 0-1 0,0-5-10 16,-3-2-15-16,-3-3 2 0,-3-5 4 15,-2-2 2-15,-2-1 5 0,-2-6-7 16,-7-1-12-16,0-6-12 0,-6 1-23 15,-5-3-19-15,-2-3-51 0,-5-2-71 16,-2 2-75-16,-5-3-69 0,-2 4-77 0,-7-1-84 16,-5 5-160-16,-7-2-193 15,-6 0-17-15,-8 2 79 0,-10 1 151 0,-9 2 236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03:37.214"/>
    </inkml:context>
    <inkml:brush xml:id="br0">
      <inkml:brushProperty name="width" value="0.05292" units="cm"/>
      <inkml:brushProperty name="height" value="0.05292" units="cm"/>
      <inkml:brushProperty name="color" value="#FF0000"/>
    </inkml:brush>
  </inkml:definitions>
  <inkml:trace contextRef="#ctx0" brushRef="#br0">619 7705 67 0,'4'-2'201'0,"-3"0"60"0,1 0 74 16,4 2-44-16,0 0 16 0,2-2 42 16,0 2 36-16,5 0-9 0,-2-3-44 15,3 3-50-15,2-2-37 0,3 2-8 16,0-4 9-16,3 2-2 0,1 2-10 15,4-2-15-15,5 0-23 0,6 1-22 0,5-2-22 16,4 0-29-16,4-1-27 0,-1-1-30 16,2-1-24-16,1 0-17 0,-1-1-9 15,0 1-5-15,-1-2-4 0,-2 3-2 0,-4-1-5 16,-7 1 0-16,-3 4-59 0,-5 1-120 16,-5 1-174-16,1 1-278 0,-4 3-360 15,-3 1-62-15,-3 2 108 0,-5-3 202 16,-6-3 294-16</inkml:trace>
  <inkml:trace contextRef="#ctx0" brushRef="#br0" timeOffset="1717.86">8531 7651 3 0,'-3'3'238'16,"1"-1"161"-16,2-2 126 0,-1 0 113 15,2 0-193-15,-1-2-36 0,0 2-41 16,-1 0-7-16,1 0-2 0,0 0-12 0,0-1-29 16,0 1-50-16,0 0-68 0,0 0-58 15,1 1-48-15,-1-1-40 0,0 2-31 16,2-2-31-16,-2 0-38 0,3 1-40 15,-1-1-22-15,1 1 5 0,3 1 36 16,5 1 56-16,2 2 59 0,4-2 36 16,4 1 19-16,4-1-6 0,2 1-18 15,6 0-2-15,1-2 13 0,4 2 16 16,6-4 18-16,6 0 9 0,3-1-2 16,7-2-11-16,3 1-17 0,8 0-22 15,0-1-17-15,5 0-15 0,1-1-12 0,4 1-2 16,5 0 0-16,2 1 11 15,2-1 10-15,2 1 4 0,-2 1-3 0,2-1 3 16,-1 1-13-16,1 0-5 0,-2 1-6 16,2-2 2-16,-4 1-3 0,-7 1-2 15,0 0-2-15,-10 0 2 0,-3 0-7 16,-5 1 4-16,-6 1 5 0,-6-2 12 16,-5 1 7-16,-6-1 7 0,-6 0 0 0,-6-1 1 15,-7 1 3-15,-2 0 7 0,-6-2 14 16,-3 1 16-16,-5 1 23 0,-2-2 18 15,-1 2 11-15,-2-1-18 0,0 1-136 16,0 0 0-16,-2-1 0 0,2 1 0 16,-1 0 0-16,-1-2 0 15,2 0 0-15,-3 2-221 0,1-1-402 0,-1-2-274 16,-2-2-380-16,-2-1-169 0,-3 0 74 16,-3 0 235-16,-1-3 352 0,-6-1 425 15</inkml:trace>
  <inkml:trace contextRef="#ctx0" brushRef="#br0" timeOffset="23303.15">20723 7579 6 0,'3'-1'290'16,"-3"-2"178"-16,3 2 146 0,-4-3 107 0,-1 3-225 15,2 1-130-15,0 0-89 16,0 0-72-16,0 0-34 0,0 1-26 0,0-1-35 15,0 0-40-15,0 0-51 0,0 0-50 16,0 2-30-16,0 2 4 0,-1 5 51 16,-3 5 51-16,1 5 35 0,0 6 10 15,-3 3-10-15,1 0-55 0,-3 4-30 16,3-2 3-16,-3 3 2 0,-1-2 7 16,1 1 19-16,2-4 4 0,-1 3-5 15,0-4 0-15,2-4-4 0,0-1-8 0,2 0-6 16,0-4-23-16,3-2-68 0,-4-1-73 15,3-5-84-15,-1 1-106 0,2-5-117 16,-1 1-50-16,2-5-57 0,-1-2-33 16,0 0 79-16,0 0 130 0,0 0 133 15</inkml:trace>
  <inkml:trace contextRef="#ctx0" brushRef="#br0" timeOffset="23723.94">20726 7557 58 0,'0'1'356'16,"2"-1"107"-16,4-1 40 0,-3 1-1 15,-1 1-419-15,-2-1-134 0,0 2-32 16,0-2 55-16,-2 1 81 0,-1 2 66 0,-2 2 37 15,-3 4 4-15,-1 1-31 0,-5 4-41 16,2 2-34-16,-1 1-22 0,4-2-16 16,1-2-20-16,1-1-8 0,2-1 3 15,0 0 5-15,2-4 6 0,1-1 2 16,1 0 2-16,-1-4 9 0,2 0 19 16,0-2 29-16,0 0 33 0,2-1 46 15,-1 0 2-15,-1-4-23 0,2-1-38 16,3-4-36-16,0-6-39 0,2 1 6 15,0-2 25-15,1 0 31 0,0 1 26 0,1 2 16 16,-3 3 7-16,-1 5-9 0,-2 2-26 16,1 1-33-16,-3 0-49 15,-1 3-57-15,0 0-43 0,0 1 15 0,2 2 13 16,1 1-62-16,3 5-221 0,0 5-279 16,4 4-122-16,6 7-10 0,0 0 122 15,6-2 264-15</inkml:trace>
  <inkml:trace contextRef="#ctx0" brushRef="#br0" timeOffset="45653.37">22008 7863 25 0,'-15'-3'164'0,"0"-2"38"15,5 3 11-15,-3-2-89 0,5 2-111 16,-2 2-65-16,2 0-33 0,4 0-19 15,-3 0-19-15,4 0-12 0,-1 2 12 16,-1-2 29-16</inkml:trace>
  <inkml:trace contextRef="#ctx0" brushRef="#br0" timeOffset="46386.87">21686 7902 109 0,'2'0'311'0,"-1"0"107"16,-1 0 80-16,2 0-79 0,-1 0-95 0,-1 0-69 16,0 0-29-16,2 0-15 15,-2 0-35-15,2 0-35 0,4 0-25 0,0 0-19 16,4 0-8-16,5 0 4 0,6-2-2 15,4 1-6-15,5-1-4 0,5 1-8 16,4-1-9-16,-1 1-3 0,5 1 3 16,8 0-5-16,-2 0 3 0,6 0 4 15,2 0 2-15,2 1 4 0,1-1 8 16,1 2 7-16,3-2 8 0,-1 1 0 0,-2-1-10 16,-2 2-16-16,-4-2-20 0,-6 1-13 15,0 1-9-15,-6-1-1 0,-4 2 2 16,-5 0 8-16,-9-1-2 0,-1 0-2 15,-5 1-2-15,-6-2-5 0,-4 0-9 16,-3 0-2-16,-3-1-2 0,0 0 8 16,1 0 9-16,-4 0 15 0,0-1 16 15,0 1 20-15,0 0 27 0,0 0 27 16,0 0 27-16,-2 0 18 0,0 0 8 0,2 0-7 16,-1-1-12-16,-1 1-14 0,2 0-13 15,-1 0-16-15,-1 0-17 0,0-1-43 16,-2-2-43-16,-1-1-37 15,-1 1-32-15,-1-3-18 0,1 2 9 0,-2-2 14 16,1 1 14-16,2-1 14 0,-2 2 10 16,1-1 4-16,1 3 4 0,-1-3 3 15,3 2 1-15,1 0 3 0,1 1 0 0,-1 1 2 16,2 0 1-16,-2 1-3 16,2 0 1-16,0 0-3 0,0-2-5 0,0 2-12 15,2 0-13-15,-2-2-15 0,2 2-18 16,-2 0-22-16,0 0-23 0,1 2-25 15,1-2-26-15,-1 2-23 0,-1-2-22 16,4 0-6-16,0 1 38 0,2 0 45 16,2 4 56-16,5-1 52 0,1 2 38 15,-2 0-2-15,1 0-10 0,-5-2-16 16,1 3-13-16,-5-3 1 0,2 2 4 0,-3 0 23 16,-3 2 22-16,-3 1-54 0,-7 4-171 15,-10-1-258-15,-7 6-451 0,-6-1-225 16,-8 2 16-16,2-5 190 0,-3-5 284 15,0-5 378-15</inkml:trace>
  <inkml:trace contextRef="#ctx0" brushRef="#br0" timeOffset="46936.67">21702 7821 233 0,'1'-2'460'0,"1"1"147"16,-1 1 117-16,-1 0-123 0,0 0-128 15,0 0-68-15,0 0-21 0,0 0-18 16,-1 0-33-16,-1 1-59 0,2-1-71 15,-5 2-66-15,-1 1-35 0,-3 0-3 16,-3 1 16-16,-5 3 24 0,3 2 23 0,-3-1 2 16,1 0-17-16,0 1-30 15,5-2-34-15,0-1-31 0,6-3-33 0,2 0-30 16,1-1-26-16,2-2-20 0,0 0-19 16,0 1-15-16,2-1-26 0,0 0-11 15,1 2 43-15,2 2 36 0,2 1 47 16,4 1 51-16,1 2 44 0,3 1-14 15,1-2-69-15,2 1-145 0,-1-1-245 16,-1-1-403-16,-1 1-351 0,-3 2-47 16,-3 0 131-16,-4-4 259 0,-5-5 372 0</inkml:trace>
  <inkml:trace contextRef="#ctx0" brushRef="#br0" timeOffset="87358.07">23324 6853 126 0,'0'-1'282'0,"0"-3"137"0,0 3 100 16,2 0-4-16,-2 1-10 0,1-2-10 16,-1 2-28-16,0-2-45 0,0 2-40 15,0 0-48-15,0-1-57 0,0 1-55 16,0 0-39-16,0 0-27 0,0 0-16 0,0 0-10 15,0 0-14-15,0 0-16 0,-1 1-30 16,1-1-30-16,0 0-36 0,0 2-33 16,0 0-37-16,-2-1-30 0,2 0-14 15,0 3 22-15,0 3 45 0,0 1 52 16,0 4 54-16,0 3 31 0,0 1 3 16,0 2-21-16,0 1-24 0,0 1-25 15,0 1-15-15,-1 0-9 0,1 0-1 0,0 2-5 16,0 1 0-16,0 0-3 0,0 0 1 15,0 0 0-15,0-1 1 0,1 2 2 16,1-1 2-16,-1-1 0 0,4 0-1 16,-5 0-1-16,1-2 1 0,-1 3-1 15,3-3-1-15,-3 0 2 0,0-4 2 16,2 2 3-16,-2-1-1 0,0-2 2 16,0-2-1-16,2 1 0 0,-2-3-6 0,1-1 0 15,-1-3-1-15,2 1-2 16,-1-1 3-16,-1-4 1 0,2 2 2 0,0-2 1 15,-1 1 2-15,1-1 1 0,0-2 6 16,-2 2 1-16,1-2 4 0,-1 0 1 16,0 1 2-16,2-2-4 0,-2 2-2 15,1-1-1-15,-1 1-3 0,0 0 0 16,0 0-1-16,2 0 0 0,1 0-2 16,-3 1 0-16,0-1 0 0,0 1-1 15,1 1 3-15,-1 0 0 0,0-3 0 16,0 3 1-16,2-3 2 0,-1 0-2 0,-1 2 4 15,0-3 3-15,0 0 5 0,0 2 2 16,0-3 3-16,0 2 1 0,0-2 0 16,0 2 4-16,0 0 4 0,0-2 3 15,-1 1-2-15,1 0-42 0,0-1-124 16,0 0-194-16,-2-1-286 0,2 1-504 16,0 0-137-16,0-7 88 0,0-2 214 0,3-2 314 15,2-5 420-15</inkml:trace>
  <inkml:trace contextRef="#ctx0" brushRef="#br0" timeOffset="88357.08">24981 6809 66 0,'3'-4'311'15,"-1"2"170"-15,-1-2 163 0,3 2 41 16,-2 2-18-16,0-3-61 0,0 2-54 16,-2 1-68-16,0 0-93 0,0 0-110 15,0 1-89-15,0-1-82 0,0 3-71 16,0-3-47-16,0 4 6 0,0 0 45 15,0 4 53-15,0 2 63 0,0 5 63 16,0 3 15-16,3 2-22 0,-3 1-26 16,1 3-26-16,1-1-23 0,0 5-13 15,1 0-8-15,-2 1 1 0,3 1 1 16,-3-3-1-16,2 4 1 0,1-4-1 16,-4 1 1-16,4 0 1 0,-2-1-2 0,-1 0-103 15,2-2-17-15,1-1 0 16,-1-1 0-16,0-4 0 0,0 1 0 15,1-4 0-15,-1-3 0 0,3 0 0 0,-5-1 0 16,2-3 0-16,1-1 0 0,-3 0 0 16,2 0 0-16,-3-3 0 0,4-1 0 15,-3 2 0-15,-1-1 0 0,2-3 0 16,0 3 0-16,-2-2 0 0,1 1 0 16,1-1 0-16,-2 0 0 0,1 0 0 15,-1 1 0-15,0-3 0 0,3 2 0 16,-3-2 0-16,2 1 0 0,-2-1 0 15,0 0 0-15,0-1 0 0,0 2 0 16,0-2 0-16,0 0 0 0,-2 0 0 0,2 0 0 16,-3-2 0-16,3 2 0 15,-1 0 0-15,1 0-412 0,-2-1-477 16,-3-2-564-16,0-1-109 0,1-1 96 0,0-4 248 16,4-3 372-16,4-3 545 0</inkml:trace>
  <inkml:trace contextRef="#ctx0" brushRef="#br0" timeOffset="90241.62">26799 6844 178 0,'2'-4'382'16,"-2"0"175"-16,0 2 164 0,0 0-49 0,0 1-41 16,-2-2-40-16,2 3-64 15,0-2-56-15,0 2-68 0,-1-1-63 0,1 1-47 16,0 0-37-16,0 0-39 0,0 0-32 16,0 0-29-16,0 1-24 0,0-1-25 15,0 2-29-15,0-2-35 0,0 1-31 16,0-1-38-16,-2 2-30 0,2-1-7 15,-2 3 13-15,1 4 26 0,-1 2 37 16,1 4 33-16,-1 2 18 0,0 0-1 16,2 1-15-16,0 2-17 0,2 2-13 15,0-2-9-15,-1 4-9 0,1 0-2 0,-1 2-3 16,3 2-1-16,-3 2 3 0,1-1 1 16,0 2 0-16,1 1 4 0,1-2 3 15,-1 3 1-15,0-4 6 0,1 2 6 16,-3 1 5-16,2-1 3 0,-1 1 3 15,1-3 3-15,1-2-1 0,-1 0 1 16,-2-2-1-16,1-3 2 0,1-2-7 16,-3 0-5-16,1-4-5 0,-1-2-2 0,0-1-4 15,0-5 5-15,0 2 6 16,-1-3 11-16,1-2 13 0,0 0 17 0,0-2 13 16,0 1 22-16,0-3 14 0,0 0 11 15,0 0-4-15,0 0-5 0,0 0-105 16,1 0-8-16,-1 0 0 0,0 0 0 15,0 0 0-15,0 0 0 0,0 0 0 16,0 0 0-16,0 0 0 0,0 0 0 16,0 0 0-16,2 0 0 0,-2 0 0 15,1 2 0-15,-1-2 0 0,0 1 0 16,0 2 0-16,0 0 0 0,0 0 0 16,2 1 0-16,-2-1 0 0,0 2 0 15,2-2 0-15,-2 1 0 0,0-1 0 16,1 0 0-16,-1 0 0 0,0-2 0 15,0 1 0-15,0 0 0 0,0 0 0 16,0 1 0-16,0-2 0 0,-1 0 0 0,-1 3 0 16,2-2-133-16,-2 2-47 0,2-2-42 15,0 3-52-15,-1-2-63 0,-1 2-62 16,1-1-68-16,-4-1-101 0,2 1-90 16,0-1-158-16,-4 0-220 0,1 0 10 15,0 0 145-15,-3-3 196 0,-1-1 276 16</inkml:trace>
  <inkml:trace contextRef="#ctx0" brushRef="#br0" timeOffset="90543.85">26846 7570 51 0,'0'-7'411'0,"0"-1"198"0,0 2 153 16,0 1 142-16,-3 2-294 0,2-2-160 15,-4 5-100-15,4-2-82 0,-4 0-96 0,-2 4-92 16,-1 0-69-16,-2 0-40 16,-2 4-23-16,0 3 0 0,-2-2 7 0,1 3 16 15,-4 1 9-15,4-1 7 0,-4 1-6 16,4-2-82-16,-1 2-86 0,3-1-101 15,-1 1-161-15,2-3-172 0,-2-1-122 16,4 1 23-16,-2-2 105 0,1-1 177 16,3-2 198-16</inkml:trace>
  <inkml:trace contextRef="#ctx0" brushRef="#br0" timeOffset="90840.96">26691 7309 4 0,'2'0'315'0,"-2"0"162"15,0 2 76-15,-2-2 35 0,2 2-278 0,0 1-195 16,-1-1-67-16,-1 2 4 15,-2 2 25-15,-1 1 23 0,0 0-7 0,-1 2-21 16,-4 1-18-16,1 1-13 0,-2-1-15 16,0 2-67-16,-3-1-134 0,1-2-139 15,-1 2-168-15,-1-1-105 0,1-1 36 16,3 0 131-16,0-3 145 0</inkml:trace>
  <inkml:trace contextRef="#ctx0" brushRef="#br0" timeOffset="91107.26">26695 7149 75 0,'5'-8'339'0,"-2"1"169"0,-3 4 141 0,1 0-1 15,1 1-90-15,-2 1-126 0,0 0-80 16,-2 1-69-16,1 0-75 0,-1 1-75 15,-3-1-85-15,0 3-73 0,-5 1-41 16,-5 4-21-16,-2 2 2 0,-1 3 19 16,0 2 3-16,-3-2-39 0,5 0-44 15,2 0-57-15,1-1-96 0,4 1-104 16,-2-1-86-16,1-2-104 0,2 1 10 0,-1-3 96 16,0 1 142-16,1-1 157 0</inkml:trace>
  <inkml:trace contextRef="#ctx0" brushRef="#br0" timeOffset="91374.42">26648 6886 214 0,'-2'-1'437'0,"-1"-2"121"0,-2 1 63 0,2 2-200 16,-4 2-175-16,-2 1-169 0,-1 1-71 16,-1 4-23-16,-3 4-9 0,1 0 0 15,-1 3 14-15,2 4 11 0,-2 0 12 16,2-1 5-16,1-1 7 0,2-2-69 16,3 0-119-16,1-3-109 0,0 0-106 15,2-3-91-15,-2-2 8 0,3 0 100 16,-2-5 108-16</inkml:trace>
  <inkml:trace contextRef="#ctx0" brushRef="#br0" timeOffset="91507.2">26489 7028 32 0,'7'-19'271'0,"-1"1"155"16,0 1 137-16,-1-4 42 0,0 2-48 15,0 0-61-15,-2 2-45 0,0 5-44 16,-1 4-68-16,-2-1-111 0,-4 6-177 16,1 0-226-16,-3 3-336 0,-6 5-335 15,-3 6-81-15,-1 4 81 0,0 2 182 16,7 6 288-16</inkml:trace>
  <inkml:trace contextRef="#ctx0" brushRef="#br0" timeOffset="92390.71">28355 6927 125 0,'1'-10'274'15,"1"4"131"-15,0-1 156 0,-2 1-46 16,1 3 27-16,-1-1 41 0,0-1-6 16,2 3-43-16,-1-2-48 0,-1 2-42 0,0-2-42 15,0 2-39-15,0 2-41 0,0-3-52 16,0 3-57-16,0 3-72 0,0-3-75 15,0 0-83-15,0 2-81 0,0 0-49 16,0 2-7-16,2 4 19 0,0 2 43 16,-1 8 73-16,4 2 44 0,-2 7 21 15,3 1 6-15,-3 0-3 0,2 6-12 16,-1-3-12-16,-1 2-10 0,0 0-15 0,2 1-13 16,-2-2-4-16,1-1 1 15,1 1 1-15,-2 0 8 0,2-2 3 0,0 0 2 16,0-2 0-16,1-2-1 0,-2-2-4 15,0-4 4-15,1 0-1 0,-1-3 0 16,0-4 3-16,-1 0 8 0,0-2 1 16,-1-1 5-16,0-3 0 0,2-1 1 15,-4-2 3-15,1-2-12 0,1 0-36 16,-2-1-57-16,0-1-62 0,0 0-58 16,1-1-71-16,-1-3-112 0,0 1-125 15,4-3-216-15,-3-1-255 0,2 0-19 0,2-2 138 16,-3 0 204-16,3 1 281 0</inkml:trace>
  <inkml:trace contextRef="#ctx0" brushRef="#br0" timeOffset="92707.71">28706 7459 74 0,'2'-2'474'16,"-1"1"224"-16,1-2 156 0,-2 3 138 15,0 0-355-15,-2 0-200 0,-1 1-129 0,-3 1-67 16,-1 1-64-16,-4 1-60 0,-1 2-36 16,-2 1-27-16,-2 0-22 0,-2 2-17 15,2 2-13-15,-2-1 4 0,0 2-2 16,-1 1-2-16,3 0 2 0,-1-1 1 15,1 0-24-15,3-2-59 0,1-1-78 16,-1 0-84-16,4-3-86 0,0 2-79 16,0-3-82-16,3 2-90 0,1-4-119 15,2 0-19-15,3-3 73 0,0 0 153 0,0 0 184 16</inkml:trace>
  <inkml:trace contextRef="#ctx0" brushRef="#br0" timeOffset="92974.79">28674 7288 53 0,'2'-6'435'0,"0"2"235"16,-2 0 186-16,0 0 159 0,-2 1-299 16,0 2-191-16,1 1-145 0,-6 0-111 15,3 1-93-15,-7 2-73 0,0 1-52 16,-1 3-27-16,-2 0-13 0,0 2-1 15,-2 2-8-15,2 0-3 0,-2 0 2 16,2 1 7-16,-2-1-5 0,3 2 2 16,-2-2-20-16,4 0-76 0,-3-2-134 15,2-1-148-15,3 0-194 0,-2-1-174 16,3-2-155-16,2-1 49 0,1-2 139 0,0-1 201 16,5-1 214-16</inkml:trace>
  <inkml:trace contextRef="#ctx0" brushRef="#br0" timeOffset="93209.06">28649 7099 276 0,'0'-6'498'0,"-1"1"138"0,-3 3 81 0,0 2-209 16,-5 0-175-16,0 6-121 0,-3-1-36 15,-4 3 5-15,1 0 5 0,-2 3-22 16,1-1-32-16,-1 0-42 0,3 2-37 15,-5 0-30-15,4 0-17 0,-2 0-8 16,3-1 0-16,-2-1-7 0,3 1-66 16,-1-1-81-16,5-1-119 0,-3-1-175 15,3-1-168-15,1-1-113 0,3-1 36 0,-1 0 118 16,1-4 184-16,5-1 189 0</inkml:trace>
  <inkml:trace contextRef="#ctx0" brushRef="#br0" timeOffset="93457.43">28576 6867 43 0,'5'-11'429'0,"-2"2"255"16,-1 3 202-16,0 0 182 0,-2 0-261 16,-2 2-160-16,0 1-108 0,2 1-69 0,-1-1-69 15,-3 3-85-15,1 0-113 16,2 0-131-16,-4 3-110 0,-6 2-71 0,-3 4-23 15,-8 3 14-15,-4 3-7 0,0 8-59 16,1-1-130-16,4-1-152 0,3-1-144 16,6-3-119-16,3-2-41 0,2-2-12 15,4-3 41-15,3-3 124 0,0-3 167 16,0-4 161-16</inkml:trace>
  <inkml:trace contextRef="#ctx0" brushRef="#br0" timeOffset="93557.34">28415 6967 151 0,'6'-14'346'0,"-1"-3"175"0,-2-2 170 16,1 0-28-16,-1-1-65 0,-3 1-25 15,0 0-97-15,-3 4-110 0,-1 3-155 16,0 4-244-16,-6 4-376 0,-4 2-428 0,-5 7-146 16,-8 2 26-16,-6 5 177 0,-5 1 313 15</inkml:trace>
  <inkml:trace contextRef="#ctx0" brushRef="#br0" timeOffset="99107.61">26081 15019 377 0,'7'-6'727'16,"-7"2"253"-16,1 1 196 0,3 1-112 15,-4 0-310-15,1 2-207 0,-1 0-154 16,0 0-119-16,2 0-121 0,-1 0-127 16,-1 2-110-16,0 0-63 0,0 1-4 0,5 1 22 15,-2 5 39-15,2 2 54 0,0 3 35 16,-1 1 8-16,3 2 1 0,0 1 4 15,-2 1-2-15,0-1 10 0,-2 0 2 16,4-2 6-16,-6-1 5 0,-1 0 10 16,0-2 8-16,-1-1 13 0,-3 0 15 15,-2-1 8-15,-4-1 11 0,-4-1 5 16,-3 0-10-16,-10-1-7 0,-6-3-15 0,-8 1-20 16,-5 0-17-16,-3-1-10 15,-2-3-11-15,-3 0-5 0,-1-1-3 0,-3 2-5 16,-4-2-2-16,-3-1-2 0,-1 3-1 15,-8-1-2-15,-2 1 3 0,-3-1-2 16,-1-1 0-16,0 2 0 0,1-1 2 16,1 0 0-16,4 1 4 0,1 0 0 15,5 1 2-15,7 1 3 0,4-2-1 16,11 0-2-16,8 0-2 0,8 0-7 16,9-1-21-16,7-1-31 0,6 0-34 15,5 1-29-15,-2 0 0 0,4 0 16 16,-4 3 29-16,2 1 39 0,-5 3 36 15,2 2 25-15,-2-1 13 0,-2 1 12 0,-2-1 8 16,0 1 3-16,-2 0-3 0,-2 0 0 16,-1 0-4-16,1-2-8 0,-3-2-11 15,2-1-13-15,-4 0-15 0,4-1-9 16,-1-2-6-16,-2 1-4 0,2-2-1 16,-2 0-11-16,1 1-11 0,0-3-10 15,-2 0-6-15,3 0 1 0,-2-3 10 16,3 1 18-16,0-2 20 0,-4 0 17 15,7-2 21-15,-5-1 12 0,3-1 9 16,0 1 0-16,-1-2-18 0,3 0-27 0,-7-1-21 16,-1-1-17-16,1 3-5 0,-1 1 36 15,-4-1 14-15,-3 2 7 0,-2 2 10 16,-4 1 4-16,-3 0-12 0,-6 0 4 16,-4 2 26-16,-4-1 10 0,-7 2 0 15,-2 2-7-15,-9-1-10 0,-10 2-21 0,-5 1-1 16,-6-1-5-16,-3 3-2 0,1-1 4 15,-2-1 2-15,2 1-11 0,0-1 1 16,1-2-5-16,5 0 0 0,3-2 1 16,10 0 2-16,6-1 5 0,7 0-3 15,8-4-2-15,4 2-1 0,8-1-3 16,5-1 1-16,1 0 11 0,11 0 7 16,1 1 9-16,5-1 11 0,7 0 16 15,5 2 21-15,-1-1 26 0,3 1 10 16,2-2-7-16,1-1-6 0,-1-1-32 15,1-1-47-15,-3-2-23 0,3-4-5 16,-1-1-2-16,1 0 10 0,-1-2-1 16,0 4-9-16,1 1 0 0,-1 2 0 0,0 2 0 15,1 5-135-15,1 0-321 16,0 0-454-16,0 3-519 0,8 5-165 0,6 5 123 16,7 5 296-16,7 2 455 0,5 3 449 15</inkml:trace>
  <inkml:trace contextRef="#ctx0" brushRef="#br0" timeOffset="99525.51">23266 15960 223 0,'-8'-11'794'15,"1"4"337"-15,7 10 207 0,0-3 130 16,0 1-701-16,0-1-352 0,0 2-241 15,2-2-140-15,-1 3-54 0,1 1-11 16,0 3 8-16,2 8 17 0,2 6 51 16,-1 1 28-16,3 5 5 0,2 1-15 0,1 2-12 15,-2 3-16-15,1-1-10 0,1 2-7 16,-2-4-4-16,-1 2-3 0,0-2 1 16,1-3 0-16,-4-1-5 0,-1-2-78 15,-1-2-117-15,-2-5-138 0,3 0-169 16,-4-8-171-16,0 2-177 0,-4-2-195 0,3-5 20 15,-2 1 147-15,3-5 198 0,-5-5 266 16</inkml:trace>
  <inkml:trace contextRef="#ctx0" brushRef="#br0" timeOffset="99841.32">23495 16163 157 0,'0'-5'629'0,"-4"-3"240"15,4 1 130-15,-3 1 102 0,-6 0-539 16,-4 4-221-16,-6 2-87 0,-5 0 7 16,-6 2 10-16,-6 1-18 0,-3 3-34 0,-4 0-47 15,-3 0-41-15,5 0-26 16,1-3-13-16,7-2-7 0,5-1-2 0,6 0 12 16,3-1 6-16,8-2 3 0,2 0 3 15,2-3-1-15,4-1-8 0,0-1-20 16,3-3-28-16,0-2-24 0,1-2-11 15,2 0-12-15,3-2 1 0,-3 2-1 0,2 2 2 16,0 1-9-16,-2 2-39 0,1 3-156 16,-1 1-241-16,4 0-346 0,1 0-502 15,8 5-137-15,6 1 131 0,5 5 273 16,2 1 373-16,1 0 427 0</inkml:trace>
  <inkml:trace contextRef="#ctx0" brushRef="#br0" timeOffset="100574.22">23896 16065 239 0,'16'-3'902'0,"-2"-3"346"16,-6 4 180-16,-1-4 82 0,0 4-770 16,-2 2-490-16,2 2-194 0,1 4-28 15,1 2 40-15,-3 3 32 0,2 3 12 0,-1 5-26 16,2 4-30-16,-5 2-28 0,5 0-16 15,-3 2-4-15,0-2 0 0,2 0 3 16,-2 0 3-16,1-4 0 0,-1 0-4 16,-1-5-4-16,1-1-5 0,-3-2-2 15,0-6-1-15,-3-1 10 0,2-2 32 0,-2-2 65 16,0-2 109-16,-2-2 100 0,2-1 19 16,-3-4-88-16,0-4-245 0,-3-4 0 15,0-3 0-15,-2-4 0 0,0-2 0 16,-2-4 0-16,2 1 0 0,0-4 0 15,2-2 0-15,-2 2 0 0,2-2 0 16,1 1 0-16,0 0 0 0,4 6 0 16,-3 0 0-16,3 3 0 0,-1 6 0 0,1 2 0 15,1 3 0-15,-3 4 0 16,3 4 0-16,0 0 0 0,3 1 0 0,-3 3 0 16,1 0 0-16,1 0 0 0,1 0 0 15,5 0 0-15,9 0 0 0,6 3 0 16,7-1 0-16,3 0 0 0,2 4 0 15,-1-1 0-15,1 1 0 0,-2 0 0 16,1-1 0-16,-4 1 0 0,-2 0 0 0,-3 0 0 16,-5 0 0-16,-3-2 0 15,-6 2 0-15,-1-1 0 0,-4-1 0 0,-5 0 0 16,-1 3 0-16,-5 1 0 0,-5 1 0 16,-7 1 0-16,-8 1 0 0,-5 0 0 15,-1 4 0-15,-3-4 0 0,4 1 0 16,4 0 0-16,2-1 0 0,6-1 0 15,4 0 0-15,6-1 0 0,5-5 0 16,3 5 0-16,3-1-23 0,5-1-41 16,6 1 48-16,6 2 46 0,5-2 28 15,5 2-43-15,3-3-15 0,0 1 0 16,-1 1 0-16,-2-1 0 0,-5-1 0 16,-3 0 0-16,-7-1 0 0,-3-1 0 0,-6-1 0 15,-2-1 0-15,-3 0 0 0,-1 0 0 16,-5 0 0-16,1 1 0 0,-9 1 0 15,0 3 0-15,-7 1 0 0,-4-1 0 16,-4-2 0-16,-4-1 0 0,-4 1 0 16,-4 0 0-16,-4 0-2 0,-8 3-1365 0,-7-2-386 15,-7-1 4-15,-11-1 222 0,-10-5 395 16,-16-5 623-16</inkml:trace>
  <inkml:trace contextRef="#ctx0" brushRef="#br0" timeOffset="102776.98">24288 14824 5 0,'3'2'276'0,"-3"-1"173"16,0 4 100-16,0-3 47 0,0 0-222 15,0 0-125-15,0-2-70 0,-1 0-1 16,1 1 30-16,-2-1 14 0,2 2-10 15,0-2-18-15,0 0-16 0,0 0-13 16,0 0-5-16,0 0 3 0,0 0 5 0,0 0 0 16,0 0-5-16,0 0-16 0,0 0-17 15,-1 0-20-15,1 0-17 0,0 0-11 16,0 0-5-16,-2 0 0 0,2 0-3 16,0 0 0-16,-3 0-2 0,3 0-1 15,0 0 6-15,0 0 0 0,0 0-2 16,0 0-4-16,0 0-9 0,0 0-11 0,0 0-12 15,0 0-8-15,0 0-4 16,3 0-4-16,-3 0-1 0,0 0-6 0,0 0-3 16,0 0-5-16,2 0-3 0,-2-2 0 15,0 2 0-15,0 0 2 0,0 0 3 16,0 0 2-16,0 0 3 0,0 0 5 16,0 0 0-16,0-1 2 0,0 1 3 15,0 0-6-15,0 0-1 0,0 0-7 16,0 0-5-16,0 0-5 0,0 1-7 15,0-1-6-15,0 0-9 0,0 2-3 0,0-2-8 16,0 0-1-16,0 0-2 0,0 0 2 16,0 0 0-16,0 0 5 0,0 0 3 15,0 0 7-15,0 0 1 0,0 0-9 16,0 0-23-16,0 0-30 0,-2 0-34 16,2 0-40-16,-3 0-34 0,3 0-32 15,-1 0-50-15,1 0-80 0,-3-2-83 16,1 2-162-16,0-1-164 0,2 1-122 0,0 0 61 15,0 0 131-15,0-6 219 0,5 0 231 16</inkml:trace>
  <inkml:trace contextRef="#ctx0" brushRef="#br0" timeOffset="105444.93">17173 13752 110 0,'2'0'184'16,"-2"1"59"-16,1-1-4 0,-1 0 10 16,0 2 51-16,0-2 55 0,0 1 32 15,0-1-1-15,2 2-34 0,1-2-49 16,-1 1-36-16,1-1-5 0,2 2 22 0,1-1 17 16,3 1-7-16,3-1-34 0,-1 0-52 15,5-1-67-15,-4 0-56 0,6 2-34 16,-4-2-21-16,3 0-10 0,-4-2-6 15,3 2-1-15,-3-1-8 0,-3 1-60 16,0-1-113-16,-4 1-145 0,-2-2-197 16,-1 2-282-16,-3 0-168 0,0 0 45 0,-5 2 146 15,-3-1 217-15,-3 0 276 0</inkml:trace>
  <inkml:trace contextRef="#ctx0" brushRef="#br0" timeOffset="108692.12">17301 13024 2 0,'-3'-4'214'15,"2"-2"97"-15,1 0 54 0,0 0 43 0,-2-2-185 16,-2 3-4-16,0 0 0 0,0 0 15 16,-3-1 19-16,1 3-38 0,-3-1-47 15,1-1-28-15,-4 1-18 0,4 0-18 16,-4 3-20-16,1 0-26 0,-3 1-23 0,-1 1-23 15,-2 3-26-15,1 1-22 16,-3 4-12-16,3 2 2 0,-1 4 4 0,1 3 5 16,-3 2 8-16,0 5 1 0,2 5-2 15,-4 1-5-15,4 7 4 0,-1 2-3 16,1 3-8-16,1 6-3 0,2 0 12 16,3-4 3-16,1 2 4 0,6-6 15 15,0 1 6-15,6-4-2 0,4-1 0 16,2-2 8-16,5 1 8 0,4-1 16 15,5-3 13-15,1-3 9 0,4-2 5 0,1-2 2 16,4-3-1-16,1-5 0 16,3 0-1-16,-1-7-2 0,1-1-4 15,-1-5-5-15,0-4-3 0,1-4 2 0,-1-2 5 16,0-5 4-16,-1-3 10 0,-2-2 10 16,-2-4 6-16,-3-2 6 0,-4-4-3 15,-2-3-10-15,-3-7-28 0,-5-1-53 16,-4-3-53-16,-4-2-40 0,-1-3-23 15,-8-3-4-15,-1 0 21 0,-4-2 27 16,-4 2 1-16,-5 1-32 0,0 7-124 16,0 4-212-16,-1 8-158 0,0 8-19 0,-1 5 60 15,-1 4 162-15</inkml:trace>
  <inkml:trace contextRef="#ctx0" brushRef="#br0" timeOffset="109775.61">25694 14827 291 0,'2'-5'544'0,"-1"-1"137"15,-2 4 46-15,-1-1-292 0,2 1-441 16,0 1-347-16,0 1-242 0,0 0-32 0,0 6 90 15,3 0 161-15</inkml:trace>
  <inkml:trace contextRef="#ctx0" brushRef="#br0" timeOffset="111109.25">30998 13986 95 0,'4'-5'197'0,"-1"1"81"0,-2-1 25 0,-1 1 36 15,2 0 28-15,0 0 38 16,-2 0 22-16,0 0-3 0,-2 0-32 0,0 0-41 15,2-1-40-15,-1 0-38 0,-2 1-39 16,-1 1-46-16,0 0-58 0,-1 1-63 0,-1-2-62 16,-5 2-53-16,-5 1-34 15,-2 1-10-15,-5 3 6 0,-6 3 12 0,-1 3 17 16,-3 5 16-16,1 4 6 0,2 1-1 16,2 4-11-16,4 3-7 0,2 0-5 15,8 6 2-15,1 1 11 0,4 1 24 16,1 2 17-16,3 2 16 0,2-1 17 15,-2 1 1-15,1-1-20 0,0 1-23 16,1-2-28-16,2-1-29 0,-1 1-27 16,2-4-10-16,2-1-2 0,-1-3 10 15,4-1 9-15,3-1 18 0,0-3 23 16,0-2 10-16,1 0 5 0,4-3 4 16,-4-1 3-16,7-5 6 0,-3 0 8 0,4-3 14 15,2-2 15-15,5-1 10 0,4-4 16 16,4-2 8-16,4-4 6 0,7-1 1 15,0-3-2-15,-1-5-1 0,1-1 0 16,-4-4 2-16,0-3 7 0,-6-1 8 16,-2-5 0-16,-4-4-37 0,0-1-61 15,-5-6-66-15,-6 1-74 0,-4-2-88 16,-7-2-81-16,-5 3-66 0,-5 0-79 0,-5 4-92 16,-5 2 31-16,-5 3 104 0,-4 3 128 15</inkml:trace>
  <inkml:trace contextRef="#ctx0" brushRef="#br0" timeOffset="112642.85">20634 13109 21 0,'9'-7'142'16,"0"0"61"-16,-1-1 72 0,-4 1-32 15,3-2 51-15,-2 2 72 0,1-1 57 16,-2 0 20-16,-2-1 15 0,-2 0-15 16,2-1-29-16,-2-1-17 0,-2 0-12 15,0 2-33-15,-1-1-70 0,-3 1-74 0,2 3-78 16,-5-5-81-16,0 5-68 0,-7 0-43 15,-1 2-24-15,-5 4-6 0,-8 4 13 16,-7 4 19-16,-2 7 18 0,-6 2 18 16,-5 5 19-16,1 5 18 0,-2 2 18 15,5 3 12-15,5 5 4 0,7 0 2 16,4 1-1-16,3 4-8 0,6 2-7 16,2 1-3-16,11 1-8 0,5-3-10 15,6 0-7-15,8 1-4 0,6-2 3 16,9-1 8-16,3-2 11 0,8-2 9 0,6-4 15 15,7-2 10-15,1-5-4 16,5-5 6-16,-1-4 3 0,-2-5 4 0,2-5-2 16,-2-7 8-16,1-4-2 0,-4-6-3 15,-4-1-4-15,-3-6 3 0,0-4 3 16,-8-5 3-16,-2-2 0 0,-5-5-8 16,-6 0-77-16,-6-3-113 0,-3-3-181 15,-12-4-297-15,-8-2-526 0,-9 0-128 0,-14-2 70 16,-13 2 199-16,-16 2 320 15,-13 2 439-15</inkml:trace>
  <inkml:trace contextRef="#ctx0" brushRef="#br0" timeOffset="146929.15">26246 10751 43 0,'0'0'109'0,"2"0"30"0,-2-1 1 15,0 1-16-15,0 0-24 0,0 0-25 16,0 0-16-16,0 0-9 0,0 0 0 16,0 0 10-16,0 0 12 0,0 0 13 0,0 0 21 15,0 0 30-15,0 0 29 0,0 0 29 16,1 0 23-16,1 0 5 0,-1-1-16 15,-1 1-24-15,0-2-29 0,0 2-37 16,2-1-32-16,-2 1-31 0,3 0-31 16,-3-2-32-16,0 2-25 0,1 0-19 0,-1 0-5 15,3 0 2-15,1 0 9 16,-3-1 14-16,3 1 9 0,-1-2 1 0,-2 2 0 16,3 0-4-16,-4 0-7 0,0 0-6 15,1 0-10-15,-1 0 5 0,2 0 11 16,-1 0 12-16,4 2 8 0,-2-2 14 15,0 1 1-15,0-1-8 0,1 2-7 16,-1-2-4-16,-2 1-2 0,3-1 1 16,-3 2 5-16,2-2 2 0,-1 0 6 15,2 0 6-15,-2 1-1 0,-1 0 1 0,3-1 5 16,-4 0 3-16,1 2 1 0,1-2 5 16,0 0 4-16,-2 0 1 0,0 0 4 15,0-2 3-15,0 2 0 0,0 0-5 16,0 0-8-16,0 0-7 0,0 0-7 15,0 0-4-15,0 2-4 0,0-2-4 16,0 0-8-16,0 0-10 0,0 0-5 16,0 0-4-16,0 0 2 0,1 0 8 0,1 0 37 15,-1 0 32-15,3 0 23 0,0 0 15 16,0 0 5-16,2 2-25 0,-3-2-27 16,-2 0-18-16,1 0-11 0,0 0-5 15,-2 0-2-15,0 0 2 0,0 0 2 16,0 0 4-16,0 0 3 0,0 0 5 15,0 0 2-15,0 0 0 0,0 0-4 16,0 0-4-16,0 0-4 0,0 0-8 0,0 0-8 16,0 0-20-16,0 0-13 15,1 1 16-15,2 0 13 0,1 1 17 0,0 1 25 16,1 0 21-16,4 1-10 0,-2 1-12 16,1-1-12-16,-2 2-17 0,0-1-11 15,1 1-3-15,-3 0 3 0,1-1-2 16,-1 1 14-16,-1 1 5 0,1-1 1 15,-1 1-1-15,0 0-4 0,1 3-6 0,-3-6-2 16,1 2-3-16,-1 3-3 16,3-3 4-16,-1 1 3 0,-1 1 1 0,1-1 0 15,-2 0 0-15,4 1 2 16,-4-1 4-16,2 1 2 0,1 0 2 0,-3 1-1 16,1-1-1-16,0 0 1 0,1 1 7 15,-3-1 11-15,0 2 13 0,1-2 6 16,-1-1-9-16,0 1-7 0,0 2-16 15,0-3-10-15,0 2-8 0,0-1 5 16,0-1 6-16,0 0 11 0,0 0 6 16,0 0 3-16,0 0 3 0,2 2-8 15,-2-2-25-15,0 0-9 0,-2 1 15 16,2-1-6-16,0 0 17 0,-1 1 36 0,-1 1 22 16,1 0-14-16,-1 1 6 0,0 0-13 15,1-1-21-15,1 0-20 0,-2 0-9 16,0 0-5-16,2 0-5 0,-1-1 1 15,1 2 5-15,-2-1 3 0,2 1 7 16,-1 1 6-16,1-1 1 0,-3-1 0 16,1 2-1-16,2-2-3 0,-1 2 0 15,1-3-2-15,-3 3-5 0,3-2-3 16,-2-1-1-16,0 1-2 0,2 1 6 16,-1-1 10-16,1 2 4 0,-4-3 4 0,4 3-4 15,0-2-4-15,0-1-5 0,0 3-2 16,0-2 2-16,0 1 6 0,-1-1 3 15,1 2 5-15,0-1 6 0,-2-2 3 16,2 2 0-16,-1 0 3 0,1-1 2 16,-2-1-6-16,0 1-1 0,2-1-8 15,0-2-4-15,-1 2-3 0,1-1-2 16,0-1 0-16,1 0 1 0,-1 0-2 0,0 0 0 16,2 0-2-16,0-1 1 15,-2 1 5-15,1-4 6 0,1 3 3 0,-1 0 2 16,1-1-2-16,0 1-4 0,3 0-2 15,-2-1 5-15,3 0 9 0,-2-1 13 16,5 1 12-16,-1 1 2 0,2-2-1 16,2 2-3-16,-1-2-10 0,1 0-11 15,-1-2-11-15,-3 1-5 0,2-1-12 16,-4 0-5-16,-1-1-5 0,-2 0 3 16,-1 2 7-16,-2-2 20 0,0 0 21 15,0 0 22-15,-2 0 16 0,0 2 13 16,1-2 1-16,-1 0-7 0,1 0-7 0,-3 0-10 15,3 0-19-15,1 0-24 0,-2 2-13 16,-1 1-15-16,-1-2-10 0,-3 1-3 16,2 5 0-16,1-3-2 0,-1 2 1 15,-2 2 1-15,1-2 2 0,2 0 5 16,-1 1 4-16,0-1 1 0,0 2 3 16,0-1 1-16,-1 1-3 0,3 1-1 15,-2 0-3-15,4 0-4 0,-2 1 0 0,-1-1-2 16,3 2 3-16,-1-3 2 0,0 3 5 15,1 1 2-15,-1 1 7 0,2-2 2 16,-1 1 3-16,-2 2-1 0,1-1 1 16,1 1-1-16,-1 1 0 0,1-1-3 15,-1 0 0-15,0 3-1 0,1-1-2 16,-3 0 1-16,4 0-2 0,-1 0 3 16,-1 0 3-16,2 1 3 0,-1 0 0 15,1-1-2-15,-2 0-3 0,2 1 1 16,-2 0 0-16,2-1 3 0,-1 1 8 0,-1 2 3 15,2-2 6-15,-1 0 2 16,1 3-1-16,-2 1 2 0,2-4-2 0,-3 2-5 16,3-1-3-16,0 1-11 0,-1-2-10 15,1 0-14-15,0-1-4 0,0 3 4 16,-2-3 9-16,2 2 10 0,-1 1 12 16,1-1 4-16,-2 3-3 0,0 0-5 15,1 0-4-15,1-2-2 0,-4 5-2 16,4-2 0-16,-1-1-1 0,1 1-1 15,0 1-5-15,1-1 2 0,-1-1 1 0,2 0 1 16,0 0 7-16,-2 0 7 0,0 0 3 16,0-1-1-16,0-1-2 0,-2 2-7 15,0-1-8-15,2-2-5 0,-3 1-2 16,3 0 1-16,-1 1 2 0,1-1 4 16,0 3 4-16,0-1 5 0,0-3 2 15,0 3-1-15,0-2-1 0,1 1 3 16,-1-2-6-16,3 1-2 0,-3 1 5 15,2 1 4-15,0 0-3 0,-2 1 4 0,0 2 0 16,0-1-4-16,0 1-7 16,-4-1-8-16,4 3-7 0,0-2 1 0,-1 0-2 15,1-1 5-15,-2 1-3 0,2-2 2 16,-1 1-2-16,1-1-4 0,-2-3 0 16,0 4 10-16,-1-4 5 0,2 0 7 15,-4-1 10-15,2 1 1 0,-2-4 0 16,2 2-1-16,-2-1-4 0,2-1-7 0,0 2-3 15,-2-5 2-15,1 1 4 16,0-1 4-16,0-2 0 0,0 1 1 0,1-2 3 16,2-1-6-16,-3-3 0 0,1 2 7 15,-2-1 3-15,3 0 2 0,-2-2 6 16,1 1-1-16,2-1-7 0,-3 1-7 16,1-2-8-16,0-1-4 0,0 2-1 15,1-2 1-15,-1 2 1 0,1 0 0 16,-2-1 0-16,1 3 1 0,0-4 1 15,-1 5 2-15,3-3 4 0,-2 3 5 0,1 0-2 16,-1-1 2-16,1 0-2 0,0 0-3 16,-1-1-4-16,2-3-3 15,-2 3-1-15,1-4 2 0,1 1 4 0,-1 0 16 16,1-1 17-16,-3 0 20 0,3 1 44 16,-6-2 42-16,1 2 25 0,-2-2 17 15,0 0 1-15,2 0-26 0,-2-2-40 16,0 2-43-16,0 0-34 0,0 0-72 15,-1-2-122-15,-4 2-153 0,0 2-252 16,-5-2-293-16,-2 3-52 0,-3 0 99 0,-6 0 173 16,2-1 261-16</inkml:trace>
  <inkml:trace contextRef="#ctx0" brushRef="#br0" timeOffset="151595.96">21422 10434 40 0,'0'1'386'0,"1"2"181"0,2-3 120 16,-1 0 84-16,0 0-327 0,-1 0-154 15,1 0-51-15,-1 0-4 0,1 0 10 0,0 0-12 16,1 0-37-16,0 0-43 0,6 0-39 15,3-1-20-15,0 1-1 0,6-2 1 16,2 2-8-16,2 0-9 0,7-1-12 16,4-1-4-16,6 1-4 0,4-1-3 15,6 1-4-15,-1-1-2 0,2 0-6 16,-2 0-2-16,-1-1-6 0,-2 2-2 16,-2-1-2-16,-1-2 1 0,-3 4-2 15,-1-3-4-15,-5 2-8 0,-3 0 0 16,-6 1-5-16,-2 0-6 0,-5 0-4 15,-5 0 6-15,-6 0 9 0,1 0 22 0,-5 0 41 16,-2-1 45-16,0 1 40 0,0 0 31 16,-2 0 16-16,-2 0-30 0,1-5-49 15,-2 3-54-15,-4-5-53 0,-4 1-50 16,1-4-12-16,-1 2 0 0,-3-1 13 16,3 1 12-16,-1 1 17 0,5 0 8 15,1 2 0-15,-1-1-2 0,0 4-7 16,1-5-5-16,-1 2 4 0,4-1 9 15,1 3 10-15,-1-1 10 0,3 1 11 16,1 1 3-16,1 1 0 0,0-1-11 0,1 2-17 16,1 0-36-16,-1 0-39 15,1 0-46-15,0 0-43 0,-1 2-33 0,2-1 9 16,5-1 30-16,0 2 39 0,3 1 44 16,5-1 40-16,-2 3 13 0,2-2-1 15,-3 1-11-15,-2 1-11 0,0 1-6 16,-3-4-7-16,-2 4 1 0,2-1 7 15,-4-1 8-15,0 0 5 0,-3 2 12 0,-1-1 10 16,0-2 26-16,-3 3 12 0,-2 1-52 16,-5 2-102-16,-3 2-192 0,-8-2-278 15,-1 2-478-15,-3 2-109 0,-4-3 75 16,-1-2 210-16,-3-5 291 0,0-8 395 16</inkml:trace>
  <inkml:trace contextRef="#ctx0" brushRef="#br0" timeOffset="152963.01">18587 10288 129 0,'-6'-14'544'16,"-1"-3"206"-16,4 0 174 0,0 1 163 15,-2 2-435-15,3 4-124 0,1 1-45 0,-1 5-32 16,2-1-33-16,0 2-36 16,0 0-46-16,0 3-60 0,0 0-76 0,0 0-92 15,0 0-93-15,2 3-86 0,-2-2-68 16,0 1-44-16,0 0-2 0,1 3 34 16,1 6 46-16,3 4 53 0,0 6 54 15,1 1 25-15,3 5-1 0,-2 0-6 16,2-2-4-16,-1 4-11 0,2-3-61 15,-4 0-81-15,0-3-91 0,-1-1-109 16,0 2-114-16,1-2-59 0,-3-5-51 16,-3 3-92-16,2-2-68 0,-2-1-79 0,-2-4 55 15,-1-2 130-15,-3-3 190 0,1-2 187 16</inkml:trace>
  <inkml:trace contextRef="#ctx0" brushRef="#br0" timeOffset="153131.51">18614 10611 54 0,'2'1'436'15,"-2"-1"203"-15,2-1 117 0,-2 1 89 0,0-2-334 16,2 2-160-16,0 0-56 16,-2 0 2-16,1 0-2 0,-1 0-47 0,0 0-88 15,2 0-100-15,-1-2-70 0,3 2-32 16,0-1 1-16,3 0-29 0,5-3-101 16,-1 2-125-16,7-3-223 0,-1 1-241 15,2-4-134-15,-3 1 74 0,1-2 148 16,-2-6 232-16,-5 2 233 0</inkml:trace>
  <inkml:trace contextRef="#ctx0" brushRef="#br0" timeOffset="153347.41">18333 10045 229 0,'9'-2'747'0,"-3"-4"208"0,18 1 81 0,-7-1-31 16,4 4-775-16,6-5-305 0,3-1-104 16,1 2-3-16,1 0 39 0,-1 2-59 15,-4-1-145-15,1 4-159 0,-3 1-178 16,-2 1 4-16,-2 1 105 0,-5 2 174 0,-2-1 182 16</inkml:trace>
  <inkml:trace contextRef="#ctx0" brushRef="#br0" timeOffset="154046.43">18797 10349 107 0,'6'11'526'0,"-2"0"157"0,-3-1 88 0,2-1 57 15,1 0-472-15,2 1-206 0,-1 3-35 16,0 0 2-16,-1-1 15 0,-1 0-11 15,-1 3-19-15,1-2-24 0,-1-1-17 16,-1 1-20-16,1 0-15 0,-1-2-20 16,1-1-9-16,0-3-8 0,-1-1 13 15,1-1 33-15,-1-3 48 0,-1-2 65 16,2-2 100-16,0 0 53 0,-1-3-16 16,5-6-39-16,2-4-58 0,0-4-94 0,0-6-38 15,3 1 19-15,-3 1 29 0,2-1 19 16,-1 1 18-16,-1 4 3 0,-2 1-12 15,-1 5-13-15,0 4-21 0,-1 4-31 16,-4 2-51-16,2 1-62 0,-1 4-61 16,1-2-26-16,-2 5-2 0,5-2 19 15,1 6 35-15,1-1 41 0,0 4 24 16,3 3 14-16,0 0 7 0,-2 4 5 16,2 0 3-16,0-1-3 0,0 0 2 15,0-2 2-15,2 0 6 0,-3-5 2 0,0 0 2 16,-4-6 8-16,2 0 21 15,-2-4 33-15,-1-2 24 0,2-4 13 0,2-3 5 16,0-9-16-16,0-3-25 0,-2-5 1 16,-3-3-11-16,-1-4-10 0,1-2-10 15,-3-4 16-15,0-5 3 0,0-1 22 16,2-2 48-16,0 1 62 0,-2 6-3 16,1 6-205-16,-1 8 0 0,0 6 0 15,2 7 0-15,-2 6 0 0,0 1 0 16,0 4 0-16,0 1 0 0,0 0 0 0,0 1 0 15,0 4 0-15,1 2-154 16,3 7 18-16,0 6 69 0,2 5 68 16,2 9 22-16,-1 0 2 0,1 2-8 0,1 0-4 15,-1-3-7-15,0 0-5 0,0-2 0 16,0-2 0-16,0-2-26 16,-4-4-51-16,1 1-56 0,0-7-65 15,-2-1-80-15,3-5-73 0,-4-2-54 0,-1-4-88 16,-1 1-105-16,0-5-96 0,0-1-132 15,0 0-189-15,-4-2 45 0,-5-5 156 16,0-5 200-16,-2-1 245 0</inkml:trace>
  <inkml:trace contextRef="#ctx0" brushRef="#br0" timeOffset="154246">19053 10149 241 0,'0'-6'743'0,"2"0"247"15,-1 7 150-15,3-1 64 0,-3 0-563 16,-1 0-247-16,3-1-88 0,-1-1-42 0,1 1-52 16,4-2-73-16,3 0-82 0,3-1-64 15,4 0-25-15,0 2 2 0,1 0-54 16,3-2-100-16,-2 4-150 0,0 0-176 16,0 2-263-16,-2 2-251 0,-1-2-38 15,1 3 127-15,-4 1 200 0,-2-3 277 0</inkml:trace>
  <inkml:trace contextRef="#ctx0" brushRef="#br0" timeOffset="154946.87">19301 10399 316 0,'5'8'689'0,"-2"-6"134"16,-1 3 69-16,3-1-116 0,-2-3-400 15,2 0-152-15,-1 1 25 0,1-2 51 0,0 0 28 16,-2-2-51-16,4 1-55 0,-3-2-52 16,4-1-37-16,0-2-32 0,2-1-24 15,0-5-16-15,2 1-10 0,-3-2-1 16,-1 3 7-16,-2-2 5 0,-1 2 8 16,-2-2 14-16,-1 5 5 0,-2 0-2 15,-2 1-8-15,1 1-18 0,-3 2-41 16,0 0-46-16,-4 0-44 0,0 2-36 15,-2 1-25-15,-4 1-7 0,3 5 14 0,-3 2 15 16,0 0-2-16,2 4 20 16,2 1 16-16,2 2 11 0,3 1 11 0,3 2 32 15,-1 2 1-15,5 1 4 0,1-2-5 16,0-1 0-16,4-1 0 0,2-2-1 16,-3 0 11-16,2-3-10 0,0-4 1 15,1 0 16-15,-1-4 30 0,0 0 30 16,2-4 39-16,2-4 22 0,1-2 2 15,1-2-17-15,1-6-22 0,0-1-5 16,-2-1 28-16,-2-1 21 0,2 1 23 0,-4 1 29 16,-1 2 2-16,-2 1-43 0,-1 0-19 15,0 5-12-15,-2 2-25 0,-3 1-27 16,2 2-33-16,-2 2-55 0,0 0-74 16,0 0-50-16,1 4 4 0,3-2 28 15,0 4 44-15,4 5 57 0,-2-2 38 16,2 3 7-16,0 0 0 0,2 0-7 15,-6-1-5-15,3-4-3 0,-1 0-1 16,-1 0 0-16,-1-1 8 0,0-4 19 16,-3 1 30-16,1-3 40 0,-1-3 30 15,3 1 4-15,-1-4-21 0,2-3-31 0,1-5-34 16,3-4-19-16,-1 1 13 0,2-2 17 16,-1 2 13-16,1 1 3 0,-4 0-2 15,2 3-19-15,0 2-22 16,-4 2-25-16,1 3-29 0,2 0-60 0,-1 1-104 15,6 1-149-15,0 1-212 0,2 0-275 16,-1 1-435-16,-1 4-105 0,2 1 114 16,-1 1 245-16,1-1 328 0,-1-2 417 15</inkml:trace>
  <inkml:trace contextRef="#ctx0" brushRef="#br0" timeOffset="155096.79">19994 10318 38 0,'7'0'584'0,"-1"-1"330"0,-5-1 179 16,1 0 99-16,-2 0-368 0,1 0-513 16,-1 0-307-16,0 1-271 0,-1 1-348 15,1 0-312-15,-3 7-89 0,-3 1 78 0,-1 2 220 16,-4-2 328-16</inkml:trace>
  <inkml:trace contextRef="#ctx0" brushRef="#br0" timeOffset="155622.73">19176 11278 106 0,'10'11'577'0,"-3"-3"180"0,-3-4 81 0,2 2 59 16,-2-1-488-16,-3-1-250 0,2-1-4 16,-3 0 68-16,2-2 63 0,-2-1 57 15,0 0 4-15,0 0-9 0,0 0-7 16,-2-1 0-16,2 1 3 0,-1 0 5 15,1-2-5-15,0 0-48 0,0-4-65 16,0-5-62-16,0 0-63 0,0-6-49 16,-2-2-8-16,2-3 14 0,0-4 12 15,-1-4-3-15,-3-3-5 0,0 0-55 16,2-4-2-16,-2-1 0 0,2 2 0 16,0-6 0-16,2 4 0 0,0 3 0 15,2 2 0-15,0 6 0 0,1 6 0 16,0 5 0-16,-1 5 0 0,0 3 0 0,2 2 0 15,-3 3 0-15,2 0 0 16,5 2 0-16,0-3 0 0,6 3-56 16,-1 1-40-16,1 1 19 0,2 3-7 0,1 2-46 15,0 1-51-15,1 1-88 0,-5 3-119 16,1 1-130-16,-3 1-146 0,-4 1-214 16,-6 4-248-16,-1 0-39 0,-4 1 128 15,-3-1 226-15,-3-5 299 0,-2-1 315 16</inkml:trace>
  <inkml:trace contextRef="#ctx0" brushRef="#br0" timeOffset="155813.74">19118 11059 143 0,'0'5'646'0,"0"-2"233"16,8-2 104-16,0-2 71 0,1 1-512 16,4-3-257-16,-2 1-82 0,3-3 15 15,-2 3 16-15,3-3-45 0,1 1-66 16,5-1-55-16,-4 3-32 0,4-3-18 0,-1 2-81 15,4-2-160-15,-5 1-211 0,1-2-328 16,0 2-291-16,-3-1-13 0,-4 1 154 16,-3 2 234-16,-3 2 320 0</inkml:trace>
  <inkml:trace contextRef="#ctx0" brushRef="#br0" timeOffset="156147.76">19441 11093 69 0,'5'8'412'0,"1"-2"143"0,-5 2 90 16,2-1 65-16,2 2-351 0,0-1-110 16,2 2-18-16,-3-1 10 0,2-1 18 0,-1-2-26 15,0 1-37-15,-2-1-35 0,2-1-25 16,-2-1-17-16,0-2-14 16,2 0-2-16,-4-2 7 0,2 0 30 0,-1-2 26 15,3-3-1-15,1-4-9 0,2-3-8 16,1-2-11-16,1-5-13 0,-2 0 3 15,5-2-3-15,-4-2-10 0,2 2-36 16,0 0-20-16,0 1-15 0,-1 1 8 16,-1 2 1-16,-1 6-2 0,-1 2-10 15,-2 2-22-15,-2 2-36 0,-2 2-44 16,2 3-41-16,-1 0-13 0,1 2-19 0,2-1-63 16,1 4-86-16,1 0-108 0,2 1-123 15,0 3-138-15,1 0-106 0,2 0-74 16,0-2 1-16,2 0 105 0,2 0 173 15,-4-3 197-15</inkml:trace>
  <inkml:trace contextRef="#ctx0" brushRef="#br0" timeOffset="156596.81">19929 10951 70 0,'0'-6'474'0,"-3"2"217"0,3-3 156 15,-1 5 145-15,-3-2-334 0,-1 2-182 16,-4 0-68-16,0 2-28 0,1 0-37 15,-5 2-59-15,2 4-56 0,1 1-60 0,-2 4-62 16,2 1-49-16,2 2-35 16,-1 0-31-16,4-1-23 0,2 2-12 0,2-4 2 15,-1 3 17-15,2-2 21 0,2 0 16 16,-1-3 7-16,2 2-9 0,-1-1-26 16,1-4-18-16,3 0-13 0,-3-3-1 15,1-1 13-15,0-1 18 0,1-1 10 16,3-1 14-16,1-4 11 0,1-3 6 15,0-2 4-15,2 0-1 0,-1-4-7 16,2-2-9-16,-2 2-1 0,0-3-2 0,1 0-2 16,-2 3 0-16,-2-1-2 0,1 3 10 15,-4 1 21-15,0 5 21 0,-3 2 10 16,-1 0-2-16,-1 4-28 0,0 0-53 16,0 0-69-16,0 2-54 0,0 0-18 15,0 2 27-15,0 2 28 0,2 2 43 16,-1 2 42-16,3 1 21 0,-1 1 8 15,0-3 16-15,5 4 10 0,-2-1 23 16,0-1 9-16,3-2-77 0,1 0-97 16,0-2-110-16,0-1-131 0,0-3-129 15,1 0-94-15,2-3-108 0,0 0-70 0,1-1-47 16,0-5 68-16,1 0 150 0,-1-4 197 16,0 2 182-16</inkml:trace>
  <inkml:trace contextRef="#ctx0" brushRef="#br0" timeOffset="157146.01">20303 10932 141 0,'6'-13'381'0,"1"3"154"16,-3 0 135-16,-3 0-27 0,1 0-79 16,-4 1-30-16,2 1-15 0,-5-1-1 0,1 2-24 15,-5 0-72-15,1 2-80 16,-4 1-67-16,-2 0-60 0,0 3-60 0,-2 2-48 16,0 4-34-16,-3 3-33 0,2 4-31 15,1 5-35-15,1-1-11 0,2 1-10 16,1 3-2-16,3 2 4 0,3-3 13 15,1 0 10-15,4 1 7 0,1-5 6 16,1 0 7-16,2-2 8 0,2-2 7 16,3-4 2-16,-2-1-5 0,2-3-3 15,0-3-6-15,5-2-3 0,-1-3 2 16,4-4 8-16,-2-2 7 0,4-4 1 0,-4-2 0 16,2-1-6-16,-4 0 1 15,1 1 37-15,0 1 35 0,-4 4 36 0,-1-1 35 16,0 6 19-16,-3 1-28 0,0 2-50 15,-4 2-57-15,2 2-43 0,1 2-28 16,-1 3-7-16,4 3 13 0,-2 2 29 16,2 5 14-16,-3 2 9 0,1 2-3 15,-2 5-4-15,1-3-3 0,-2 5-4 0,2-1-4 16,-4 2 4-16,1-2 4 16,-1 1-4-16,-1-2 12 0,1-1 11 0,-6-2 13 15,-1-1 17-15,1-4 17 16,-5 0 4-16,-2-4-5 0,-3-1-11 0,-3-4-11 15,2 0-13-15,-2-5-4 0,3-1 5 16,3-2 1-16,4 0-4 0,0-5-19 16,2 2-35-16,2-3-43 0,4-2-54 15,-1 0-65-15,2-3-56 0,3-3-71 16,2-2-80-16,3 0-71 0,5-3-85 16,0-1-87-16,2-2-53 0,1 4-91 15,5-2-107-15,-1-2-33 0,-1 3 108 16,0 0 155-16,-1 1 214 0,0 0 227 15</inkml:trace>
  <inkml:trace contextRef="#ctx0" brushRef="#br0" timeOffset="158596.6">20492 10872 175 0,'8'-10'538'0,"-5"4"234"15,4 1 175-15,-6 3 39 16,1-3-293-16,-1 5-144 0,-1-1-103 0,0 1-78 16,0 1-94-16,0 1-106 0,0 3-54 15,0 2-24-15,0 3-7 0,0 3 19 16,0 3 34-16,2 2-19 0,0 1-40 15,-1 0-15-15,2-1-3 0,2 0-12 16,-4 0-9-16,2-1-10 0,-1-1-4 16,1-1-11-16,-1-3-8 0,0-5-4 15,-1 1 6-15,-1-3 12 0,0-3 18 0,0 0 29 16,0-2 35-16,0-2 38 0,0 0-9 16,0-3-37-16,0-4-38 0,3-3-44 15,2-3-52-15,0-3-11 0,3-1 7 16,0 0 3-16,0 0 5 0,0-1 11 15,2 2 8-15,-2 2 8 0,2-1 3 16,-1 4-2-16,-1 1-5 0,-1 3-9 16,-1 2-11-16,-3 4-18 0,3-2-23 0,-3 5-9 15,1 0 1-15,2 5 13 16,1 1 20-16,2 2 31 0,-1 4 15 0,-2 2 7 16,2 2 8-16,1 3-3 0,-2-1 3 15,-1 1 3-15,-1 0-1 0,0-3-1 16,0 0 1-16,1-3-6 0,-5-1-2 15,2-5 1-15,-3-2 20 0,4-2 35 16,-4-1 52-16,1-4 38 0,2-1 7 16,1-5-18-16,0-3-36 0,4-4-50 15,-2-4-36-15,2 2-4 0,-3-3 1 16,2 3-5-16,0-1 1 0,0 1 0 16,-3 2 3-16,-2 1 11 0,3 4 7 15,-3 3-2-15,-1 3-20 0,1 2-49 16,-2 2-59-16,0 0-57 0,1 2-11 15,2 2 20-15,0 3 44 0,4 3 57 16,-1 2 58-16,1 3 18 0,2 1 5 0,-1 1-2 16,-2-2-1-16,5 0-1 0,0-1-1 15,2-2 1-15,-1-4 1 0,1 1 1 16,0-3 8-16,-1-2 8 0,3-4 15 16,0-2 7-16,2-2-6 0,1-6-5 15,3-1-12-15,-4-3-9 0,0-1-1 16,-2-1 0-16,-1-3 0 0,-4 1-5 15,-2 0-8-15,-4 1-2 0,0 1 1 16,-4 4-12-16,-5-2-15 0,-2 4-25 16,-2 2-32-16,-4 3-35 0,1 1-26 15,-4 5-8-15,2 2 7 0,-4 6 14 16,2 3 19-16,2 4 22 0,5 0 16 16,1 1 4-16,1 0 6 0,4 1 5 15,0 1 12-15,6-2 15 0,0 3 12 0,0-1 15 16,2-2 14-16,3 1 4 15,0-2 2-15,1-2-1 0,1-4-6 0,-2 0-10 16,4-1-10-16,-2-5-9 0,1-1-1 16,2-3-1-16,0-2 1 0,0-3-1 15,2-5 3-15,1-2-2 0,0-2 0 16,-1-2 2-16,1 0 17 0,-3-1 9 16,-2 2-3-16,-3 0 0 0,0 1 7 15,-1 0-9-15,-2 1 1 0,-1 7 9 16,-3-1 1-16,2 0-7 0,-3 4-15 15,0 1-28-15,2 2-41 0,0 0-48 0,-2 2-47 16,1 1-10-16,-1-1 26 0,3 5 49 16,-1 4 60-16,2 1 57 15,-1 1 22-15,1 0-3 0,-3 1-19 0,3-4-23 16,-3-1-22-16,2 1-14 0,-1-4-6 16,0-1 0-16,-1-2 17 0,1-1 23 15,-2-1 33-15,1-1 37 0,-1-1 41 16,5 1 27-16,-2-3-10 0,3-4-26 15,4-3-34-15,2-3-40 0,0 1-25 16,-1-2-3-16,0 1 2 0,-2 0 6 16,-1 1 1-16,-3-1-5 0,3 4 9 15,-4 1 27-15,0 4 20 0,-4 1 7 16,1 2-9-16,-1 1-38 0,0 0-80 16,2 1-78-16,-1 0-25 0,1 4 10 15,1 3 41-15,2 2 64 0,3 3 69 16,-4 0 24-16,4 2-2 0,-3 1-6 15,3-1-7-15,1 1-11 0,-2-3-2 0,-1-1-2 16,1-3-6-16,0-2-6 0,-2-3 15 16,-2 0 34-16,-1-4 51 15,1-2 21-15,0-2-45 0,2-7-86 16,2-2 0-16,-1-6 0 0,-3-4 0 0,0-2 0 16,-1-5 0-16,-4-3 0 15,0 0 0-15,2-4-23 0,0 5-6 16,-1 0 36-16,1 2 29 0,0 5-27 0,-2 0-9 15,2 3 0-15,-1 2 0 0,-3 6 0 16,4 2 0-16,0 6 0 0,-2 2 0 16,2 1 0-16,0 3 0 0,0 0 0 15,2 1 0-15,-2 3 0 0,2 2 0 16,1 3 0-16,0 8 0 0,1 3 0 16,0 3 0-16,1 3 0 0,0 0 0 15,3 1 0-15,-4 2 0 0,3-2 0 16,-1 1 0-16,2 1 0 0,-2-2 0 15,2-6 0-15,-1 2 0 0,-1-4 0 0,3-5 0 16,-2-2 0-16,-3-3-95 0,0-3-300 16,-3 1-80-16,3-4-84 15,-4-2-124-15,0-3-163 0,0 2-345 0,-4-6-28 16,1 0 126-16,-2-1 228 0,-1-6 287 16,-2-2 387-16</inkml:trace>
  <inkml:trace contextRef="#ctx0" brushRef="#br0" timeOffset="158797.84">21463 10757 147 0,'8'4'780'15,"0"-4"343"-15,1-2 189 0,-1-1 120 16,3-2-552-16,5 3-461 0,-2-3-181 0,4 1-50 16,-2 1-22-16,-1 0-28 15,1 3-65-15,-2 1-56 0,-1 2-28 0,3 3-102 16,-5 0-169-16,1 3-242 0,0 1-421 15,0 2-334-15,-1 1-7 0,0 0 172 16,-1-1 287-16,-1-5 402 0</inkml:trace>
  <inkml:trace contextRef="#ctx0" brushRef="#br0" timeOffset="158946.76">21956 11022 253 0,'13'9'1007'0,"-4"-3"390"0,-2-2 186 15,-1-2-1-15,1-2-957 0,-6-2-897 16,-1 2-873-16,0 0-272 0,-6-2 70 0,-10 0 200 16,-13 0 347-16,-10 2 517 0</inkml:trace>
  <inkml:trace contextRef="#ctx0" brushRef="#br0" timeOffset="163863.91">31408 9976 23 0,'0'-2'140'0,"2"-2"76"0,-2 3 89 16,1 0 78-16,1-1 31 0,-2 2-28 15,1-4-41-15,3 4-72 0,-4-3-70 0,1 1-33 16,1 0-1-16,0-2-8 0,-2 2 10 15,0 2-9-15,3-5-11 0,-3 3-16 16,1 0 4-16,-1 0-7 0,0 1-2 16,0 0-17-16,0 1-22 0,0-2-36 15,3 2-36-15,-1 0-32 0,-2 0-35 16,1 0-29-16,1 0-5 0,1-2 0 16,3 1 0-16,3 0 11 0,0-1 16 0,0 0-11 15,3 2-4-15,0 2 7 0,-1 1 5 16,0 0 1-16,3 0 14 0,1 3 11 15,-1 0 4-15,-1 0 3 0,1 1 1 16,-3 1 3-16,0 0 5 0,0-1 6 16,-2 2 9-16,3 2 8 0,-3 1 8 0,-1 0 3 15,-2 2 6-15,1-1 3 0,-4 2 4 16,0 1-4-16,-3 1-12 0,-3-1-20 16,0 2-12-16,0-1-6 0,-1 2 3 15,-1 0 14-15,2 0 8 0,-2 1 7 16,2 3 6-16,0-2-6 0,-1 3-11 15,1 0 3-15,1 1-2 0,0 0 2 0,1 0-3 16,-1 1-7-16,0-2-6 0,2 1-15 16,-1-2-9-16,1 1-2 0,0-2 3 15,1 1 4-15,1-1 8 0,0 1 2 16,-2-2 1-16,1 0 3 0,-1-2 0 16,0 1 3-16,0-3 4 0,-1 2-7 15,1-4-24-15,0 1-32 0,0-1-35 16,-2-2-32-16,2 1-17 0,0-1 9 15,2-3 18-15,-2 2 27 0,5-4 31 0,-2 4 10 16,3-6 2-16,0 2-4 0,2 0 2 16,2-1 10-16,0-1 13 0,2-1 27 15,-1 0 31-15,1 3 18 0,0-3 2 0,1 0 6 16,-3 0-8-16,0 2-14 16,-5-5-27-16,1 2-14 0,-3 0-18 0,-2-1-19 15,1 2-13-15,-2-3 9 0,-2 3 0 16,2-2 11-16,-4 3 19 0,0 1 17 0,-3 2 8 15,-1 0 7-15,-2 2 1 0,1 0-12 16,-1-1-13-16,1 2-8 0,1 0 3 16,-3-2 3-16,1 3-7 0,2 1 0 0,1 0-4 15,0-1-11-15,2 3-13 0,4-2-11 16,-2 2-28-16,3 0-40 0,1-1-53 16,1-1-43-16,-1 2 9 0,-1 0 43 0,2-1 66 15</inkml:trace>
  <inkml:trace contextRef="#ctx0" brushRef="#br0" timeOffset="164730.31">31698 11928 92 0,'0'23'165'0,"-2"0"31"15,0 1 2-15,1-1-13 0,1-1-8 16,0 1-12-16,0 0-6 0,1-3 13 16,3 3 18-16,-1-2 23 0,3-1-1 0,-3 2-26 15,0-1-37-15,0-3-21 0,1 3-24 16,-3-2-11-16,1 1 1 0,-2 1-2 16,0-2-17-16,0 3-23 0,0-3-19 15,-2 0 4-15,-1 2-1 0,0 0 15 0,-2 2 31 16,-3 2 27-16,0 0-1 0,0 5-7 15,3-4-15-15,-2 4-34 0,2-2-43 16,0 1-6-16,4 3 19 0,-1-2 14 16,0 1 14-16,1-1 0 0,1 1-14 15,0-2-16-15,-2-2-8 0,1 2-6 0,-1-1 12 16,0 0 12-16,1 2-4 16,-1-2-10-16,2-1-8 0,2-1-18 0,-1-1-23 15,-1-1-29-15,2-2-28 0,-2 1-16 16,0 1-10-16,0-2-2 0,0 1 10 15,-2-1 2-15,1 1 0 0,-1 1-2 16,1-2-29-16,-4-1-25 0,4 0 1 16,1-2 16-16,-3-1 29 0,3 0 53 15,-4 0 42-15,3-2 14 0,-1-1 2 0,0-2-5 16,1 0-3-16,-1-2 6 0,2 2 18 16,0-5 15-16,0 1 9 0,0-1 9 15,0-1 26-15,0-2 30 16,0-1 25-16,0-1 20 0,0-2 16 0,0 1-2 15,0 1-7-15,-1-3-1 0,1 1-5 16,0-1-16-16,0 0-25 0,0 0-30 0,0 0-26 16,0 0-19-16,0 0-3 0,0 0 6 15,0 0 6-15,-2 2 5 0,2 1 3 16,-2-3-1-16,2 2-9 0,-1 1-15 16,-1-2-11-16,1 2-12 0,-4 1-5 15,5 0-2-15,-1-1 4 0,-3 2 3 16,1 0 6-16,2-1 5 0,-3 3 5 15,0-1 5-15,0 1-6 0,1 1-5 0,-3-1-11 16,5 1-13-16,-3-4-12 0,4 3 0 16,-1-3-1-16,1-1 6 0,-3 0 8 15,3 0 16-15,-2-2 23 0,0 2 31 16,2-1 24-16,-1-1 16 0,1 0 2 16,0 1-20-16,-2 0-25 0,1 1-27 15,1-2-18-15,-2 2-13 0,0-1-2 16,2 1-1-16,0-1 3 0,-1 2 2 15,1-2 8-15,0 0 7 0,-2-2 9 0,1 2 9 16,1-2 8-16,0 1 10 0,-2-1 9 16,0 0 1-16,-4 0-49 0,2 0-95 15,-6 0-115-15,-1 0-128 0,-5-1-172 16,-3-3-210-16,2 2-142 0,-7-3 31 16,-3 2 115-16,-1-3 186 0,-7-2 249 0</inkml:trace>
  <inkml:trace contextRef="#ctx0" brushRef="#br0" timeOffset="181732.4">22298 6741 138 0,'0'1'337'0,"0"-1"134"0,0 3 113 15,0-3-92-15,-2 2-112 0,2-2-85 16,0 1-73-16,0-1-52 0,0 0-27 15,0 0-21-15,0 0-16 0,0 0-26 16,0 0-29-16,0 0-38 0,0 2-31 16,0-2-22-16,0 0-11 0,0 0-7 15,0 0-9-15,0 0-119 0,0 0-138 16,0 3-167-16,0-3-150 0,0 7-18 0,3 0 129 16,2-1 165-16</inkml:trace>
  <inkml:trace contextRef="#ctx0" brushRef="#br0" timeOffset="183598.22">22127 7528 134 0,'5'1'320'0,"-4"1"134"15,-1-2 127-15,3 0-73 0,-3 0-63 16,2-2-34-16,-2 0-33 0,2-1-8 0,-1-4-12 15,1-2-11-15,-1 0-29 16,1-4-34-16,0-1-61 0,-2-4-41 0,-4-1-23 16,4-3-17-16,-1-5-23 0,-1-1-4 15,1 0-14-15,1-3-28 0,0-1-22 16,0-1-9-16,1-2-13 0,2-1-7 16,2 2 6-16,-1 2 33 0,0 6 30 15,1 6 4-15,-1 7-20 0,0 4-51 16,0 2-81-16,1 2-71 0,6-1-44 15,0 6-12-15,2 0 2 0,4 0-15 0,-1 6-77 16,-2-1-63-16,1 5-56 16,-1 3-39-16,-3 1-12 0,0-1 33 0,0 3-2 15,-5 1-14-15,2 0-16 0,-4-1-25 16,-3 0-27-16,-2 2 63 0,-6-1 95 16,-1 0 103-16</inkml:trace>
  <inkml:trace contextRef="#ctx0" brushRef="#br0" timeOffset="183781.84">21981 7349 19 0,'-3'1'381'0,"3"0"233"15,2 1 182-15,-1-2 156 0,3 0-229 0,-3-2-212 16,4 1-127-16,3 0-96 16,8-3-90-16,3 0-71 0,8 1-47 0,6 0-36 15,6 0-53-15,6 1-196 0,0 2-406 16,3 3-331-16,2 2-109 0,1-2 37 15,-3-2 229-15,-7-4 381 0</inkml:trace>
  <inkml:trace contextRef="#ctx0" brushRef="#br0" timeOffset="184587.11">27278 7635 8 0,'3'6'317'15,"1"-3"185"-15,-3 0 148 0,1-1 159 16,-2-1-135-16,0-1-67 0,1 0 11 0,-1 0 37 16,2-1-7-16,0-1-77 15,-1-1-105-15,2-3-95 0,-1-2-87 0,0 0-70 16,0-5-35-16,0 0-17 0,0-4-24 16,-1-1-31-16,1-1-31 0,-1-4-16 15,-1-1 0-15,-1-2-45 0,-1-2-15 16,1-3 0-16,-3-1 0 0,4-1 0 15,-2 1 0-15,2 2 0 0,-2 2 0 16,0 1 0-16,2 5 0 16,0 4 0-16,2 4 0 0,0 1 0 0,-2 6 0 15,0 2 0-15,0 2 0 0,2 1 0 16,-2 0 0-16,2 2 0 0,0-1 0 16,-2 1 0-16,3 0 0 0,-3 0 0 15,1 0-140-15,3 1-27 0,0-1 9 16,4 2 4-16,5 1-7 0,1 0-11 15,2 1-38-15,-2 1-48 0,0-1-31 0,-3 2-21 16,1-1-21-16,-2 1-33 16,0-1-52-16,-2 2-57 0,0 1-82 0,-4 1-114 15,1-1-92-15,-3 2-33 0,-4 1 77 16,-1 0 155-16,-6 0 194 0</inkml:trace>
  <inkml:trace contextRef="#ctx0" brushRef="#br0" timeOffset="184765.43">27228 7386 228 0,'-10'11'503'0,"5"-5"125"16,-1-2 67-16,6-1-131 0,0-2-266 16,0 1-104-16,5-2-2 0,-4 1 34 15,2-1 28-15,1 2 3 0,4-1-5 16,1 1-22-16,7 1-13 0,7 0-18 16,8 0-94-16,5 0-280 0,9-1-565 15,5 0-266-15,3-2-79 0,-2 0 81 16,-2-3 278-16,-1-5 452 0</inkml:trace>
  <inkml:trace contextRef="#ctx0" brushRef="#br0" timeOffset="185450.01">29401 7653 48 0,'-1'0'437'0,"-1"-2"258"15,5 1 220-15,-3-2 201 0,2-1-233 16,0-1-140-16,-2-1-101 0,0 0-85 16,1-2-71-16,1-1-74 0,0-1-59 15,-2-4-65-15,1-1-55 0,1-4-39 16,-1-4-40-16,1-2-119 0,0-6-35 16,-1 0 0-16,1-3 0 0,-1-2 0 15,-1-2 0-15,2 1 0 0,0 2 0 16,-2 2 0-16,0 4 0 0,0 6 0 15,0 1 0-15,2 6 0 0,-2 4 0 16,0 2 0-16,0 3 0 0,0 1 0 0,2 2 0 16,0 2 0-16,-2 2 0 15,1 0 0-15,-1 0 0 0,2-3 0 16,-2 3 0-16,1 0 0 0,-1 0 0 0,4 0 0 16,-3 0 0-16,7 0 0 0,6 0 0 15,2 0 0-15,8 3-180 0,-1-1-109 16,-2 2-95-16,0 2-89 0,-3-1-44 15,-1 1-42-15,-5 2-42 0,-2-1-14 16,-2 4-59-16,-4-1-49 0,0 3-60 16,-6 0 8-16,-4 2 104 0,-6-2 168 0,-3 1 173 15</inkml:trace>
  <inkml:trace contextRef="#ctx0" brushRef="#br0" timeOffset="185599.46">29323 7317 214 0,'-13'5'415'0,"5"-1"147"16,4-1 129-16,0-2-124 0,4 1-86 15,2-2-58-15,0 0-50 0,1 0-62 16,-2 0-90-16,4 0-98 0,-1 0-76 16,6 3-18-16,7 0 16 0,12 1 36 15,10 3-151-15,12-3-379 0,14 3-372 16,3-1-151-16,0-3-13 0,-2-3 208 16,-1-2 368-16</inkml:trace>
  <inkml:trace contextRef="#ctx0" brushRef="#br0" timeOffset="186231.66">32219 7661 75 0,'7'5'180'16,"-1"-3"56"-16,-5-2 51 0,1 1-99 15,-2 1 1-15,1-2 54 0,-1 1 52 0,0 1 50 16,2-2 43-16,-2 1 25 0,2-1 21 16,-2 0 7-16,0 0 4 0,0 0 4 15,0-1 4-15,0 1-4 0,0-2-1 16,1 1 12-16,-1 1 20 0,0-2 6 16,0 1-9-16,0-2-147 0,0-4-330 15,-1 0 0-15,-1-6 0 0,-1-3 0 0,1-6 0 16,-1-3 0-16,-1-3 0 0,1-3 0 15,-1-3 0-15,-1-2 0 0,4-3 0 16,-1-2 0-16,2 4 0 0,-1-1 0 16,2 7 0-16,-1 0 0 0,0 6 0 15,2 6 0-15,-2 2 0 0,1 5 0 16,-1 3 0-16,2 3 0 0,0 3 0 0,-2 0 0 16,1 2 0-16,1 1 0 0,0-2 0 15,-2 2 0-15,3 0 0 0,-3 0 0 16,4 0 0-16,1 0 0 0,0 0-112 15,4 0-75-15,4 2-47 0,3 0-38 16,2 3-49-16,2 0-40 0,3 2-8 16,3 1 1-16,-3 3-37 0,0-3-50 15,-5 1-58-15,0 2-79 0,-5-1-117 0,-2 1-73 16,-1-1-11-16,-5 2 93 0,-5 0 159 16,-5-1 201-16</inkml:trace>
  <inkml:trace contextRef="#ctx0" brushRef="#br0" timeOffset="186381.79">32071 7377 5 0,'-16'2'323'16,"8"1"220"-16,3-1 153 0,5 0 118 0,5-2-223 15,-4 0-197-15,2 0-152 0,4 2-73 16,-1-2-44-16,10 4-22 0,5-2 6 16,10 3-68-16,13 0-330 0,13 2-406 0,5 2-163 15,3 2-44-15,-8-2 104 0,-13 0 321 16</inkml:trace>
  <inkml:trace contextRef="#ctx0" brushRef="#br0" timeOffset="210583.28">24217 14055 44 0,'4'-2'180'0,"-2"-1"81"15,2 2 90-15,-4-2-35 0,0 1 26 16,1 1 24-16,-1-1 2 0,0 0-21 16,-1 0-56-16,1-1-55 0,0 0-47 15,-2-1-22-15,0 1-5 0,2 1 3 0,-2 0-2 16,0-2-8-16,0 2-15 16,-1-1-32-16,2 0-33 0,-3-2-22 0,0 1-27 15,-1 1-18-15,-2-2-6 0,0 1 3 16,0 0 10-16,-2-1 8 0,1 1 6 15,-5-1 0-15,0 0 1 0,-2-1 1 16,-1 0 0-16,-3-1 10 0,-1 3 6 16,-1-3 1-16,-3 3-11 0,-3-2-11 15,1 2-12-15,0 0-11 0,1 2-8 16,-4-1-4-16,1 1-1 0,-1 1-2 16,1 1-1-16,0 0 1 0,-1 1 5 0,-1 2 4 15,-2 0 4-15,2-2 4 16,-1 4 0-16,1-2 3 0,0 1-1 0,1 1-1 15,3 1-3-15,0-4-3 0,2 2-2 16,-1 3-3-16,1-3-3 0,1 4-1 16,0-1 1-16,0 0 2 0,-3 2 1 15,3 0 3-15,-2 0 1 0,0 0 0 16,0 0-1-16,2 1-4 0,-1-2-3 16,3 0 1-16,2 1-1 0,1-2 3 15,3 2 2-15,1-1 0 0,3-1-1 16,1 1-5-16,2 1-3 0,-1 0 0 0,1 0-2 15,2 1-2-15,-1 2-5 0,1 0 5 16,2 3-1-16,-3 1 9 0,4-2 5 16,0 3 14-16,-2 2 3 0,2-2 5 15,-2 1 0-15,2-1 5 0,2 3 1 16,-3 0 3-16,4 1-4 0,-1 1-5 16,1 0-3-16,1-3-13 0,1 0-15 0,0-1-8 15,1-4-2-15,0 3-1 0,1-4 11 16,1 0 9-16,0 0 9 0,0 1-1 15,1-1 4-15,2 2 2 0,-2-2 7 16,1-1 9-16,1 0 11 0,2-2 2 16,-2 1 0-16,4 1-6 0,2-2-2 15,-2 1 2-15,1-2 6 0,6-1 6 16,-2 3 13-16,4-3 7 0,1 3-2 16,2-1 0-16,-1-1 2 0,1 0 2 15,2-2-1-15,-1 1-3 0,2-1-2 16,-4 0-6-16,6 0 1 0,-5-1 3 0,3-1 10 15,3 1 11-15,1-2 10 16,3 0 6-16,0 1 0 0,2-2-14 0,2 0-7 16,-1-1-11-16,1-2-4 0,0 0 2 15,3-2 12-15,-3 0 4 0,1-1 10 16,2 0 6-16,-1-2 1 0,0-3 6 16,-2-1 7-16,2-4 2 0,0 1 1 15,-2-1 1-15,1-2 4 0,-2-2 9 16,-6-1 19-16,-1 2 10 0,-3-3-97 15,-4-3-57-15,-1 2 0 0,-4-3 0 16,-3 1 0-16,-1-1 0 0,-4-4 0 16,-2 2 0-16,-4-1 0 0,0-1 0 0,-3 2 0 15,-1 2 0-15,-1 1 0 0,-3 2 0 16,1 3 0-16,2-3 0 0,-3 3 0 16,1-1 0-16,-2 5 0 0,2 0 0 15,0 0 0-15,-1 4 0 0,0 1 0 16,1 1 0-16,2 3 0 0,-3-2 0 15,0 1 0-15,-1 0 0 0,0-1 0 16,-3 0 0-16,0 1-592 0,-6-1-718 16,-3-1-314-16,-5 0 33 0,1 0 222 15,-3-4 353-15,1-4 489 0</inkml:trace>
  <inkml:trace contextRef="#ctx0" brushRef="#br0" timeOffset="-214179.85">21920 8967 180 0,'1'-4'351'16,"-1"0"153"-16,0 0 136 0,2 0-114 15,0 3-37-15,-2 0-22 0,1-1-44 16,-1 1-30-16,2 1-23 0,-1 0-33 15,-1-2-31-15,0 2-24 0,0 0-12 0,0 0 0 16,0 0 1-16,0-1-2 16,0-1-23-16,-1 1-35 0,-1-4-39 0,1 1-32 15,-3-3-24-15,1-1-11 0,-2 0-5 16,-1-1-14-16,-2 2-21 0,2-3-24 16,-4 2-22-16,1 0-24 0,-2 0-15 15,0 1-12-15,-5 1-10 0,2 2-7 16,-5-2-3-16,-1 3 1 0,0 0 1 15,-2 0 5-15,0 3 3 0,3 0 1 16,0 0-5-16,2 4-2 0,3-1-3 16,1 2 0-16,0 1-1 0,2 1-2 15,-1 0-7-15,4 1-9 0,0 1-7 16,1 0-2-16,1 0 5 0,3-1 10 16,-2 5 13-16,4-1 12 0,-3 2 8 0,4-1 2 15,0 2 7-15,0 4 10 0,0 0 6 16,2 1 6-16,0 3 7 0,-1-2 1 15,1 2-3-15,-1-3-4 0,1 5 3 16,1-1 6-16,-3 0 11 0,5 2 2 16,-4-1-1-16,-1 1-1 0,3 0-12 15,1 0-12-15,-1-1-2 0,2 3 5 16,1-2 8-16,2 4 19 0,0-4 7 0,-2 2 9 16,1 2-2-16,-1-3-1 15,1 0-5-15,-2 0-7 0,-1-1 1 0,-1-3 6 16,-2 1 4-16,3 2 6 0,-3-2 9 15,-1-1-4-15,3 0-10 0,-3-1-5 16,2-3-8-16,-2 1-1 0,0-2 5 16,-2-2 1-16,2 0-2 0,-3-1 7 15,2 0 9-15,-3-4 14 0,0 0 21 16,-3 0 15-16,-4 1 3 0,-2 2-2 16,2-2-15-16,-4-1-12 0,0-2-11 15,0 0-14-15,2-2-9 0,0-1-10 16,5-1-8-16,0-3-1 0,4 0-2 15,0 1 2-15,0-3-4 0,2 0-3 16,-1 2-4-16,3-2-10 0,0 0-8 16,0 0-16-16,2 0-18 0,-1 0-24 15,1 0-21-15,0-2-22 0,0 2-16 16,0 0-14-16,0 0-5 0,-1 0 13 0,1 0 27 16,3 2 33-16,-1-2 40 0,3 4 32 15,2 0 14-15,1-1 1 0,-2 3-6 16,1-4-8-16,2 3-9 0,-1-1-5 15,-1 1 3-15,4 2 1 0,-4-1 11 16,4 2 19-16,-5 0 18 0,1 3 26 16,-1-3 33-16,1 3 34 0,0-1 25 15,-3 3 25-15,2 1 4 0,0 0-12 16,-2 1-21-16,0 0-55 0,-1-1-95 16,2 3 0-16,-1-3 0 0,-3 1 0 15,2 2 0-15,-1-2 0 0,-2 0 0 16,1 3 0-16,0-5 0 0,-3 3 0 0,2 0 0 15,-2 1 0-15,0-2 0 16,0 6 0-16,-2-2 0 0,1-1 0 16,-1-1 0-16,1 4 0 0,-1-2 0 0,0 1 0 15,1 1 0-15,-1 0 0 0,2 0 0 16,-1-1 0-16,1 0 0 0,0 0 0 16,0-1 0-16,0 2 0 0,0-2 0 15,0 1 0-15,-2 3 0 0,2-1 0 16,-2 1 0-16,1 1 0 0,-1 3 0 15,1-2 0-15,-3 4 0 0,2-3 0 16,0 3 0-16,0-1 0 0,1 3 0 16,-1 1 0-16,2 2 0 0,0 1 0 15,0 1 0-15,0 3 0 0,0 3 0 16,0-4 0-16,0 4 0 0,0-1 0 16,0-1 0-16,-1 1 0 0,-1 3 0 15,0 0 0-15,-1-1 0 0,2 4 0 16,-1 0 0-16,-1-2 0 0,1-1 0 0,1 5 0 15,-1-1 0-15,0 2 0 16,0 2 0-16,0 2 0 0,0-2 0 0,1 0 0 16,-1 3 0-16,1-1 0 0,-1-1 0 15,0 0 0-15,-1 1 0 0,2 0 0 16,-1 0 0-16,0 1 0 0,-1 1 0 16,1 1 0-16,1-2 0 0,-1 2 0 15,-2-1 0-15,2-1 0 0,-1 2 0 16,2-2 0-16,-1 1 0 0,2-3 0 15,-2 0 0-15,2-1 0 0,2 2 0 16,0-6 0-16,-2 4 0 0,0-5 0 16,0 0 0-16,0-3 0 0,0 1 0 15,0 1 0-15,0 0 0 0,-2-4 0 16,0 1 0-16,2-1 0 0,-1 0 0 16,-1-4 0-16,1 0 0 0,-1 0 0 15,0-1 0-15,1-1 0 0,1 2 0 0,-4-5 0 16,3 3 0-16,-1-4 0 0,-2 0 0 15,2-4 0-15,-1-2 0 0,0 0 0 16,1-3 0-16,1-1 0 0,-3 1 0 16,3-3 0-16,-1-1 0 0,1-2 0 15,1-1 0-15,0-3 0 0,0 2 0 16,0-2 0-16,-2-3 0 0,2 2 0 16,0-2 0-16,-2-1 0 0,2 0 0 15,0 1 0-15,0-3 0 0,0 1 0 16,0-2 0-16,0 0 0 0,0-2 0 15,0 0 0-15,0 0 0 0,0-3 0 16,0 2 0-16,0-1 0 0,0-1 0 16,0 0 0-16,0 1 0 0,0 1 0 0,0-3 0 15,0 2 0-15,0-2 0 0,0 2 0 16,0 1 0-16,0-1 0 16,0 2 0-16,0 2 0 0,-1-2 0 0,1 0 0 15,0 2 0-15,0-1 0 0,0-1 0 16,0-1 0-16,0 2 0 0,0-3 0 15,0 2 0-15,0-2 0 0,0 0 0 16,1 0 0-16,-1-2 0 0,0 0 0 16,0 0 0-16,2 0 0 0,-2 0 0 15,0 1 0-15,0-1 0 0,0 0 0 16,2 0 0-16,-2 2 0 0,0-1 0 16,1 2 0-16,1-2 0 0,-1 4 0 15,1-3 0-15,1 0 0 0,1 3 0 16,-3-1 0-16,4-2 0 0,-1 0 0 15,-1 1 0-15,1 0 0 0,-3-1 0 16,1-1 0-16,1 0 0 0,-1 1 0 16,1-1 0-16,0 2 0 0,0-1 0 0,-1-2 0 15,2 1 0-15,-2 1 0 16,1 0 0-16,-3-1 0 0,3-1 0 16,-1 0 0-16,0 1 0 0,-1-1 0 0,1 0 0 15,3 2 0-15,-1-2 0 0,6-2 0 16,2 1 0-16,6-4 0 0,1-2 0 15,6-3 0-15,2-7-494 0,5-2-1126 16,1-3-165-16,2-6 112 0,-1-4 305 16,4-9 484-16,2-6 569 0</inkml:trace>
  <inkml:trace contextRef="#ctx0" brushRef="#br0" timeOffset="-213263.52">22957 13612 72 0,'-3'27'107'0,"2"-2"-3"0,1-2-92 16,1-1-74-16,1-2-31 0,-1 0-1 16</inkml:trace>
  <inkml:trace contextRef="#ctx0" brushRef="#br0" timeOffset="-211730.28">22571 10787 21 0,'-1'0'160'0,"-1"-4"51"0,0 3 15 15,1 1-95-15,-1 0-46 0,2 1-18 16,0 0 19-16,0 4 45 0,0 1 43 16,0 3 2-16,0 3-12 0,0 3-24 15,2 3-25-15,-1 1-19 0,3 2-9 16,-4 1-8-16,1 4-6 0,2 1-11 0,-3 3-7 15,0 4-15-15,0 3-6 16,0 5 4-16,-1 2 2 0,-1 6-3 0,1 3 2 16,-1 0 2-16,0 1-3 0,1 0-2 15,-1 1-5-15,2 1-14 0,2 1-20 16,3-1-3-16,-1-1 33 0,5 2 37 16,-3 3 31-16,3 0 23 0,-2 3 15 15,1-2-12-15,1 1-23 0,-1-3 16 16,-3 2 13-16,-1-1 4 0,1 1-3 15,3-1 16-15,-5 3-29 0,2 0-6 16,0 0-16-16,-1 2-21 0,1-2-30 0,-2-2 0 16,3-1-6-16,-1-3 19 0,-2-1 12 15,1-1 13-15,-1-5-1 0,0-2-5 16,-1-2-12-16,-1-4-5 0,1-1 7 16,-1-1 9-16,3-1 6 0,0 0 2 15,-1-1-14-15,2-2-23 0,0-3-9 16,0-1-11-16,0-3-13 0,-1-4-3 15,2-4 0-15,-3-3-3 0,1 0-2 0,-3-4-2 16,1-3 4-16,-2-1 11 0,0-2 8 16,0-2 2-16,0 0 3 0,0-2-2 15,-2-1-8-15,2 0-12 0,-1 0-19 16,-3 0-35-16,3 0-35 0,-1-2-27 16,1 1-18-16,-1 1-10 0,-1-3 8 15,0 2 5-15,2-2-7 0,-3 3-17 16,3-2-17-16,-4 1-13 0,2-1-6 15,-4 3 16-15,4-4 24 0,-1 2 34 16,0 0 27-16,1 0 4 0,2-1-8 0,-3-1-12 16,3 0-10-16,-1 0-6 15,1-1-23-15,1-1-7 0,-4-2-2 0,1-1 0 16,0-1 14-16,-1-3 55 0,-1-2 65 16,0-1 86-16,0 0 80 0,-1 2 67 15,1 0 63-15,2-1 53 0,-3 3 30 16,3 2 11-16,1 1 1 0,0 3-27 15,2-2-56-15,0 4-76 0,0 0-72 0,0 0-73 16,0 0-65-16,2 4-27 16,0-2-3-16,2 3 9 0,2 2 25 0,-1 6 30 15,2 2 2-15,-1 0-8 0,0 3-14 16,0 1-10-16,1 1-10 0,-2-1-4 16,1-1-4-16,-1 0-3 0,0-5-4 15,1 1 0-15,-3-2 1 0,0-3-4 16,0-3-3-16,-1-2 1 0,-1-2 22 15,1 0 34-15,-2-2 40 0,2-2 51 16,-1-1 27-16,3-3 7 0,0-4-2 0,4-6-3 16,1-3-27-16,3-2-12 0,2 0-14 15,0-1-28-15,3 2-28 0,4-1-19 16,-5 3-8-16,3 0-5 0,-5 3-40 16,-3 0-180-16,-2 2-340 0,-2-1-630 15,-4 1-234-15,-3-5 3 0,-3 3 218 16,-4-6 383-16,-3 0 519 0</inkml:trace>
  <inkml:trace contextRef="#ctx0" brushRef="#br0" timeOffset="-211046.09">22608 10866 54 0,'9'-4'399'15,"-1"0"167"-15,-2-3 95 0,-2 5 62 16,-4 2-347-16,1 0-135 0,-1 0-27 16,0 0 29-16,0 2 33 0,-1-2 10 15,-1 2-15-15,-1 3-44 0,-4 3-45 16,0 2-36-16,-3 4-35 0,0 1-40 16,-2-1-30-16,2 0-27 0,2 0-18 15,-1-1-8-15,1 2-4 0,2-1 4 0,-1-2 2 16,4-4 7-16,-3 1 7 0,5-2 11 15,-1-4 16-15,0 0 20 0,2-2 25 16,-1 1 24-16,1-2 11 0,-2-2-7 16,2-1-15-16,-1-1-27 0,1-3-19 15,1-5-5-15,4-5 19 0,3-3 22 16,1-2 33-16,4-1 14 0,3-4 11 16,-2 4 1-16,0 5-9 0,-3 2-19 0,-3 6-26 15,1 2-35-15,-2 4-45 0,-1 1-34 16,2 2-19-16,0 3-3 0,2 1 13 15,-1 3-8-15,5 3-106 0,1 3-224 16,3 1-374-16,0 4-431 0,4-2-117 16,-2 0 114-16,-2-2 266 0,-2-1 378 15</inkml:trace>
  <inkml:trace contextRef="#ctx0" brushRef="#br0" timeOffset="-210296.51">22695 9869 52 0,'1'-2'425'0,"1"-2"201"0,3 4 129 16,-4 0 92-16,1 0-362 0,-1 2-228 16,-1 0-126-16,0 0-45 0,2 3 0 15,0 4 12-15,-1 3 20 0,5 6 7 16,-3 3-5-16,2 4-19 0,-2 4-15 16,1 4-7-16,-1 3-4 0,-1 1-18 15,1 1-15-15,-2 1-13 0,2-1-19 16,-1-3-3-16,-1 2 20 0,-1-3 1 15,2 2-58-15,-4 0-103 0,1 1-125 0,-4-4-135 16,1 3-165-16,-1-3-101 0,0 0-74 16,2-4 37-16,-2-2 107 0,2-5 171 15,-3-3 170-15</inkml:trace>
  <inkml:trace contextRef="#ctx0" brushRef="#br0" timeOffset="-209895.98">22635 10528 23 0,'4'-4'357'15,"0"1"183"-15,-3 1 110 0,1-1 80 16,-1 3-275-16,1-1-172 0,1 1-82 16,-2 1-33-16,1 1-11 0,-1 1-3 15,1 2-15-15,0 3-13 0,-1 2-10 0,1 5-9 16,0 2-30-16,-2 1-33 15,0 0-18-15,0 1-6 0,1-1-10 0,-1-4-23 16,2 1-36-16,-1-1-38 0,1-5-43 16,0-1-38-16,-2 1-13 0,1-5 11 15,1-1 20-15,-1-2 32 0,-1 1 34 16,4-2 36-16,-2-2 38 0,2 1 22 16,0-2 15-16,1-1 9 0,3-2-2 15,0-3-6-15,3-1 30 0,0-2 45 16,2 0 50-16,-2 0 47 0,0 0 27 0,1 0-18 15,-2 3-43-15,0-3-50 0,-1 3-52 16,1 0-32-16,-4 2-17 0,0 1-15 16,-1 3-11-16,-2-1-106 0,0 0-175 15,-1 2-316-15,-2 2-260 0,3-4-68 16,0 2 106-16,-3 2 206 0,0-9 307 16</inkml:trace>
  <inkml:trace contextRef="#ctx0" brushRef="#br0" timeOffset="-209496.34">22772 9910 47 0,'5'-3'434'16,"-5"0"227"-16,0 2 133 0,0-1 68 15,0 2-379-15,-3 0-242 0,0 2-133 0,-2 1-31 16,-2 3 17-16,-4 1 24 16,1 4-10-16,-2 1-35 0,1 0-36 0,2 0-28 15,1 0-10-15,0 0-1 0,1-2 10 16,1 1 10-16,2-4 3 0,0-1 1 16,3 0 9-16,-1-4 12 0,1 0 18 15,1-2 17-15,0 0 17 0,0-2-26 16,0-1-30-16,1-2-12 0,1-6 15 15,-1-1 23-15,3-2 55 0,-1-3 64 16,2 1 40-16,-1-1 4 0,-1 4-14 0,0 2-35 16,1 4-60-16,-3 1-92 0,2 5-78 15,2-1-42-15,6 4-28 0,3 0-82 16,5 6-143-16,2 4-242 0,4 4-405 16,2 4-121-16,-2 1 75 0,-1-2 214 15,-6-1 302-15</inkml:trace>
  <inkml:trace contextRef="#ctx0" brushRef="#br0" timeOffset="-208929.75">22578 9096 14 0,'1'-5'359'0,"3"2"185"16,-1 3 111-16,-2 0 78 0,1 0-257 0,1 0-191 15,-3 0-59-15,0 0-1 0,0 0-1 16,0 2-30-16,0-1-61 0,-3 1-83 16,3-1-90-16,0 1-32 0,0 3 2 15,3 3 21-15,-2 7 37 0,2 4 48 16,1 3 7-16,-3 5 0 0,3 1 1 16,-1 5-3-16,-2 2-12 0,3 1 9 15,-4 3 6-15,1-2-3 0,2 2-5 0,2-2 8 16,-1-1-40-16,1-1-79 0,2-2-87 15,-1-3-67-15,2 2-101 0,-4-4-110 16,3 1-85-16,-4-4-132 0,2 0 0 16,-3-5 91-16,-1-2 150 0,1-4 173 15</inkml:trace>
  <inkml:trace contextRef="#ctx0" brushRef="#br0" timeOffset="-208429.65">22641 9081 147 0,'2'-3'507'16,"-2"1"176"-16,1 1 96 0,-1 1-31 15,-1 0-370-15,1 0-210 0,-4 1-98 16,0 4-30-16,-3 1-8 0,-4 4-7 16,-1 5-11-16,-6 5-12 0,2 1-4 15,1 2-6-15,2 0-3 0,2-3-2 16,0-2 11-16,1-4 12 0,1 2 16 0,-1-3 1 16,1 0-58-16,2-6-62 0,1-1-52 15,-2-4-31-15,4 0 1 0,0-4 39 16,0 0 45-16,2-5-9 0,0-4 10 15,2-3 30-15,0-3 69 0,4-2 59 16,-1-3 101-16,0-2 70 0,0 0 26 16,2-1 16-16,-1-2 19 0,0 2 32 15,-3 3 24-15,2 4 19 0,-1 4 2 16,0 5-30-16,-2 3-60 0,0 3-67 0,0 2-72 16,0 1-85-16,0 0-81 15,0 1-77-15,0 1-75 0,0 1-18 0,1 1 12 16,4 5 39-16,1 5 57 0,4 5 12 15,1 5-76-15,0 6-130 0,5 0-166 16,-3 3-273-16,4 2-250 0,-4-1 2 16,2 1 124-16,-4-4 191 0,-1 1 276 15</inkml:trace>
  <inkml:trace contextRef="#ctx0" brushRef="#br0" timeOffset="-208029.72">22535 9760 98 0,'1'-4'542'0,"3"1"256"16,-3-1 172-16,2 0 115 0,1 2-450 15,-4 2-266-15,1 0-172 0,3 0-96 16,-4 2-37-16,3 0-27 0,1 2-15 16,-1 2-2-16,4 2 10 0,-3 1 3 15,1 1-1-15,0 2-2 0,0 0-10 16,1-1-13-16,-1-2-9 0,-2-2 0 0,0 1-4 16,2-4 3-16,-2-2 5 0,0 0 25 15,3-3 48-15,1-2 66 0,4-4 46 16,6-5 25-16,2-4 0 0,3-8-24 15,4-2-33-15,-3-3-19 0,-3-1-4 16,-2 1-8-16,-5-1-8 0,-2 10-15 16,-5 2-121-16,-6 7-303 0,-1 3-610 15,-6 6-380-15,1 4-117 0,3 2 116 0,-2 4 334 16,2 1 530-16</inkml:trace>
  <inkml:trace contextRef="#ctx0" brushRef="#br0" timeOffset="-207046.33">22505 14131 104 0,'5'-7'533'0,"-1"-1"257"0,0 0 197 15,-3 2 159-15,1-1-418 0,-2 3-204 16,0 4-140-16,0 0-100 0,-2 0-79 16,2 0-84-16,0 0-87 0,-1 3-86 15,1-2-76-15,0 1-26 0,0 3 2 16,-4 5 23-16,4 2 37 0,-3 5 44 16,3 6 17-16,-1 0 7 0,1 1 10 15,0 4 12-15,-2-1 14 0,2 2 10 0,0 3 16 16,0-3 10-16,-2 4 2 15,2-3-26-15,0 0-65 0,0-2-112 0,-1 1-134 16,1-2-142-16,-2-1-186 0,1 1-144 16,-3-2-86-16,0 1 66 0,-2-4 139 15,-2 1 211-15,0-3 208 0</inkml:trace>
  <inkml:trace contextRef="#ctx0" brushRef="#br0" timeOffset="-206646.63">22411 14654 59 0,'5'-4'424'0,"0"3"198"16,3-1 115-16,-3 1 52 0,-1-1-404 16,-1 2-209-16,1 2-113 0,-1 1-32 15,0 0 19-15,4 3 18 0,-1 1 7 16,2 2-13-16,0 3-16 0,0 4-18 15,2-2-13-15,-2 0-12 0,0 1-4 16,0-2 0-16,0 0 0 0,-2 0 5 0,1-3 6 16,-1 0-3-16,-2-5-2 0,0 1 6 15,-1-1 14-15,-1-3 33 0,-1-2 51 16,-1 0 100-16,2-2 110 0,-1-2 70 16,3 0 20-16,-1-4-16 0,2-5-69 15,1-4-80-15,2-2-58 0,0-3-27 16,-3-1-17-16,3 2-14 0,-4-3-24 15,2 6-18-15,-1 0-21 0,-3 5-18 0,1 2-19 16,-1 5-12-16,-2 0-20 16,0 3-99-16,0 2-162 0,0-1-239 0,0 2-332 15,0 0-429-15,0 0-49 0,0 0 143 16,-7 2 265-16,1-1 347 0</inkml:trace>
  <inkml:trace contextRef="#ctx0" brushRef="#br0" timeOffset="-206262.97">22544 13987 49 0,'0'-6'465'15,"0"2"261"-15,-3 1 159 0,2 1 83 16,1-1-398-16,-4 3-336 0,3 2-213 15,-1 1-93-15,-4 3-21 0,-2 3 22 16,0 3 35-16,-1 3 18 0,-1 8 10 16,2 0 6-16,0 4 1 0,4-4 2 15,0-1 2-15,0-3-1 0,2-1-2 16,2-5-5-16,0-4 4 0,0-5 31 16,0-1 56-16,2-1 74 0,0-4 104 0,0 1 87 15,0-4 12-15,1-4-39 16,4-4-53-16,-3-6-58 0,4-1-31 0,-2-3 12 15,1 2 27-15,-2-3 8 0,1 5-19 16,-1 2-43-16,-2 4-42 0,3 0-47 16,-3 6-49-16,-1 2-68 0,-1 4-81 15,4 1-75-15,7 3-193 0,1 5-295 16,8 5-487-16,9 10-133 0,0 8 45 0,4 9 229 16,-3 3 349-16,-1 0 446 0</inkml:trace>
  <inkml:trace contextRef="#ctx0" brushRef="#br0" timeOffset="-185228.22">25993 14001 7 0,'-2'-6'93'0,"2"1"40"16,0 1 24-16,-1-2 7 0,1 1-9 15,0-1-14-15,-2 2-18 0,0-1-13 16,1 1-15-16,1 0-2 0,-3 0-10 16,1 1-5-16,0-1-6 0,-2 2-2 0,1-3-10 15,0 1-11-15,-1 0-10 0,-2 0-17 16,0 0-19-16,-4 0-1 0,2-1 6 15,-1 1 35-15,-4-2 23 0,1 1 24 16,-1 1 15-16,-3-1 18 0,2 1-10 16,-4 0-7-16,1 1-9 0,1 2-10 15,-3-2-11-15,2 3-7 0,-2 0 1 0,1 3 2 16,-2-2-5-16,1 4-13 0,1 1-8 16,0 2-7-16,0 1-9 0,-2 1-10 15,1 2-6-15,0 3 0 0,-2-2-4 16,2 6-2-16,0 0 2 0,-3 5 6 15,2-1-10-15,-3 1-5 0,0 4-3 16,2-2-3-16,0 0-5 0,4-1-8 16,3 2-8-16,1-4-5 0,4 2 2 0,1 0 12 15,2 0 12-15,3 2 15 0,3 2 15 16,1 1 3-16,4 1-2 0,1-2-1 16,2 0 3-16,2 2 4 0,0-2 14 15,3-3 23-15,4 3 7 0,-2-2 4 16,2 0-2-16,1 0-9 0,0 0-21 15,2-2-2-15,-1-2-6 0,1-2-8 16,-1-2-4-16,2 1 12 0,-3-5 9 0,3 0 7 16,0-3 15-16,-1-3 13 15,-1-1 4-15,2-4 4 0,2-2 9 0,-2-2 3 16,4-3-3-16,2-2-6 0,2-2-13 16,-3-4-15-16,4-3-10 0,-1 0-4 15,-1-4-12-15,-2-4-10 0,2-1-10 16,-2-3-10-16,0-4-18 0,-2-4-10 15,-3-3 3-15,-1 0 2 0,-3-3 4 16,-4 1 11-16,-3-4 3 0,-3 2 2 16,-2-1 2-16,-5 0 8 0,-5 1 6 0,-4 6 5 15,-2-1 2-15,-3 5-11 0,-5-1-16 16,-1 3-10-16,-1 1-10 0,-1 3-6 16,0 4-61-16,0 2-147 0,1 2-237 15,-1 2-390-15,1 1-158 0,4 4 41 16,0 0 174-16,2-2 269 0,1-2 342 15</inkml:trace>
  <inkml:trace contextRef="#ctx0" brushRef="#br0" timeOffset="-183911.75">25860 9016 4 0,'-3'-4'116'0,"1"-2"63"0,-1 1 64 0,2-1-40 16,-2 2 14-16,-1-2 8 16,3 0 1-16,-3 1-2 0,0-2-7 0,0 1-10 15,1-2-16-15,-3 1-17 0,1 1-24 16,1-1-20-16,-1 2-25 0,-2-1-28 15,3 2-25-15,-4-2-22 0,2 1-25 16,-2 2-22-16,-2 0-13 0,-1 1-15 16,-2-1-15-16,-1 1-10 0,-2 2-5 15,-1 2 4-15,-1 1 10 0,0-1 9 16,-3 4 5-16,2 1 0 0,0 1 10 0,2 1 0 16,-1 3-5-16,2 1 6 0,-1 0 18 15,3 6 7-15,-3-1 6 0,4 2 15 16,-3 3-13-16,3-2-8 0,-1 3-9 15,1 1 28-15,1 5 20 0,2-3 41 16,2 4 29-16,2-1 17 0,0 1-25 16,1 0-30-16,4-2-40 0,1 0-31 15,-2-3-15-15,2 2-1 0,0-1 13 16,-2-2 15-16,2-1 13 0,0-1 3 16,-1-1 0-16,2-1-2 0,-1 0 1 0,0-4-6 15,4-1 1-15,-3-1-3 0,4-1-3 16,-1-1-7-16,3 0 0 0,-2-1-2 15,3-1 1-15,1 0 14 0,0 0 20 16,3 0 15-16,2 0 12 0,-2-1 9 16,1 0-6-16,3-2-9 0,-2 0-4 15,0-2-1-15,-1-1 5 0,1 0 11 16,1 1 10-16,0-3 2 0,1-1-8 16,1 0-11-16,0 0-8 0,1-2-10 0,3 0 1 15,-4 0 9-15,4-2 4 0,-2 1 4 16,1-2 4-16,2-1 0 0,-2-1-2 15,-2 2 2-15,1-3 4 0,1 0 4 16,1-3 3-16,1-1 1 0,-1-2 8 16,3-4 27-16,-2 0 27 0,-2-2 9 15,0-3-1-15,0-5-19 0,-2-4-38 16,-1-4-33-16,-1-3-14 0,0-1 6 16,-7-5 8-16,0-1 3 0,-2 2-7 15,-2-2 3-15,-4 1-2 0,-2 0-4 0,-3 2 19 16,-1 0 8-16,-2 4-19 0,-3 3-17 15,-1 2-14-15,-3 3-39 0,0 4-67 16,-3 3-104-16,-3 2-197 0,-2 2-338 16,-1 3-323-16,-7 7-51 0,-4 2 111 15,-2 2 235-15,-4 3 333 0</inkml:trace>
  <inkml:trace contextRef="#ctx0" brushRef="#br0" timeOffset="-153558.72">23106 17406 124 0,'-2'0'275'0,"1"0"71"0,1 0 51 0,0 0-125 16,0 0-29-16,1 0 1 0,-1 0 42 16,2 0 37-16,-2 0 8 0,1 0-31 15,-1 3-46-15,0-3-51 0,2 0-26 0,-2 0-16 16,2 0 1-16,-2 0 3 0,0 1-1 16,1-1-12-16,-1 0-17 0,0 0-29 15,0 0-26-15,5 0-19 0,-4 0-2 0,6 0 4 16,-1-1 13-16,4 1 14 0,4-3 10 15,0 1-1-15,3 2-2 0,5-3-4 16,2 0 6-16,6-2 6 0,4 3 2 16,3-3-5-16,5 0-7 0,-1 1-14 0,4 1-12 15,0-1-6-15,2-1 0 0,-1 2 0 16,3 0 1-16,-1 0-3 0,-3 2-7 0,3-2-4 16,-1 0-6-16,4 2 4 0,-2-3 11 15,3 2 15-15,2-3 7 0,0 2 2 16,3-2 0-16,-1-1-10 0,0 1-13 15,0 1-14-15,-3 1-14 0,-1 0-8 0,-2 0-8 16,1 2-4-16,-2 1 4 0,0 0 5 16,-3 0 3-16,0 1 1 0,-2 0-1 0,1 1-4 15,-1 1-5-15,-3-3 2 16,3 1 3-16,-1-1 7 0,1-1 5 0,0 1 3 16,1-1-1-16,2-1-3 0,-1-1-2 15,1 2-2-15,-2-1-3 0,0 1-2 16,-2-4 2-16,0 2-3 0,-4 0-4 0,-1 1-2 15,0 1-3-15,-2 0-4 0,-2-1-2 16,-3 1 1-16,-1 1 2 0,-1 0-1 16,-7-2-1-16,3 1 0 0,-4 1 7 15,-2 0 2-15,-2 0 5 0,-2 0 0 16,-1 0 1-16,-5 0-4 0,-1-1-7 0,-2 1-1 16,-1 0 2-16,-3 1-1 0,-2-1-9 15,1-1-2-15,-1 1 0 0,0 0 0 16,0 0 0-16,0 0 0 0,0 0 0 15,0 1 0-15,0-1 0 0,0 0 0 16,-1 0 0-16,1 1 0 0,0-1 0 16,0 0 0-16,0 0-2 0,0 2-9 0,0-2-1 15,0 1 3-15,0-1 2 0,0 0 3 16,0 0 3-16,-2-1 1 0,2 1 0 16,0 0 1-16,0 0 3 0,0 0 3 15,0 0 1-15,0 0 4 0,0 0 1 0,0 0-12 16,0 0-1-16,0 0 0 0,0 0 0 15,0-2 0-15,0 2 0 0,0-1 0 16,0 1 0-16,0 0 0 0,2 0 0 0,-2 0 0 16,0 0 0-16,0 1 0 0,0-1-5 15,0 0-13-15,0 0 0 0,0 0 2 16,0 0 0-16,0 0 2 0,0 0-3 16,0 0-3-16,0 0-10 0,0 0-5 15,1 0 7-15,2 2 11 0,2-1 16 0,3 1 14 16,1-1 12-16,0 2-1 0,0-1-5 15,3-1-8-15,0 1-2 0,1 1 4 16,2-2 3-16,4 2 4 0,3-1 4 16,4-1-1-16,0 0-1 0,5 1-6 0,-1 1-16 15,3-2 0-15,2 1 0 0,0 1 0 16,1-2 0-16,3 1 0 0,1 1 0 16,1-3 0-16,5 1 0 0,-2-1 0 15,3 0 0-15,1 0 0 0,2-1 0 0,-1 0 0 16,-1-1 0-16,-2 0 0 0,-5 2 0 15,-5 0 0-15,-1 0 0 0,-3 0 0 16,-4 0 0-16,-3 0 0 0,-1 0 0 0,-6 0 0 16,-3 0 0-16,-3 0 0 0,-3 0 0 15,-6 0 0-15,-2 0 0 0,1 0 0 16,-2 0 0-16,-2 0 0 0,2 0 0 16,-3 0 0-16,3 0 0 0,-1 0 0 0,-4 0 0 15,5 2 0-15,-1-2 0 0,-2 2 0 16,1-1 0-16,-1-1 0 0,-4 0 0 15,-2 0 0-15,-5 1 0 0,-2 1 0 16,-6 1 0-16,-2 2 0 0,-3-2 0 0,-1 2 0 16,-4-3 0-16,-3 2 0 0,-1-2 0 15,-2 2 0-15,-3-2 0 0,5 0 0 16,-3-1 0-16,3 2 0 0,0-3 0 16,-4 1 0-16,-1 1 0 0,-2-2 0 0,1 2 0 15,-1-2 0-15,2 0 0 0,-3 0 0 16,1 0 0-16,-3 0 0 0,2 0 0 15,-3 0 0-15,-3 0 0 0,-2 0 0 16,0 0 0-16,1 0 0 0,-1 0 0 0,0 0 0 16,0 0 0-16,-4-2 0 0,1 2 0 15,2-2 0-15,-4 1-17 0,-2 1-49 16,-1-1-7-16,-5-2 6 0,2 1 8 0,1 0 10 16,1 0 16-16,1-1 13 0,0 2 7 15,2 1 4-15,1-4 6 0,2 2 1 16,2 2 4-16,2-2 0 0,-1 2 0 15,1-3 1-15,3 1-3 0,0 1-3 16,2-2 0-16,2 3-3 0,-1 3 0 0,1-3 0 16,1 3 1-16,4-2 3 15,-2 3 2-15,4-2 0 0,3 2 1 0,2-2-2 16,2 3-3-16,1-1 1 0,4 0-2 16,0 1 0-16,2 0 0 0,3-1-3 15,0 0 0-15,2 1 1 0,-2-2 1 0,-1 0 5 16,4 0 4-16,-1 0 3 0,2-2 2 15,2 1-2-15,2 1 0 0,0-3 0 16,2 2 0-16,-2-2 1 0,6 0 6 16,-2 0 4-16,4 0 3 0,2 0-1 15,0 0 2-15,2 0-4 0,0 0-3 16,2-2-13-16,0 2-20 0,-2 0-24 0,1 0-25 16,2-3-9-16,2 3 3 0,-1-2 21 15,6 1 23-15,1 0 22 0,3-1 9 0,-2 2 4 16,2-2-16-16,-5 2-81 15,-2 0-165-15,-3 0-247 0,0 0-408 0,-4 0-416 16,-4 2-75-16,-2 2 149 0,-5 3 279 16,-8-1 404-16,-5-3 370 0</inkml:trace>
  <inkml:trace contextRef="#ctx0" brushRef="#br0" timeOffset="-151925.3">28293 17374 199 0,'0'2'411'0,"-1"-2"141"0,-1-2 102 15,2 2-150-15,0 0-113 0,0 2-86 0,0-2-39 16,2 1-15-16,-2 1-21 0,0-2-43 16,1 1-25-16,2 2-10 0,2 0 3 15,3 0 26-15,5 3 49 0,4 0 26 16,8-1 7-16,7 2 16 0,9-1 4 0,11-1-19 15,10-2-31-15,8-3-31 0,9-2-42 16,3-2-32-16,2 0-18 0,1-1-5 0,-5-1-6 16,-2 4-2-16,-5-4 1 0,-8 3-1 15,-11 0-8-15,-9 0 3 0,-8 0-6 16,-10 2-21-16,-5-1-19 0,-10 2-13 16,-5 0 1-16,-2 0 30 0,-4 0 63 15,-1 2-76-15,0-2-51 0,0 0 0 0,-1 0 0 16,-1 0 0-16,0 1 0 0,-1-1 0 15,2 0 0-15,-3 0 0 0,0 1 0 16,-1-1 0-16,-4-2-748 0,-6 0-876 0,-4 2-136 16,-3 3 156-16,-2-2 318 0,1 3 454 15,-4-6 536-15</inkml:trace>
  <inkml:trace contextRef="#ctx0" brushRef="#br0" timeOffset="-144425.45">31187 14848 122 0,'0'-7'307'15,"0"4"143"-15,0-2 152 0,0 1-44 16,1 1 2-16,-1-1-10 0,0 3-27 15,0 0-54-15,0-1-66 0,0 2-72 16,0 0-73-16,0 0-74 0,0 0-57 0,0 0-52 16,0 2-46-16,0-2-43 0,0 1-39 15,0 0-38-15,0-1-45 0,0 2-46 16,0 0-23-16,2 1 8 0,-2 1 25 16,1 2 44-16,-1 3 75 0,2 2 54 15,0 1 35-15,1 1 18 0,-3 0 8 16,0 1-17-16,1-2-20 0,-1-1-13 0,-1-1-3 15,1 0 8-15,-3-3 9 0,-1 0 10 16,1 1 13-16,-2-2 20 0,-2-1 16 16,-1-1 14-16,-7 3 12 0,-2-3 1 15,-6 2-18-15,-3-2-18 0,1-3-18 16,-10 1-15-16,4-4-9 0,-4 2-11 16,-3-3-7-16,0 2-10 0,-2-4-3 0,-2 0-1 15,0 2 0-15,3-2 4 16,-4 1 9-16,0 0 5 0,-1-2 0 0,2 1-3 15,0-1-2-15,0 2-11 0,2 1-6 16,2-1-7-16,-1 1 1 0,4 1-2 16,0 1 0-16,4 1-1 0,1 0 0 15,4 0 1-15,2 0 1 0,6 1-4 16,-1 1-2-16,3 0-7 0,2-1-7 16,1 2-5-16,2 1 0 0,-3-1-1 15,1 3 2-15,-3-1 5 0,2 2 4 16,-3 1 5-16,0 3 3 0,0-4 2 0,0 3-2 15,-1 0 0-15,1-2 3 0,3 1 4 16,-2-1 11-16,3-1 18 0,-1-2 17 16,-2 1 17-16,0-1 12 0,-2-5 9 15,-3 2 1-15,-1-2-5 0,-4 0-12 16,-2-2-8-16,-2-2-14 0,-2-3-12 16,-3 2-7-16,1-1-3 0,-4 2-1 0,2-2-6 15,-1 1-6-15,2 1-8 0,-1-1-5 16,-3 4-10-16,1-2-3 0,-4 0 2 15,-5 3 3-15,-1 0 4 0,-4 1-10 16,-4 1-10-16,-4 1-6 0,-5 0-4 16,-3 1-2-16,-4-1 10 0,2 2 13 15,0-3 11-15,2 3 5 0,1 0 2 16,0-1 8-16,3 1 6 0,1 0 3 16,-2-2 2-16,-1 0-1 0,-1 1 0 15,2-4-1-15,5 2-4 0,7-2 2 0,2-2 7 16,8 0 4-16,5 0 5 0,3-2-1 15,5 2 0-15,4-3-1 0,0 1-5 16,4 0-1-16,5 1-2 0,-4-1-8 16,4-1-7-16,-4 0-4 0,3 2-6 15,-3 1-2-15,0-1 0 0,-1 1 2 16,1 1 0-16,-1 1 0 0,0-1 2 16,2 1 3-16,1-2 6 0,2 2 11 0,0 0 8 15,0-2 2-15,4 1 0 16,-2-1-4-16,0 1-9 0,-3-1-15 15,2 2-6-15,-3-1-6 0,-2 1-4 0,4 0 1 16,-2 0 4-16,4 1 7 0,2-1 8 16,1 0 15-16,4 0 21 0,2 0 23 15,2 0 24-15,2 0 27 0,0 0 49 16,1-1 46-16,-1-1-1 0,0-1-5 16,1 0-12-16,-1-3-45 0,-3-1-70 15,4-3-21-15,-4-1-18 0,1-3-20 16,-1 1-10-16,2-2 5 0,-4 2 2 0,4 0 3 15,0 2-80-15,-2 4-155 16,-3 1-277-16,4 2-517 0,-1 4-337 0,-2 1-16 16,6 2 170-16,1-3 315 0,0 0 464 15</inkml:trace>
  <inkml:trace contextRef="#ctx0" brushRef="#br0" timeOffset="-142708.66">31066 8918 4 0,'2'1'246'0,"-2"-1"165"16,0 0 137-16,2-1 79 0,1-1-114 15,-2-2-75-15,3-1-43 0,-1-1-28 16,2 1-16-16,-4-3-12 0,5-2-28 16,-3 1-34-16,1-2-14 0,-1 2-12 15,-1-2-5-15,-1-1-10 0,-1 3-17 0,0-3-32 16,-1 1-29-16,-1 0-33 0,-1 2-28 16,-1-2-28-16,0 3-22 0,-2-3-25 15,-2 4-18-15,1-2-9 0,-1 0-11 16,-2 0 6-16,1 0-2 0,0 2 3 15,-4 0 10-15,4 0 42 0,-1 1 10 16,-1 0 2-16,2 1-6 0,-1 3-18 16,-1 0-55-16,-1-1-23 0,-1 3-15 0,-4 0 0 15,-2 0 8-15,1 3 7 16,-2-1 10-16,-1 0 10 0,0 3 2 0,1 1 3 16,-4-4 2-16,2 5 4 0,-2 1 7 15,-3 0 5-15,-1-1 7 0,0 0 3 16,-2 1-5-16,-4-1-19 0,3-1-18 15,-1 1-10-15,0-2-11 0,2 0-3 16,2-1-4-16,0 1 4 0,-1-3-10 16,2-1-5-16,-3 0 0 0,0-1 12 15,0 0 9-15,1-1 19 0,-1-2 18 0,2 0 14 16,3-3 16-16,-1 4 13 0,5-5 10 16,0 1 0-16,0 0-3 0,2 0-2 15,3-2-14-15,1 2-17 0,-1 2-16 16,2-2-9-16,-1 1-10 0,1 3-5 15,0-2-3-15,-2 2 0 0,0 0 0 16,-2-1 2-16,-2 3 1 0,0 0 5 16,-4 0 0-16,2 1 0 0,-2 3 4 0,-3-2 1 15,-3 3 4-15,0 1 8 0,-5-2 9 16,-1 4 3-16,-3-1 9 0,-3 0 8 16,-2 1 1-16,-2 0 6 0,3-4-1 15,-2 1 9-15,4 1 3 0,-3-1 1 16,1-4 1-16,0 0 4 0,-3 1-5 15,2-2 2-15,-2-2 1 0,2 1-3 16,-3-2-3-16,-1-2-4 0,-3 1-12 16,1-1-9-16,-3 1-3 0,1-2-1 15,0 0-2-15,1-2 2 0,-1 1 0 16,-3-1 9-16,3 1 9 0,-2 0 8 0,0-1 4 16,2-1-6-16,0 4-10 0,-2 0-20 15,4 0-12-15,1 3-4 0,0 0-4 16,6 2 3-16,1 0 5 0,0 2 4 15,2 1 6-15,0 1 11 0,-2-1 7 16,3 2 2-16,2-5 8 0,1 5 2 16,5-2 1-16,1 0 5 0,1 0 0 15,4 0-1-15,-2-1-1 0,2 0 2 0,-1 2 0 16,3-3 10-16,-1 2 6 16,-2-2 7-16,0 1 7 0,0-2 6 0,1 0 0 15,2-2-2-15,0 1-2 0,1-2 13 16,2 3 7-16,2-1 0 0,1-1-8 15,2 0-6-15,2 2-11 0,0 0-7 16,5 0 4-16,-3 0 6 0,4 0-2 16,3 0-11-16,-3 0-18 0,2 2-10 15,-1 0-7-15,3-2 1 0,0 1-1 16,0-1 2-16,0 0-2 0,1 1 2 0,0-1 4 16,-1 2 13-16,1-2 9 15,1 0 6-15,-1 1-1 0,2-1-6 0,-1 2-11 16,1-2-7-16,0 0-5 15,0 0-17-15,0 1-19 0,0-1-21 0,0 1-26 16,0 1-19-16,0 1 0 0,1 3 11 16,2 3 17-16,-1 5 21 0,1 2 18 15,2 1 15-15,0 1 9 0,0-2 6 16,0 1 6-16,1-2 2 0,-2 0 4 0,1-2 2 16,-3 0-1-16,1-1-5 15,-1 1-152-15,-6 0-247 0,3 2-438 0,-4 6-442 16,-1 2-136-16,-4 6 142 0,1 0 282 15,2 0 422-15</inkml:trace>
  <inkml:trace contextRef="#ctx0" brushRef="#br0" timeOffset="-135690.87">31152 12484 1 0,'0'2'130'15,"0"-2"86"-15,0 0 85 0,0 0 14 16,0 1 24-16,0-1 37 0,0 0 9 16,0 0-8-16,-3 0-36 0,1 0-49 15,2 0-50-15,0 0-28 0,0 0-26 16,-1-1-28-16,1-1-20 0,-2-1-14 16,1-1-12-16,1 0 0 0,-2 0 5 0,0-1-7 15,1 0-12-15,1-1-15 16,0 1-19-16,0-2-23 0,0 2-9 0,0-3-2 15,0 1 1-15,0-2 3 0,0 2 7 16,-2-4-1-16,2 2 0 0,-1 1-2 16,1-3-6-16,-2 2 1 0,0-1 4 15,1 2 0-15,-3-1-3 0,3 0-1 16,-5 0-7-16,3 1 1 0,-4 1 27 16,-1 1-6-16,-1-2-13 0,-5 2-14 15,-1 1-21-15,-4 1-49 0,-4 1-7 16,-2 0 4-16,1 2 9 0,-5-1 11 15,1 2 9-15,1-1 5 0,2 1 1 16,-1 1-3-16,1 1-1 0,3-1-3 16,0 2 4-16,-2 2 0 0,3-1 8 15,-2 0 2-15,1 1 7 0,-3 1 3 16,-1-4 6-16,2 4 0 0,-3-1 2 0,4-1 4 16,-1-1 2-16,5 0 2 0,2-1 5 15,1 0 9-15,0-2 8 16,5-1 12-16,-3 0 8 0,3-3-3 0,-1 0-4 15,2 0-3-15,-2-3-13 0,3 3-6 16,-4-4-7-16,2-1-13 0,-3 0-16 16,1 0-14-16,-4 0-15 0,-1 2-12 15,-4 0-2-15,0-1-2 0,-2 3 0 16,-4-1 2-16,-4 1 6 0,1 3 4 16,-5 1 8-16,-1 1 13 0,2 1 5 15,-3 0 4-15,-1 3 5 0,-2 0 2 16,0 0-1-16,1 1 6 0,1 1 3 15,2 0 3-15,-1-2 1 0,0 2 4 16,-3 0 4-16,0-1 5 0,0-1 1 16,-5-1 0-16,3-2 1 0,-1 1-5 15,3 0-5-15,0-2 0 0,0 0-6 16,1 0-2-16,-1-2 2 0,-1 0 2 16,2 1-2-16,0-2-2 0,-2 0-1 15,-2 0-5-15,-4 0-7 0,-3 0-5 16,-2 1-8-16,-4 0-10 0,0 0-4 15,3 1-7-15,0-1-6 0,2 1-1 16,5 0 2-16,-4 1-4 0,1-2 3 0,2 2 5 16,-1 0 3-16,0 0 7 0,-5 0 2 15,1 0 5-15,-3 0 2 0,2 2 0 16,1-1-2-16,2-1-4 16,5 0-4-16,1 1-1 0,3 1 4 0,4-1 5 15,1 1 10-15,3-2 6 0,4 1 3 16,5 0-2-16,-2-1 2 0,3 2 2 15,1 0-3-15,1-1 3 0,-1 1 1 16,1-2 1-16,0 1-1 0,1 1-3 16,1-1-1-16,-2 1-3 0,4-1 0 15,-1 1-1-15,2-1 2 0,4 0 1 16,1 1-4-16,1 0-3 0,1-1-5 16,4 0-6-16,-2-1-11 0,5 2-14 15,0-2-15-15,1 0-11 0,1 2-3 16,-3-1 2-16,1 3 13 0,-2-1 12 15,-1 2 13-15,-2 0 3 0,4 1-5 16,0 0-11-16,0-2-9 0,0 1-11 16,3-1-8-16,-1 0-8 0,2 1-2 15,0 0 4-15,2 2 11 0,-1 0 19 16,6 3 39-16,-2-1 39 0,5 4 35 16,2 2 20-16,-3 2 8 0,5 0-4 15,-3 2-10-15,-1 0-19 0,1 1 1 16,-5 1 12-16,1 0 15 0,-4 1-85 15,-1 0-135-15,-2 3-262 0,-4 0-346 16,-1 2-132-16,1 1 64 0,-1-3 157 0,2-5 262 16</inkml:trace>
  <inkml:trace contextRef="#ctx0" brushRef="#br0" timeOffset="-133125.15">31195 13709 194 0,'1'-2'403'15,"-1"0"144"-15,2 0 131 0,-2 1-96 16,0 0-66-16,0-1-39 0,0 2-31 0,0 0-38 16,0 0-61-16,1 0-89 0,-1 2-111 15,0-1-107-15,0-1-105 0,0 3-95 16,0-1-63-16,-1 0 0 0,1 5 36 15,0-1 54-15,-2 5 69 0,1 0 60 16,1 1 21-16,-2 0 7 0,0 0 3 16,1-1 0-16,-1 2-5 0,1-1 2 0,-3 0 5 15,2 0 5-15,-3 0 6 0,0 0 10 16,0-2-5-16,-3 0-83 0,-3 0-25 16,2-2 7-16,-4-1 3 0,-3 0 13 15,0-2 82-15,-4-2 28 0,-4 0-7 16,1-3-14-16,-5 0-12 0,0-3-6 15,-2 1-15-15,-3-2-8 0,1 0-4 16,-1-1-4-16,0-1 0 0,1 0-1 16,2-1 2-16,-1 0 1 0,1 1 0 15,-2-2 0-15,0 0-3 0,1 2-1 0,-2 0 2 16,1 0 6-16,0 0 6 0,1 2 8 16,-3-2 5-16,3 3 4 0,-4-2 2 15,-2 2-4-15,1 2-2 0,-2 0 0 16,4-1-1-16,0 2-2 0,4 0-4 15,4 0-8-15,3 2-13 0,3-1-16 16,1 2-19-16,3 0-14 0,0 0-3 16,5 3 3-16,-3-2 6 0,1 3 7 0,0-1 5 15,1 2 13-15,1 1 3 0,-2-1 8 16,4-1 1-16,-1 1 9 0,-1-1 0 16,3-1 0-16,-1 0-6 0,1 0-13 15,-1-3-12-15,0 2-3 0,3-3-1 16,1-2 12-16,-2 2 21 0,0 0 23 15,2-2 27-15,1 0 25 0,-1 0 18 16,2-2 9-16,-3 0-2 0,1 2-9 16,-2-2-19-16,3-2-12 0,-1 2-7 15,-2-3-6-15,-2 1-5 0,3-1-6 16,-4 1-8-16,-1-1-6 0,0 1-7 0,-2-2-4 16,-1 2-6-16,-2 0-6 15,-3 3-5-15,-3-2 0 0,0 0 3 0,-5 3 6 16,-3 0 9-16,-3 0 11 15,-5 3 3-15,0-2 5 0,-1 1 0 0,-3-1-1 16,2 3 0-16,-3-4 1 0,-1 4-5 16,-6-1-3-16,0 0-2 0,-4 0-2 15,2-2 1-15,-7 2 5 0,1-1 0 16,-2-1-2-16,-3 1-1 0,-1-2-2 16,3 0-3-16,-1 0 1 0,0 0 5 0,2-2 6 15,0 1-1-15,2-1-1 0,1-1 4 16,0 1 3-16,1 0 6 0,-1-1 8 15,1 2 8-15,0-1 7 0,6-2-8 16,1 4-12-16,1 0-12 0,4 0-10 16,-2 4-17-16,3-4-4 0,2 3-2 15,0 0 2-15,5-1 3 0,1 0 1 16,2 1 3-16,1-1 2 0,1-1 2 16,-1 1 2-16,0-1 5 0,1 1 7 0,1-1 0 15,1 1-2-15,4-2-6 16,1 0-4-16,7-2-10 0,0 2-1 0,0 0 2 15,4 0 2-15,0 0 1 0,-1 0-2 16,4 0 11-16,0 0 11 0,1 0 7 16,5-1 14-16,-1 1 17 0,3 0 13 15,0 0 5-15,1 0 7 0,-1 0 4 16,2 0-7-16,0 0-1 0,0 0 4 16,0 0 8-16,2-2 17 0,-2 2 18 15,1 0 23-15,-1 0 19 0,2-1 23 16,0 1 19-16,-2-2 12 0,1 2-192 0,1-3-35 15,0 2 0-15,-2-2 0 0,1-3 0 16,1-1 0-16,-2-4 0 0,0 2 0 16,-3 1 0-16,3 0 0 0,-4 3 0 15,3-1 0-15,-1 4 0 0,-3-1-602 16,2 2-519-16,-3-2-417 0,-7 1-41 16,0 1 163-16,-9-1 322 0,-4 2 471 15,-8 0 411-15</inkml:trace>
  <inkml:trace contextRef="#ctx0" brushRef="#br0" timeOffset="-126257.38">26105 9993 81 0,'1'-3'267'0,"-1"-2"91"0,0 4 76 16,-1-2-57-16,1 0-118 0,-2 1-35 0,2 0-9 15,-1-2-7-15,-2 2-18 0,0-2-28 16,0-1-49-16,-2 1-51 0,-2-2-49 16,-1-1-37-16,-2-1-15 0,-3 0 0 15,-3 1 2-15,-2-2-7 0,-2 0 4 16,-4-1 3-16,-2 1-9 0,-2 1-18 16,-2-1-11-16,-1 1-16 0,-4 0-18 15,0 2-1-15,-4 0 19 0,-3 0 24 16,-1 0 22-16,-4 0 21 0,-1-1 16 0,-2-1 42 15,-2-2 48-15,-3 2 32 0,-3-2 20 16,-6 0 14-16,-1-2-23 0,-1 2-37 16,-4-2-32-16,-2 1-16 0,1 1-19 15,-2 0-10-15,-1 2-7 0,-3-2-2 16,0 3 4-16,3 0 0 0,0 0 14 16,6 0 6-16,0 1 1 0,1 1-6 0,1 1-4 15,1 0-16-15,-4-1-4 0,-3 0 1 16,-2 3 2-16,-4-3 3 0,2 1 5 15,-3-3 1-15,3 3 15 0,1 1 12 16,3 1 8-16,-2 0-4 0,5 2-1 16,-3 2-18-16,3 0-20 0,0 4-10 15,4 2-6-15,0-1 0 0,5 2-1 16,1 3 2-16,2 0 2 0,5 1-1 16,1 1 1-16,3 1-6 0,0 1-15 15,2 3-9-15,3 0-4 0,2-1-4 0,0 1 3 16,7 3 16-16,-1-3-1 0,1 3-6 15,6 1-12-15,1 0-5 0,2 1-11 16,2-1 8-16,-2 3 12 0,3 0 7 16,0 2-8-16,3-3-11 0,0 1-16 15,5 3-20-15,1-2-16 0,2-1-2 16,3 0 9-16,3 0 14 0,-1-3 20 0,2 0 20 16,0 1 18-16,3 0 14 0,-2-1-2 15,3 1-18-15,0-2-16 0,0-1-18 16,3 2-14-16,2-4-1 0,-1 3 17 15,7 0 21-15,0 0 30 0,2 1 35 0,6 2 34 16,1-4 29-16,4 3 30 0,0-1 23 16,5-3 22-16,2 3 43 0,2-3 4 15,7-1-13-15,2 1-27 0,3-4-31 16,5 2-56-16,6-3-21 0,2 0 5 0,4 1 11 16,7-1 7-16,4-3 5 15,9 1 0-15,4-1-20 0,5-1-15 0,1-1-14 16,1-1-14-16,1-1-4 0,-1-1 2 15,3-3-10-15,3 1-3 16,0-3 1-16,2 2 3 0,-3-3 11 0,0-1 11 16,1 0 1-16,-1-1 3 0,2-4-5 15,5-1-9-15,2-3-2 0,1-1 9 16,-1-3 4-16,-1-4 11 0,3 2 14 16,2-6 12-16,3-3 0 0,-3-3-2 15,-2-2-5-15,-5 0-16 0,-4-5-17 0,-9-1-13 16,-3 3-16-16,-6-3-15 15,-7 2-4-15,-10 2 5 0,-6 1 15 0,-12 3 29 16,-7 0 37-16,-10 4 47 0,-10 0 49 16,-7 3 18-16,-5 1-14 0,-10 1-86 15,-4-1-134-15,-8-3-228 0,-8-1-333 16,-10-1-285-16,-9 2-29 0,-8 0 93 16,-8-3 199-16,0-2 297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09:14.422"/>
    </inkml:context>
    <inkml:brush xml:id="br0">
      <inkml:brushProperty name="width" value="0.05292" units="cm"/>
      <inkml:brushProperty name="height" value="0.05292" units="cm"/>
      <inkml:brushProperty name="color" value="#FF0000"/>
    </inkml:brush>
  </inkml:definitions>
  <inkml:trace contextRef="#ctx0" brushRef="#br0">6357 16374 12 0,'0'0'133'0,"0"0"74"0,0 0 35 15,0 0 16-15,-1 0 6 0,-1 0-6 16,2 1-10-16,0-1-21 0,0 2-29 16,0-2-37-16,0 0-32 0,0 2-21 15,0-2-12-15,0 0-12 0,0 1-11 16,0-1-19-16,0 0-21 0,-1 0-20 0,1 1-12 16,-2 1-3-16,2-1 3 0,0-1 14 15,0 3 18-15,-2 0 12 0,2 0 8 16,-1 0 3-16,-1 2-8 0,0-2-11 15,1 1-3-15,-1-1-2 0,-1 2-5 0,1 0-2 16,-1-3-5-16,0 4-4 0,0-4-10 16,-1 4-7-16,0-3-7 0,-1 1-8 15,2 0-2-15,0 0-4 0,-2 0 8 16,-1 1 12-16,3-1 15 0,-2-1 23 16,2 2 23-16,-2-1 18 0,0-1 21 0,-1 0 8 15,-5 0-4-15,0 2-2 0,-6 0-1 16,-1-2-6-16,-1 2-6 0,-3-3 2 15,3 2-2-15,-5-1-22 0,2 1-21 16,3-2-16-16,-1 0-23 0,-1 0-20 16,5-1-5-16,-1 0 1 0,1 1 1 0,-1-2 3 15,4 0 9-15,-4-2 7 0,4 2 7 16,-1-1 4-16,1 0 4 0,2-3-3 16,-3 3-13-16,1 0-34 0,-1-1-30 15,1 0-18-15,-2 1-8 0,2-1-2 0,-1 1 6 16,3-2 2-16,-4 3-4 0,1 0-8 15,1 3-1-15,-2 0 4 0,2 2 2 16,-1-3 2-16,-2 3 1 0,2 0 6 16,-2 0 6-16,-1 1 17 0,1-1 13 15,-3 1 12-15,1-1 9 0,-2 1 11 0,0 0 7 16,-1-1 7-16,-3 1 5 0,-1-4 3 16,-2 4 1-16,-1-1-1 0,-1-3-2 15,1 3-4-15,2-2 0 0,1-1-2 16,1-1-1-16,2 2 3 0,3-3 6 15,0 0 7-15,5 0 4 0,-2 0 7 0,3 0 5 16,-1-3-5-16,0 2-4 0,0-1-8 16,-1-1-6-16,-2 2-3 0,1-3 1 15,-3 2-1-15,3-3 1 0,-4 2 0 16,-2-2-4-16,3 2 3 0,-3 0 0 16,0 1 1-16,0-2-4 0,1 1-3 0,-1 0-7 15,0 2 0-15,1-1 5 0,-1 0 11 16,3 1 14-16,0 0 4 0,3 1 1 15,-1 0-5-15,-1 0-8 0,2 0-11 16,-2 1-4-16,-3 0 0 0,2 1 2 16,-3 1 0-16,-2-2 3 0,-1 3 1 0,-2-2 5 15,0 1 10-15,0-2 25 0,0 0 39 16,2-1 45-16,3-1 48 0,4 0 39 16,1-2 22-16,4 1 5 0,3-3-6 15,0 0-14-15,4 0-14 0,-1-1-24 0,1-2-29 16,3 0-28-16,0-2-25 15,1 3-32-15,2 1-59 0,0 1-71 0,2 1-167 16,-1-2-312-16,4 2-372 0,4 3-175 16,6 1 11-16,8 1 177 0,4-1 311 0,3 4 335 15</inkml:trace>
  <inkml:trace contextRef="#ctx0" brushRef="#br0" timeOffset="1570.09">6354 16449 52 0,'0'-5'214'0,"-3"1"102"15,3 1 135-15,0 0-3 0,0 0-13 16,0 3-18-16,0-2-31 0,0 2-88 15,0 0-88-15,2 0-74 0,-2 0-70 0,1 0-63 16,-1 2-62-16,0-2-66 0,0 0-41 16,2 0-1-16,-1 3 18 0,5 0 38 15,-3 2 54-15,2 1 42 0,2 0 15 16,-2 1 3-16,1 2 1 0,0 0-5 16,2-1 2-16,-2 3 3 0,2-3 11 0,0-1 6 15,2 3 14-15,-1-4 9 0,2-1 8 16,-1-1 8-16,1 1 4 0,4-3-1 15,-2-1 0-15,6-2-9 0,0-4-8 16,3 1-11-16,4-3-5 0,0-3-12 16,3 0-3-16,-1-1-3 0,1-1 2 0,1-1 11 15,0-1 18-15,-3 3 5 0,3 0 5 16,-3 0 4-16,3 2-13 0,-2 2-16 16,-1-1-13-16,0 4-14 0,-2 1-16 15,0 0-13-15,-4 3-12 0,0 1-2 16,-1 2-3-16,-4 2 3 0,3-1 7 0,-3 2 7 15,1 0 16-15,-1 0 17 0,1 2 10 16,4-1 15-16,-2 1 10 0,3 0-7 16,3-3-5-16,-1 3 1 0,6-4-2 0,0 1 4 15,6-1 14-15,-1-3 7 0,5-1-7 16,3-1-7-16,2-2-14 0,3-1-4 16,2-2-1-16,-1 0 10 0,1 0 7 15,-3-1 9-15,-3 1-4 0,0 1-4 16,-1-1-5-16,0-1-6 0,3 1-6 0,-2-1-11 15,3 2-6-15,-2 0-2 0,2 0-3 16,-1 1 1-16,3 0-3 0,-3 2-6 16,1-1-5-16,-2 0-2 0,-1 2-1 15,-3-1-5-15,-3 0 6 0,3 1 5 16,-5 1 5-16,2 0-4 0,0 1 9 0,0 1-5 16,-5 1-16-16,0 1-8 15,-3-1 1-15,0 2 8 0,-3 1 5 0,-1-2 12 16,1 2 8-16,1 0 2 0,-1 1 3 15,1-4-2-15,1 4 2 0,-1-3 3 16,2 1-3-16,0-1-1 0,0 1-1 0,0 0 1 16,0-1 0-16,-1 0-3 0,-1-1 3 15,1 0-3-15,-2 2 3 0,3-4-1 16,2 1 5-16,2-1 5 0,-1-1 6 16,2-1-7-16,3-1-1 0,0 1-4 15,0-2-4-15,5 0-6 0,-2-2-4 0,3 1-13 16,-4 0-2-16,-1 0-2 0,-1 0 0 15,-2 1 5-15,-1-2 8 0,-3 4-3 16,-1-2 2-16,-2 0-2 0,-2 3 1 16,-2-2 6-16,-3 2 4 0,2-3 0 15,-5 1 6-15,2 1 8 0,-1 0 25 0,-4 0 28 16,3-2 25-16,-3 1 11 0,1 0 8 16,0 0-7-16,-2 0-11 0,0 0-7 15,-2 0-2-15,0 1 1 0,1-2-3 16,-1 2-3-16,-1-1-8 0,-1 1-9 15,2-1-8-15,-2 1-4 0,-3-2 3 0,0 3 1 16,1-2-2-16,-4 0-1 0,-2 1-7 16,1 1-14-16,-1 0-11 0,-2-1-10 15,1 1-11-15,0 0-12 0,-1 0-9 0,2 0-6 16,-1 1-5-16,1-1 0 16,-2 1-6-16,2 1-43 0,-1-2-111 0,-2 2-129 15,0-1-204-15,0 1-204 0,0-2-183 16,-5 3 45-16,-4 0 135 0,-7-3 220 0,-1-2 227 15</inkml:trace>
  <inkml:trace contextRef="#ctx0" brushRef="#br0" timeOffset="2200.39">10243 16170 45 0,'0'0'396'0,"-1"0"192"0,2 0 110 15,1-2 70-15,-1 2-338 0,-1 0-163 16,0 0-86-16,2 2-27 0,-2-2-25 15,2 0-50-15,-2 0-69 0,1 0-65 16,-1 0-45-16,2 0-14 0,-2 1 20 16,3-1 40-16,2 2 29 0,1-2 26 0,3 0 31 15,0 1 2-15,0-1-7 0,0 0-19 16,-4 0-13-16,2 0-11 0,-3 0-12 16,1-1-65-16,0 1-107 0,-1 0-125 15,-2-2-133-15,-2 2-162 0,0 0 9 16,0 0 114-16,-6-1 143 0,1-1 157 0</inkml:trace>
  <inkml:trace contextRef="#ctx0" brushRef="#br0" timeOffset="2333.44">10264 16213 6 0,'0'5'290'16,"3"-2"163"-16,-3-1 96 0,2-2 42 16,-2 0-285-16,4 0-170 0,-1 0-97 15,2 0-30-15,3 0 13 0,0-2 11 16,3 0-121-16,0 2-216 0,3 0-168 0,2 0-60 15,-3 0 19-15,1-1 142 0</inkml:trace>
  <inkml:trace contextRef="#ctx0" brushRef="#br0" timeOffset="2767.36">7208 16224 47 0,'-13'-5'51'0,"-1"4"-17"16,4-2-18-16,-2 1-15 0,2 1-8 0,-1 1-3 15,0 0-5-15,0 0-7 0,-2 0-19 16,1 0-2-16</inkml:trace>
  <inkml:trace contextRef="#ctx0" brushRef="#br0" timeOffset="3100.26">6744 16165 46 0,'-3'-2'195'0,"0"1"114"0,1 1 87 16,1 0 55-16,-1 0 7 0,2 0-6 15,0 0-28-15,0 0-37 0,2 0-34 16,-1-1-31-16,1 1-29 0,1-2-34 16,-1 2-69-16,1-1-86 0,0 1-75 0,-1 0-46 15,3-2-31-15,2 2 12 16,1-1 28-16,2 1 28 0,2 0-35 0,0 0-96 16,0 0-88-16,2 0-82 0,-1 1-84 15,1 1-73-15,-1-2-9 0,1 1 6 16,-1 1 35-16,-2-2 62 0,0 1 99 15,-3-1 77-15,2 1 26 0,-1-1-42 0,-5 2-42 16,1 1-5-16,-5-3 29 0,0 0 69 16</inkml:trace>
  <inkml:trace contextRef="#ctx0" brushRef="#br0" timeOffset="3218.25">6858 16204 87 0,'2'-2'200'16,"-1"-1"25"-16,4 2 3 0,0 0-177 15,0 0-196-15,4-2-58 0,-1 2 1 16,-3 0 25-16</inkml:trace>
  <inkml:trace contextRef="#ctx0" brushRef="#br0" timeOffset="3651.37">6061 16246 35 0,'5'-3'379'0,"-2"-2"179"0,2 0 112 16,0 1 100-16,-1-2-279 0,1 2-135 0,-2 0-47 15,-1 2-5-15,0 1-20 0,-2 1-47 16,1-2-77-16,-1 2-79 0,0 0-73 15,2 0-60-15,-2 0-36 0,1 0-6 16,3 0 15-16,0-1 28 0,4-2 29 0,3 1 30 16,1 0-10-16,0-2-90 0,2-1-141 15,-4 4-208-15,1 0-207 0,-3-1-162 16,-8 2 37-16,0 0 143 0,-5 3 211 16,-5-2 209-16</inkml:trace>
  <inkml:trace contextRef="#ctx0" brushRef="#br0" timeOffset="3801.64">6046 16271 39 0,'15'-5'140'0,"1"-1"28"0,2 0-23 15,-1 0-192-15,0 1-78 0,-4 0-23 0,-4 1 11 16</inkml:trace>
  <inkml:trace contextRef="#ctx0" brushRef="#br0" timeOffset="4233.25">4545 16276 3 0,'-6'3'286'16,"1"-3"162"-16,0 2 93 0,4 1 47 15,-1-3-195-15,2 0-166 0,0 1-84 0,0-1-40 16,0 0-33-16,2 0-35 0,-1 0-46 16,1-1-45-16,1-2-9 0,2 3 33 15,3-2 31-15,1-1 34 0,4 0 37 16,4-2 11-16,4-1-64 0,-2 0-83 15,1 1-105-15,-2 0-101 0,-2 2-86 0,-5 2-45 16,-2-1-33-16,-4 2 22 0,-5 0 72 16,0 0 89-16,1 5 102 0</inkml:trace>
  <inkml:trace contextRef="#ctx0" brushRef="#br0" timeOffset="4834.46">4330 15627 51 0,'-6'3'399'16,"3"-3"191"-16,4 0 138 0,-1-1 106 15,0 1-333-15,0-2-172 0,2 2-110 16,-2 0-86-16,4 0-83 0,-2 0-66 16,1 0-18-16,4-2 8 0,1 2 31 15,7-1-17-15,6 0-62 0,8-3-245 16,5 1-345-16,7-1-134 0,5 1 31 0,0-4 121 15,0-2 253-15</inkml:trace>
  <inkml:trace contextRef="#ctx0" brushRef="#br0" timeOffset="5317.2">6053 15666 47 0,'-14'0'388'0,"0"-4"194"0,3 2 175 0,5-3 188 16,1 2-250-16,3 0-98 0,2 0-71 15,2 2-64-15,0-3-121 0,1 3-129 16,0-1-110-16,5 1-82 0,4-2-70 16,3-1-25-16,10-1-40 0,3 3-195 15,11 2-447-15,3 1-278 0,4 2-74 16,0 1 77-16,-10-2 261 0,-8-2 420 0</inkml:trace>
  <inkml:trace contextRef="#ctx0" brushRef="#br0" timeOffset="6750.21">21572 15625 91 0,'0'-1'297'15,"-3"0"151"-15,3 1 147 0,0 0-31 16,0 0-2-16,0-2-23 0,3 2-42 16,-3 0-62-16,3-2-69 0,-1 2-94 0,-1 0-90 15,4 0-62-15,1 0-31 0,4-1-15 16,9-1-11-16,3 2-12 0,6-1-15 15,4-1-12-15,4 2-13 0,6-1-37 16,-3 2-190-16,4-1-378 0,-7 3-368 16,-3 2-120-16,-9-2 37 0,-13 2 225 15,-11-5 370-15</inkml:trace>
  <inkml:trace contextRef="#ctx0" brushRef="#br0" timeOffset="8220.29">17844 15615 26 0,'-2'-5'178'0,"-1"1"80"0,2 0 77 16,1 1-24-16,-4 2-4 0,4-1 5 16,-1-1 14-16,-1 3 1 0,1-2-20 15,-3 2-22-15,1 0-30 0,1 0-41 16,-1 0-25-16,3 0-11 0,-4 0-6 0,4 0 7 16,0 0 16-16,3 0-10 15,-2 0-42-15,2 0-65 0,2 0-70 0,5 0-36 16,7 2-3-16,7 1-80 0,12-1-189 15,10 2-340-15,14 0-243 0,5-1-80 16,5 0 105-16,-2-3 235 0,-13-3 331 0</inkml:trace>
  <inkml:trace contextRef="#ctx0" brushRef="#br0" timeOffset="8834.54">17961 16210 74 0,'-2'0'356'0,"2"-1"152"0,0 1 81 15,2 1-53-15,0 1-168 0,-2-1-148 0,0 1-72 16,0 0-14-16,1-1 4 16,1 0-6-16,4 3-17 0,-2 0 2 0,6-1 20 15,7 1 17-15,7 2-266 0,8-1-444 16,10-4-194-16,5-2-67 0,-7-4 15 15,-5-2 275-15</inkml:trace>
  <inkml:trace contextRef="#ctx0" brushRef="#br0" timeOffset="9400.85">21736 16246 78 0,'-3'2'473'0,"3"-1"246"0,5 2 121 16,-2-3 64-16,4 2-434 0,2-1-226 0,5 0-167 16,7 3-26-16,1-3-197 15,8 2-441-15,8 1-181 0,-2 0-51 0,1-2 19 16,-4-3 244-16</inkml:trace>
  <inkml:trace contextRef="#ctx0" brushRef="#br0" timeOffset="28968.75">3316 15906 218 0,'0'0'432'0,"-1"0"146"0,-1-2 130 15,2 2-109-15,-1-2-103 0,-2 2-53 16,3 0-27-16,0 0-28 0,0 0-45 15,0 0-56-15,-2 0-62 0,2 2-50 16,0-2-36-16,-1 0-25 0,1 0-23 0,0 2-20 16,0-2-22-16,0 0-27 0,0 0-23 15,-2 0-25-15,2 3-16 0,0-3-7 16,0 0-4-16,0 0 3 0,0 0 7 16,0 0 10-16,0 0 9 0,2 0 4 15,-2 0 1-15,1 0-7 0,1 0-11 16,2-3-12-16,-2 3 3 0,3 0 20 0,1 0 28 15,2 0 28-15,3 0 14 16,0 0 7-16,0-2-7 0,0 0-16 0,-3 2-19 16,-3-3-6-16,0 3-8 0,-4 0-2 15,1 0 0-15,-2 3 2 0,-2-3 2 16,1 0-4-16,-1 0-3 0,1 2 1 16,-1-2 0-16,-3 2 9 0,0 1 10 15,-3 0 6-15,-4 0 12 0,2 1 17 0,-2 1 11 16,2-2 11-16,2-1 3 0,2-1-6 15,0 0-8-15,3 1-2 0,0-1-1 16,1-1 3-16,2 0 5 0,0 0-4 16,0 0-16-16,0-1-17 0,2 1-13 15,-1-2-17-15,1 1-10 0,-2 1-14 16,1 0-10-16,1-1-10 0,-2-1-9 0,4 0-9 16,-4 1 6-16,3 1 13 0,2-1 7 15,-3-1 11-15,1 2 15 0,-1 0 6 16,-2 0 6-16,0 2 6 0,0-2 8 15,0 0 2-15,-2 1 2 0,2-1 0 16,-3 1 0-16,3-1 0 0,-2 2 5 16,2-2 0-16,0 0 4 0,-1 0 0 15,1 0-1-15,0 0 0 0,0 0 0 16,0 0 0-16,0 0 3 0,0 0-3 0,0 0-2 16,1 0-8-16,-1 0-34 0,0 0-105 15,0-2-177-15,0 1-252 0,2 0-276 16,1 2-226-16,0 0-12 0,4 3 161 15,2-2 256-15,-1 0 281 0</inkml:trace>
  <inkml:trace contextRef="#ctx0" brushRef="#br0" timeOffset="30418.15">3928 15331 51 0,'0'-1'170'16,"0"-2"70"-16,-2 1 39 0,0 1 24 15,2 0 1-15,-2-3-7 0,1 3-14 16,1-1-7-16,-2 1-27 0,1-1-35 16,-1 2-40-16,0-1-38 0,1 1-44 0,-2-3-42 15,-1 2-27-15,1-1-15 16,-2 2-11-16,-2-2-3 0,2 2-8 0,0 0-8 15,-3 0-17-15,2 2 23 0,-5 0-2 16,3 0 11-16,-3 1 25 0,-2 3 15 16,0-1-23-16,-2 2 7 0,2 2 4 15,-4 0-2-15,2 0 14 0,0 4 14 16,0 0 9-16,0 1 0 0,5-1-15 16,-1 2-17-16,2 0-17 0,2 6-12 15,1 0-11-15,4 0-3 0,-1 2-1 0,1 0 5 16,2 1 10-16,0 1 15 0,0 3 6 15,2-3 2-15,0 4 1 0,-1-2-9 16,1 0-11-16,1 0-9 0,0-1-3 16,1-2-6-16,-1 1-1 0,3-4 1 15,0 0 5-15,-1-2 4 0,1 0 9 16,1-2 5-16,2 0 5 0,-3-4 1 0,2 2-1 16,0-1-1-16,3-2-4 15,-3-2 0-15,2-1 4 0,-1-2 4 0,2 1 7 16,-1-1 10-16,2-5 14 0,-1 2 6 15,2-2 8-15,1-2 5 0,-1-5-1 16,4 2-1-16,-2-4 2 0,2-2-3 16,3-1 7-16,-2-2 23 0,2-3 13 15,-2-1 12-15,2-3 13 0,1-2 12 0,0-1-3 16,-1-4 8-16,-1-2 11 0,0-4 6 16,-2 1-11-16,-4-5-16 0,0 0-15 15,-4-2-26-15,-4 1-22 0,-5-1-10 16,0 1-5-16,-5-1 2 0,-1 1 18 15,-5 2 19-15,1-1 20 0,-1 5 17 16,-3 3 9-16,1 2-9 0,1 5-11 16,2 3-7-16,2 5-18 0,0 3-31 15,2 6-56-15,3 1-188 0,-3 3-345 16,-2 4-578-16,-8 7-261 0,0 13-17 0,-6 4 202 16,0 3 361-16,-8-3 486 0</inkml:trace>
  <inkml:trace contextRef="#ctx0" brushRef="#br0" timeOffset="31852.32">32442 16027 15 0,'0'0'184'0,"2"-1"117"15,-2 1 131-15,0 0 41 0,-2 0 7 16,2 1-3-16,-1-1-19 0,-1 0-31 0,1 0-38 16,-1 0-23-16,0 0-25 0,2-1-27 15,-1 1-36-15,-3 0-46 0,4 0-41 16,-1 0-39-16,1 0-37 0,1 0-36 0,-1 0-34 16,2 1-26-16,0-1-12 0,-1 0-15 15,-1 0-7-15,4 0 6 0,0 0 18 0,5 0 27 16,4 0 26-16,8 2 24 0,-2-1 8 15,5-1-13-15,-2 0-29 0,-5 0-25 16,0 0-18-16,-4 0-24 0,-4 0-3 16,-2 1-5-16,-4-1 0 0,-3 0 4 0,-2 2 5 15,2-2-18-15,-3 0-28 0,-2 0-14 16,1 2-19-16,-10-1-22 0,-4 0-8 16,-6 3 17-16,-1 1 5 0,-3-3 11 15,-2 2 24-15,-2-2 27 0,0 0 16 0,2 2 7 16,4-1 1-16,4 1-10 0,9-2-26 15,5 0-26-15,4 0-20 0,3-2-12 16,1 1 9-16,1-1 44 0,4 3 53 0,5-1 49 16,6-1 45-16,6 0 23 0,5 1 10 15,3-1-7-15,2-1-1 0,-4-1-7 16,-1 1 5-16,-5-2 21 0,-9 2 20 16,-5-1 23-16,-4 0 10 0,-2 1 8 0,-4-2-56 15,0 0-110-15,-4 1-167 0,0-4-211 16,-4 3-218-16,-4-3-234 0,-2 2-181 0,1 0-94 15,4 3 112-15,1 0 186 0,4 0 257 16,6 0 249-16</inkml:trace>
  <inkml:trace contextRef="#ctx0" brushRef="#br0" timeOffset="32553.02">33340 15507 25 0,'2'-8'150'0,"-2"0"73"16,0 1 74-16,1 0-30 0,1 3 35 0,-2-3 30 15,1 3 14-15,1 0-2 0,0 0-40 16,-2-1-41-16,1 3-35 0,1-2-21 16,-2 0-9-16,0 1-14 0,0-1-30 0,-2-1-38 15,1-1-41-15,-3 0-24 0,1 0-2 16,-3-1 14-16,1-2 23 0,-1 0 3 15,-4-1-7-15,0 2-7 0,-5-3 1 0,-2 4 7 16,-1-3 20-16,0 3 9 0,-3 0-1 16,-1 1-6-16,-5 1-18 0,-2 1-10 15,-1 3-14-15,0 2-11 0,-1 2-11 0,-3 4 1 16,4 4-6-16,0 0 6 16,0 8-1-16,4 2-8 0,2 4-12 0,1 2-5 15,5 5-20-15,-1 1 7 0,3 3-8 16,0 0 7-16,3 0 3 0,1 3 11 15,-1 0 2-15,4-2 11 0,1 1-9 16,0 1-1-16,5-2-7 0,1-1 3 16,5-3-5-16,7 0 1 0,-2-3 6 0,4-1 4 15,2-1-5-15,4-4 3 0,1 1 5 16,1-5 4-16,0-2 6 0,2-2 11 16,3-6 12-16,0-1 19 0,2-3 24 15,8-4 24-15,-2-2 14 0,5-5 15 16,-2-1-7-16,4-6-2 0,-1 2-9 0,-1-7 0 15,-1-3-9-15,-2-2-6 0,-2-5-20 16,0-4-36-16,-1-7-26 0,-4-1-17 16,-3-5-9-16,-3-2-5 0,-6 0 2 0,-3 3-11 15,-10 4 3-15,-5 4-24 0,-4 6-168 16,-10 5-285-16,0 5-476 0,-7 4-461 16,-7 7-108-16,-4 3 162 0,-4 1 331 0,-6-1 464 15</inkml:trace>
  <inkml:trace contextRef="#ctx0" brushRef="#br0" timeOffset="39602.65">4599 14737 43 0,'0'0'147'15,"0"-1"51"-15,0-1 42 0,2 2 31 16,-2-3 12-16,1 3-2 0,-1-1-7 0,0-2-4 16,0 0-17-16,-1 0-20 15,1-2-36-15,-2 3-39 0,1-3-34 0,-1-2-22 16,0 2-16-16,-1-1-8 0,1-2-4 16,-1 1-7-16,-2-3-13 0,2 2-12 15,-3-3-10-15,0 1-8 0,-1-3-10 16,1 3-2-16,-2-3-8 0,-3-1-9 15,0 1-7-15,-1-1 2 0,-1 1 8 16,0-1 6-16,-4-1 4 0,1 2 5 16,-2-1-7-16,1 0-7 0,0 3-3 0,-2 0-3 15,1 2-3-15,-2 0-5 16,-1 2-11-16,4-1-7 0,-4 2-5 0,1 4-8 16,1-2 7-16,-3 3-2 0,0 1-4 15,1 1 3-15,-3 1 0 0,-1 1-5 16,0 1-8-16,2 2-1 0,-2 0-4 15,0 3-3-15,0-2-14 0,-2 4-22 16,4-1-35-16,-3 5-40 0,0-2-17 0,1 2 7 16,2 0 28-16,2 0 42 15,-1 2 42-15,1-3 22 0,4 3 14 0,-1-4 3 16,6 1-3-16,-1 3 2 0,2-3 0 16,3 1 5-16,-1 0 8 0,2 1 9 0,-1 1 5 15,2 0 4-15,0-1 0 0,1 2-4 16,0-2-6-16,2 3-5 0,0-4-4 15,1 0-1-15,2 0 5 0,0-2 1 16,0-1 3-16,2-1-1 0,-2-2 3 16,1 0-4-16,1-3-4 0,-2 0-4 0,0-2-1 15,2-1-2-15,-2-1 8 0,0 0 13 16,0-2 19-16,0 0 16 0,-2 0 22 16,2 0 19-16,0 0 17 0,0-2 0 0,-2 2-24 15,1-3-3-15,-1-1 7 0,1 0-10 16,-3-2 6-16,1-2 28 0,0 1 2 15,0-3-23-15,-1-1-12 0,0-3-14 16,1-1-10-16,-2-1 6 0,0 0 17 16,2-2 31-16,-3 2 33 0,3 0 25 15,0 4 9-15,0 1 7 0,1 1-4 0,-1 5-5 16,1 0-9-16,2 2-10 0,0 3-14 16,0 0-20-16,-1 0-24 0,-1 2-17 15,2-1-8-15,0 0-5 0,0 1-4 16,-2 0 7-16,1-1-8 0,-1 0-38 15,2 4-27-15,-3 3-15 0,-1 3-15 16,-1 7 3-16,-2 5 22 0,3 1 13 16,0 1-2-16,1-1-10 0,2-4-11 0,1-1-12 15,1-4-10-15,4-5 4 0,-2-1 12 16,2-5 26-16,3-1 33 0,1-3 45 16,4-3 31-16,4-4 16 0,4-3-3 15,3-3-13-15,4-7-25 0,1 1-20 16,-1-4-73-16,2 0-270 0,-2 1-393 15,1 2-152-15,-1 4-23 0,-4 3 97 16,0 4 283-16</inkml:trace>
  <inkml:trace contextRef="#ctx0" brushRef="#br0" timeOffset="41705.17">31941 14841 8 0,'2'2'158'15,"-2"1"80"-15,0-3 74 0,0 0-1 16,0 0 6-16,1 0 21 0,1 0 33 0,1 0 12 16,-1 0-12-16,0-3-44 15,0 1-60-15,0 0-50 0,-1-3-25 0,1 1-6 16,1-2-9-16,0-2 4 0,2 0 9 15,0-1-12-15,0 0-22 0,1-4-17 16,-2 2-16-16,0-1-17 0,2-2-14 0,-1-1-14 16,4-1-8-16,-1-2-8 0,0-3-12 15,2 1-9-15,2-1-9 0,-1 1-16 16,2 0-15-16,-2-1-4 0,0 0-9 16,1 2 2-16,1 3 1 0,-1 1-2 15,2 2-9-15,0 1-6 0,3-1-10 0,4 3-3 16,-2 0 6-16,4-1 4 0,3 2 2 15,-4 2 3-15,2 1 4 0,-1 2-2 16,-1-1-3-16,4 1 8 0,-2 2-2 16,-2 2 1-16,0 0-2 0,0 0 1 15,-5 0-6-15,4 2-4 0,-2 3-2 0,1-1 1 16,2 3 1-16,2 0 6 0,-1 2 3 16,-1 2-1-16,3 0 4 0,-3 1 2 15,0 2 0-15,-1 2-3 0,1-2 2 0,-6 1-1 16,1 1 2-16,-6-1 4 0,-1 2 1 15,0-2 0-15,-2 1 3 0,-3 1 0 16,2 0 0-16,-1 1 7 0,-2-1 6 16,1 0 0-16,2 2 3 0,-2-2-1 0,-1 0-4 15,4-1-5-15,-3 0-12 0,1 0-8 16,-1-3 4-16,0-1 6 0,-2 1 6 16,1-2 15-16,0-1 6 0,-3 1 1 15,1-3-6-15,-1-2-2 0,-1-2-2 0,0 1 3 16,0-3 8-16,0-1 18 0,0-1 23 15,0 0 22-15,0 0 24 0,0-1 24 16,0 1 13-16,4-2 3 0,-4 0-25 0,0 1-43 16,0-4-43-16,0-2-33 15,0-3-35-15,0-1-3 0,0 0 11 0,1-1-2 16,1 0-11-16,-1-3-7 0,3 1-11 16,-1 1-5-16,0-4 6 0,0 3 16 15,2 0 14-15,-1 1 17 0,1 0 2 0,-2 2 2 16,1-1-1-16,-3 3 6 0,1 0 6 15,-2 3 7-15,0-1 8 0,0 2 9 16,1 2-1-16,-1-1 1 0,0 4 4 16,0-4 4-16,0 4-8 0,-1 0 1 0,1 0-10 15,0 0-13-15,0 0-17 16,1 0-12-16,-1 0-14 0,0 0-14 0,2 0-8 16,0 0-6-16,-2 0 4 0,0 0 0 15,1 0 6-15,-1 0 17 0,0 0 11 16,0 0 11-16,0 0 13 0,0 0 11 0,0 0 8 15,0 0 12-15,0 0 6 0,-1 0 3 16,1 0 0-16,0 0-5 0,0 0-10 16,0 0-6-16,0 0-14 0,1 0-7 15,-1 0-2-15,0 0-4 0,0 0-1 0,0 0 11 16,0 0 5-16,0 0 7 0,0 0 13 16,0 1 7-16,0-1 1 0,0 0 6 15,-1 0 0-15,1 3-10 0,0-3-14 16,0 0-12-16,0 0-26 0,0 0-27 15,0 0-26-15,-2 2-15 0,2 0 0 0,0 1 23 16,2 2 24-16,2 2 31 0,1 2 29 16,-2 2 12-16,2 2-7 0,-4 1-2 15,3 2 2-15,-1-1-11 0,-1 1 0 0,1 1 1 16,-2-1-2-16,2 0-2 0,-3-1 0 16,0-3-1-16,0 4 1 0,-3-2-1 15,2-2 1-15,-1-2 5 0,-1-1-4 16,1-2-4-16,2-1-4 0,-1-3 2 0,1 0 0 15,-2-2 18-15,0 1 23 0,2-2 34 16,0 0 30-16,-1-2 23 0,-1 2 23 16,1-1-1-16,-4 0-25 0,-3-4-45 15,-1-1-41-15,-4 1-44 0,-6-3-33 16,-1 0 0-16,0-1 6 0,-2 2 11 0,-1-1-6 16,-6 2 4-16,4 0-10 0,-5 1-2 15,-2 3-31-15,2-2-150 0,-8 2-368 16,4 2-478-16,-3 2-165 0,-4 4 18 15,-2 2 208-15,-4-4 383 0,-4-2 408 0</inkml:trace>
  <inkml:trace contextRef="#ctx0" brushRef="#br0" timeOffset="82155.34">10645 4467 70 0,'10'3'439'0,"-2"-3"163"0,2 3 113 16,3-3 102-16,4-1-347 0,9-3-135 0,10 0-16 15,7 1-1-15,9-1-18 16,8 0-53-16,6 2-56 0,9-1-66 0,7 3-43 16,3 0-65-16,4 3-171 0,7 0-294 15,2 2-429-15,9 1-154 0,6-1 14 16,7-5 187-16,5-3 302 0</inkml:trace>
  <inkml:trace contextRef="#ctx0" brushRef="#br0" timeOffset="82555.36">14223 4626 91 0,'6'-2'328'0,"-1"2"189"0,0-2 161 16,1 0-22-16,2-1-5 0,7-3-94 15,0 2-91-15,10-6-66 0,5 1-70 16,12-1-77-16,10-1-80 0,14 1-64 16,13 2-49-16,18-2-37 0,18 3-12 15,19-2-1-15,17 2-45 0,21 1-154 0,13-4-242 16,17 2-468-16,4 1-168 0,6 0 20 16,3-1 184-16,0-1 277 0,3-4 391 15</inkml:trace>
  <inkml:trace contextRef="#ctx0" brushRef="#br0" timeOffset="94706.88">19599 12264 68 0,'4'1'444'0,"0"-1"218"16,-3-1 146-16,2-1 84 0,-1 2-393 15,0 0-186-15,-1 0-111 0,2 0-36 16,2 0 21-16,3 0 36 0,6 0 23 16,8 0 6-16,7 0 6 0,9 0-3 15,6 0-19-15,8 0-27 0,10 2-28 16,4-1-26-16,12 0 1 0,6 3-4 15,11-2 3-15,12 0 12 0,10 0 18 0,9-1-18 16,12-1-15-16,9-1-33 0,6-1-35 16,2-1-39-16,0 0-23 0,4 1-4 15,-6 0-2-15,0 0 7 0,-4 1 13 16,-6-1 0-16,-8 4-10 0,-8-2 11 16,-15 1 12-16,-13-1 16 0,-13 2 23 15,-17-2 11-15,-12 0-61 0,-12 0-38 16,-14 0 0-16,-9-2 0 0,-8 2 0 15,-6 0 0-15,-4 0 0 0,-3-1 0 16,-1-1 0-16,0-1 0 0,-1 0 0 16,-1-4 0-16,0 0 0 0,-1-1 0 15,2 2 0-15,-1 1 0 0,0 1 0 16,0 2 0-16,0-3 0 0,0 3 0 16,1 1-268-16,-1-2-417 0,-3 2-242 15,-1-2-446-15,-4 1-92 0,-7 2 128 16,-3 2 250-16,-4-4 347 0,-6-4 464 0</inkml:trace>
  <inkml:trace contextRef="#ctx0" brushRef="#br0" timeOffset="98523.12">18424 15111 31 0,'0'0'65'15,"0"-2"-12"-15,0 2-33 0,0 0-45 16,0 0-32-16,0 0-6 0</inkml:trace>
  <inkml:trace contextRef="#ctx0" brushRef="#br0" timeOffset="99639.4">11434 15062 65 0,'0'-4'155'0,"2"-2"15"16,-1-1-10-16,1-1-40 0,4 0-59 16,0-3-69-16,4-1-87 0,4-3-70 0,4-4-15 15,5 1 11-15</inkml:trace>
  <inkml:trace contextRef="#ctx0" brushRef="#br0" timeOffset="100008.49">18683 15126 35 0,'-9'7'23'0,"1"1"-11"0,0 0-67 15</inkml:trace>
  <inkml:trace contextRef="#ctx0" brushRef="#br0" timeOffset="100306.19">18488 15139 123 0,'3'-2'318'15,"-2"2"122"-15,4 0 103 0,-5 0-73 16,1 0-71-16,-1 0-49 0,0 0-37 15,0 0-25-15,0 0-46 0,0 0-60 16,0 0-58-16,0 0-51 0,0 0-38 16,0 0-18-16,0 0-4 0,0 0 3 15,0 0-1-15,0 0-17 0,-1 0-95 0,1 0-195 16,0 0-283-16,0 0-194 16,1-4-35-16,2-2 106 0,2-3 209 0,0-3 264 15</inkml:trace>
  <inkml:trace contextRef="#ctx0" brushRef="#br0" timeOffset="100513.59">19279 14784 33 0,'-11'0'220'0,"1"-1"41"0,-2-3-53 0,4 2-111 15,-1 2-350-15,3-3 0 0,-1 3 27 16</inkml:trace>
  <inkml:trace contextRef="#ctx0" brushRef="#br0" timeOffset="101174.58">25302 15158 268 0,'4'-2'481'0,"0"0"139"16,-1 2 119-16,-1 0-163 0,-2 0-125 15,0 0-72-15,1 0-18 0,-1 0-16 16,0 0-24-16,0 0-44 0,0 0-54 16,0 0-47-16,0 0-32 0,0 0-12 15,0 0 0-15,2 0 6 0,-2 2-1 16,0-2-9-16,0 0-17 0,0 0-19 16,0 0-20-16,0 0-11 0,0 0-5 15,0 2-1-15,0-2-5 0,0 0-4 0,0 0-9 16,0 0-6-16,0 0-3 0,0 0 3 15,-2 0 5-15,2 0 7 0,0 0 9 16,0-2 14-16,0 2 8 0,0 0 7 16,0 0 2-16,0 0-1 0,0-2-6 15,0 2-61-15,0-2-198 0,-1-2-354 16,1-3-676-16,3-4-254 0,-2-6 2 16,7-5 225-16,0-7 387 0,2-3 550 15</inkml:trace>
  <inkml:trace contextRef="#ctx0" brushRef="#br0" timeOffset="101905.96">30399 16404 1 0,'8'0'268'16,"0"0"89"-16,-3 2 12 0,-4 0-17 15,3 0-289-15,-4-1-174 0,0-1-4 16,0 1 40-16,-2 1 86 0,0 1 126 0,1 2 91 15,-4 4 41-15,-3 2 21 0,0 3-25 16,-1 3-88-16,-5 3-67 0,-2 2-32 16,-3 3-17-16,-5 1-21 0,-6 1-75 15,-1 3-95-15,-6 1-126 0,-2 2-118 0,-4 1-120 16,-1 0-11-16,-4 0 69 0,1 2 113 16,-2-1 127-16</inkml:trace>
  <inkml:trace contextRef="#ctx0" brushRef="#br0" timeOffset="102091.98">29576 17098 15 0,'-54'25'154'0,"-5"-3"102"15,-4 1 75-15,0-1 55 0,-7-1 5 16,1-1-22-16,-7 0-52 0,-6-2-70 0,-5 0-77 16,-7-3-62-16,1 0-40 0,-3-3-13 15,1-1-7-15,-2-2-6 0,1 1-6 16,-5-4-15-16,1 0-17 0,2-1-22 16,1-1-35-16,3-1-33 0,2 0-44 0,2-2-68 15,0 1-51-15,0 0-51 0,1-1-53 16,2-2-6-16,6-3-11 0,1 2 22 0,3-3 70 15,2-2 90-15</inkml:trace>
  <inkml:trace contextRef="#ctx0" brushRef="#br0" timeOffset="102407.72">25196 16617 25 0,'0'-9'193'0,"0"-1"66"15,0 0 35-15,2 3-66 0,-1-1-125 0,1 1-55 16,1 2-25-16,-1 0-10 0,-1 4-3 15,2 0-6-15,-1-1-16 0,-2 2-15 0,0 0-11 16,0 0-13-16,0 0-20 0,0 0-23 16,0 0-15-16,0 2-11 0,0-1 7 15,0 2 18-15,0 0 36 0,3 0 35 0,-3 1-1 16,3 2-25-16,-1 1-35 0,1-1-16 16,0 1 1-16</inkml:trace>
  <inkml:trace contextRef="#ctx0" brushRef="#br0" timeOffset="105256.59">18230 16363 29 0,'0'-4'186'0,"1"-1"93"16,1 2 106-16,-1 0 7 0,-1 1 20 0,0 2 9 16,0 0 8-16,-1 0-17 0,1 0-40 15,-2 0-47-15,2 0-49 0,0 1-57 16,0 0-59-16,0-1-63 0,0 1-56 15,0 1-53-15,0 1-26 0,0-1 8 0,-1 7 27 16,1 1 29-16,0 5 36 16,0 0 17-16,0 3-13 0,1 2-30 0,-1-1-21 15,3-1-14-15,-1 1 0 0,1-1-2 16,0-2 3-16,-1-1 3 0,2-2-3 16,-2-1-6-16,1-1-2 0,-3-3-2 0,2-1 1 15,-1-4 7-15,-1 0 30 16,0 0 33-16,0-3 36 0,0 0 41 0,-1 0 75 15,1-2 68-15,-2 1 8 0,2-4-19 16,-3-1-33-16,-1-3-80 0,0-3-88 16,1-5-23-16,-2-2 11 0,4-1 17 0,-2-4 5 15,3 1 2-15,-2-1 5 0,2 0 14 16,0 3 32-16,0 3 46 0,0 3 37 16,0 6 1-16,0 1-38 0,0 5-62 15,0 2-68-15,0 0-63 0,0 1-56 16,0 1-47-16,0 0-46 0,0 0-41 15,0 1-13-15,0 3 35 0,2 1 49 16,1 5 52-16,2 3 55 0,-2 4 38 0,0 0 2 16,1 3 2-16,-2 0 0 0,-2 1 4 15,0 0-4-15,-2-2-5 0,2-4-14 16,-4-1-34-16,4-3-32 0,-2-3-23 16,2-3-2-16,0-1 18 0,-1-4 51 0,-1-1 62 15,2 0 58-15,0-1 50 0,0 1 44 16,0-4 26-16,0 1-41 0,0-1-48 15,0-5-47-15,-1-2-49 0,-1-5-38 16,0-2 31-16,2-3 25 0,-1-2 23 16,1 2 19-16,1 1 16 0,-1 1 6 15,0 4-113-15,2 2 0 0,0 5 0 16,-2 4 0-16,-2 1 0 0,0 3 0 0,2 0 0 16,0 3 0-16,-1-2-125 15,-1 3-115-15,2 3 42 0,0 4 62 0,0 6 71 16,2 2 53-16,-1 1 17 0,3 3-2 15,-3-2-2-15,2 0-1 0,-1-3-3 16,2-3-3-16,0-3-4 0,-3-3-7 0,-1-3 6 16,0-3 39-16,2-1 60 0,-2-2 77 15,0 0 68-15,-2 0 46 0,2-5-258 16,-3-3-21-16,-3 0 0 0,4-8 0 16,-2-2 0-16,0-1 0 0,1-2 0 15,2 0 0-15,-1 0 0 0,2 1 0 16,0 2 0-16,2 2 0 0,-2 5 0 15,0 4 0-15,0 3 0 0,0 2 0 16,0 0 0-16,-2 4 0 0,0-2 0 0,2 3 0 16,-1-2-198-16,1 4-9 0,0 4 51 15,0 2 60-15,0 6 55 0,1 0 36 16,1 1 3-16,0 0 0 0,-1-3-11 16,1-2-28-16,-1 0-28 0,-1-6-27 0,2 0-15 15,-2-4 8-15,0 0 31 0,0-2 42 16,0 1 39-16,2-2 13 0,-2 0-23 15,0 0-55-15,0-2-85 0,0 1-105 16,1-2-97-16,-1 2-144 0,0-3-131 16,0-1-219-16,-1 0-222 0,1 1-8 0,0 4 156 15,0-6 208-15,0 6 296 0</inkml:trace>
  <inkml:trace contextRef="#ctx0" brushRef="#br0" timeOffset="105625.98">18239 16501 11 0,'2'-3'354'0,"-1"1"217"16,1 2 139-16,2 0 114 0,-4-3-216 16,2 3-169-16,0 0-80 0,-1 0-23 0,1-1-26 15,1 0-47-15,3-4-57 0,2 2-41 16,5-3-23-16,0 0-8 0,2 0 3 16,0 2 1-16,0 1-14 0,3 0-20 15,1-2-17-15,-2 3-21 0,1-2-21 16,-4 3-19-16,2-2-16 0,-7 1-18 0,-1 2-21 15,-2 0-39-15,-4 0-140 0,-2 2-197 16,-2 0-169-16,-4 2-319 0,0 4-214 16,-5 0 68-16,-5 4 196 0,0-1 210 15,-4-5 321-15</inkml:trace>
  <inkml:trace contextRef="#ctx0" brushRef="#br0" timeOffset="107123.88">11323 16383 23 0,'-1'-4'174'0,"1"-2"101"0,0 0 128 15,0 1 28-15,0-1 58 0,0 1 43 0,0 1 45 16,0-1-6-16,0 2-32 0,0 0-33 15,0 2-45-15,-2 1-63 0,-1 0-66 16,3 0-75-16,-1 1-72 0,1-1-73 16,-2 1-82-16,2 1-60 0,-2 5-23 15,2 1 1-15,-3 7 14 0,0 8 33 0,1 3 28 16,-1 5 7-16,2 1-1 0,1 2-9 16,1-3-4-16,2 2-3 0,1-6-11 15,0 0-13-15,0-4-20 0,2 0-17 16,-2-4-5-16,1-6-4 0,-2 0 10 15,-1-3 15-15,1-2 28 0,-1-2 40 0,-2-4 56 16,0 0 52-16,0-2 49 0,-2 0 47 16,1-2-7-16,-1 0-48 0,0-8-55 15,-1 1-57-15,-2-9-57 0,2-1-27 16,-3-4-6-16,3 0-2 0,1-2 0 16,2-2 2-16,-1 1 2 0,1 0 0 0,1 1 17 15,-1 1 24-15,2 4 16 0,0 2 13 16,-1 3 10-16,-1 4 8 0,3 3 0 15,-3 1-4-15,0 4-6 0,0 3-23 16,0 0-30-16,0 0-43 0,-3 1-46 16,3 3-40-16,0-3-41 0,0 3-8 0,0 1 21 15,3 4 36-15,-3 6 40 0,3 6 51 16,0 4 24-16,2-2 1 0,0 0-3 16,2-4-6-16,-3-1-1 0,5-3 0 15,-4-1-1-15,0-4-4 0,-2-2 0 16,1-4 11-16,-3-1 33 0,-1-1 47 0,0-2 64 15,0-2 70-15,0 0 30 0,-1-2-33 16,-1-3-50-16,-3-5-62 0,2-8-65 16,-4 0-35-16,1-3 1 0,-1-3 9 15,0 3 3-15,-1 0 0 0,3 0 5 16,-2 4 16-16,2 5 29 0,0 2-31 16,3 5-32-16,1 2 0 0,-1 4 0 15,1-1 0-15,-1 2 0 0,2 2-85 0,0-1-175 16,0 2-49-16,3 5-29 0,-1 4-46 15,1 3-82-15,2 6-117 0,-2 1-118 16,0 2-134-16,3 2-103 0,-3-2-61 0,-1-1 128 16,-2-4 187-16,-2-3 217 0,1-1 217 15</inkml:trace>
  <inkml:trace contextRef="#ctx0" brushRef="#br0" timeOffset="107407.07">11159 16431 58 0,'8'4'414'0,"-2"-2"124"0,4-2 77 16,-2-2 80-16,4 2-327 0,1 0-111 15,2 0 61-15,5 0 70 0,2-4 22 0,3 2-25 16,0-4-75-16,4 1-96 0,-4 1-89 16,5-2-59-16,-1 2-43 0,-2 1-173 15,-2 1-329-15,-2 4-423 0,-6 1-150 16,-7 3 0-16,-5-2 192 0,-7 0 333 0</inkml:trace>
  <inkml:trace contextRef="#ctx0" brushRef="#br0" timeOffset="134341.81">11116 13716 123 0,'-8'0'319'0,"-3"-2"161"16,5 2 153-16,-2-3-38 0,3 0 10 15,2 0-25-15,1 0-50 0,2 0-56 16,0 0-80-16,0 2-99 0,0-1-93 15,4 0-75-15,-1 2-47 0,5-1-6 16,3 1 24-16,9-1 41 0,7 1 34 16,5-2 26-16,6 2 2 0,4-1-14 15,6-1-13-15,7-1-12 0,9 0-11 0,8-2-8 16,9 0-15-16,7-1-17 0,7-2-12 16,2 2-26-16,-1-3-24 0,1 0-4 15,-4 3-6-15,-4 0-7 16,-6 0 0-16,-5 2-2 0,-6 1-12 0,-10 0-17 15,-7 3-14-15,-9-2 0 0,-8 2-5 16,-11 2 0-16,-5-2 1 0,-9 1 9 16,-5 1 23-16,-4-2 34 0,-4 0 33 15,-1 1 24-15,-5-1-2 0,0 0-81 16,-7 0-152-16,-13 2-198 0,-10-1-185 16,-11 2-149-16,-10-3-85 0,0 0-15 15,-3 2-32-15,-1-1-56 0,1 2-79 16,-1 1 74-16,-3 1 139 0,0 1 211 0,-4 0 229 15</inkml:trace>
  <inkml:trace contextRef="#ctx0" brushRef="#br0" timeOffset="134763.71">11252 13755 19 0,'-6'1'346'0,"3"1"204"0,1 1 149 0,1-2 123 16,-1-1-193-16,2 2-130 0,0-2-62 15,0 0-20-15,0 0-23 0,0 0-42 16,2 0-64-16,-1 0-55 0,-1 0-56 16,0 1-44-16,3-1-21 0,-1 0 3 15,3 1 22-15,2 1 28 0,6 1 45 16,4 0 39-16,7 0 21 0,10 2-1 16,8-3-2-16,13 3-13 0,10-5-106 15,15 0-148-15,8 0 0 0,5-5 0 16,4 3 0-16,-2-2 0 0,-2 2 0 0,-1 0 0 15,-5 2 0-15,-4 0 0 0,-10 0 0 16,-6 2 0-16,-9-1 0 0,-11 2 0 16,-9 0 0-16,-11 0 0 0,-5 0 0 15,-9-1 0-15,-5-2 0 0,-5 3 0 16,0-3 0-16,-3 0 0 0,-3 0 0 16,0-3 0-16,1 3 0 0,-1 0 0 15,2 0 0-15,-3-2 0 0,1 2 0 16,-2-5 0-16,1 3 0 0,-4-3 0 15,0 0 0-15,2 3 0 0,-3-3 0 16,0 2 0-16,1 0 0 0,0 0-336 16,2 0-801-16,-5 2-454 0,3 1-17 0,0 1 183 15,2 2 309-15,6-3 405 0,0 0 464 16</inkml:trace>
  <inkml:trace contextRef="#ctx0" brushRef="#br0" timeOffset="135692.01">14462 13664 37 0,'-18'0'202'15,"6"-2"108"-15,-4-1 82 0,3 2 21 16,-2-1-23-16,0 0-20 0,1 2-22 16,1-2-24-16,1 2-21 0,2 0-10 15,1 0-7-15,1 0-3 0,0-2-14 16,3 2-17-16,-1-2-16 0,1 1-15 15,2-1-10-15,-3 2 2 0,4-1 6 16,2 1-8-16,-1 0-15 0,1 0-22 0,0 0-24 16,1 0-31-16,-1 0-40 0,2 0-46 15,1 0-59-15,0 0-25 0,3 1 14 16,7-1 50-16,8 3 62 0,9-1 67 16,9 0 36-16,10-2 4 0,11 0-18 15,13 2-13-15,11-4-5 0,12 0 2 16,10-1 3-16,14-3 1 0,13 1 0 15,10-1-35-15,7 0-117 0,6 0 0 16,2 0 0-16,3 0 0 0,-3 2 0 16,-7 0 0-16,-6 2 0 0,-9 0 0 15,-8 1 0-15,-11 1 0 0,-14 0 0 16,-11 0 0-16,-18 1 0 0,-12-1 0 16,-12 2 0-16,-15-1 0 0,-8-1 0 15,-8 0 0-15,-10 1 0 0,-4-1 0 0,-1 0 0 16,-4 0 0-16,0 0 0 0,-2 0 0 15,0 0 0-15,1 0 0 0,-1 0 0 16,0 0 0-16,2 0 0 0,0 0 0 16,-1 0 0-16,-1 0 0 0,2 0 0 15,-1 0 0-15,-1 0 0 0,0 2 0 16,2 0 0-16,-4-2-746 0,-1 4-511 16,-3 2-317-16,-8 2 33 0,-3-1 215 15,-9-4 332-15,0-9 427 0</inkml:trace>
  <inkml:trace contextRef="#ctx0" brushRef="#br0" timeOffset="139792.71">12974 16224 47 0,'-3'-18'530'15,"-2"1"301"-15,0 1 222 0,0 1 210 16,-2 1-259-16,5 7-304 0,1 1-152 16,-1 4-91-16,2 2-107 0,0 0-117 15,0 0-114-15,0 0-115 0,-3 0-115 16,3 2-55-16,0 7 3 0,-2 5 28 15,2 6 44-15,0 8 68 0,0 0 27 0,2 2 5 16,1 0-4-16,2-2-53 0,-1 1-87 16,1-3-106-16,0-4-141 0,0-3-166 15,1 1-171-15,-1-4-175 0,1 1-113 16,0-4 80-16,-1-4 168 0,0-2 238 0,0-7 260 16</inkml:trace>
  <inkml:trace contextRef="#ctx0" brushRef="#br0" timeOffset="140145.87">13110 16017 64 0,'-5'-30'523'15,"-1"3"289"-15,-2 3 227 0,2 3 213 0,-1 4-261 16,0 5-232-16,0 5-166 0,-1 2-136 16,-1 1-150-16,-9 4-166 0,-5 6-121 15,-6 5-58-15,-4 11-17 0,-5 11 8 16,-2 9 15-16,4 7 9 0,-2 6 4 15,8 0-5-15,6 0 1 0,5-4 2 16,8-2-6-16,5-8-3 0,6 0-25 0,5-5-45 16,3-4-46-16,3-6-37 0,3-2-26 15,0-4 8-15,3-5 40 0,1-3 42 16,3-6 51-16,1-5 48 0,0-2 37 16,3-8 30-16,2-4 20 0,3-10 45 15,0-3 55-15,2-5 53 0,-4-6 43 0,2-2 38 16,-3-4-1-16,-2-3-12 0,-2-2-20 15,-4-3-30-15,-5 0-31 0,-3 4-44 16,-6 2-56-16,-4 5-70 0,-6 4-151 16,0 4-217-16,-7 7-316 0,1 8-575 15,-3 8-317-15,1 9 28 0,2 6 211 16,3 3 352-16,8 5 514 0</inkml:trace>
  <inkml:trace contextRef="#ctx0" brushRef="#br0" timeOffset="140625">19934 16088 99 0,'2'-7'134'0,"-5"0"-57"16,3 1-40-16,0 0-187 0,0 6 15 15</inkml:trace>
  <inkml:trace contextRef="#ctx0" brushRef="#br0" timeOffset="140975.64">19921 16035 122 0,'-3'-4'239'16,"1"3"120"-16,2-2 104 0,0 2 37 0,0 1 0 15,0-2-19-15,2 1-77 0,1-2-106 16,2 0-81-16,2-3-43 0,6 0-14 15,4-3 8-15,5-2 20 0,6-1 16 16,5 1 0-16,0 1-14 0,2 0-27 16,0 1-28-16,-5 3-30 0,-1 2-35 15,-9 0-36-15,-5 4-34 0,-5 0-33 0,-5 4-11 16,-2 0 1-16,-4 2 20 16,-3 4 22-16,-6 5 29 0,-2 4 13 0,-5 3 1 15,-4 2-8-15,-1 0-13 0,0 2-11 16,1-3-9-16,-2 2-6 0,3-3-8 15,2-2-1-15,1 0-3 0,4-1-6 16,1-3-9-16,2-3-7 0,3-1-13 0,3-3-11 16,2 0-14-16,2-2-10 0,2-1-2 15,-1 1 20-15,6-3 38 0,1 1 50 16,6-1 56-16,0 0 42 0,8-4 19 16,3-4-7-16,4 0-21 0,-2-5-26 15,3 1-29-15,0-3-115 0,-1 1-218 0,-3-4-258 16,0 0-352-16,-3-4-197 0,2-2 53 15,-4 1 215-15,-4-4 266 0,-4 0 314 16</inkml:trace>
  <inkml:trace contextRef="#ctx0" brushRef="#br0" timeOffset="141358.59">20285 15739 158 0,'-16'-12'635'16,"3"-2"273"-16,1 1 198 0,-1 1 169 0,-1 1-512 15,0 2-221-15,-2 3-138 0,-3 0-82 16,-6 2-72-16,-4 4-75 0,-6 2-65 16,-3 5-51-16,-7 6-32 0,-1 7-18 15,-5 7-12-15,4 6-7 0,-1 4-1 16,4 6-15-16,3-1-10 0,5 3 4 16,7 1-3-16,7 2-5 0,6 0-3 15,8 0 3-15,7 2-5 0,2-2 0 0,7-3 7 16,3-1 1-16,7-6 3 0,4-1 7 15,0-6 17-15,7-4 16 0,5-2 26 16,6-5 24-16,1-7 6 0,5-4-4 16,4-8-3-16,2-4-2 0,-2-7-2 0,0-5 30 15,0-4 56-15,0-4 62 0,-1-4 92 16,-5-1 61-16,0-4-2 0,-6-4-173 16,-5-4-177-16,-6-3 0 0,-2-7 0 15,-7-2 0-15,-6-1 0 0,-3 0 0 16,-8 2 0-16,-2 6-85 0,-8 5-593 15,-3 9-556-15,-1 7-333 0,-4 8-7 0,-1 7 190 16,0 3 354-16,2 3 535 0</inkml:trace>
  <inkml:trace contextRef="#ctx0" brushRef="#br0" timeOffset="142492.81">25246 14301 33 0,'0'-6'404'0,"0"-2"216"0,0 1 152 15,0-1 121-15,0 2-279 16,4 0-187-16,-1 0-105 0,0 1-55 0,4 0-47 16,2 0-53-16,0-1-60 0,7 0-45 15,5 1-31-15,2 1-16 0,2 1-7 16,0 0 1-16,1 2 2 0,0 1 2 16,-3 0-2-16,-1 1-2 0,-6 1-7 15,0 0-6-15,-6 2-8 0,-2 0-4 0,-4-1 2 16,2 2 4-16,-6-1 5 15,0 1 8-15,-4 0 9 0,-2 1 7 0,-4 4 3 16,-6-1 7-16,-5 3-2 0,-2 1-2 16,-6 0-9-16,1 1-6 0,1 0-11 15,2-4-11-15,6 1-18 0,3-3-21 16,7 2-18-16,4-4-12 0,3 1-2 16,2 0 4-16,3-1 8 0,4 4 15 15,-1-1 11-15,6 0 9 0,1 1 3 16,3-1 0-16,-2 0-8 0,7-1 3 0,-4 0 3 15,2 2 19-15,2-3 11 16,-4 1 15-16,2-2-1 0,-6 1 2 0,-1-1-5 16,-2 0 7-16,-4 0 12 0,-1-2 10 15,-3 3 8-15,-1-2 8 0,-1 1 1 16,-1-2 9-16,-2 2 8 0,-2 1 10 16,-2 1 12-16,-5-1-2 0,-2 2-6 15,-4 0-16-15,-3 0-15 0,-4 1-31 16,2-4-65-16,-3 1-102 0,5-2-125 15,1-3-142-15,3 1-190 0,4 0-141 0,2-3-104 16,2 0 62-16,4-1 143 0,3-5 210 16,4-3 205-16</inkml:trace>
  <inkml:trace contextRef="#ctx0" brushRef="#br0" timeOffset="142842.67">25633 14094 81 0,'-5'-22'456'0,"-3"3"206"16,3-1 168-16,-8-2 171 0,1 1-336 0,-9 3-113 16,0 0-51-16,-6 3-35 15,-3 0-57-15,-3 5-51 0,-4 2-61 0,-5 5-77 16,3 6-72-16,-8 7-60 0,0 10-53 16,-1 10-34-16,1 7-17 0,5 10-8 15,7 2-3-15,7 3 1 0,10-1 4 16,7-1 5-16,8 0-1 0,10-3-4 15,7-5-10-15,2-2-17 0,7-5-11 16,4-4 14-16,5-6 11 0,3-4 20 16,4-4 36-16,8-5 38 0,5-5 10 0,4-6 10 15,-4-4-5-15,-1-5-10 0,-4-5-11 16,-3-2 30-16,-7-2 44 0,-4-2 37 16,-5-3 22-16,-6-3 3 0,-4-2-141 15,-2-2-297-15,-11-3-440 16,-1 1-638-16,1 3-225 0,0 4 73 0,11 6 280 15,0 1 422-15,6-1 504 0</inkml:trace>
  <inkml:trace contextRef="#ctx0" brushRef="#br0" timeOffset="143542.47">31002 14477 119 0,'4'-6'613'0,"-4"-1"310"0,2 1 248 0,-2 0 211 15,0 1-413-15,-2 4-256 0,2 0-161 16,-1 1-132-16,1 0-128 0,0 1-131 16,1 0-149-16,-1 1-151 0,2 0-104 15,-2 2-38-15,2 5 41 0,-2 4 81 16,0 7 105-16,1 4 90 0,1 2 43 15,-1 1 0-15,3 0-16 0,-3-4-26 16,1 0-8-16,-1 0-6 0,3-2 11 0,-4-2 6 16,1 1-53-16,2-3-138 0,-1 0-181 15,-2-2-232-15,0 0-306 0,-2-3-310 16,-1 0 15-16,2-1 158 0,-4-4 240 16,2-2 310-16</inkml:trace>
  <inkml:trace contextRef="#ctx0" brushRef="#br0" timeOffset="143878.17">31131 14644 81 0,'-5'0'476'0,"2"-1"210"0,3-2 122 16,-4 2 85-16,-2-1-408 15,-4 0-186-15,-6 2-92 0,0 0-28 0,-7 2-10 16,-3 0-20-16,-4 0-39 0,-1 1-38 15,-4 0-21-15,2-1-8 0,3-1 9 16,4-1 21-16,6 0 21 0,4-1 15 16,5-1 23-16,2 1 27 0,2-4 34 15,2 3 52-15,4-3 57 0,-1-2 46 0,2 2 15 16,2-1-20-16,-2-3-41 16,1-1-48-16,-1-1-52 0,2-1-48 15,0 2-39-15,-2-2-72 0,1 3-43 16,-1 5 0-16,0-2 0 0,-1 1-148 0,-1 4-214 15,0 1-230-15,-1 0-297 0,-2 1-272 16,0 4-216-16,-4 3 79 0,-2 5 226 16,0 2 320-16,-1 3 322 0</inkml:trace>
  <inkml:trace contextRef="#ctx0" brushRef="#br0" timeOffset="144392.81">31163 14334 259 0,'0'-20'684'16,"-2"-3"261"-16,-1 7 228 0,-2 1 71 15,-2 1-356-15,0 0-186 0,-1 0-107 16,0 1-90-16,-4-1-93 0,-1 0-102 16,-4 1-96-16,-2 0-82 0,-5 2-75 15,-4 4-68-15,-6 4-41 0,-5 4-21 16,-7 7-13-16,-3 4-1 0,2 8 2 16,-4 6 19-16,2 5 20 0,2 7 15 0,2 4-7 15,6 3-15-15,9 0-8 16,9 0-15-16,4 1-1 0,6-2 19 0,3 2 22 15,3-3-6-15,5 0-13 0,6-2-1 16,1-1 1-16,4-1 7 0,4-4 30 16,3-1 33-16,6-4 14 0,1-5 18 15,5-1 12-15,5-8-1 0,0-3 12 16,4-4 16-16,9-6 15 0,-1-5 43 16,4-4 51-16,2-4 34 0,-3-5 19 15,-3-3-248-15,-6-3 0 0,-2-4 0 16,-6-4 0-16,-3-3 0 0,-5-1 0 0,-3-5 0 15,-5 1 0-15,-8-1 0 16,-2 2 0-16,-5 4 0 0,-7 7-359 0,-5 4-1084 16,-4 6-281-16,-5 6 48 0,-6 3 256 15,-9 2 403-15,-2 4 579 0</inkml:trace>
  <inkml:trace contextRef="#ctx0" brushRef="#br0" timeOffset="153159.09">22309 13795 10 0,'6'-1'316'15,"-1"1"187"-15,-4 1 126 0,1-1 82 0,0 0-257 16,-2 0-151-16,1 0-73 16,-1 0-5-16,0 0 33 0,2 0 25 0,-1 0-4 15,-1 0-39-15,2 0-60 0,0 0-59 16,-1 0-34-16,2 0-5 0,7-1 18 16,2 1 18-16,6-3 17 0,3 3-1 15,5 0-13-15,8 0-14 0,0 0-1 16,7 3 19-16,5-2 22 0,6-1 19 15,12 0 4-15,9 0 3 0,10-1-24 16,15-2-26-16,10 1-30 0,4-1-16 16,7 0-27-16,-1 2-14 0,-1-1-5 0,-4 2 10 15,-8 0 10-15,-7 0 11 16,-9-2 12-16,-10 1 11 0,-14 1 1 0,-13 0-3 16,-10-1-5-16,-12 1 5 0,-12 0 28 15,-9 0 47-15,-4 0 48 0,-5 1-205 16,-1-1-1-16,-3 0 0 0,0 0 0 15,-1 0 0-15,0 0 0 0,-6 0 0 16,-3-1 0-16,-2-1 0 0,-1 2 0 16,2-2 0-16,2 1-935 0,-4 1-621 15,0 1-128-15,0 1 124 0,-5-2 292 16,-4-6 424-16,-2-6 544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13:02.270"/>
    </inkml:context>
    <inkml:brush xml:id="br0">
      <inkml:brushProperty name="width" value="0.05292" units="cm"/>
      <inkml:brushProperty name="height" value="0.05292" units="cm"/>
      <inkml:brushProperty name="color" value="#FF0000"/>
    </inkml:brush>
  </inkml:definitions>
  <inkml:trace contextRef="#ctx0" brushRef="#br0">12283 15962 72 0,'-2'-2'168'0,"2"2"66"0,-1-2 5 15,-1 0 25-15,1 1 30 0,-1 1 41 0,-1 0 26 16,3 0 8-16,-1 0-30 16,-1 0-47-16,2 0-53 0,0 0-28 0,0 0-7 15,0 0 7-15,0 0 9 0,0 0-10 16,2 0-34-16,-1 0-54 0,2-1-59 16,-3 1-58-16,2-2-52 0,-1 2-42 15,2 2-16-15,2-1 7 0,2 0 60 0,5 3 89 16,4-3 71-16,9 0 45 15,4-1 24-15,4 0-27 0,3-1-53 0,4 0-33 16,1-1-18-16,-1-1-19 0,-4 2-15 16,0-1-10-16,-2 2-7 0,-4 0-8 15,-2 0-4-15,-4 0 0 0,-4 2-4 16,-2-1-1-16,-3 0-1 0,-2 1 1 16,-2-2 1-16,-3 2 2 0,-2-1 4 15,-1 0-72-15,0-1-111 0,-3 2-139 0,2-2-284 16,-4 0-339-16,0 0-38 0,0 0 99 15,0 0 172-15,-6-2 295 0</inkml:trace>
  <inkml:trace contextRef="#ctx0" brushRef="#br0" timeOffset="28201.96">14079 15541 311 0,'5'-7'556'0,"-2"0"178"0,-1 1 173 16,-2-3-95-16,0 5-127 16,0 0-43-16,0 1-18 0,-2 1-22 0,1 2-50 15,-1 0-61-15,1 0-73 0,1 0-61 16,0 0-79-16,0 0-88 0,0 0-158 15,0 0-32-15,0 0-45 0,0 2-126 16,0 1-27-16,0 4 15 0,0 4 38 16,0 4 54-16,0 4 55 0,0 4 27 15,1 2 8-15,-1 0 2 0,2 1 2 0,-1 0 1 16,1-1-3-16,1 0 0 0,-2 0 0 16,1 0-1-16,-1-1 2 0,1-2 0 15,-2 0-2-15,2-4 1 0,-1-2-1 16,1-1-1-16,0-1 1 0,-2-2 0 15,0 0 1-15,0-3-1 0,0-2-2 16,0-1-10-16,0-3-42 0,0-2-53 0,0 1-59 16,0 0-78-16,0-2-74 15,0-2-60-15,-2 0-82 0,0 1-120 0,1 0-241 16,-1-4-228-16,-3 1 4 0,5-4 129 16,-4 1 214-16,4-4 315 0</inkml:trace>
  <inkml:trace contextRef="#ctx0" brushRef="#br0" timeOffset="28618.52">14185 15741 116 0,'2'-6'464'0,"-1"1"187"16,1 1 149-16,-1 1 89 0,1 0-228 0,-2-1-111 15,0 3-29-15,0-2-25 0,0 3-66 16,-2 0-74-16,-1 0-71 0,2 1-84 15,-3-1-89-15,-2 0-84 0,0 0-80 16,-4 2-56-16,-4-1-15 0,0 1 16 16,-5 3 32-16,-2-1 28 0,-2 2 22 15,-3-2 14-15,0 5 9 0,-3-3 7 16,4-2 3-16,2 0 1 0,0 1 0 16,3-1 2-16,0 0 12 0,5-3 22 0,2 0 51 15,2 1 51-15,3-2 46 0,3-2 33 16,2 1 21-16,0 0 3 0,1-3-8 15,1 0-16-15,-1-2-14 0,-1-1-19 16,2-4-154-16,-1 0-39 0,0-4 0 16,-1-1 0-16,2-4 0 0,-1-1 0 15,0-1 0-15,-1 1 0 0,3 2 0 16,-1 2 0-16,1 3 0 0,0 3 0 0,0 5 0 16,0-1 0-16,0 6 0 0,0-1-64 15,1 4-874-15,2 2-600 0,2 4-171 16,3 5 136-16,3 2 333 0,-5 2 433 15,-2-4 522-15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14:53.296"/>
    </inkml:context>
    <inkml:brush xml:id="br0">
      <inkml:brushProperty name="width" value="0.05292" units="cm"/>
      <inkml:brushProperty name="height" value="0.05292" units="cm"/>
      <inkml:brushProperty name="color" value="#FF0000"/>
    </inkml:brush>
  </inkml:definitions>
  <inkml:trace contextRef="#ctx0" brushRef="#br0">22623 17181 10 0,'-9'0'156'16,"0"3"84"-16,-1-2 90 0,-1 2 18 16,1 1 10-16,2-2 7 0,-1 2 3 15,3-2-26-15,1 0-55 0,2 1-50 0,1-2-34 16,1-1-16-16,1 2 1 0,0-2 4 16,1 1-11-16,-1-1-20 0,2 0-28 15,-1 0-39-15,-1 0-47 0,4 0-33 16,-3 0-21-16,3 0 20 0,0 0 49 0,4 3 53 15,5 0 58-15,5 2 56 0,8-1 36 16,7-1-12-16,10-1-11 0,7-2-17 0,9-3-25 16,2 0-52-16,1-2-25 0,0 2-36 15,-7-1-26-15,-3 1-21 0,-3 0-17 16,-7 2-17-16,-6-1-7 0,-3 2-4 16,-4 0-5-16,-4 0 1 0,-5 0-2 0,-4 3-4 15,-2-2-5-15,-6 1-3 0,-1-1-5 16,-2 1 3-16,-4-1-5 0,2 2-80 0,-1 0-163 15,1-1-203-15,-3 1-352 0,0-3-354 16,-5 6-27-16,1 0 158 0,-3-4 240 16,-3-3 354-16</inkml:trace>
  <inkml:trace contextRef="#ctx0" brushRef="#br0" timeOffset="19332.12">3111 9366 78 0,'0'2'268'0,"2"-2"156"0,-1 0 146 16,-1 0-35-16,2 0-10 0,-2 0-15 15,2 0-35-15,-2 0-33 0,1-2-24 16,-1 2-40-16,2-2-71 0,-1 1-83 16,4 1-70-16,1-1-44 0,4-1-12 15,9 0 6-15,5 1 19 0,6-2 17 16,6 0 4-16,3 1-15 0,4-1-17 0,4 3-17 16,3 3-8-16,3-3 0 0,4 0 2 15,5 0 9-15,3 2 1 0,4-2 5 16,7 0-4-16,2 0-2 0,5 0-5 15,4 0-2-15,2-2-2 0,1-1-7 16,0 0-7-16,5 0-3 0,-2-1-12 16,0-1-19-16,-1 2-9 0,-5 0-3 15,-6 0-8-15,-7 2 3 0,-8-1 22 16,-4-1 18-16,-8 2 15 0,-5-2 8 16,-8 1-6-16,-6 0-81 0,-8 2 0 15,-5 0 0-15,-5 0 0 0,-4 0 0 16,-3 0 0-16,-1 0 0 0,-6 2 0 15,0-2 0-15,-1 0 0 0,-1 0 0 0,-1 0 0 16,0 0 0-16,0 0 0 16,0-2 0-16,0 2 0 0,-1 0 0 15,-1 0 0-15,2 0 0 0,-1-1 0 0,-1 1 0 16,0-1-374-16,-4-2-861 0,-2 1-391 16,-1 0-18-16,-1-2 199 0,-7 0 361 15,-8-4 497-15,-12-1 392 0</inkml:trace>
  <inkml:trace contextRef="#ctx0" brushRef="#br0" timeOffset="20166.2">7529 9391 52 0,'-2'-3'424'0,"2"2"202"0,-3 4 133 16,3-2 84-16,3 1-339 0,2-1-137 15,4 2-31-15,6 0 24 0,7 0 59 16,9 1 40-16,6 1-19 0,10 1-42 16,7 0-39-16,5-4-31 0,8 4-13 15,8-6-13-15,7 0-16 0,6-2-10 16,6-4-17-16,4 0-180 0,1 0-79 16,1-3 0-16,-5 2 0 0,-5-2 0 0,-9 1 0 15,-10 3 0-15,-8-1 0 0,-11 1 0 16,-7 0 0-16,-8 2 0 15,-8-1 0-15,-10 2 0 0,-2 2 0 0,-9 0 0 16,-3 0 0-16,-2-3 0 0,-3 3 0 16,-3 0 0-16,1 0 0 0,-6-2-1107 15,-4 1-533-15,-6 0-71 0,-10-3 160 16,-4 0 322-16,-9-2 534 0,-8-4 455 16</inkml:trace>
  <inkml:trace contextRef="#ctx0" brushRef="#br0" timeOffset="75121.73">22283 16323 251 0,'4'-6'462'0,"-3"1"155"0,1 2 132 0,-1 0-64 16,1-1-79-16,0 2-47 0,-2 1-14 16,0 0-22-16,0 1-63 0,0 0-69 15,0 0-75-15,0 1-84 0,0-1-88 16,0 0-85-16,0 1-74 0,0 3-31 15,0 0 9-15,1 5 29 0,-1 1 37 0,0 6 31 16,0 1 13-16,-1 3-13 0,-3 2-15 16,0 2-12-16,-2 0-6 0,-1 2-5 15,-1-3 0-15,0 1 0 0,-3-2-1 16,0-1 5-16,-2 0-5 0,-1-3-27 16,-2 0-40-16,-3-2-43 0,-2 1-45 0,-2 0-36 15,-4-3-3-15,2 0 17 0,-2-3 26 16,4 0 34-16,-3 0 35 0,7-5 27 15,0-2 25-15,5 0 24 0,1-4 23 0,2 0 25 16,3-4 14-16,-3 2 15 16,3-5 13-16,2 1 29 0,-1-2 20 0,-2-2 19 15,1 0 15-15,4-3-8 0,-5-1-30 16,5-6-33-16,-4 1-28 0,2-5-26 16,1-3-15-16,-2-1-9 0,3-1-2 15,-4-2 13-15,3 2 26 0,0 2 22 16,1 4 15-16,-1 2 8 0,0 5-4 15,-1 3-113-15,5 0-4 0,-3 2 0 0,1 4 0 16,1 1 0-16,2 2 0 0,0 1 0 16,0 1 0-16,0 1 0 0,0 1 0 15,0 0 0-15,-1 0 0 0,1 0 0 16,0 0 0-16,-2 0 0 0,2 0 0 16,0 1 0-16,0-1 0 0,-1 2 0 15,1-2 0-15,0 0 0 0,0 1 0 16,0 1 0-16,0-2 0 0,0 0 0 0,0 1 0 15,-2-1 0-15,2 0 0 0,-2 2 0 16,2-2 0-16,0 0 0 0,0 0 0 16,0 1 0-16,0-1 0 0,0 0 0 15,0 0 0-15,0 0 0 0,0 0 0 16,0 0 0-16,0 0 0 0,0 0 0 0,0 0 0 16,0 0 0-16,0 0 0 0,0 0 0 15,0 0 0-15,0 0 0 0,0 0 0 16,0 0 0-16,0 0 0 0,0 0 0 15,0-1 0-15,0 1 0 0,0-2 0 16,0 2 0-16,0-1 0 0,-1 1 0 16,1-2 0-16,-2 1 0 0,1-1 0 0,-1 1 0 15,-1-2 0-15,2 1 0 0,-1 2 0 16,2 0 0-16,-2 0 0 0,1 2 0 16,-1-1 0-16,-1 1 0 0,-2 4 0 15,-3 1 0-15,-3 6 0 0,2 0 0 16,-1 2 0-16,-1-1 0 0,3 3 0 15,2 2 0-15,-1 0 0 0,3 0 0 0,-1 0 0 16,2-2 0-16,2-2 0 0,1 1 0 16,0-5 0-16,0 0 0 0,0-4 0 15,0-3 0-15,1 1 0 0,-1-4 0 16,0-1 0-16,0 0 0 0,2 0 0 16,-1-1 0-16,-1 0 0 0,0-1 0 15,0-2 0-15,0-5 0 0,0-4 0 16,2-2 0-16,1-4 0 0,-2-5 0 0,2 0 0 15,2-3 0-15,0-1 0 0,2-4 0 16,1 4 0-16,-2-1 0 0,0 5 0 16,-3 7 0-16,0 1 0 0,1 7 0 15,-3 3 0-15,-1 2 0 0,0 2 0 16,2 1 0-16,-2 1 0 0,0 0 0 16,0 0 0-16,0 0 0 0,1 1 0 15,1 2 0-15,2 2 0 0,3 4 0 0,2 0 0 16,1 3 0-16,2 1 0 0,1 2 0 15,1 0 0-15,2 0 0 0,-2 1 0 16,2 0 0-16,-2-4 0 0,1 1 0 16,-1 1 0-16,-3-4 0 0,-1 1 0 15,-2-2 0-15,-2-2 0 0,-2 1 0 0,0-4 0 16,-3 1 0-16,1-4 0 0,-2 1 0 16,0-1 0-16,0 1 0 0,-2-1 0 15,2-1 0-15,0-1 0 0,-1-1 0 16,1 1 0-16,1-2-257 0,2 0-714 15,1-3-548-15,5-3-109 0,4-2 125 0,7 1 301 16,3-5 407-16,7-2 514 0</inkml:trace>
  <inkml:trace contextRef="#ctx0" brushRef="#br0" timeOffset="76603.66">24198 16299 157 0,'-3'-6'652'0,"0"-2"278"16,4 2 221-16,-1 0 184 0,0 1-498 15,-1 3-226-15,1 0-121 0,0 2-95 16,0 0-90-16,1 0-105 0,-1 2-92 0,0 0-59 16,0 6-24-16,2 4 9 0,-1 4 33 15,-1 3 24-15,2 1-1 0,0 4-13 16,-1-1-19-16,3 4-19 0,-1 2-8 15,2 1-11-15,-2 0-5 0,2 2-6 16,2-2-6-16,1 0-5 0,0-2-2 16,5-3-2-16,-1 1-1 0,4-2 1 15,-2-3-1-15,5 0-2 0,-1-5-2 16,1-2 1-16,-2-4 4 0,2-1 9 0,0-4 14 16,-1-3 13-16,2-3 13 0,2-1 16 15,1-5 18-15,0-2 16 0,2-1 13 16,0-2-54-16,0-3-52 0,-2 1 0 15,2-4 0-15,-3-1 0 0,-1 1 0 16,0-2 0-16,-3-4 0 0,-1-1 0 16,-2-4 0-16,-4 2 0 0,2-1 0 0,-4-1 0 15,-1 0 0-15,-3 1 0 16,2 1 0-16,-1 2 0 0,-3 4 0 0,-2 1 0 16,3 4 0-16,-4 1 0 0,0 3 0 15,0 1 0-15,0 2 0 0,0 2 0 16,0 1 0-16,0 1 0 0,0 2 0 15,0 1 0-15,0 1 0 0,0 1 0 0,0 0 0 16,0 0 0-16,0 0 0 0,0 0 0 16,0 0 0-16,0 0 0 0,0 0 0 15,0 0 0-15,0 0 0 0,0 1 0 16,0-1 0-16,0 0 0 0,0 0 0 16,0 2 0-16,-2-2 0 0,0 0 0 0,2 0 0 15,0 2 0-15,0-2 0 16,0 0 0-16,0 1 0 0,-1-1 0 0,1 0 0 15,0 1 0-15,-2-1 0 0,1 0 0 16,1 4 0-16,-4 1 0 0,2 3 0 16,-5 0 0-16,2 4 0 0,-3-2 0 15,2 4 0-15,-5-1 0 0,3-1 0 0,-2 2 0 16,1-2 0-16,0 0 0 16,1 0 0-16,1-4 0 0,-2 2 0 0,4-3 0 15,-1-1 0-15,3 0 0 0,-4-1 0 16,4-1 0-16,-1 1 0 0,1-2 0 15,-1-1 0-15,3-1 0 0,1-1 0 16,0 0 0-16,0 0 0 0,0 0 0 0,0 0 0 16,1-1 0-16,-1-1 0 0,4 0 0 15,-3 0 0-15,1-4 0 0,2-2 0 16,1-4 0-16,1-4 0 0,2 0 0 16,2-5 0-16,1 0 0 0,-2-1 0 15,4 0 0-15,-5 2 0 0,-2 2 0 16,1 3 0-16,-3 1 0 0,2 4 0 15,-3 1 0-15,1 1 0 0,-3 4 0 0,3 2 0 16,-4 0 0-16,0-1 0 0,0 3 0 16,0 0 0-16,-2 0 0 0,2 3 0 15,-2-3 0-15,2 0 0 0,0 2 0 16,2 0 0-16,0 4 0 0,2 1 0 16,1 4 0-16,2 1 0 0,2 1 0 15,-3 0 0-15,2 0 0 0,0 2 0 16,1-3 0-16,-1 0 0 0,1-1 0 0,0 0 0 15,-5 1 0-15,4-4 0 0,-3-2 0 16,-1 0 0-16,0 0 0 0,1-2 0 16,-4 0 0-16,1 0 0 0,-1-3 0 15,1 1 0-15,0-1 0 0,-2-1 0 16,0 0 0-16,0 0 0 0,0 0 0 16,1 0 0-16,-1 0 0 0,0-1-746 0,0 1-882 15,0 0-123-15,-3 6 148 0,-3-1 313 16,-10-1 455-16,-9-6 539 0</inkml:trace>
  <inkml:trace contextRef="#ctx0" brushRef="#br0" timeOffset="79635.98">24788 14963 152 0,'2'-4'357'16,"-2"1"140"-16,0 2 121 0,0 1-108 15,1-1-89-15,-1 1-101 0,0 0-86 16,0 1-75-16,0-1-63 0,0 1-57 16,0-1-39-16,0 3-17 0,0 0 7 0,0 1 23 15,0 6 35-15,0 3 46 16,3 4 34-16,-3 6 21 0,2 3 0 0,0 6-6 16,-1 1-21-16,-1 1-21 0,3 2-27 15,-1-2-11-15,0 1-12 0,0 3-11 16,2-1-8-16,-3 2-1 0,2 0-3 15,1 1-2-15,-3-1-3 0,-1 3-4 16,3-4-2-16,-3 0-6 0,-1-2-4 0,-1 0-1 16,2-1-2-16,-1 1-1 15,-1-5-2-15,0 0-4 0,2-3 3 0,0-2-1 16,0-2 0-16,0-1-1 0,0-2 1 16,4-1 3-16,-3-2 1 0,2 0 5 15,1-4 4-15,-1 0-2 0,2-3-51 16,1 0-88-16,-2 1-103 0,1-4-134 15,2-1-185-15,-2 1-179 0,2-1-75 0,-2-1 60 16,0 0 138-16,-4-3 201 0</inkml:trace>
  <inkml:trace contextRef="#ctx0" brushRef="#br0" timeOffset="80552.92">21580 15055 22 0,'3'-8'362'0,"0"1"203"15,-1 1 162-15,-1 2 147 0,1-1-228 16,0 2-148-16,-1 2-80 0,-1-1-63 16,0 1-55-16,0 1-47 0,0 0-47 15,0 0-42-15,0 1-43 0,0-1-49 16,0 2-52-16,0-1-58 0,0-1-47 0,0 2-4 16,0 3 17-16,2 3 40 15,0 6 59-15,-1 7 58 0,2 3 23 16,0 6 12-16,0 4-2 0,0 2-15 0,2 3-13 15,0 2-9-15,2 2-13 0,-1 2-15 16,1 3-17-16,2-1-16 0,-1 2-9 16,2-1-10-16,-2 0-5 0,2 0 2 15,0-1 1-15,0 1 4 0,-2-2 4 0,2-1 2 16,-1-3 3-16,1-1 1 16,-4-4-2-16,2-2 5 0,0-1 1 0,-2-2-1 15,1-3-2-15,-2-1-9 0,-4-2-3 16,2-3-5-16,0-2-4 0,-1-3-4 15,-1-3-10-15,-1-1-38 0,2-5-39 16,-2-2-36-16,0-2-31 0,0-1-21 16,0-2-27-16,0-2-66 0,-2 0-123 15,1-2-351-15,1 2-239 0,-5-3-20 0,4-3 114 16,1-3 203-16,-2-2 359 0</inkml:trace>
  <inkml:trace contextRef="#ctx0" brushRef="#br0" timeOffset="82720.67">21668 14836 274 0,'3'5'489'0,"-1"-5"160"16,1 0 130-16,-3 0-163 0,4 0-89 15,-4 0-62-15,1-2-13 0,-1 1 13 16,2-1-1-16,-1-1-57 0,1 0-81 16,0-3-79-16,1-3-64 0,0 0-47 0,1-3-17 15,-2-3 1-15,0 0 3 0,-2-4-12 16,0-2-13-16,-4-1-2 15,0-3-1-15,-1 2-3 0,2-4 5 0,0 2 17 16,0 0 13-16,-1 0 9 0,1 6 10 16,1 1 3-16,1 3-60 0,-1 4-89 15,2 1 0-15,0 3 0 0,0 1 0 16,0 4 0-16,0-4 0 0,0 5 0 16,0-1 0-16,2-1 0 0,-2 3 0 15,1 0 0-15,-1-1 0 0,2 1 0 16,-2 0 0-16,3 0 0 0,2 0 0 15,6-2-39-15,3 0-11 0,4 1 20 16,2 0 13-16,4-1 6 0,1 0 5 16,1 0 5-16,2-1 8 0,4-2 4 15,0 1 1-15,-4-1 0 0,1-1 0 16,-6 4-24-16,-4-3-97 0,-6 4-120 16,-4 1-147-16,-3 0-167 0,-1 0-187 15,-3 0-123-15,-2 0-102 0,0 2-107 0,0-2 9 16,-2 8 166-16,-3-1 221 0,-4 1 235 15</inkml:trace>
  <inkml:trace contextRef="#ctx0" brushRef="#br0" timeOffset="82936.48">21671 14593 77 0,'-4'8'523'0,"-1"-5"248"0,4 1 156 16,1-3 111-16,1 1-369 0,1 1-228 15,2-3-90-15,1 0-7 0,5-3 13 16,5 6-23-16,3-3-50 0,6 0-65 0,2 0-61 16,6 2-49-16,1 0-43 0,5 1-108 15,2-2-230-15,-7-1-397 0,8 1-507 16,-3 3-171-16,0-2 65 0,1 3 254 16,-10 0 397-16,-3-3 417 0</inkml:trace>
  <inkml:trace contextRef="#ctx0" brushRef="#br0" timeOffset="83736.8">24410 14655 59 0,'5'-3'500'0,"-2"-2"294"0,2 2 209 15,-2 0 168-15,-1 1-312 0,-2 0-232 0,0 2-160 16,0 0-96-16,0 0-90 15,0 2-106-15,-2-1-126 0,2 0-121 0,0 1-89 16,0 1-5-16,0 1 15 0,2 4 41 16,-1 4 67-16,2 0 61 0,1 3 14 15,0 2-5-15,-1 0 0 0,0-1 2 16,1 1 9-16,0 2 1 0,0-2-52 16,-3-1-98-16,2 2-145 0,1-3-162 15,-3-1-175-15,2 0-286 0,-1-1-122 16,-1 1 66-16,-1-2 150 0,3-4 202 0,1-1 321 15</inkml:trace>
  <inkml:trace contextRef="#ctx0" brushRef="#br0" timeOffset="84038.71">24687 14686 139 0,'4'-4'661'0,"0"-1"317"0,-3 0 236 16,2 1 200-16,-3 0-455 0,0 1-249 16,0 1-122-16,0 1-76 0,0-1-82 15,0 2-100-15,0 0-130 0,0 2-147 16,-1-2-117-16,-1 1-83 0,2 1-50 16,0 2 5-16,0 1 34 0,0 5 50 15,-1 3 55-15,1 3 35 0,0 2 6 16,0-2 6-16,1 2 9 0,-1 2 9 15,3-2 21-15,1 1-23 0,1-1-82 0,-1 0-118 16,1-3-138-16,-1 0-154 16,0-3-149-16,-4 0-98 0,0-4-225 0,0 3-127 15,-4-1 69-15,3-4 181 0,-5 0 209 16,0-3 311-16</inkml:trace>
  <inkml:trace contextRef="#ctx0" brushRef="#br0" timeOffset="84236.5">24473 14809 126 0,'3'-3'625'16,"2"1"255"-16,0 0 135 0,3 0 98 16,4-1-499-16,5 0-305 0,5 2-147 15,6-1-36-15,4 2-138 0,2 2-402 16,3 2-458-16,-1 3-163 0,0-2-22 0,-10 4 162 15,-10-5 371-15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15:41.781"/>
    </inkml:context>
    <inkml:brush xml:id="br0">
      <inkml:brushProperty name="width" value="0.05292" units="cm"/>
      <inkml:brushProperty name="height" value="0.05292" units="cm"/>
      <inkml:brushProperty name="color" value="#FF0000"/>
    </inkml:brush>
  </inkml:definitions>
  <inkml:trace contextRef="#ctx0" brushRef="#br0">8773 7600 2 0,'-5'-3'43'0,"0"2"14"15,-2-3 22-15,2 3 38 0,-1-2 35 16,-1 1 28-16,1-1 16 0,-2 2 8 0,3 0 23 16,-1-1 38-16,3 1 37 0,-1 1 25 15,4 0 4-15,-1 0-35 0,-1 0-56 16,2 0-53-16,0 0-43 0,2 0-34 15,-1 0-26-15,-1 0-20 0,2 0-15 16,-2 0-15-16,3 0-15 0,-1 0 7 16,4 0 37-16,4 0 43 0,6-2 40 15,4 1 33-15,4 1 13 0,8-1-19 0,4-3-29 16,3 4-29-16,6-3-12 0,5 2-12 16,5 1-5-16,2 0 1 0,3 0 12 15,2 1 5-15,3 1 1 0,-2 1-1 16,2 0-10-16,0 0-19 0,0 1-23 15,-4 0-21-15,1 1-15 0,-3 0-16 16,-6-1-8-16,-3 0-2 0,-5-1 2 16,-4 1 9-16,-3-2 8 0,-3 1 9 0,-3-2 9 15,-2 0-2-15,-2 0-9 16,-4-1 3-16,-2 0-4 0,0 3 3 0,-4-3 7 16,0 0 11-16,0 0 1 0,2 0-43 15,-1 0-98-15,-1-3-124 0,-1 2-184 16,1-1-244-16,-1-3-363 0,-1 3-80 15,1-4 83-15,2-1 195 0,-1-4 268 16,0-2 350-16</inkml:trace>
  <inkml:trace contextRef="#ctx0" brushRef="#br0" timeOffset="1065.2">16433 7699 53 0,'3'4'362'0,"1"-2"131"0,-3 0 84 16,-1-1 14-16,2-1-410 0,1 2-163 15,0-2-37-15,4 1 22 0,3 1 76 16,0-2 82-16,3 1 66 0,4 1 9 0,4 0-20 16,3 0-17-16,7 3 0 0,7-2-2 15,6 2-7-15,10 0-5 0,6 1-20 16,11 0-29-16,7 0-19 0,7 1-4 16,10-1-5-16,13 1 4 0,5-3 9 15,11 1 3-15,2-4 7 0,7 1 4 16,4-2 6-16,4-2-5 0,5 1-14 15,4-2-32-15,0-1-29 0,-1-2-23 16,1 2-28-16,-1-1-12 0,-4 3 5 0,-7-3 7 16,-3 2 1-16,-8 2 23 0,-4-2 23 15,-6 1 18-15,-7 1 19 0,-5-1 15 16,-7 1-10-16,-8 1-21 0,-10-2-13 16,-8 2-12-16,-9 2 0 0,-12-2 0 15,-8 1 1-15,-10 2-10 0,-8 2-18 16,-7-4-18-16,-6 2-16 0,-5 0-4 15,-4-1 3-15,-1-2 8 0,-2 0 6 0,0 0 5 16,0 2 4-16,-4-2-1 0,4 0-15 16,-1 3-83-16,-1-3-109 0,0 0-139 15,1 0-206-15,-5-3-253 0,0 3-354 16,-7 3-46-16,-4-3 114 0,-4-3 228 16,-5-4 296-16</inkml:trace>
  <inkml:trace contextRef="#ctx0" brushRef="#br0" timeOffset="6281.99">11450 8604 17 0,'1'1'161'0,"-1"1"51"16,0-2 38-16,0 0-43 0,2 0-55 15,-2 0 17-15,0 0 59 0,0 0 49 16,0 0 22-16,3 0-9 0,-3 0-41 0,3 0-54 16,-1 0-33-16,1 1-6 0,2 1-10 15,4 0 2-15,1-1 8 0,1 2-4 16,6-1-5-16,2-1 19 0,2 2 7 16,6-1-11-16,1-1-8 0,2-1-20 15,3 0-21-15,2 1-14 0,3-1-14 16,3 0-14-16,2 0-10 0,4 0-20 15,-1 0-17-15,5 0-14 0,-2-1-12 0,5 1-1 16,1 1 3-16,3-1 11 16,2 0 13-16,5 0 11 0,0 0 9 0,5 0 7 15,4 0-1-15,-1 0-9 0,1-1 14 16,4 1 3-16,0-1 9 0,3-3 10 16,3 2 18-16,3-2 1 0,3 0-8 15,0-1-16-15,2 1-23 0,-3 2-22 16,-1-3-30-16,-1 4 0 0,-2-1 7 15,2-1 1-15,-3 2 15 0,2-2 14 16,-1 0-2-16,-3-2-1 0,-3 3 3 0,-3-1-7 16,-5-2-15-16,-3 2-5 15,-3-2-6-15,-5 4-7 0,-3-3 1 0,-3 1 1 16,-5-2 2-16,-5 3 3 0,-6-3 5 16,-5 0 4-16,-6 1 5 0,-2-1 6 15,-4 0 6-15,-5 2 2 0,-1-2 1 16,-2 0-3-16,-2 0-6 0,0 3-68 15,-6-1-124-15,1 0-200 0,-4 0-257 16,-2 3-454-16,2-3-123 0,2-1 86 16,0 2 218-16,2-3 288 0,-3-1 388 0</inkml:trace>
  <inkml:trace contextRef="#ctx0" brushRef="#br0" timeOffset="7349.86">18588 8558 100 0,'-9'2'341'16,"1"-2"153"-16,2 0 114 0,2 0-54 15,1 0-83-15,3 0-90 0,0 0-52 16,3 0-32-16,-1 0-46 0,0 0-71 15,1 0-86-15,2 2-63 0,4-2-21 16,9 1 15-16,5 1 35 0,7-1 35 0,8-1 23 16,8 0 3-16,13 2-10 0,12-2 0 15,8 0 11-15,14 0 20 0,14-2 18 16,15 1 7-16,10-1-4 0,5-1-13 16,5 1-21-16,-4 1-7 0,-5-2 0 15,-7 2 13-15,-7-2 21 0,-8 0 24 16,-2-1 2-16,-6-1-10 0,-7 0-24 15,-6-2-39-15,-8 3-42 0,-10-1-30 16,-12 0-20-16,-12 0-5 0,-13 1-4 16,-8 1 13-16,-11 2 32 0,-7-2 43 0,-4 3 50 15,-3 0 36-15,-4-2 6 0,-1 2-133 16,-5-3-189-16,-3 0-270 0,-3-2-360 16,-12 3-560-16,0-1-180 0,-4 3 71 15,0-3 242-15,0 0 354 0,1-5 478 16</inkml:trace>
  <inkml:trace contextRef="#ctx0" brushRef="#br0" timeOffset="93221.63">28591 16571 7 0,'-5'0'218'0,"0"0"117"0,0-3 124 16,4 3 126-16,-3-1-186 0,4 1 10 16,0 0 1-16,0 0-29 0,0 0-39 15,0-1-36-15,4 1-54 0,-4 0-63 16,1-2-64-16,-1 2-67 0,3 0-47 0,1-2-9 16,4 2 27-16,6-1 37 0,9 1 31 15,7-1 32-15,8-1 6 0,9-1-18 16,5 0-22-16,3 2-6 0,2 1-3 15,3 0 0-15,4 0 10 0,5 1 3 0,2 1-9 16,8-1-9-16,8 2-6 0,4-1-16 16,6-1-19-16,-1 2-8 0,6-1-9 15,-3-2-3-15,7 1-9 0,0-1 4 16,0 1-8-16,-2-1-7 0,-5 0-8 16,-6 0-3-16,-5 0 0 0,-6 3 9 0,-4-3 3 15,-9 0 33-15,-5 0 44 0,-13-3 29 16,-9 1 11-16,-11 2 1 0,-10-2-22 15,-7 2-10-15,-7 0 16 0,-2 0 45 16,-2 0 40-16,-3 0 20 0,0 0-13 16,0 0-39-16,-2 0-42 0,1 0-33 15,1 0-22-15,-4 0-15 0,3 0-73 16,-2 0-104-16,-1 0-135 0,1 0-209 0,-4 0-294 16,-5-2-476-16,-4 1-164 0,-7-2 66 15,-1 0 223-15,-1 0 333 0,4-4 466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39:23.279"/>
    </inkml:context>
    <inkml:brush xml:id="br0">
      <inkml:brushProperty name="width" value="0.05292" units="cm"/>
      <inkml:brushProperty name="height" value="0.05292" units="cm"/>
      <inkml:brushProperty name="color" value="#FF0000"/>
    </inkml:brush>
  </inkml:definitions>
  <inkml:trace contextRef="#ctx0" brushRef="#br0">23419 8712 50 0,'0'1'145'0,"0"-1"50"16,0 0-8-16,3 0 0 0,-3 0 14 15,0-1 55-15,0 1 67 0,1 0 56 16,2-2 22-16,-1 2-20 0,1-2-56 16,5 1-42-16,4 0-32 0,3-2-21 15,7-1-10-15,7 0-23 0,5 0-41 16,9 1-37-16,8-2-19 0,6-2-11 0,7 2 0 16,6 0 6-16,2-4-6 0,0 3-13 15,-4-1-13-15,-3 1-6 0,-3 0-8 16,-6-1-7-16,0 2 2 0,-5 1-3 15,-6-2-11-15,-4 1-13 0,-6 1-14 16,-5-1-13-16,-8 5-1 0,-1-2 2 16,-8 1 5-16,-4 0-59 0,-1 1-126 15,-2-1-229-15,-1-2-466 0,1 3-179 0,1-1 32 16,4 0 160-16,-5-5 268 0,-3-9 395 16</inkml:trace>
  <inkml:trace contextRef="#ctx0" brushRef="#br0" timeOffset="28519.78">850 2308 123 0,'5'-6'502'0,"-2"-2"163"16,-3-2 106-16,0 0 74 0,0-1-489 0,2 0-147 15,1 1-57-15,3 0-18 0,2-1 1 16,1 1-12-16,4-2-12 0,3 0-19 15,0 1-25-15,6 2-10 0,0-1-5 0,-3 2 5 16,3 1 9-16,-3 1 8 0,-1 2-4 16,-3-1-12-16,-2 3-23 0,1 1-19 15,-6-2-18-15,0 6-8 0,-3-3 0 0,0 1 2 16,-4 1 7-16,2 1 11 0,-7 1 18 16,2 2 19-16,-3 3 18 0,-6 5 7 15,-3 2 0-15,-4 1-8 0,-2 6-25 0,-2-4-20 16,4 0-20-16,1-2-28 0,4-2-24 15,1-3-17-15,7-2-16 0,0 0-13 16,4 0 3-16,1-3 11 0,3 1 15 0,2 3 17 16,4-3 17-16,1 1 11 0,1 0 12 15,6 0 14-15,-1 1 15 0,6 0 23 0,2-3 26 16,1 1 5-16,0-1-3 0,1-1 10 16,-1 0-1-16,-1 2-12 0,-3 1-8 15,-1-1-9-15,-6 3-23 0,-3 1-16 0,-3-3 5 16,-5 3 15-16,-3 2 21 0,-3 2 28 15,-5 2 15-15,-5 1 19 0,-4 3 7 0,-7 1-8 16,-1 3-12-16,-4 0-15 0,-1-1-21 16,2-1-20-16,-1-1-7 0,1-3-9 15,0 0-48-15,1-2-56 0,3-3-85 0,3-4-134 16,4-2-162-16,1-2-214 0,4-2-281 16,2-3-73-16,5-3 100 0,2-4 182 15,3-6 269-15</inkml:trace>
  <inkml:trace contextRef="#ctx0" brushRef="#br0" timeOffset="29005.24">1408 2374 76 0,'-9'5'413'0,"1"-1"155"0,2-2 105 16,1-2 102-16,0-2-352 0,-1 1-95 15,3-2-33-15,1-2-3 0,2 0-20 0,0-3-47 16,0-1-54-16,3-2-64 0,5-1-66 16,0-1-43-16,6-4-1 0,4 0 16 15,2-3 26-15,2 2 44 0,2 0 28 16,-2 1-10-16,-4 4-16 0,2 2-7 0,-3 2-15 15,3 2 5-15,-2-1-4 0,2 4-11 16,0-1-10-16,-4 4-26 0,-4-1-42 16,0 4-23-16,-3-1-7 0,-3 4 13 0,-1 2 26 15,-2 2 44-15,-4 3 53 16,-4 3 68-16,-3 6 49 0,-8 4 22 0,-1 6-4 16,-5 0-21-16,-2 2-31 0,0 2-24 15,0-1-12-15,-1 1 21 0,0 2 7 16,0-2-19-16,1-1-31 0,6-3-27 15,6-6-49-15,4-5-39 0,3-1-17 0,5-4-11 16,2-3-11-16,3-3 4 0,1-2 15 16,6-1 25-16,4-3 35 0,5-3-16 15,7-4-70-15,7-5-135 0,2-5-206 0,1-4-308 16,1 2-477-16,-1-4-170 0,-3-2 76 16,-2-2 210-16,0-1 323 0,-4-2 436 15</inkml:trace>
  <inkml:trace contextRef="#ctx0" brushRef="#br0" timeOffset="30138.95">2153 2127 145 0,'-2'-13'563'0,"-3"3"268"16,2 2 221-16,-4 1 169 0,2 1-370 0,3 1-169 16,-1 4-159-16,2 0-141 0,1 1-154 15,0 0-145-15,-2 2-91 0,2 5-43 16,0 4-2-16,2 6 21 0,-1 4 44 15,1 5 19-15,-1 1 8 0,4 3-1 0,0-1-7 16,-1 7-11-16,1-4-11 16,0 4-8-16,0-1-4 0,-2-1 2 0,0 1 0 15,0-4 1-15,-1-1 5 0,2-3 7 16,-4-3 2-16,0-2 2 0,0-5 5 16,0-2 3-16,0-3 2 0,0-5 2 0,0 0 12 15,-1-4 21-15,-2-3 33 0,3 0 47 16,0-3 13-16,0 1-21 0,3-4-49 15,-2-5-60-15,1-2-70 0,1-3-42 16,2-4-1-16,0-1 11 0,4 2 13 16,2-2 3-16,0 0-4 0,2 2-1 15,1 5-16-15,1 0-4 0,0 4-2 16,0 3 4-16,2 0-4 0,3 3 4 0,-2 4-3 16,1 0 2-16,-3 0 4 0,3 6 10 15,-5-1 16-15,3 5 11 0,-4-3 9 16,-2 5 4-16,-2 0-2 0,0 0 0 15,-5 2 17-15,-1 1 31 0,-6 1 38 0,-1 4 40 16,-5-1 28-16,-3 2-4 0,-7 0-37 16,-5 0-72-16,-3 0-74 0,-3 0-83 15,0-3-86-15,0 0-93 0,3-4-94 16,2-2-85-16,3-2-135 0,3-1-146 16,5-3-99-16,2-3 68 0,3-3 134 0,3-1 210 15,4-7 224-15</inkml:trace>
  <inkml:trace contextRef="#ctx0" brushRef="#br0" timeOffset="30386.9">2569 2353 196 0,'6'0'693'16,"0"0"188"-16,6-1 75 0,-6 1 50 15,-2 1-652-15,-2 3-209 0,-2 0-11 16,0 4 60-16,0 0 52 0,-2 3 19 0,2 2-53 15,-4 0-64-15,4 5-50 16,-2-5-38-16,2 3-30 0,0-1-14 0,2-2 2 16,-2 2 8-16,4-2-37 0,-4-1-95 15,2 0-141-15,1-3-183 0,-1-2-294 16,-1-1-292-16,1 0-15 0,-2-6 130 0,0 0 199 16,0-7 292-16</inkml:trace>
  <inkml:trace contextRef="#ctx0" brushRef="#br0" timeOffset="30554.52">2599 2151 178 0,'-2'-19'676'0,"1"6"274"0,-4 7 205 15,0-1 186-15,2 1-546 0,3 2-247 0,-2 2-150 16,2 0-112-16,-1 2-115 0,1 0-116 16,0 0-102-16,0 0-95 0,0 2-139 15,0-1-106-15,-2 4-118 0,2 1-157 16,-1 7-284-16,-1 0-73 0,2 4 63 15,0 3 164-15,2-4 233 0,2-1 319 16</inkml:trace>
  <inkml:trace contextRef="#ctx0" brushRef="#br0" timeOffset="30870.6">2964 1986 312 0,'-1'-15'866'16,"-4"1"281"-16,-5 1 207 0,1-1 168 15,3 3-831-15,1 3-282 0,3 4-198 16,-1 4-155-16,3 0-109 0,-3 4-62 16,-2 4-15-16,2 5 20 0,-3 5 42 0,3 6 27 15,1 4 21-15,2 5 11 0,3-1 4 16,2 2 0-16,1-1-7 0,2 0-3 15,0-1-1-15,-2 1 3 0,2-2 7 16,-2 0 26-16,-1 0 16 0,-3-2-15 16,-1-1-70-16,1-3-96 0,-2-3-160 15,0-2-188-15,-2-3-246 0,1-2-271 0,-4-2-37 16,3-4 122-16,-3-3 197 0,1-4 278 16</inkml:trace>
  <inkml:trace contextRef="#ctx0" brushRef="#br0" timeOffset="31038.55">2735 2187 164 0,'1'-5'690'15,"1"0"267"-15,1-1 155 0,2 1 76 16,1-1-627-16,7-1-374 0,1 2-180 16,8 1-58-16,5-2 1 0,3 2-93 15,2 2-156-15,3 2-349 0,1 0-249 16,2 4-70-16,3 0 122 0,-3-2 217 0,-3 0 332 15</inkml:trace>
  <inkml:trace contextRef="#ctx0" brushRef="#br0" timeOffset="31487.62">3924 2037 156 0,'-5'-11'618'0,"-1"1"278"0,-1 5 213 16,1 1 175-16,-2-2-499 0,2 1-197 15,-2 1-162-15,-3 0-106 0,-5-2-71 0,-3 4-64 16,-3 0-50-16,-2 4-24 0,-4 0-15 16,1 5-17-16,0 0-18 0,2 5-14 15,1 1-15-15,2 3-18 0,0 2-20 16,6 1-15-16,2 2-10 0,4 0-3 16,2 3 11-16,5 3 17 0,1 0 9 0,6 3 4 15,2-2 3-15,7-1-14 0,2-1-3 16,3-4 13-16,6 1 25 0,4-4-10 15,4-2-37-15,3-3-70 0,1-6-123 16,2 0-138-16,-5-3-114 0,-2-5-106 16,-2 0-110-16,1-5-173 0,-2 1-173 15,4-6 36-15,0 2 142 0,-5-6 206 0,-2-2 281 16</inkml:trace>
  <inkml:trace contextRef="#ctx0" brushRef="#br0" timeOffset="32003.97">4215 2142 178 0,'1'-2'684'0,"-1"1"279"0,3-2 200 0,-1 3 135 16,-2 0-616-16,0 2-326 0,0-1-198 16,-2 4-100-16,1 0-41 0,-2 7-4 15,1 2 16-15,-1 2 9 0,3 4-8 16,1 1-10-16,3-1-1 0,-1 3-2 16,2 3 14-16,1-2 3 0,3 1 9 0,-1 2 3 15,-1 0 6-15,1-2-14 16,1-2-5-16,-1 0-8 0,-2-4-7 0,1-2 2 15,-1-4 9-15,-2-2 11 0,1-4 13 16,-3-1 28-16,0-3 41 0,-1-2 37 16,-1-3 9-16,0-3-7 0,0-5-30 15,0-5-79-15,-3-5-95 0,-2-4-57 16,0-3-32-16,-4-3-13 0,1-3 36 16,2-1 58-16,-1-4 64 0,0-1 12 0,0-1 51 15,-1-4 80-15,2 4 72 0,-2-1 36 16,4 7 61-16,-1 2 5 0,1 4-37 15,1 6-291-15,0 2-2 0,0 3 0 16,1 4 0-16,2 1 0 0,0 3 0 0,2 1 0 16,-2 2 0-16,3 0 0 0,-1 3 0 15,-1-1 0-15,4 4-45 0,2 0-156 16,5 0 27-16,4 3 47 0,8 1 51 16,2 2 38-16,4 2 24 0,2 2 9 15,-2-1 4-15,2 1 1 0,-2 1-1 0,-2 1-6 16,-3 1-11-16,-4-1-12 15,0-1-19-15,-7 3-34 0,-2-1-37 0,-2 1-33 16,-5-1-36-16,-5 1-30 0,-2 1-15 16,-7-1-16-16,-7 3-48 0,-5-4-92 15,-9 4-108-15,-3 0-172 0,-5-1-248 0,2-2-87 16,-1 3 96-16,4-4 166 16,3-3 242-16,5-1 284 0</inkml:trace>
  <inkml:trace contextRef="#ctx0" brushRef="#br0" timeOffset="32503.82">4866 1927 173 0,'13'-10'687'0,"-4"0"256"15,-7 2 195-15,-1 0 168 0,-1 4-536 0,0 0-263 16,-1 3-124-16,-1 1-100 0,0 0-101 16,1 3-98-16,-5 0-69 0,1 5-38 15,-3 5-15-15,0 5 4 0,-1 5 11 16,3 2 8-16,2 3 8 0,1 4 1 16,5 0 4-16,1-1-3 0,2 1-1 15,4-2 2-15,1-2 6 0,1-1 6 0,3-3 10 16,0-3 5-16,2 1-2 0,-2-6-7 15,3-3 7-15,0-1 8 0,0-3 14 16,0-3 14-16,0-3 22 0,1-5 6 16,-1-2 4-16,0-4 0 0,1-5 8 15,-1-2-1-15,-2-5 5 0,0-2-3 0,-2-7-8 16,-2 0-14-16,0-7-12 0,2-3 1 16,-2-3 47-16,-2 4 68 0,0 1 61 15,-3 7-156-15,-2 5-85 0,-1 9 0 16,-1 6 0-16,-2 3 0 0,0 3 0 15,0 3 0-15,0 2 0 0,-2 3 0 16,1 5 0-16,1 9 0 0,-2 10 0 0,1 8-53 16,1 0-291-16,3 7-232 0,2-2-306 15,4 0-437-15,5 2-136 0,4-1 121 16,7-4 245-16,4-6 335 0,4-4 426 16</inkml:trace>
  <inkml:trace contextRef="#ctx0" brushRef="#br0" timeOffset="32987.11">5853 2466 107 0,'1'-3'555'0,"1"3"264"0,3 0 159 16,-2 0 107-16,1 0-455 0,3 0-240 16,-1-2-157-16,5 1-56 0,5 1-25 15,0-3-38-15,4 3-39 0,6 0-33 16,2-2-20-16,2 2-8 0,5-1 0 15,0 1-5-15,1-2 8 0,2 2-2 16,0 0-54-16,-2 0-93 0,-4 0-121 16,-5 0-141-16,-5 2-188 0,-3-1-147 0,-2 1-143 15,-7-2 30-15,-2 0 125 0,-8 0 198 16,0 0 211-16</inkml:trace>
  <inkml:trace contextRef="#ctx0" brushRef="#br0" timeOffset="33539.65">5783 2457 88 0,'-20'-2'471'0,"5"-2"193"15,3-1 137-15,4 3 150 0,3-4-351 16,3 0-122-16,2 2-49 0,0 1-24 16,2-1-62-16,0-1-94 0,1 1-95 15,5-1-80-15,1-1-53 0,4 0-28 0,4 0 6 16,2 0 19-16,8 0 21 0,5 0 7 15,3 0-6-15,4 0-9 0,4 0-7 16,-2-1 1-16,3 2 2 0,-1-1 6 16,-3 2 3-16,-4-1-2 0,-2-1-7 15,-4 2 1-15,-7 1 5 0,-3-2 5 0,-7 4 6 16,-1-2 15-16,-5 1 13 0,-1-1 12 16,-2 2 12-16,-3-1 14 0,-1 1 10 15,0 0 5-15,-1-1-5 0,-3-1-15 16,1-2-20-16,-3-1-33 0,-2-1-29 15,-5 0-23-15,-1 1-14 0,-3-1-5 0,-1 1-2 16,-4 0 7-16,3 2 13 16,1 1 15-16,3-1 8 0,2 3 6 0,5 1-2 15,-1-1-12-15,6 1-21 0,1 0-27 16,0 0-34-16,4 0-36 0,0 0-38 16,1 1-9-16,2 0 13 0,2 3 33 15,4-1 39-15,4 3 43 0,5-1 15 0,2 3 5 16,2 0-1-16,0-1-4 15,1 1-6-15,-1-1-3 0,-1 3-6 0,-2 0-4 16,-2-1-4-16,-2 3-7 0,-4-2-2 16,0 4 10-16,-4 1 8 0,-2-2 25 15,-4 2 22-15,-3 0 24 0,-5 2 13 16,-5-2 6-16,-4 1 4 0,-6 2-40 16,-4 3-97-16,-8-4-111 0,-7 1-153 15,1-1-232-15,-3-1-344 0,0 0-233 0,3 0 0 16,8-6 144-16,9-1 246 0,5-8 355 15</inkml:trace>
  <inkml:trace contextRef="#ctx0" brushRef="#br0" timeOffset="34420.33">6915 2252 81 0,'0'-6'488'15,"0"2"252"-15,2 4 187 0,-1-3 158 16,4 0-370-16,0-1-196 0,1-1-146 0,4-1-93 15,2 2-72-15,3-2-52 0,2 0-43 16,5 0-29-16,2 1-17 0,3-2-12 16,1 1-13-16,-1 1-8 0,0 2-14 15,0 1-13-15,-4 1-17 0,-5 1-17 16,-2 1-22-16,-5 1-17 0,-3 1-9 16,-2 2 6-16,-3-3 13 0,0 3 25 0,-4 1 46 15,-1-1 45-15,-4 3 28 0,-2 4 32 16,-2-1 14-16,-5 3-2 0,-5 0-4 15,-3 2 6-15,-1 0-10 0,1-1-6 16,0 0-20-16,3-3-31 0,4 0-34 16,5-4-37-16,5-1-34 0,1 1-29 0,3-2-19 15,2 0-14-15,3 1 3 0,2 2 18 16,5 2 12-16,4-1 15 0,0 1 22 16,5 0 7-16,0-3 4 0,2 3 6 15,-1-2 10-15,-2 0 1 0,-1-2 3 16,-1 0 1-16,-2 0-4 0,-3 0-17 15,-3-1-13-15,0-1-9 0,-5 1 8 0,-3 0 26 16,0 0 43-16,-2 1 34 0,-1 2 27 16,-4 0 8-16,-3 3 1 0,0-4-2 15,-7 1-3-15,1 1-51 0,-6 1-65 16,-1-1-96-16,-3-1-116 0,2-2-134 16,1-1-118-16,-1 1-95 0,-1-4-124 15,4-2-171-15,1-1-99 0,1-1 85 0,4-2 150 16,1-2 216-16,8-3 257 0</inkml:trace>
  <inkml:trace contextRef="#ctx0" brushRef="#br0" timeOffset="34904.33">7513 2344 103 0,'-11'-3'502'0,"-2"0"221"0,5-2 173 16,0 1 159-16,1 0-387 16,0 0-125-16,1 2-50 0,1-1-24 0,0 0-30 15,2 0-46-15,0 1-57 0,2-1-53 16,1 2-42-16,1-2-34 0,-1-2-36 16,3 1-35-16,0-2-47 0,0-2-52 15,-1 1-55-15,3 2-35 0,-2 1-29 16,2-1-20-16,1 0-16 0,3 1-1 15,-2 0 0-15,4 1 4 0,1 1 11 16,3 1 17-16,2 2 10 0,1 1 2 0,-1-1-14 16,-3 2-17-16,-3 3-9 0,-1 0 0 15,-4 1 17-15,1 4 34 0,-3 3 36 16,-2 1 29-16,-2 1 15 0,-2 3 12 16,-4 1 1-16,0 0 1 0,-2-1-1 15,-2 2-3-15,1-1-3 0,-1-2-6 16,2 1-11-16,-3-1-4 0,5-1 0 0,-2-4 4 15,1 2 2-15,3-2-3 0,-2-1 3 16,1-1-3-16,3 0-6 0,-1-2-6 16,3 0-8-16,2 0-7 0,1-2 5 15,2 0 1-15,4-1-18 0,4 0-62 16,4-1-94-16,7-3-156 0,4-2-192 16,10-2-277-16,2-5-251 0,3-1 0 0,0-2 145 15,0-4 218-15,-3-1 307 0</inkml:trace>
  <inkml:trace contextRef="#ctx0" brushRef="#br0" timeOffset="36754.67">8091 2050 90 0,'0'-15'487'0,"-1"3"271"0,6 0 216 16,-4 4 149-16,1 4-419 0,-1 1-213 15,-1 2-222-15,0 2-158 0,0 2-59 0,0 1-3 16,0 7 12-16,0 6 23 0,2 1 24 15,3 4 2-15,-2 2-23 0,5 0-21 16,-2 3-16-16,2-2-9 0,0 3-13 16,3 0-7-16,-3 1 6 0,0-1 8 15,-2 1 4-15,2-4 0 0,-3 2 3 16,-2-4 1-16,0-1-7 0,-1-4-6 16,-1-1-27-16,-1-5-35 0,0-3-33 15,0-2-23-15,0-3 1 0,-1-2 39 0,-1 0 70 16,2-2 51-16,-1-4 31 0,-1 2 10 15,0-3-14-15,2-2-44 0,0-4-47 16,0-1-40-16,5-3-24 0,0 0-10 16,3-3-6-16,4 3 14 0,3-1 15 0,2 1 8 15,2 2 1-15,3 5 6 16,5 0 9-16,0 4 11 0,1 1 5 0,1 1-3 16,-2 4 0-16,-5 1-3 0,0 0-16 15,-5 2-10-15,-4 1-5 0,0 2-4 16,-4 1 8-16,-1 1 20 0,-3 3 22 15,1-1 17-15,-4 3 16 0,-2-2 11 16,-3 1 15-16,-4 3 4 0,-4-3 1 0,-4 1-17 16,-6 1-41-16,-8 0-82 0,-4-2-105 15,-8-3-146-15,-2 1-132 0,1-3-133 16,4-2-171-16,1-1-187 0,6-1 41 16,4-5 132-16,5 0 182 0,8-1 249 15</inkml:trace>
  <inkml:trace contextRef="#ctx0" brushRef="#br0" timeOffset="37021.54">8607 2279 163 0,'9'3'641'0,"-5"-1"199"15,-1-4 108-15,-2 2 73 0,-1 0-565 16,0 2-205-16,0 2-41 0,0 2 12 15,0-1 11-15,-1 4-21 0,-1 2-69 16,2 1-57-16,0 1-37 0,2 0-22 16,-1 1-11-16,1 0-4 0,1-1 4 0,-1 1 2 15,3-2 6-15,-1 0-22 16,1-2-73-16,0-2-125 0,-2-1-168 0,0-1-257 16,0-3-296-16,-3-3-104 0,0 0 84 15,7-4 176-15,-3-5 265 0,-4-3 293 16</inkml:trace>
  <inkml:trace contextRef="#ctx0" brushRef="#br0" timeOffset="37222.55">8613 2014 146 0,'-1'-11'619'16,"-1"3"242"-16,-7-1 183 0,4 1 172 16,2 1-467-16,1 2-205 0,-1 1-99 15,1 2-77-15,2-1-96 0,0 3-120 16,0 0-115-16,0 0-93 0,0 0-63 15,0 1-46-15,0 1-14 0,0 1-47 0,0 0-109 16,0 2-160-16,2 6-282 0,3-1-261 16,1 1-10-16,2 3 147 0,3-5 226 15,0-3 311-15</inkml:trace>
  <inkml:trace contextRef="#ctx0" brushRef="#br0" timeOffset="37488.92">8955 1909 202 0,'3'-4'737'16,"0"1"276"-16,0 0 225 0,-3-2 202 0,0 0-572 16,0 4-249-16,0 1-125 15,0 0-121-15,-1 0-132 0,1 0-145 0,-2 3-104 16,2 2-63-16,0 2-19 0,-1 7 4 16,-1 4 37-16,2 5 22 0,2 5 16 15,-1 3 8-15,2 1 7 0,-3 4 3 16,2-2 3-16,-2-1-2 0,0 0-1 0,0-3 4 15,0-1-31-15,3-2-67 0,-3-3-75 16,2-2-90-16,-1-2-107 16,-1-4-123-16,0-2-103 0,0-2-184 0,0-2-194 15,-3-1-61-15,3-3 109 0,0-6 182 16,0 0 264-16,-5-4 269 0</inkml:trace>
  <inkml:trace contextRef="#ctx0" brushRef="#br0" timeOffset="37655.25">8814 2078 128 0,'-1'-5'598'0,"2"-1"212"16,10-2 104-16,0-1 92 0,4 0-500 15,5 1-276-15,4 2-104 0,1 2-26 16,5 0-33-16,0 2-60 0,2 2-176 16,2 2-311-16,-2 2-331 0,-4 5-110 15,-7 3 23-15,-8-1 188 0,-12 1 305 0</inkml:trace>
  <inkml:trace contextRef="#ctx0" brushRef="#br0" timeOffset="38955.25">6899 1248 169 0,'5'-4'514'0,"-3"-1"228"0,1 0 206 16,-1 3 42-16,-1-2-202 0,2 1-127 15,-3 2-89-15,2 1-93 0,-1 0-96 16,-1 0-113-16,0 0-112 0,0 1-108 15,0 1-91-15,-1-1-75 0,1 1-46 0,0 2 29 16,1 4 41-16,2 2 48 0,1 8 53 16,0 1 39-16,1 3-18 0,0 2-18 0,7 2-6 15,-2-1-6-15,3 0-3 0,-2 0-2 16,-3-3 1-16,-2-2 0 0,-1-2 4 16,-1 0 6-16,-1-2 4 0,-1-4 2 15,1-2 7-15,-1-1 4 0,-2-3 8 16,0-2 17-16,0-2 35 0,0 0 36 0,0-2 47 15,0 0 50-15,0-4 13 0,0 2-26 16,0-6-44-16,-2-2-44 0,2-8-46 16,0-4-18-16,2-6 16 0,-5-6 9 15,4-8-7-15,-2-4-23 0,6-4-21 16,3-1-12-16,2 2 35 0,0 3 15 16,-2 10-63-16,0 6 0 0,0 8 0 0,-4 6 0 15,1 1 0-15,0 5 0 0,-2 4 0 16,-1 3 0-16,0 0 0 0,1 3 0 15,1 0-62-15,4 3-93 0,2 3 29 0,4 3 41 16,0 5 24-16,3 1 16 16,-1 3 2-16,0 4 4 0,0 4 6 0,1 1 7 15,-1 4 11-15,1 2 9 0,0 0 7 16,-2 2 6-16,-2-1 5 0,7-1 3 0,-4 0 0 16,3-2-51-16,-6-1-63 0,-4-2-60 15,-1-2-89-15,-3-4-98 0,-3-3-62 16,-1-2-80-16,-1-3-93 0,-3-1-86 15,0 0-135-15,-4-2-164 0,-5-3 39 16,-1-1 138-16,-4-3 190 0,-1-4 245 0</inkml:trace>
  <inkml:trace contextRef="#ctx0" brushRef="#br0" timeOffset="39137.67">7059 1357 76 0,'0'-11'509'16,"-1"4"272"-16,1 6 211 0,1-2 181 0,1-2-338 15,-1 2-231-15,3 2-167 0,-3-1-133 16,4-1-124-16,-1 1-113 0,1 0-82 16,3-1-52-16,5-2-19 0,1 3 5 0,5-2 11 15,3 3-52-15,2 1-85 0,4 0-120 16,-1 1-135-16,3 4-217 0,-3 1-190 16,1 0-43-16,-1 1 95 0,-3 1 157 0,0-2 240 15</inkml:trace>
  <inkml:trace contextRef="#ctx0" brushRef="#br0" timeOffset="39638.75">7769 1345 99 0,'0'-3'524'16,"-1"0"232"-16,-1 0 162 0,0 0 133 16,-4-2-425-16,-4 3-217 0,-4-3-127 15,-2 4-60-15,-6 0-36 0,-6 1-25 0,-2 1-13 16,-2 3-8-16,-1 0-18 0,1 3-29 15,2 2-32-15,2-1-37 0,4 3-39 16,5 1-26-16,5 2-13 0,4 0-11 0,7 2-2 16,-2-3-4-16,3 4 0 0,2-3 0 15,2-1 8-15,2-1 15 0,0-2 19 16,1-1 15-16,3-2 19 0,-1-2 27 16,3-3 40-16,-2 1 50 0,5-6 52 15,1 1 60-15,7-6 37 0,-2-7 9 0,6-1-9 16,-3-6 0-16,-7-4-11 0,0-3-20 15,-7-3-19-15,0-6-21 0,3-4-39 16,-3-1-40-16,-2-3-78 0,-1 2-43 16,-3 0 0-16,1 5 0 0,-3 3 0 0,0 6 0 15,0 7 0-15,0 4 0 0,0 5 0 16,0 9 0-16,0 1 0 0,-2 2 0 16,2 2 0-16,-1 0 0 0,1 3 0 15,0 4 0-15,0 5-119 0,-2 5 24 16,2 7 56-16,2 1 18 0,1 3-8 0,3 2-4 15,2 1 1-15,3 2 0 0,3 1 12 16,-1 1 13-16,-2 2-2 0,3-1-50 16,4 0-55-16,-1 0-78 0,2 0-105 15,-5-2-115-15,-2-3-89 0,-2-3-104 0,-3-2-99 16,-1-1-173-16,1-2-172 0,-1-3 46 16,0 0 150-16,-3-3 206 0,2-7 281 15</inkml:trace>
  <inkml:trace contextRef="#ctx0" brushRef="#br0" timeOffset="40554.97">8186 1444 94 0,'10'-23'510'0,"-8"1"242"16,-1 1 200-16,1 0 195 0,-2 3-332 0,0 0-133 16,-2 4-86-16,-3-2-79 0,1 2-94 15,-3 3-107-15,-2 0-110 0,-1 2-89 16,-3 2-75-16,-4 1-61 0,-5 1-49 15,-3 7-13-15,-7 2-2 0,-4 6 14 0,0 3 19 16,-1 5 8-16,4 3-2 0,3 4-5 16,5 0-4-16,13 0-12 0,-2 2-3 15,13-2 5-15,1-2 12 0,0 2 17 16,1-2 19-16,4-4 9 0,3 1-8 0,0-4-15 16,0-1-15-16,4-4-6 0,1 0 10 15,1-6 32-15,0-2 47 0,4-3 48 16,-1-3 37-16,5-6 24 0,0-4 8 0,1-5-8 15,2-5-16-15,-3-7-17 0,-9-5-14 16,2-7-17-16,-7-5-13 0,2-4-16 16,-1-2-21-16,-1-1-13 0,-3 2-9 15,-2 4 21-15,1 3 49 0,-3 7 52 0,1 7 45 16,-1 6 41-16,-1 6-128 0,0 6-92 16,0 4 0-16,0 3 0 0,0 3 0 15,0 1 0-15,0 2 0 0,-1 2 0 16,-1 3-241-16,1 2 20 0,-1 5 68 0,2 7 69 15,-2 5 45-15,2 2 23 0,2 2 4 16,0 4 5-16,1-1 3 0,4 2 3 16,0 0 1-16,1 1-1 0,1-1 0 15,1-1 0-15,-1 0-3 0,1-4-2 0,9-1-6 16,-7-1-17-16,7-4-19 0,-3-2-14 16,-2-5-10-16,-2 0-5 0,0-5 18 15,-4-3 25-15,2 0 31 0,0-4 36 0,0-2 34 16,3-2 14-16,1-4-10 0,0 0-25 15,3-4-42-15,-2-2-45 0,2-3-25 16,-9-4-5-16,2 0 14 0,-6-1 21 16,2 1 21-16,1-1 12 0,1 2 4 0,-2 1 1 15,2 0 2-15,-3 4 3 0,0 2 8 16,-1-1 18-16,0 4 19 0,-1 1 12 16,-2 2 1-16,1 0-20 0,1 3-52 15,-3 1-77-15,1 1-68 0,1 1-39 0,-1 0-1 16,3 6 21-16,1 1 49 0,-1 3 39 15,3 2 27-15,0 1 10 0,0 1 7 0,-1 2 8 16,1-2 14-16,7 1 11 0,-5-1 7 16,4-2 4-16,-1-1 4 0,-4-2 3 15,-3 1-1-15,0-6 10 0,1 1 15 16,-4-5 32-16,-1 0 45 0,1 0 54 0,-1-2 69 16,-1-2 114-16,2-1 48 0,0-2-13 15,-1-4-114-15,1-4-271 0,-4-4 0 16,2-1 0-16,-5-3 0 0,2 2 0 15,5-1 0-15,-1 1 0 0,1 1 0 16,1 0 0-16,0 0 0 0,1 1 0 0,-1 4 0 16,0 1 0-16,0 2 0 0,0 1 0 15,0 2 0-15,0 3 0 0,-1-1 0 16,0 2 0-16,1 0 0 0,0 1 0 16,2 1 0-16,1 0 0 0,3-1 0 0,4 4-192 15,3-1-272-15,2 0-155 0,0 4-197 16,2 0-245-16,0-1-238 0,2 2 47 0,0 0 177 15,-3-3 261-15,-2 1 346 0</inkml:trace>
  <inkml:trace contextRef="#ctx0" brushRef="#br0" timeOffset="40888.44">9088 1398 218 0,'3'12'935'0,"0"-5"415"16,-4-3 294-16,-1 0 220 0,2-4-635 0,0 0-525 16,0 0-457-16,0 0-247 15,0 0 0-15,0 0 0 0,0 0 0 0,-2 0 0 16,1 0-488-16,1 0-989 0,0 0-239 16,-3-5 60-16,1-2 237 0,-9-5 420 15,-2-5 637-15</inkml:trace>
  <inkml:trace contextRef="#ctx0" brushRef="#br0" timeOffset="51773.75">20835 15186 59 0,'2'-2'428'16,"-2"-1"192"-16,0 9 91 0,0-3 29 15,1-2-420-15,2 1-237 0,2-2-130 16,3 0-56-16,2 0-98 0,2-2-270 16,4 2-98-16,2-1-15 0,2-2 54 0,-2 0 158 15</inkml:trace>
  <inkml:trace contextRef="#ctx0" brushRef="#br0" timeOffset="54974.03">24625 14999 235 0,'-2'-2'392'16,"0"-4"144"-16,0 2 126 0,0 1-160 15,1 1-32-15,1 0-21 0,0 1-31 0,0-1-27 16,0 2-40-16,0 0-59 0,1-1-63 16,-1 1-63-16,2 0-60 0,0 0-55 15,0 0-51-15,2 0-43 0,0 0-24 16,3 0 4-16,6 0 28 0,2 0 44 16,7 0 42-16,2 0 31 0,6 0 10 15,5 0 5-15,3 0 12 0,6 0 27 16,8 0 20-16,8-2 19 0,8 0 8 15,10 1-18-15,4-2-33 0,5 1-29 16,0-1-16-16,-2 1-9 0,1-3-2 0,-1 3 8 16,2-2 3-16,0 1-2 0,3 0-7 15,2-1-6-15,-1 1-9 0,6-1-7 16,0-2-8-16,1 2 3 0,1 2 9 16,1-1 18-16,-7 1 20 0,-1 2 15 15,-10 0 4-15,-5 0-12 0,-9 0-22 16,-6 0-20-16,-10 0-17 0,-7 0-15 15,-7 0-31-15,-8 0 0 0,-7 0 0 16,-2 0 0-16,-5 0 0 0,-2 0 0 16,-6 0 0-16,0 0 0 0,-3 0 0 15,1 0 0-15,-3 0 0 0,2 0 0 16,-1 0 0-16,0 0 0 0,0 0 0 16,0 0 0-16,-3 0 0 0,-1 0 0 0,0 0 0 15,0 0 0-15,0 0 0 16,0 0 0-16,0 0 0 0,-1 0 0 0,1 0 0 15,-4 0-9-15,4 0-466 0,-3 0-225 16,-2-3-258-16,-3 1-422 0,-4 0-60 16,-6 1 149-16,-5 1 268 0,-7-3 351 15,-7-3 442-15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17:59.322"/>
    </inkml:context>
    <inkml:brush xml:id="br0">
      <inkml:brushProperty name="width" value="0.05292" units="cm"/>
      <inkml:brushProperty name="height" value="0.05292" units="cm"/>
      <inkml:brushProperty name="color" value="#FF0000"/>
    </inkml:brush>
  </inkml:definitions>
  <inkml:trace contextRef="#ctx0" brushRef="#br0">26843 2207 95 0,'3'-11'538'0,"-3"2"255"0,2 5 203 16,-2 0 177-16,-2 0-359 0,2 2-190 15,-1 0-117-15,-1 2-90 0,2 0-86 16,0 0-112-16,0 2-111 0,0-2-113 0,0 2-108 16,2 2-63-16,-1 5 19 15,1 8 44-15,0 6 61 0,-1 9 75 0,1 4 39 16,0 3-18-16,-1 3-31 0,1 0-14 16,-2-1-6-16,0 2-1 0,0-1 0 15,0-1 4-15,0-2 3 0,1-1 6 16,1-1 9-16,0-3 11 0,-2-2 15 15,0-2-35-15,0-3-119 0,0-4-139 0,0 0-174 16,0-6-222-16,-4-1-231 0,3-4-164 16,-2 0 49-16,-1-1 161 0,3-4 226 15,1-7 273-15</inkml:trace>
  <inkml:trace contextRef="#ctx0" brushRef="#br0" timeOffset="1315.87">26951 2039 71 0,'-3'-1'466'16,"1"1"219"-16,1 0 179 0,-3-1 141 15,4-1-345-15,0 2-175 0,0 0-100 0,0-2-75 16,2 2-45-16,0 0-49 0,-2-1-45 15,1 1-46-15,1 0-57 0,1 0-62 16,0 0-40-16,5 0-14 0,5 0 28 16,9 0 51-16,5-1 60 0,12 1 28 0,6-4 7 15,8 4-27-15,6-2-35 0,7 0-27 16,5-1-10-16,8 0-7 0,8 0 9 16,6-1 2-16,12-1-1 0,14-1 6 15,12 1 7-15,13-3-7 0,9 0-3 16,12 1 14-16,7 0-15 0,6 0-10 0,7 1-9 15,2 1-18-15,-2 4-26 0,-3 1-4 16,-6 1 3-16,-4 1 3 0,-8 1-6 16,-6 0 6-16,-6 0 2 0,-10-2-3 15,-6 1 0-15,-5-2 21 0,-4 0 1 16,-11-2 3-16,-7 1 2 0,-13 0-1 0,-11 1 1 16,-9-4 3-16,-11 2 8 0,-9-2 35 15,-11 2 70-15,-12-3 92 0,-6 2 109 16,-9 0 97-16,-4 0 43 0,-8 1-142 15,-1 1-312-15,-3-2 0 0,-1 2 0 0,-1-1 0 16,0 1 0-16,0 0 0 0,0 1 0 16,0-2 0-16,0 2 0 0,0 0 0 15,0 0 0-15,0 0 0 0,0 0 0 16,0 2 0-16,0-2 0 0,0 1 0 16,0-1 0-16,0 1 0 0,-1-1 0 0,1 3 0 15,-2 0 0-15,0 2 0 0,1 5 0 16,-1 5 0-16,-1 2 0 0,0 5 0 15,0 3 0-15,-2 3 0 0,4 1 0 16,-3 5 0-16,3 0 0 0,-1 3 0 16,1 4 0-16,1-1 0 0,-2 4 0 15,0 5 0-15,2-2 0 0,-1 3 0 16,1-1 0-16,-2 0 0 0,2 0 0 0,0-4 0 16,-1 3 0-16,1-3 0 0,0-2 0 15,-2-1 0-15,2-3 0 0,-2-1 0 16,2-4 0-16,-1-2 0 0,1-4 0 15,-2-2 0-15,1-1 0 0,1-4 0 16,-2 0 0-16,-1-2 0 0,3-6 0 16,-1-1 0-16,1-2 0 0,-4-2 0 15,4-2 0-15,-1-2 0 0,-2-1 0 16,-2-2 0-16,-2 1 0 0,-5-2 0 0,-6 0 0 16,-5 0 0-16,-7-3 0 15,-5 2 0-15,-6-1 0 0,-3-1 0 0,-4 2 0 16,-4-1 0-16,-2 2 0 0,-4 0 0 15,-5 2 0-15,-7-1 0 0,-5 0 0 16,-5 1 0-16,-2 0 0 0,-4-1 0 16,-8-1 0-16,-4 0 0 0,-10 0 0 15,-4 1 0-15,-8 1 0 0,-4-2 0 16,3 3 0-16,-1-1 0 0,-2 0 0 16,3 2 0-16,-1 1 0 0,3-1 0 15,4 0 0-15,3 0 0 0,1 1 0 16,0-2 0-16,1 2 0 0,-3-2 0 0,3 1 0 15,-1-1 0-15,0 0 0 16,2 0 0-16,5 0 0 0,2-2 0 0,8 1 0 16,5 0 0-16,9-1 0 0,3 1 0 15,7-1 0-15,3 1 0 0,4-1 0 16,3-1 0-16,1 1 0 0,8-1 0 16,3 0 0-16,5-1 0 0,2 0 0 15,5-1 0-15,1-1 0 0,1 2 0 16,4-4 0-16,5 4 0 0,3-3 0 15,8 3 0-15,1 1 0 0,1 0 0 16,0 0 0-16,-2 0 0 0,2 1 0 16,-1 1 0-16,0 0 0 0,4 0 0 15,-4 0 0-15,4 0 0 0,-3-1 0 0,2-1 0 16,0 2 0-16,0-2 0 16,0-2 0-16,2 1 0 0,-4-3 0 15,-2 2 0-15,5-2 0 0,-4 0 0 0,2 1 0 16,3-1 0-16,2 1 0 0,-1 0 0 15,1-2 0-15,2 2 0 0,0-1 0 16,3 0 0-16,-1-2 0 0,1 0 0 16,-1-1 0-16,2-2 0 0,2-1 0 15,-1-2 0-15,1-2 0 0,3 1 0 16,-1-4-121-16,-2-6-942 0,5 3-526 16,5-5-75-16,-1-5 160 0,8-2 304 15,-4-7 443-15,-2-8 492 0</inkml:trace>
  <inkml:trace contextRef="#ctx0" brushRef="#br0" timeOffset="1868">27323 2151 69 0,'3'-9'443'16,"-2"-1"213"-16,-4-1 191 0,2 4 210 15,1 0-264-15,-2 4-98 0,2 0-69 16,-2 2-98-16,2 1-145 0,0 0-159 16,0 1-150-16,0 2-81 0,0 0-25 15,-1 9 10-15,1 1 18 0,0 6 40 0,0 3 32 16,0 7 12-16,0 4 1 0,1 3 7 15,1 7 14-15,0 4-4 0,-1 4-9 16,2 3 3-16,1 1-2 0,-3 2 7 16,5 0 7-16,-3 2 11 0,-1-2 11 15,1-1 7-15,-1-3-22 0,1-3-35 16,-1-7-12-16,-1-2-30 0,1-7-21 16,-1-4-3-16,1-3 37 0,0-5 17 15,-2-3-21-15,0-3-43 0,0-4 0 0,0-3 0 16,-2-3-123-16,0-4-313 15,1-2-328-15,-2 0-425 0,-2-7-272 0,0-5 14 16,2-2 190-16,0-7 346 0,-2-7 440 16</inkml:trace>
  <inkml:trace contextRef="#ctx0" brushRef="#br0" timeOffset="2599.77">27591 1477 104 0,'-5'-14'558'0,"2"1"274"16,5 4 214-16,-2 4 199 0,0 0-375 0,0 3-208 15,0 0-135-15,0 2-94 0,-2 2-99 16,1-2-95-16,1 2-84 0,0-1-70 16,0-1-47-16,0 5 2 0,4 2 27 15,0 6 43-15,4 1 40 0,-3 7 28 16,-2 1 3-16,-2 6-22 0,-1 1-37 16,0 5-66-16,0 2-56 0,0 1 0 0,0 2 0 15,0 2 0-15,0-3 0 0,0 4 0 16,2-4 0-16,1 0 0 0,-3-2 0 15,0-2 0-15,0 1 0 0,0-4 0 16,0 1 0-16,0-4 0 0,-3-2 0 0,1-5 0 16,2-5 0-16,-1-2 0 15,-1-5 0-15,1-2 0 0,1-3 0 0,-2-2 0 16,0-2 0-16,1-2 0 0,-4-2 0 16,-2-3 0-16,1-2 0 0,-3-5 0 15,-1-2 0-15,2-2 0 0,1-5 0 16,-1 1 0-16,0-3 0 0,1 2 0 15,0 0 0-15,0 2 0 0,4 5 0 16,0 1 0-16,0 7 0 0,1 2 0 0,0 1 0 16,2 4 0-16,-1 0 0 0,1 1 0 15,0 0 0-15,-2 0 0 0,2 1 0 16,0-1 0-16,2 1 0 0,-2 4 0 16,1 2 0-16,-1 4 0 0,4 3 0 15,-1 0 0-15,0 2 0 0,2 0 0 16,0-1 0-16,4 2 0 0,-3-2 0 0,2-2 0 15,0-1 0-15,1 0 0 0,-2-3 0 16,-1-1 0-16,2-4 0 0,0 0 0 16,-2-2 0-16,1-2 0 0,-1-1 0 15,3-4 0-15,-1-1 0 0,4-1 0 16,-2-6 0-16,0 1 0 0,1-2 0 16,0-3 0-16,-1 1 0 0,-2-2 0 15,0 1 0-15,-2 0 0 0,-2 3 0 16,0 0 0-16,-1 2-225 0,-3-1-976 0,1 2-439 15,1 0-20-15,0 2 213 0,-1 1 341 16,1-3 437-16,-2 0 439 0</inkml:trace>
  <inkml:trace contextRef="#ctx0" brushRef="#br0" timeOffset="3166.46">27405 951 27 0,'-2'-7'416'0,"0"-1"253"0,-1 0 221 16,2 1 209-16,1 5-181 0,0-4-178 15,-2 5-129-15,-1 0-136 0,3 1-144 0,0 0-156 16,0 0-123-16,3 0-85 0,-1 1-42 16,-2 0-6-16,1 0 16 0,2 4 43 15,1 1 48-15,0 2 37 0,1 3 15 0,2-3-2 16,0 4-15-16,0 1-15 0,1 1-16 16,0 2-7-16,-1-2-6 0,1 4 4 15,0-1-3-15,0-2 5 0,1 0 1 0,0 0 4 16,-1-2 1-16,-2 0 2 0,2-2-1 15,-2 0 1-15,-1-2-6 0,0-3 0 16,-1 0 4-16,0-2 12 0,0-2 20 16,-1-2 24-16,0-2 19 0,1-1 23 0,0-3 40 15,1-2 31-15,3-5 13 0,0-6 7 16,-2-4-100-16,2-4-118 0,-1-3 0 0,2-2 0 16,-3 0 0-16,1 3 0 0,-2 4 0 15,-2 2 0-15,-2 5 0 0,4 3 0 16,-4 5 0-16,-1 1 0 0,2 3 0 15,-2 2 0-15,0 1 0 0,0 2 0 0,0 1 0 16,0 1 0-16,0 2 0 0,1 1 0 16,-1 2-143-16,2 3-209 0,1 3-125 15,-1 0-184-15,0 3-174 0,1 2-201 16,-2-1-202-16,3 3 54 0,-3 0 190 0,2 1 256 16,2-2 312-16</inkml:trace>
  <inkml:trace contextRef="#ctx0" brushRef="#br0" timeOffset="3716.6">27931 1057 69 0,'5'-12'438'0,"-2"0"216"15,-1 3 206-15,0-1 180 0,-1-1-270 16,1 2-147-16,-2-2-82 0,-2 4-97 16,1 1-97-16,-1 0-76 0,0 2-56 0,-1-1-48 15,-2 2-53-15,0 0-47 0,-1 0-41 16,-2 2-37-16,-1 1-36 0,-1 0-20 16,-2 1-14-16,-1 4-1 0,-1 1 3 0,0 1 11 15,1 4 4-15,-5 1 7 0,6 1 5 16,-2 2 3-16,2 2 2 0,0 1 10 15,2-2 6-15,4 2 5 0,0-1 4 0,0-1 6 16,2-1 5-16,3-1 5 0,-1-1 6 16,2 1 0-16,2-2-1 0,-1-1 0 15,4-1 3-15,0-2-2 0,-1-1 7 0,1 0 11 16,3-2 18-16,-1-2 18 0,3-1 24 16,0-2 28-16,1-4 41 0,2 2 49 15,1-6 38-15,2 0 28 0,0-4 12 0,3-3-17 16,-3-3-27-16,2-1-20 0,0-4-26 15,-6 1-79-15,1 1-105 0,-2-2 0 16,-1 4 0-16,-4 2 0 0,0 4 0 16,-3 2 0-16,0 4 0 0,-3 2 0 0,2 2 0 15,-2 3 0-15,-2 0 0 0,2 0 0 16,-1 6 0-16,-1-1 0 0,1 5 0 16,-1 5 0-16,-1 3-40 0,3 4-275 15,3 3-252-15,-1-1-364 0,1 1-525 0,2 4-61 16,-2 0 158-16,2 5 287 0,0-3 389 15,-1-3 447-15</inkml:trace>
  <inkml:trace contextRef="#ctx0" brushRef="#br0" timeOffset="4150.46">26704 1608 208 0,'0'-12'762'0,"0"2"318"0,4 7 238 15,-3 2 203-15,2 0-590 0,-3 1-286 16,2 0-186-16,-2 0-138 0,2 0-146 0,-2 0-131 16,2 1-89-16,0 3-40 0,0-1-2 15,2 7 28-15,0 0 42 0,0 5 26 16,3 0 15-16,-2 6 3 0,1 1 9 15,-2-1 3-15,0 3 2 0,0 2 11 16,0-2 2-16,-1-1 9 0,-2 1-100 0,3 0-168 16,-3-2-220-16,2-3-272 15,-1 1-373-15,-2-3-264 0,0-2 47 0,-2-2 198 16,-1-4 286-16,2-3 354 0</inkml:trace>
  <inkml:trace contextRef="#ctx0" brushRef="#br0" timeOffset="4416.32">26915 1539 186 0,'4'-14'690'0,"0"2"281"0,-1 1 226 15,-2 4 198-15,1 4-569 0,-2 0-266 16,0 3-182-16,0 0-158 0,0 0-167 0,0 3-77 16,0 0-18-16,-2 4 29 0,2 4 49 15,0 4 74-15,-1 1 26 0,1 1-2 16,1 3-24-16,-1 2-25 0,4 2-16 15,-2 1-20-15,3 3-8 0,-2 0-9 0,2 1-4 16,-2-2 6-16,2-2 10 0,-2 0 4 16,2 0-43-16,1-3-127 0,-3-1-174 15,2-4-227-15,-5-3-246 0,3-3-295 16,-3-2-184-16,0-1 67 0,-3-3 207 16,-2-3 261-16,-4-5 331 0</inkml:trace>
  <inkml:trace contextRef="#ctx0" brushRef="#br0" timeOffset="4616.64">26722 1695 153 0,'1'-1'679'0,"-1"-1"287"0,2 8 193 16,-1-5 142-16,3 2-557 0,-3-3-364 15,2 1-196-15,2 1-85 0,6 1-40 16,3 2-19-16,8 1 15 0,4 0 20 0,5 1-153 15,7 5-433-15,5-3-503 0,3 2-182 16,-3-2-29-16,-4 0 188 0,0-5 418 0,-8-1 411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18:31.040"/>
    </inkml:context>
    <inkml:brush xml:id="br0">
      <inkml:brushProperty name="width" value="0.05292" units="cm"/>
      <inkml:brushProperty name="height" value="0.05292" units="cm"/>
      <inkml:brushProperty name="color" value="#FF0000"/>
    </inkml:brush>
  </inkml:definitions>
  <inkml:trace contextRef="#ctx0" brushRef="#br0">9984 7935 60 0,'0'0'395'16,"-3"-2"160"-16,1-3 130 0,-2-1 120 16,0 2-335-16,1 2-102 0,0-1-42 15,3 3-28-15,0 0-19 0,0 0 0 0,0 0-17 16,0 0-24-16,0 0-36 0,3 0-48 15,-3 0-49-15,5 0 6 0,6 0 46 16,11 0 56-16,15 3 47 0,13-3 27 16,13 0-31-16,9-3-63 0,8 3-68 15,4-2-51-15,6 0-33 0,8-1-17 16,3 0-11-16,4-1-3 0,7-2-1 16,-1 1-5-16,-1-1-8 0,-5 2-72 15,-6-2-167-15,-4 2-260 0,-5-3-402 16,0 3-414-16,-1-2-57 0,1-3 159 0,6-6 291 15,2-5 399-15</inkml:trace>
  <inkml:trace contextRef="#ctx0" brushRef="#br0" timeOffset="1667.66">18367 7716 231 0,'-3'0'507'0,"2"-2"162"0,1 2 85 16,0 0-149-16,0 0-285 0,0 2-156 15,0-2-87-15,1 0-19 0,1 0-11 16,-1 2-8-16,5-2 22 0,6 1 68 16,6 2 75-16,16-1 73 0,8-1 43 0,18-1-8 15,10-1-70-15,11-3-77 0,2 2-61 16,3-2-43-16,-1 1-25 0,-6 2-18 16,-6 1-6-16,-6 0 0 0,-6 3-4 15,-6 0-1-15,-6 1-2 0,-7 1-9 16,-6-2-29-16,-6 1-76 0,-5 0-104 15,-9 1-113-15,-2-3-83 0,-2-1-101 16,-8 1-109-16,2-1-68 0,-6-1-50 0,0 0 45 16,3 2 135-16,-3-2 189 0</inkml:trace>
  <inkml:trace contextRef="#ctx0" brushRef="#br0" timeOffset="2450.66">22084 7832 75 0,'-11'2'241'0,"2"-2"62"0,-1-3 57 0,2 2-26 16,0-2-39-16,-1 0 33 0,1 0 62 15,0 0 48-15,2-2-10 0,-2 2-32 16,3 0-16-16,0 0-11 0,4 0-14 15,-1 2-41-15,2 0-71 0,0 1-83 16,2 0-93-16,-1 0-76 0,4 0-24 16,2 0 13-16,7 0 34 0,3 0 38 0,7 0 33 15,8 0 12-15,2 0-8 0,7 1-5 16,5 0 0-16,5-1 11 0,9 2 12 16,8-2 6-16,6 1-1 0,10 1-4 15,6-2-19-15,8 0-20 0,11 0-10 16,10-2-13-16,6 1-16 0,4-2-12 15,8 0 1-15,3 0-7 0,5 0-4 16,4 0-1-16,2 0 1 0,2 1-5 16,5 2 1-16,3 0 4 0,4 0-3 15,1 2-1-15,4-2 2 0,0-2-9 0,-1 2-8 16,-6-1 3-16,-7 1 0 0,-6 0-1 16,-4 0 0-16,-9 0 5 0,-7 0 11 15,-14 0 2-15,-8-2 4 0,-6 1 8 16,-14 0 6-16,-6-1-3 0,-12-2-2 15,-8 4-5-15,-12-3 0 0,-9 2-5 16,-7 0-1-16,-8 0 5 0,-8-2 6 16,-4 3 8-16,-6-2 9 0,-3 2 7 0,-4 0-75 15,-1 0-174-15,-1-2-322 16,-4-2-649-16,-5-4-250 0,-4-4 21 0,-7-4 209 16,-9-6 361-16,-9-6 532 0</inkml:trace>
  <inkml:trace contextRef="#ctx0" brushRef="#br0" timeOffset="16220.01">2883 15105 23 0,'0'-3'334'16,"-1"0"159"-16,1 4 94 0,0-1 67 16,0 0-283-16,1 0-157 0,-1 0-91 15,2 2-47-15,1 0-17 0,0-1 14 16,5 0 29-16,2 2 41 0,4 0 50 15,2 1 25-15,4 0-4 0,4-2-6 16,1 2-1-16,4-3-1 0,2 2-3 16,4 0-16-16,3-2-27 0,2 1-29 0,4-1-18 15,2 1-4-15,6 0 0 0,3-2-1 16,5 0 0-16,0 0 2 0,0 0-3 16,4 0-3-16,0 0-2 0,5 0-2 15,0 0-9-15,5 0-6 0,1-2 2 16,1 0 2-16,1 2 4 0,2-1 2 15,-6 1-14-15,-2 1-16 0,-3-1-16 16,-3 0-12-16,-8 4-3 0,-2-4 1 16,-6 2 0-16,-3 1-1 0,-5-2-5 15,-3 4-11-15,-3-3-8 0,-5 3-7 0,-3-2-8 16,-5 1-5-16,-3-1-1 0,-3 0 0 16,-5-1-2-16,-3-1 2 0,-2 1 8 15,-1 0 25-15,-4-1 29 0,-1-1 36 16,0 0 31-16,0-1 24 0,0 1 4 15,-1-2-1-15,1 2-8 0,0-2-10 16,0 2-66-16,-2-1-61 0,2-1 0 16,-3 1-167-16,2-2-130 0,-1 0-125 15,-1-2-89-15,1 1-71 0,-1 0-94 16,-2-2-138-16,-1 1-169 0,-5 0-103 0,3-1 102 16,-5 3 187-16,-1-3 239 0,-4 0 279 15</inkml:trace>
  <inkml:trace contextRef="#ctx0" brushRef="#br0" timeOffset="17684.9">16546 15081 118 0,'-3'2'304'0,"1"-1"75"0,0 2 54 0,2-3-98 15,0 1-80-15,0-1-37 0,0 0 13 16,0 0-2-16,2 0-51 0,-2-1-83 16,3 1-91-16,1 0-42 0,0 0 24 15,5 0 51-15,6 0 60 0,2 0 52 0,7 1 18 16,3-1-25-16,5 0-35 15,5 0-22-15,6 0-3 0,4 0-8 16,4 0 7-16,4-1 0 0,2-1-7 0,7 1-12 16,2 0 17-16,4-1 22 0,7 0 27 15,5 0 24-15,5 2 17 0,8 0-8 16,4-3-28-16,3 2-9 0,2 0-3 16,10 0 4-16,6-2 1 0,7 1-3 15,4-2-29-15,3 1-25 0,6-1-23 16,0 3-29-16,-1-2-8 0,2 3-5 15,-8 0 6-15,-3 1 23 0,-3 1 39 0,-3 1 30 16,-10 1 8-16,-5 1-3 16,-10 0-28-16,-8 1-26 0,-8-2-23 0,-7 0-3 15,-8 1-3-15,-8-1 2 0,-8-2-4 16,-9-1 9-16,-9 1 25 0,-11-2 28 16,-6 0 39-16,-7 0 39 0,-5-2 26 15,-2 2 14-15,-1 0-5 0,-1 0-13 16,-1 0-23-16,0-1-27 0,0-1-27 15,-1 2-31-15,1 0-31 0,0-1-55 16,0 1-101-16,0 0-100 0,0 0-130 16,0 0-149-16,-2-2-202 0,0 2-427 15,-1-3-237-15,-2 0 31 0,-3-1 168 16,-4-4 286-16,-6-3 462 0</inkml:trace>
  <inkml:trace contextRef="#ctx0" brushRef="#br0" timeOffset="21134.91">7061 15066 13 0,'0'2'344'0,"1"-2"206"15,-1 5 146-15,0-4 112 0,0 2-219 0,0-3-140 16,0 0-68-16,0 0-25 0,0 0-16 16,2 0-46-16,-2 0-81 0,3 0-92 15,-3 0-94-15,5 0-68 0,-1 0-27 16,3 0 12-16,4 0 49 0,8 2 65 16,6 0 63-16,5 0 34 0,8-2 17 15,7 0 6-15,5-2-11 0,5-2-20 16,1 1-15-16,-1 0-28 0,2-2-24 0,0 3-14 15,-2-3 3-15,-3 4 7 16,-4 0 5-16,-4-1 1 0,-6 1-4 0,-5-1-9 16,-4 1-7-16,-6 1-8 0,-8-2-7 15,-4 0 3-15,-4 2 10 0,-3 0 23 16,-3 0 25-16,-1 0 28 0,0 0 18 16,-1 0 9-16,-1 0-20 0,-3-1-127 15,-1 0-179-15,0-4-235 0,-2 1-293 16,-2-2-414-16,1 0-304 0,-2 1 19 15,3-2 190-15,-3-1 295 0,3-3 398 0</inkml:trace>
  <inkml:trace contextRef="#ctx0" brushRef="#br0" timeOffset="21735.34">10976 15058 5 0,'-12'1'275'0,"4"1"206"16,7-4 157-16,-1 2 124 0,4 0-218 15,-1 0-105-15,1-1-112 0,0 1-65 16,2 0 4-16,1 0 61 0,8 0 76 15,3 1 61-15,9 1 41 0,8-2-7 16,10-2-55-16,9 0-82 0,7-4-75 16,2-4-60-16,4 0-59 0,2-2-45 15,-1-1-39-15,0 3-34 0,-7-2-23 16,-7 2-15-16,-8 2-46 0,-9 3-137 16,-8 0-220-16,-10 4-333 0,-4 0-560 15,-7 1-224-15,-6 0 74 0,0 0 243 0,-12 0 366 16,-8-4 489-16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20:59.901"/>
    </inkml:context>
    <inkml:brush xml:id="br0">
      <inkml:brushProperty name="width" value="0.05292" units="cm"/>
      <inkml:brushProperty name="height" value="0.05292" units="cm"/>
      <inkml:brushProperty name="color" value="#FF0000"/>
    </inkml:brush>
  </inkml:definitions>
  <inkml:trace contextRef="#ctx0" brushRef="#br0">30893 4828 47 0,'-12'1'326'0,"0"-1"184"0,1-1 150 16,0-1 129-16,-7-2-281 0,1 1-19 0,-4 0-69 15,-2 0-48-15,-7 0-42 0,-7-4-60 16,-11 1-64-16,-7-2-60 0,-12 1-50 16,-9-1-27-16,-10-1-6 0,-10 1-4 15,-7-1 5-15,-8 3-2 0,-2 0-8 16,-5 1-11-16,-8 2-14 0,1 3-21 16,0 1-8-16,4 2-2 0,6 3-9 0,8 0-8 15,8 3 0-15,5 3-3 0,7 2 1 16,11 0-1-16,9 3 4 0,12 0 17 15,8 3 18-15,9 0 10 0,8 3 6 16,7-2 8-16,5 4-3 0,7 2 6 16,10 2 13-16,4 2 29 0,11 5 18 15,0 3-5-15,10 8-41 0,3 4-26 16,3 6-18-16,1 6 4 0,4 7 25 16,2 10 51-16,1 8 18 0,-1 6-10 15,0 9-17-15,-6 3-28 0,-1 9 3 0,-3 1-22 16,-4 6 2-16,0 2-11 0,-1-2 19 15,-1 1-12-15,-5 1 23 0,-1 2-3 16,0 0 10-16,-4-2-20 0,0-3-17 16,-5-4-5-16,-3-3 25 0,-3-3-24 15,-3-2 2-15,-2-4-4 0,-1-4-62 16,-2-9-96-16,2-9-65 0,1-9-103 16,4-12-159-16,1-12-153 0,3-11-284 0,3-9-261 15,5-10-6-15,3-13 151 16,4-11 243-16,2-14 345 0</inkml:trace>
  <inkml:trace contextRef="#ctx0" brushRef="#br0" timeOffset="616.39">31078 5266 206 0,'8'-15'760'0,"-7"5"323"0,8 14 250 16,-5-2 205-16,-3-1-600 0,3 1-289 15,-3-2-190-15,1 1-143 0,-2 1-116 16,0-2-102-16,1 3-98 0,1 0-63 16,0 5-2-16,1 9 41 0,-2 13 97 15,7 15 90-15,-3 9 43 0,0 15 2 16,1 10-95-16,-1 6-113 0,2 5 0 0,-4 9 0 15,-1 6 0-15,0 6 0 16,-2 7-14-16,1 2 13 0,3 2 15 0,0 3-13 16,4 0-1-16,2 0 0 15,1-1 0-15,2 0 0 0,1-5 0 0,0-3 0 16,0-8 0-16,-1-6 0 0,1-6 0 16,-5-8 0-16,0-5 0 0,-3-5 0 15,0-6 0-15,-1-3 0 0,-4-8 0 16,1-4 0-16,0-6 0 0,-2-7 0 15,0-6 0-15,0-9 0 0,0-3 0 16,0-9 0-16,0-1 0 0,-2-6 0 16,2-2 0-16,0-2 0 0,-2-3 0 15,1-2 0-15,-1 0 0 0,0-1 0 0,-2 0 0 16,-5 0 0-16,-4 2 0 0,-9-2 0 16,-8 2 0-16,-7-4 0 0,-6 0 0 15,-5 0 0-15,-9-4 0 0,-10-1 0 16,-7-1 0-16,-10-1 0 0,-8 5 0 15,-4-5 0-15,-11 7 0 0,-8-3 0 16,-3 4 0-16,-2-1 0 0,1 2 0 16,6 0 0-16,5 0 0 0,5 2-299 15,5-1-252-15,8 0-144 0,8 1-119 16,4 0-123-16,9-2-202 0,9 0-18 16,8-5 141-16,9-2 211 0,8-4 266 0,6-2 312 15</inkml:trace>
  <inkml:trace contextRef="#ctx0" brushRef="#br0" timeOffset="1215.73">29139 7672 47 0,'-13'0'404'0,"1"0"156"16,2 2 76-16,1-1 59 0,0-1-337 16,1 2-174-16,0-2-43 0,3 1 16 15,-2-1 23-15,1 2 0 0,3-1-10 16,3 0-22-16,-1 1-26 0,1 0-7 16,1-2 7-16,2 5 13 0,1-3 16 15,2 2 33-15,2 2 10 0,1-2 15 16,7 2 21-16,3 1 22 0,6-1 22 0,12 0 16 15,7 0 1-15,11-3-12 0,11-1-3 16,14-2-19-16,8-2-26 0,10-1-18 16,10 0-7-16,9-3-17 0,11 1-78 15,10-3-111-15,0-1 0 0,0 3 0 16,-11 2 0-16,-14 1 0 0,-14 3 0 16,-14 0 0-16,-15 3 0 0,-15-1 0 15,-12 2 0-15,-13-3 0 0,-8 0 0 16,-8 1 0-16,-6-1 0 0,-4-1 0 15,-2 0 0-15,-4 0 0 0,1 0 0 16,-1 0 0-16,-3-1 0 0,-4-2 0 16,1-2 0-16,-5-2-222 0,-12-4-958 15,-3-1-471-15,-5 1-16 0,-6 0 218 0,6 0 344 16,-6-1 433-16,-4-1 440 0</inkml:trace>
  <inkml:trace contextRef="#ctx0" brushRef="#br0" timeOffset="1998.89">27998 7506 90 0,'3'-2'529'0,"2"-1"241"0,-8 2 157 16,3 0 124-16,0-1-393 0,0 2-209 16,1 0-75-16,1 0 13 0,-2 0 25 0,0 0-3 15,1 0-25-15,1 0-45 0,1 2-73 16,-3-2-76-16,1 0-63 15,4 1-25-15,2-1 3 0,5 0 27 0,10 1 50 16,10-1 45-16,9 2-146 0,11-4-81 16,8 1 0-16,8-2 0 0,5-2 0 15,0 1 0-15,-2-2 0 0,-3 2 0 16,-9-2 0-16,-6 6 0 0,-4-3 0 16,-9 1 0-16,-5 2 0 0,-7-1 0 15,-3 1 0-15,-4 0 0 0,-4 0 0 16,-1 1 0-16,-7-1 0 0,0 0 0 15,-5 0 0-15,1 0 0 0,-4 0 0 16,-1 0 0-16,0 0 0 0,-1 0 0 0,1 0 0 16,-5-1 0-16,4 1 0 0,-6-3 0 15,2 1 0-15,-3-2 0 0,-4 0 0 16,-2-3 0-16,-4-3 0 0,1 2 0 16,-5-3 0-16,1 4 0 0,4 0 0 15,1 1 0-15,2 0 0 0,1-1 0 16,4 4 0-16,1-1 0 0,0 1 0 15,2 0 0-15,3-1 0 0,1 3 0 16,2 0 0-16,0-1 0 0,2 2 0 16,1-2 0-16,-2 1 0 0,4 1 0 15,-2-2 0-15,2 2 0 0,-2 0 0 16,3 0 0-16,8 2 0 0,2 1 0 16,10 0 0-16,-1 0 0 0,2 2 0 15,-7-1 0-15,-1 0 0 0,-3 0 0 16,-3 2 0-16,-4-1 0 0,-1 1 0 0,1-1 0 15,0 1 0-15,-5 2 0 0,3-1 0 16,-1 0 0-16,-5 1 0 0,1 0 0 16,-1-1 0-16,-2 1 0 0,-1-3 0 15,-5 3 0-15,-4 4 0 0,-10 2 0 16,-6 4 0-16,-6-4-380 0,-5 3-1220 16,2 0-207-16,1-6 108 0,9-3 305 15,12-5 473-15,10-6 590 0</inkml:trace>
  <inkml:trace contextRef="#ctx0" brushRef="#br0" timeOffset="3216.66">29618 7960 42 0,'5'-13'449'0,"0"2"310"0,-4 1 242 0,3 2 183 16,-4 3-267-16,0 3-216 0,0 2-194 16,0 0-108-16,0 0-63 0,0 0-72 15,0 2-82-15,0 2-105 0,0-2-94 16,1 3-52-16,-1 3-16 0,3 4 39 16,1 4 63-16,0 2 40 0,1 5 7 15,-2-2-3-15,2 0-33 0,0-1-24 16,-1 0-11-16,0 0 1 0,2-1 4 0,-3-3 7 15,2 1 14-15,-2-3 19 0,2-1 7 16,0-1-44-16,-2-1-100 0,-2-3-134 16,4-2-177-16,-5-1-192 0,3-3-239 15,-3 1-265-15,0-3-30 0,0 0 125 16,1-7 212-16,3 2 294 0</inkml:trace>
  <inkml:trace contextRef="#ctx0" brushRef="#br0" timeOffset="3482.7">29922 7899 165 0,'9'-13'684'0,"-1"5"298"0,-1 4 218 0,-1 0 189 15,-5 4-514-15,-1 0-267 16,0 2-148-16,0 0-93 0,0-2-88 0,0 1-88 16,0 0-85-16,0 1-84 0,0 2-41 15,-1 5 29-15,-2 6 38 0,1 5 36 16,-1 3 28-16,2 2 1 0,2-2-49 15,1 4-35-15,1-2-12 0,3-2 8 16,-1 0 5-16,0 0 4 0,-2-5-57 16,2 0-98-16,-2-3-160 0,-2-3-169 15,-1-2-220-15,0-2-208 0,-3-2-299 16,-3 0-81-16,-2-1 113 0,-5-4 226 16,4-1 283-16,-6-6 355 0</inkml:trace>
  <inkml:trace contextRef="#ctx0" brushRef="#br0" timeOffset="3665.72">29503 8076 220 0,'0'3'766'0,"3"-2"281"0,4-1 134 16,0-1 63-16,4-2-691 0,7 3-245 16,10 0-107-16,10 0 2 0,6-2 39 15,8 0-4-15,5-3-84 0,-1-3-219 16,3 0-329-16,-3-2-642 0,0-3-248 15,-4-2-45-15,-6-5 191 0,-11-7 342 0,-13-9 516 16</inkml:trace>
  <inkml:trace contextRef="#ctx0" brushRef="#br0" timeOffset="4483.33">28537 5263 50 0,'-8'-6'414'16,"2"2"235"-16,1 2 205 0,2-1 175 15,-1 0-204-15,4 0-133 0,0 2-82 16,2-1-75-16,0 1-76 0,-1-2-79 16,-1 3-86-16,3-1-74 0,-1 1-66 15,0 0-66-15,-1 0-53 0,4 0-29 16,6 0 72-16,7 1 62 0,13-1 64 16,15 1 55-16,14 1-43 0,11-1-216 15,13 1 0-15,7-1 0 0,8-1 0 16,8 0 0-16,10-1 0 0,8-1 0 0,6-1 0 15,4-3 0-15,1 2 0 0,4-5 0 16,-2 1 0-16,-2-3 0 0,-11 1 0 16,-7 1 0-16,-12 0 0 15,-7 2 0-15,-14 1 0 0,-11 0 0 0,-9 2 0 16,-16 2 0-16,-9-1 0 0,-10 3 0 16,-8 0 0-16,-4 0 0 0,-5 0 0 15,0 0 0-15,-7 0 0 0,0 0 0 16,-1 0 0-16,-1 0 0 0,-1 0 0 15,0 0 0-15,1 0 0 0,-1 0 0 0,1 0 0 16,-3 0 0-16,4 0 0 16,-2 0 0-16,4-2 0 0,-4 1 0 0,1-2 0 15,-1 3 0-15,-3-5 0 0,0 1-1335 16,0-4-408-16,-9-1-1 0,-3-1 217 16,-14-1 397-16,-5 0 589 0</inkml:trace>
  <inkml:trace contextRef="#ctx0" brushRef="#br0" timeOffset="5116.84">27048 7281 162 0,'0'2'688'0,"0"0"323"15,-5-2 230-15,3 0 154 0,0 1-552 0,2 1-297 16,0 0-187-16,0-1-103 16,2 0-43-16,0 1-32 0,-2 1-41 0,3 3-23 15,0 2 17-15,5 9 33 0,0 0 29 16,0 5 9-16,1 3 2 0,2 2-77 15,0 0-130-15,3-1 0 0,-1 1 0 16,2-1 0-16,-3-4 0 0,1 1 0 16,1-3 0-16,-5-4 0 0,3-4 0 15,-2 0 0-15,-2-4 0 0,1-3 0 16,-5-3 0-16,4-2 0 0,-2-2 0 16,1-5 0-16,4-7 0 0,3-4 0 15,0-5 0-15,0-5 0 0,-1-3 0 16,0-2 0-16,-4 0 0 0,1 1 0 15,-4 2 0-15,2 3 0 0,-3 7 0 16,-4 3 0-16,1 6 0 0,-1 3 0 16,-1 5 0-16,2-1 0 0,-2 3 0 15,0 1 0-15,2 3 0 0,1 0-485 16,3 4-173-16,3 1-72 0,1 3-73 16,0 4-184-16,0 1-190 0,2 2 34 0,-3 1 173 15,2-5 241-15,0 1 319 0</inkml:trace>
  <inkml:trace contextRef="#ctx0" brushRef="#br0" timeOffset="5518.37">27667 7456 173 0,'9'-4'722'15,"-4"-2"322"-15,7-7 244 0,-8 4 230 16,0-2-475-16,-2 1-237 0,-4-1-125 16,-2-2-66-16,0 3-314 0,-4 1-301 15,-1 0 0-15,-3 2 0 0,1 1 0 16,-5 1 0-16,2 4 0 0,-3 2 0 15,-3 4 0-15,-3 4 0 0,-2 4 0 16,-4 8 0-16,-2 3 0 0,4 4 0 16,3 0 0-16,5-4 0 0,8-1 0 15,2-2 0-15,5 1 0 0,4-3 0 16,4-3 0-16,0-2 0 0,2-3 0 16,4 0 0-16,3-5 0 0,4-4 0 15,3-2 0-15,4-4 0 0,5-5 0 16,-1-5 0-16,1-3 0 0,-3-2 0 0,0-1 0 15,-4-3 0-15,-3-2 0 16,-2 0 0-16,-2 4 0 0,-5 1 0 0,-2 6 0 16,-3 2 0-16,-2 4 0 0,-1 3 0 15,-2 3 0-15,0 2 0 0,0 1 0 16,0 0 0-16,0 2 0 0,2 3 0 16,2 2 0-16,4 6 0 0,0 3 0 15,3 2 0-15,2 2-931 0,-4 0-632 16,-1 0-127-16,-1-1 130 0,0-1 301 15,-5-1 415-15,-4-7 544 0</inkml:trace>
  <inkml:trace contextRef="#ctx0" brushRef="#br0" timeOffset="10716.29">31109 4902 88 0,'-1'-8'302'16,"1"0"176"-16,0 1 161 0,-2 1-21 0,1 0 18 16,-3 0-42-16,4 2-60 15,-3 0-43-15,1-2-28 0,1 1-35 0,-2 2-37 16,3 0-31-16,0 1-32 0,0-1-44 15,0 3-46-15,0 0-51 0,0 0-42 16,0 0-37-16,0 0-30 0,0 0-24 16,1 0-15-16,-1 0-20 0,0 3-22 15,0-3-30-15,0 0-34 0,-1 2-36 16,1 2 0-16,0 4 29 0,-3 7 40 0,1 7 28 16,2 7 30-16,0 2 1 0,0 3-20 15,0 1-18-15,5-2-1 0,-2 0-8 16,-2-2 8-16,3 0 10 0,-1-3 2 15,2-1 1-15,-2-1 13 0,2-2 6 0,-4-2-21 16,7-2 9-16,-5-4-60 0,0-1-107 16,1-1-148-16,-1-2-173 0,-3-4-238 15,0 2-312-15,-3-4-163 0,-1 0 63 16,1-2 192-16,-3 0 259 0,-3-3 350 16</inkml:trace>
  <inkml:trace contextRef="#ctx0" brushRef="#br0" timeOffset="11316.53">30735 4894 52 0,'3'-8'242'0,"-2"3"134"0,1-1 132 16,0 1-15-16,-1 2-41 0,1 2-66 0,-2-1-80 15,1 2-95-15,1-1-62 16,1 1-33-16,1 0-5 0,3 0-1 16,3-2 9-16,0 1 15 0,2 1 12 0,0 0 2 15,6 0 11-15,-1 0 8 0,7 0-22 16,1 0-31-16,0-1-32 0,2-1-32 16,-4 2-25-16,-1 0-9 0,-4 0-12 15,-3-2-4-15,-1 2-3 0,-3 0-12 16,-1 2-7-16,-4-2-15 0,0 3-3 15,0 0-2-15,-2 1 19 0,1 2-13 0,-4 3-57 16,1 1-76-16,-5 7-109 0,-2 0-231 16,0 4-297-16,0 1-39 0,0 2 66 15,-1-1 140-15,6-3 245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21:39.336"/>
    </inkml:context>
    <inkml:brush xml:id="br0">
      <inkml:brushProperty name="width" value="0.05292" units="cm"/>
      <inkml:brushProperty name="height" value="0.05292" units="cm"/>
      <inkml:brushProperty name="color" value="#FF0000"/>
    </inkml:brush>
  </inkml:definitions>
  <inkml:trace contextRef="#ctx0" brushRef="#br0">19473 6167 121 0,'0'-2'305'0,"-2"0"142"0,0 0 141 16,2 1-52-16,0 1-12 0,-1 0-26 16,1 0-51-16,0 1-68 0,-2-1-71 15,2 2-81-15,0 0-67 0,0-2-45 16,2 1-35-16,-2-1-30 0,1 0-19 0,1 1-12 16,0-1 0-16,2 0 24 15,5 4 61-15,4-3 63 0,9 4 53 0,8-4 36 16,12 2-4-16,3-3-40 0,5 3-49 15,2-6-42-15,-4 1-36 0,-2 1-25 16,-4 0-17-16,-5 1-15 0,-2 0-12 16,-5 0-3-16,-6 1 0 0,-2-1 7 15,-5 0 2-15,-4 1 4 0,-2-1 5 16,-5 0 7-16,-2 2 12 0,-3-2 16 16,-1 0 15-16,0 0 17 0,0 0 8 0,0 0 4 15,0 0-6-15,0 0-5 0,-1 0-8 16,1 0-13-16,-2 0-59 15,0 0-118-15,1 0-178 0,-1 0-246 0,1-2-327 16,1 2-480-16,-6-1-80 0,6 1 134 16,0 0 261-16,1-7 347 0,5-3 439 15</inkml:trace>
  <inkml:trace contextRef="#ctx0" brushRef="#br0" timeOffset="1033.58">24983 6235 63 0,'-2'1'221'0,"0"1"72"0,2-2 62 0,0 0-51 16,0 2-30-16,0-2 2 0,0 0 30 16,0 1 17-16,0-1-19 0,0 0-44 15,0 0-45-15,2 0-37 0,-2 0-21 16,2 1-14-16,-2-1 3 0,1 0-10 15,-1 0-25-15,3 0-35 0,-3 0-33 16,4 0-31-16,-4 0-2 0,6 0 30 0,-3 0 35 16,3 2 37-16,4 0 26 15,2-2 13-15,4 1 6 0,6 0-3 16,7 1 7-16,7 0 3 0,11-1-12 0,9 0-33 16,9 4-24-16,6-3-22 0,3 1-4 15,12 0 15-15,7-1 29 0,8 1 23 16,11 3 16-16,5-2 4 0,5 0-3 15,3 1-10-15,3-1-7 0,3 1-10 16,-1-1-13-16,-5 1-22 0,-8-1-5 16,-10 0-15-16,-10 1-9 0,-10 0-2 15,-10-1-1-15,-9-1-2 0,-4-1 5 16,-12 1-2-16,-8-2 0 0,-13 1 0 16,-5-2-1-16,-7 1 8 0,-6-1 6 15,-4 0 9-15,-3 0-78 0,-3 0-4 16,1 0 0-16,-4 0 0 0,0 0 0 15,0 0 0-15,0 0 0 0,0 0 0 16,0-1 0-16,0 1 0 0,0 0 0 16,0 0 0-16,0 0 0 0,0 0-279 0,0 0-525 15,1 0-447-15,-1 0-279 0,5 0 33 16,-2 1 215-16,-3-1 347 0,-8-3 458 16</inkml:trace>
  <inkml:trace contextRef="#ctx0" brushRef="#br0" timeOffset="43753.65">17466 12207 104 0,'-5'-5'313'0,"4"0"158"15,-3 4 134-15,1 0-57 0,3-3-57 16,-1 4-74-16,1 0-76 0,0 0-52 16,1 0-40-16,-1 0-31 0,2 0-24 15,1-1-22-15,0 1-31 0,2 0-16 0,7 0 6 16,6-1 23-16,14-1 24 0,12 1 39 16,10-1 34-16,9-1 0 0,9 0-22 15,6 0-17-15,6-1-22 0,6 1-29 16,5 0-28-16,5 0-28 0,4 0-25 15,-1 0-19-15,1 0-13 0,0-2-3 16,-3 2 11-16,-2-1 6 0,-6 0 8 16,-5-1 2-16,-6-1-7 0,-5 0-13 15,-9 1-17-15,-7 1-12 0,-7-1-12 0,-10 4-6 16,-11-1-3-16,-4 1 4 0,-12-1 4 16,-3 0 12-16,-6 2 14 15,-3-1 15-15,-2 1 13 0,-3 0 8 0,0 0 2 16,0 0-10-16,-1-1-47 0,-1 1-114 15,2 0-153-15,-2 0-189 16,-1 0-231-16,2-2-266 0,1 2-380 0,-4 0-26 16,0 0 153-16,-5 0 254 0,-1-1 325 15,0-5 405-15</inkml:trace>
  <inkml:trace contextRef="#ctx0" brushRef="#br0" timeOffset="65254.18">13398 15343 192 0,'1'-3'358'0,"-1"-3"126"0,2 2 82 16,1-1-182-16,2 1-70 0,3-1-80 15,1 1-68-15,2 1-20 0,3 0-9 16,4-1 4-16,6 4 18 0,7-4 33 0,7 3 23 16,13-3 13-16,7 2-11 15,12-3-32-15,9 1-43 0,9-2-42 0,6 0-37 16,2 2-19-16,4 0-7 0,3 1 10 15,4 0 14-15,4 2 16 0,1 0 4 16,2-1 3-16,-6 0-8 0,-4 0-2 16,-8 0 0-16,-1 0 8 0,-8 1 7 15,-6-1 2-15,-6 1-8 0,-10-1-15 0,-8 2-11 16,-8 0-20-16,-8 0-11 16,-9 0-10-16,-10 0-10 0,-6 0 6 0,-6 0 11 15,-6 0 11-15,-4 2 14 0,0-2 12 16,0 0-22-16,-1 0-93 0,-2-2-149 15,-4 2-211-15,-6 0-281 0,-4 2-351 16,-10 2-73-16,-3 1 104 0,-3 0 219 0,-3-3 286 16,2 4 325-16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25:25.982"/>
    </inkml:context>
    <inkml:brush xml:id="br0">
      <inkml:brushProperty name="width" value="0.05292" units="cm"/>
      <inkml:brushProperty name="height" value="0.05292" units="cm"/>
      <inkml:brushProperty name="color" value="#FF0000"/>
    </inkml:brush>
  </inkml:definitions>
  <inkml:trace contextRef="#ctx0" brushRef="#br0">12036 10674 1 0,'-3'0'136'0,"1"-2"82"16,1 2 50-16,-1-1-1 0,2 1-30 0,-1 0-29 15,-2 0-19-15,1 0-6 0,2 0 0 16,-1 0 7-16,1 0 9 0,0 0 0 16,0 0-7-16,-2 0-19 0,2 0-22 15,-1 0-22-15,-1 0-10 0,2 0 9 16,-2 1 21-16,2-1 30 0,-1 2 33 16,1-2 21-16,0 0 11 0,0 0 5 15,0-2-9-15,0 2-10 0,1-1-9 16,-1 1-9-16,0 0-14 0,2 0-15 0,-2 0-20 15,0 0-21-15,0 0-23 16,2 0-26-16,-2 0-24 0,1 0-21 0,-1 0-15 16,2 0-14-16,-1 0-8 0,-1 0-9 15,2 0-8-15,1 0-11 0,-2-2-13 16,1 2-5-16,-1 0 1 0,1 0-1 16,0 0 2-16,-1 0 7 0,6 0 15 15,2 2 20-15,5-2 22 0,7 1 24 0,5 1 11 16,2-2-1-16,2 1-12 15,0 0-12-15,2-1-5 0,1 2 3 0,0 0 6 16,3 0 0-16,-1 2-1 0,1-2-12 16,1 3-10-16,1 1-8 0,1-4-2 15,-1 3 1-15,3-4 5 0,-1 4 3 16,2-5 5-16,-2 4 2 0,3-2 13 16,4-2 12-16,2 0 18 0,4 0 13 15,2-2 5-15,2 0 3 0,1 0-5 16,4-1-9-16,1 1-3 0,2-4-7 15,0 4-10-15,1-1-2 0,2-1-9 16,1 0-3-16,3 0 8 0,-1 1 4 0,3-2-23 16,-1 1-33-16,0 0 0 0,1-1 0 15,-1 2 0-15,-1-1 0 16,-2 1 0-16,1-1 0 0,-1 0 0 0,2 0 0 16,0-3 0-16,-1 4 0 0,0-4 0 15,-1 2 0-15,-4-1 0 0,1 0 0 16,-6 0 0-16,-1 2 0 0,0 1 0 15,-3 0 0-15,-2 0 0 0,1 2 0 16,-7-1 0-16,-2 2 0 0,-2 0 0 16,-1 0 0-16,-5 0 0 0,-2 0 0 15,-2 2 0-15,-4-1 0 0,-4-1 0 16,-5 0 0-16,-6 0 0 0,-4 2 0 16,-4-2 0-16,-1 0 0 0,-4 0 0 0,-1 0 0 15,-1 0 0-15,-1 0 0 16,0 0 0-16,0 0 0 0,0 0 0 0,0-2 0 15,0 2 0-15,0 0 0 16,-1-1 0-16,-2-1-558 0,-1-2-993 0,-4-3-188 16,-1-5 108-16,-7-1 267 0,-6-5 419 15,-5 0 605-15</inkml:trace>
  <inkml:trace contextRef="#ctx0" brushRef="#br0" timeOffset="6282.85">19348 10787 236 0,'0'0'440'15,"1"-3"129"-15,1 3 94 0,-1 0-169 16,4 0-108-16,-5 0-80 0,1 0-41 15,2 0-22-15,2 0-30 0,0 0-41 16,5 0-30-16,2 3 2 0,7-3 19 16,7 0 23-16,9 4 21 0,8-2 2 15,10-1-15-15,7 0-27 0,8 3-23 16,3-3-28-16,2 0-9 0,6 2 2 16,0 0 13-16,6 0 2 0,2 1 4 15,2-3-15-15,-1 0-11 0,-4-1-22 0,-2 2-13 16,-4-4 0-16,-6 1 8 0,0-2 8 15,-1-2 9-15,-7 1 2 0,1 0-5 16,-5-2-9-16,-3 0-6 0,-6 1 2 16,-5-1 0-16,-8 4-1 0,-7-3-7 15,-7 3-13-15,-8 0-18 0,-4 2-17 16,-2-1-13-16,-5 1-8 0,-2 0-4 16,-1 0 3-16,-1 0 6 0,-1 0 10 15,0 0 10-15,0 0 7 0,0 0 5 16,-1 0 3-16,1 0-4 0,0 0-3 15,-2 0-5-15,2 0-8 0,0 0-5 16,0 0-9-16,0 1-7 0,-1-1-14 16,1 0-33-16,0 0-41 0,0 0-40 15,0 0-32-15,0 0-29 0,0 2-10 16,-2-2-14-16,2 0-24 0,-2 0-18 16,2 1-14-16,0-1-3 0,-1 0 13 0,1 0 25 15,-2 0 22-15,2 0 19 0,0 0 13 16,0 0 16-16,0 0 20 0,0 1 30 15,-1-1 33-15,1 0 34 0,0 0 30 16,0 0 20-16,0 0 8 0,0 0-1 16,0 0-2-16,0 0-3 0,0 0 2 15,0 0 17-15,0 0 22 0,0 0 30 16,0 0 32-16,0 0 27 0,0 0 14 0,0 0 3 16,0 0-7-16,0 0-10 15,0 0-6-15,-2 0-8 0,2 0-6 0,0-1-7 16,-2 1-13-16,2 0-13 0,0 0-12 15,-1 0-11-15,1-1-12 0,0 1-6 16,0 0-10-16,0 0-11 0,0 0-10 16,0 0-9-16,0 1-6 0,0-1-7 15,0 0-2-15,0 0-7 0,0 0-4 0,0 0-6 16,0 0-4-16,0 0-3 16,0 0-2-16,0 1 1 0,0-1 1 0,0 0 0 15,0 0 0-15,0 0 2 16,0 0 0-16,0 0 0 0,0 2 2 0,0-2 3 15,0 0 2-15,0 0 5 0,0 0 2 16,0 0 0-16,0 0 4 0,0 0 2 16,0 0 4-16,0 0 2 0,0 0 3 15,0 3 3-15,-2-3 3 0,2 0 1 16,0 0-1-16,0 0 2 0,0 0 1 16,0 0 1-16,0 0 2 0,0 0 1 0,0 0 3 15,0 0 4-15,0 0 7 0,0 0 5 16,0 0 7-16,0 0 7 15,0 0 6-15,0 0 2 0,0 0 3 0,0 0 1 16,0-3-5-16,-2 3-15 0,2-2-40 16,0 2-58-16,0-1-97 0,-3 0-115 15,2-1-118-15,-7-2-144 0,0-1-213 16,-3-1-160-16,-5 0 32 0,0 0 125 16,-4 0 197-16,-4-1 263 0</inkml:trace>
  <inkml:trace contextRef="#ctx0" brushRef="#br0" timeOffset="8366.21">7979 12319 23 0,'-6'0'335'0,"3"0"194"16,1 0 155-16,0-1 132 0,2-1-233 15,2 1-91-15,-2 0-62 0,3 1-46 16,-3-2-39-16,2 0-52 0,1 2-74 16,-3-1-77-16,5 0-59 0,0-1-40 15,6-1-9-15,3-2 11 0,8-2 32 16,8 3 55-16,8-5 37 0,8 2 20 16,8-2 4-16,9 2-22 0,6-1-46 15,3 2-30-15,2 0-29 0,7-1-10 0,2 2 3 16,3-2 11-16,4 3-8 15,2-2-8-15,-4 1-11 0,-1 0-13 0,-2 0-10 16,-4 1 6-16,1 0 2 0,-4 1 0 16,-2-2-3-16,-5 1 1 0,-3-1-5 15,-4 3-5-15,-5-3-5 0,-5 4-4 16,-7-1-4-16,-7 0-7 0,-7 2-12 16,-4 0-1-16,-7 0-4 0,-6 2-9 15,-4 0 2-15,-6-2 7 0,-1 1 4 16,-3-1 5-16,0 0-41 0,-2 1-112 0,0-1-156 15,0 2-220-15,-2-4-231 16,2 1-302-16,0 1-128 0,3 3 90 0,6-1 220 16,1-4 258-16,9-4 330 0</inkml:trace>
  <inkml:trace contextRef="#ctx0" brushRef="#br0" timeOffset="9066.34">12514 12223 5 0,'-10'-1'230'15,"-1"-1"113"-15,2-2 72 0,1 2 66 16,3 2-199-16,0-5-15 0,1 4 11 16,0 0 43-16,0 0 63 0,4 1 32 0,0-3 4 15,0 3-11-15,4 0-57 0,-2-1-100 16,1 1-123-16,2 0-88 0,3 0-61 16,11 1-3-16,8 2 21 0,12-2 46 15,9 1 18-15,12 1-5 0,8-1-9 16,5 0-19-16,4-2-11 0,2 0-1 15,3-2 2-15,-1-3 0 0,-2-1-7 16,-4 2-11-16,-9 0-4 0,-6-1-5 0,-8 2 0 16,-9 0 4-16,-2 0 2 15,-6 0 0-15,-9 2 6 0,-5-3 1 0,-5 3 10 16,-8 0-44-16,-3 1-22 0,-4-2-42 16,-2 2-170-16,-7-3-193 0,-7 1-198 15,-10-3-167-15,-7 4-113 0,-10 1 123 16,-7 0 190-16,-8 1 235 0,-5 2 203 0</inkml:trace>
  <inkml:trace contextRef="#ctx0" brushRef="#br0" timeOffset="9766.52">13029 12178 118 0,'-43'0'244'16,"1"-1"118"-16,6 1 74 0,4 0 24 15,5 0-2-15,4 0 2 0,8 0-32 0,5 0-62 16,6 0-58-16,1 0-47 0,3 0-77 16,4 0-103-16,1 0-53 0,3 1 20 15,7 1 27-15,8 2 48 0,12 1 76 16,9-3 43-16,11 2-17 0,10-4-6 15,11 1 5-15,6-2 5 0,4-1-6 16,1 2-16-16,2-2-34 0,-3 2-32 16,0 2-29-16,-1-2-22 0,-6 0-22 15,-2 0-14-15,-5 0-17 0,-7-2-6 16,-9 2-1-16,-5 0-1 0,-11 0 2 16,-10 0-7-16,-8 0-6 0,-10 0 6 0,-3 0 24 15,-5 0 52-15,-4 0 59 0,0 0 59 16,0 0 45-16,0 0 13 0,0 2-219 15,-3-2-57-15,3 2 0 0,-1-2 0 16,1 0 0-16,0 0 0 0,0 0 0 16,-2 1 0-16,2-1 0 0,0 0 0 15,0 0 0-15,0 0 0 0,0 0 0 16,0 0 0-16,0 0 0 0,0 0 0 16,-2 0 0-16,2 0 0 0,0 0 0 15,0 0 0-15,0 0 0 0,0 0 0 16,0 0 0-16,0 0 0 0,0 0 0 15,0 0 0-15,0 0 0 0,0 0 0 0,2 0 0 16,-2 0 0-16,0 0 0 0,0 0 0 16,0 0 0-16,0 0 0 0,0 0 0 15,2 0 0-15,-2 0 0 0,0 0 0 16,0 0 0-16,0 0 0 0,0-1 0 16,0 1 0-16,0 0 0 0,0 0 0 15,0 0 0-15,0 0 0 0,0 0 0 16,0 0 0-16,0 0 0 0,0 0 0 15,0 0 0-15,0 0 0 0,0 0 0 16,0 0 0-16,0 0 0 0,0 0 0 16,0 1 0-16,0-1 0 0,0 0 0 15,0 0 0-15,0 0 0 0,0 0 0 16,0 0 0-16,0 0 0 0,0 0 0 16,0 0 0-16,0 0 0 0,0 0 0 0,0 0 0 15,0 0 0-15,0 1 0 0,0-1 0 16,0 0-63-16,0 0-52 15,0-1-29-15,0 1-30 0,0 0-36 0,0 0-57 16,0 0-87-16,0 0-111 0,-4-1-187 16,3-1-355-16,-6-2-225 0,-2-1 26 15,-5-2 161-15,-2-1 268 0,-6-2 386 0</inkml:trace>
  <inkml:trace contextRef="#ctx0" brushRef="#br0" timeOffset="10833.01">20590 12208 12 0,'-14'0'212'0,"3"-1"111"15,0 0 88-15,5-3 22 0,-1 4-67 16,4-1-31-16,0 1 11 0,1 0 29 15,0 1 23-15,2-1 2 0,0 0-17 16,2 0-60-16,1 0-81 0,-3 0-82 16,4 0-85-16,0 0-54 0,3 0 34 0,8 0 59 15,12-1 55-15,10-1 46 16,15 0 19-16,13-2-31 0,12 1-43 0,13-1-28 16,7-1-9-16,5 1 6 0,3 0-2 15,-1 3-8-15,0 0-24 0,-5 1-20 16,-5 1-26-16,-5 0-22 0,-10 3-12 15,-6-3-9-15,-12 1-1 0,-7-2-3 16,-9 0 3-16,-12 0 3 0,-8 0 8 16,-9-2 23-16,-7 2 61 0,-2 0 75 0,-7 0 65 15,0 0 39-15,0 0 4 0,-5-1-106 16,0 1-177-16,-6-5 0 16,-3 2 0-16,-7-2 0 0,4-1-219 0,-2 0-151 15,5 2-163-15,4 1-236 0,5 2-259 16,9 2-223-16,2 2-41 0,11 5 157 15,10-2 283-15,10 1 338 0,13-4 295 0</inkml:trace>
  <inkml:trace contextRef="#ctx0" brushRef="#br0" timeOffset="11216.53">24036 12312 65 0,'10'2'429'0,"0"-2"179"15,4 0 124-15,-3 0 118 0,2 0-316 16,3-2-106-16,1 2-23 0,2 0 9 15,1-2 17-15,3 2-8 0,2 0-26 16,5 2-31-16,2 0-19 0,1-2-36 0,0 1-34 16,3 0-28-16,-2-1-26 0,0 0-27 15,4-1-33-15,-1 0-37 0,4 1-37 16,-6-2-29-16,-1 0-23 0,-2 1-14 16,-4-2-15-16,-5-1-8 0,-3 0-49 15,-4 1-153-15,-5-1-217 0,-4 4-332 16,-6-4-642-16,-4-2-157 0,-7-1 93 15,-10-2 252-15,-13-3 375 0,-12-2 536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26:44.868"/>
    </inkml:context>
    <inkml:brush xml:id="br0">
      <inkml:brushProperty name="width" value="0.05292" units="cm"/>
      <inkml:brushProperty name="height" value="0.05292" units="cm"/>
      <inkml:brushProperty name="color" value="#FF0000"/>
    </inkml:brush>
  </inkml:definitions>
  <inkml:trace contextRef="#ctx0" brushRef="#br0">7644 12716 18 0,'-3'-2'125'0,"-2"-1"51"0,2 1 16 15,1 1 1-15,-1-1 0 0,2 1 22 16,-1-2 40-16,2 3 21 0,0 0-2 16,0 0-15-16,0 0-31 0,0 0-34 15,0 0-24-15,0 0-14 0,0 0-10 0,2 0-12 16,-1 0-18-16,-1 0-12 0,0 0-6 15,0 0 10-15,3 0 21 0,-3 0 27 16,2 0 14-16,-2 0 6 0,2 0-11 16,-1-2-21-16,-1 2-25 0,2 0-26 15,-1-2-18-15,1 2-11 0,-2 0-9 16,2-1-4-16,-1 1-4 0,1-1 7 16,3 1-2-16,1-2 15 0,3-1 15 15,1 1 10-15,5 0 0 0,0-2 0 16,2 2-20-16,1-1-16 0,-1 0-7 0,-1 0-4 15,1 1-2-15,2 1 5 0,-3-2-1 16,4 3-8-16,1 0 3 0,0 0-4 16,2 0-1-16,1 0-6 0,0 0-4 15,3 0-7-15,-2 3 3 0,2-2 8 16,0 1 9-16,-1-1 2 0,1 1 9 16,-3 0 5-16,3-1-4 0,2 0-1 15,-1 3 3-15,0-3-5 0,1-1-5 16,1 1-3-16,-2-1-3 0,2 0-3 0,-3 0 3 15,2 0 1-15,-4-1-4 0,2 1-4 16,-3 0-3-16,-1 0-4 0,-1 0-9 16,-1 0-1-16,1 0-6 0,-1 0 2 15,-2 0-2-15,1 0 1 0,2 0 2 16,-1 0 0-16,1 1-1 0,0-1-4 16,-1 0-3-16,1 2-3 0,-2-2-5 0,0 2 0 15,-2-1-7-15,0 0 3 16,-1-1 0-16,0 2 3 0,-2-1 4 0,2 1 8 15,-1-2 2-15,1 1-1 0,-1 0 0 16,2 1 0-16,-2-2-6 0,-1 2-3 16,0 1 0-16,0-2-1 0,1 1 1 15,0-1 3-15,0 2 2 0,1-1-2 16,-4-1-2-16,4 0-2 0,-2 3 2 0,0-2-4 16,-2 0 4-16,3 0 1 15,-2 0 3-15,2 1 1 0,-2-2 2 0,3 0-1 16,-1 0-5-16,0-1 0 0,0 2-3 15,1 1 2-15,0-3 2 0,1 2 1 16,2-2-2-16,-2 3 1 0,2-2-2 16,-1 2-1-16,-1-1 0 0,1 0 0 15,-2-1-2-15,4-1 2 0,-2 1 2 16,0-1 1-16,1 2 5 0,2-2 0 16,-1 0 3-16,3-2-1 0,-1 2-3 0,2-1-1 15,-2 1-3-15,2 0-1 16,0-1 1-16,2 1-2 0,0-2 0 0,0 0 2 15,0 1 3-15,-2-1 0 0,4-2 4 16,-2 4 2-16,-1 0-7 0,0 0-4 16,-1 0 0-16,-1 0-5 0,1 3 0 15,2-2 1-15,0 2 2 0,0-1-2 16,1 1 0-16,0 0 2 0,1 0 1 16,-1 0-1-16,2 0 4 0,2-2 2 15,1 1 1-15,-1-1 2 0,1 1 8 0,-1-1 3 16,1-1-2-16,-1 0-4 15,-1 0-7-15,-1-1-4 0,0 1-1 0,-1 0-5 16,-1-2-4-16,1 2 3 0,-1 0 0 16,2-1 2-16,3-1 4 0,0 0 3 15,1 0-3-15,-1-1 1 0,3 2-5 16,-1-3-1-16,2 2 0 0,2-2 2 16,-1 3-2-16,2-2 1 0,-1 0 1 0,2 3 0 15,-1-2-1-15,-1-1 1 0,1 1-1 16,-4 1-1-16,2-1 5 0,0 2 0 15,1-4 2-15,-1 3 5 0,0-1 2 16,-1 0 1-16,1 1 0 0,0 0-2 16,-4-1-2-16,1 0 0 0,-3 1-1 15,0 0 4-15,-2-1 8 0,-2-1 16 16,-1 3 13-16,-2-1 6 0,-2-1 2 0,-2 1-2 16,1-1-8-16,-1 1-10 15,3-1-8-15,-4 2-8 0,2-2-5 0,-4 2-10 16,1-1-4-16,-5 1-3 0,3 0 3 15,-5 0 0-15,0 0-1 0,-2 0 0 16,-4 0-4-16,-1 0-3 0,1 0 1 16,0 0 2-16,-3 0 1 0,2 0 0 15,-1 1 1-15,-3-1 0 0,2 0 2 16,-3 0 3-16,2 0 3 0,-2 0 6 16,0 0 6-16,0 0 11 0,0 0 14 15,2 0 27-15,-2 0 24 0,0 0 24 0,0 0 20 16,0 0 10-16,0 0-57 15,0 0-88-15,0 0 0 0,0 0 0 0,-2 0 0 16,2 0 0-16,0 0 0 0,0 0 0 16,-2 0 0-16,2 0 0 0,0 0 0 15,-1 0 0-15,1 0 0 0,0 0 0 16,0 0 0-16,0 2 0 0,0-2 0 16,0 0 0-16,-2 0 0 0,2 0 0 15,0 0 0-15,0 0 0 0,0 0 0 16,-1 0 0-16,1 0 0 0,-2 0 0 15,0 0 0-15,2 0-93 0,-1 2-354 16,-1-2-234-16,-1 0-331 0,-8 1-384 16,-7 1-46-16,-10-2 151 0,-16-5 280 0,-9-2 402 15,-16-5 404-15</inkml:trace>
  <inkml:trace contextRef="#ctx0" brushRef="#br0" timeOffset="9984.59">14525 13762 6 0,'-2'-1'50'0,"2"1"-5"16,0 0-61-16,0 0-21 0,0 0 3 15</inkml:trace>
  <inkml:trace contextRef="#ctx0" brushRef="#br0" timeOffset="10533.72">14517 13758 1 0,'0'-2'18'16,"-1"2"22"-16,-1 0 23 0,2-1 33 0,0-1 49 16,-1 1 58-16,1-1 73 0,0 1 74 15,0-1 44-15,0 1 16 0,0 1-4 16,0 0-29-16,1 0-44 0,-1 0-47 15,0 1-38-15,2-1-36 0,-1 0-48 16,1 0-56-16,1 0-63 0,0 2-3 16,5-1 29-16,6 1 47 0,10 1 51 0,11 1 49 15,12-1-15-15,10-1-32 0,8-1-33 16,4 2-18-16,6-1-1 0,5-2 13 16,2 2 2-16,-1 0-4 0,1-2-7 15,-1 3-6-15,-7-2-9 0,-4 1 0 16,-8 0 2-16,-5-1 4 0,-7 0-7 15,-7 1-13-15,-7 1-18 0,-4-3-25 16,-10 2-25-16,-5 1-14 0,-6-3-1 0,-6 1 15 16,-1-1 30-16,-4 0 46 15,0 0 49-15,-4 0 42 0,1 0 34 16,-5 0-40-16,-6-1-134 0,-7-4-149 0,-10 0-137 16,-12 1-130-16,-3 1-62 0,-3-2 10 15,-2-1 14-15,1 2 3 0,0 0 19 16,-1 1 48-16,0 1 71 0,2 1 80 15,2 1 78-15,-1 0 59 0,4 1 31 16,0 1 16-16,6-2 7 0,1 1 3 16,4-1 2-16,3 0 4 0,2-1 20 15,3-1 48-15,5 1 58 0,3 1 73 16,7-2 52-16,3 1 6 0,5 1-51 16,2 0-92-16,2 0-112 0,2 0-81 0,4 0-5 15,7 1 54-15,8 1 69 16,9-1 64-16,9 2 35 0,10 0-12 0,2 0-42 15,4 1-19-15,2 0-7 0,-4-2 0 16,2 2 0-16,0 0-7 0,-7-1-28 16,-3-2-21-16,-8 4-11 0,-4-3-22 15,-5 1-142-15,-8 0-230 0,-3-3-317 16,-6 1-485-16,-3 0-149 0,-10-1 117 0,-9 5 261 16,-8-3 342-16,-15-6 407 0</inkml:trace>
  <inkml:trace contextRef="#ctx0" brushRef="#br0" timeOffset="11351.8">4328 13711 92 0,'-4'3'483'0,"2"-3"232"0,2 2 178 15,-1-2 139-15,1 0-393 0,0 0-145 16,0 0-89-16,0 0-33 0,1 0-6 0,-1 0-13 16,2 0-40-16,0 0-68 0,0 0-86 15,0 0-64-15,3 0-12 0,1 3 19 16,7-2 45-16,6 1 50 0,8-1 29 16,6-1-12-16,5-1-28 0,9-1-15 15,4 1-13-15,9-4-107 0,11-2-51 16,2-3 0-16,6 2 0 0,0-4 0 15,0 1 0-15,-5 1 0 0,-1 1 0 16,-5 1 0-16,-6-1 0 0,-7 1 0 16,-3 2 0-16,-6 2 0 0,-5 1 0 15,-4 2 0-15,-9-1 0 0,-6 1 0 16,-6 1 0-16,-4 1 0 0,-5-1 0 16,-2 0 0-16,-4 2 0 0,-1-1 0 0,0-1 0 15,0 0 0-15,0 0 0 16,-1 0 0-16,-1 0 0 0,1 0 0 0,-1 0-32 15,2 0-616-15,0 0-302 0,-3 2-407 16,-4 1-131-16,-3 3 105 0,-5 1 243 16,-5-2 354-16,-6-3 444 0</inkml:trace>
  <inkml:trace contextRef="#ctx0" brushRef="#br0" timeOffset="18617.84">4393 14927 37 0,'5'2'358'0,"-2"-2"189"16,-1-2 131-16,1 2 78 0,-3 0-341 15,3 0-178-15,-1 0-121 0,-2 0-51 16,3-3 4-16,0 2 33 0,3 0 33 15,4-3 17-15,3 2 6 0,9-3-1 16,6-1-1-16,5 0 7 0,7-2-1 0,9 0-6 16,4-1-9-16,9 1-14 15,5-2-23-15,4 1-16 0,3 0-6 0,-1 0-2 16,0 0-2-16,2 3 4 0,-3-2 5 16,-3 4-6-16,-1 1 1 0,-3 1 3 15,1 1-3-15,-4-1-3 0,-5 4-6 16,-3-2-12-16,-2 0-12 0,-3 1-11 15,-5-1-1-15,-4 2-5 0,-1-1-3 16,-6-1 5-16,-4 2 4 0,-2-2 5 16,-5 0 8-16,-3 0 7 0,-5 0-1 15,-1 0-7-15,-5 0-10 0,-2 0-6 16,-3 0 3-16,-1 0 9 0,-2 0 12 0,2 0 15 16,0 0 8-16,-2 0 7 0,0 0-1 15,0 0-2-15,-2 0-6 0,0 0-6 16,2 0-11-16,0 0-15 0,-2 0-19 15,1 0-80-15,1 0-121 0,-2 0-188 16,1 0-265-16,-1 0-376 0,2 0-355 16,0 0-22-16,-2-3 169 0,-2-2 292 15,0 0 379-15</inkml:trace>
  <inkml:trace contextRef="#ctx0" brushRef="#br0" timeOffset="19651.96">11731 14996 6 0,'-6'0'320'16,"1"-3"202"-16,-1 3 128 0,3-2 115 0,0 0-203 15,1 0-138-15,2 2-63 0,-2-1-3 16,2 1-3-16,0-2-15 0,0 2-31 15,0 0-42-15,0 0-40 0,0 0-34 16,0 0-24-16,2 0-20 0,-2 0-22 16,3 0-31-16,-1 0-42 0,-1-1-55 15,3 1-62-15,2-1-18 0,6-2 13 16,12 0 44-16,14-3 61 0,17-2 58 16,15 0 28-16,15-2 10 0,10 0-10 15,11-1-26-15,10 2-14 0,7 0-9 0,4 1-14 16,2 1-3-16,2 1 7 0,1 1 8 15,2-2-2-15,2 1-4 0,0 2 2 16,0 1-1-16,-2 0-1 0,-1 1 12 16,-3 2 4-16,-1 0 4 0,-7-2-3 15,-8 2-4-15,-2 0-4 0,-9-3 2 16,-5 1-4-16,-9 1 0 0,-7-4-1 16,-11 3-31-16,-8 1-41 0,-9-1 0 15,-10 0 0-15,-11 1 0 0,-9 1 0 16,-5-1 0-16,-9 1 0 0,-3 0 0 15,-4 0 0-15,-1 0 0 0,-2 0 0 16,0 0 0-16,0 0 0 0,-2 0 0 16,2 0 0-16,-3 0 0 0,3 0 0 0,-1 0-367 15,-2 0-380-15,3 1-357 0,0-1-355 16,-6 1-14-16,-6 1 181 0,-6-5 310 16,-9-3 405-16,-3-5 388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27:22.136"/>
    </inkml:context>
    <inkml:brush xml:id="br0">
      <inkml:brushProperty name="width" value="0.05292" units="cm"/>
      <inkml:brushProperty name="height" value="0.05292" units="cm"/>
      <inkml:brushProperty name="color" value="#FF0000"/>
    </inkml:brush>
  </inkml:definitions>
  <inkml:trace contextRef="#ctx0" brushRef="#br0">3756 5974 101 0,'-1'0'173'0,"-1"0"32"16,2 0 24-16,0-2 15 0,0 2 25 0,2 0 32 15,-1 0 21-15,-1-2 1 0,0 2-28 16,0 0-57-16,2 0-74 0,-2 0-66 15,0 0-48-15,3 0-27 0,-3 0-9 16,3 0-1-16,0 0 15 0,2 2 24 16,4-2 32-16,1 2 44 0,4 0 40 15,0 0 29-15,5-1 18 0,1 0 4 16,5 1-1-16,3 0-5 0,4-2 4 16,7 1 12-16,10-2 4 0,5-1-6 15,4-1-6-15,4 0-24 0,3-1-17 16,1 2-11-16,1 0-9 0,4-1-11 0,2 2-4 15,1-2-8-15,3 3-11 0,-1-2-8 16,3 2-4-16,-1 0-7 0,1-3-3 16,0 1-3-16,0 1-1 0,2 0-5 15,-2-3-6-15,-3 0-9 0,-2 2-12 16,-9 0-13-16,-7 0-16 0,-10 0-14 16,-9 2-14-16,-9 0-13 0,-9 2-9 15,-2-2-4-15,-8 2 2 0,-3-2 5 16,-2 1 8-16,-4-1 17 0,-1 0 19 15,1 0 19-15,-2 0-3 0,0 0-52 16,0-1 0-16,0 1 0 0,0 0 0 16,-2-2 0-16,2 2 0 0,-1 0 0 15,-1-2-503-15,-1 0-693 0,-2-3-424 16,-6-1-11-16,-2-4 192 0,-9-6 354 0,-8-3 540 16</inkml:trace>
  <inkml:trace contextRef="#ctx0" brushRef="#br0" timeOffset="3716.76">11416 11646 20 0,'-9'-2'272'0,"3"1"159"15,1-1 128-15,2 0 83 0,1 0-107 16,-1-1-34-16,3 2 0 0,0-1-6 16,0 0-32-16,3 1-58 0,-1-1-84 15,1 1-99-15,-1-1-88 0,1 2-66 16,3 0-28-16,10-3 18 0,7 1 34 15,11-2 52-15,10-1 52 0,11 2 15 16,10-4-24-16,8 1-34 0,6 0-25 0,0 2-31 16,2-3-10-16,1 3-1 15,0 1 5-15,-1 0-3 0,1 2 0 0,-4 1-15 16,-4 1-23-16,-8-1-21 0,-2 3-14 16,-9-1-4-16,-6 0 4 0,-3 1 6 15,-7 1 4-15,-4-3-3 0,-5 4-6 16,-8-2-13-16,-3-2-11 0,-8 2-12 15,-3-1-12-15,-4-1-82 0,-1-1-176 16,-2 1-291-16,-1 1-341 0,0-2-424 0,0 7-58 16,3-4 174-16,0 2 316 0,5-7 359 15</inkml:trace>
  <inkml:trace contextRef="#ctx0" brushRef="#br0" timeOffset="4416.79">16969 11722 35 0,'5'1'373'16,"0"1"174"-16,0-1 104 0,1 1 129 15,2-2-214-15,3 0-78 0,10 2-3 0,5-2 40 16,8 0-6-16,9 0-64 0,8-4-69 15,11 0-56-15,8 1-37 0,10-2-30 16,9-3-34-16,4 0-29 0,5 1-10 16,4 0-20-16,2-1-30 0,-5 4-30 15,-4-1-40-15,-8 2-41 0,-12 4-31 16,-9 1-51-16,-7 1-107 0,-6 1-187 16,-2 0-280-16,-4 1-419 0,2-1-357 15,2 3-14-15,3-3 191 0,-1-2 320 0,2-5 406 16</inkml:trace>
  <inkml:trace contextRef="#ctx0" brushRef="#br0" timeOffset="5016.84">21680 11676 44 0,'-7'6'454'16,"2"-1"205"-16,-4 1 84 0,8-4 20 16,1 1-357-16,4 0-232 0,5-1-14 15,8-1 100-15,6 1 145 0,10 0 92 16,10-2 26-16,13-4-38 0,5 1-55 16,10-1-60-16,5-2-60 0,8 2-41 15,4-1-28-15,1-1-20 0,3 0-18 16,0 0-16-16,-4 3-25 0,-3-2-35 15,-9 2-36-15,-10 1-84 0,-9-1-7 0,-14 2 0 16,-5-2 0-16,-9 2 0 16,-6-1 0-16,-7 1 0 0,-3 0 0 15,-8-1 0-15,-2 2 0 0,-2-2 0 0,-1 2-311 16,-3 0-290-16,0-1-511 0,-4-2-399 16,-6-2-9-16,-4 2 174 0,-6-2 304 15,-2-5 477-15</inkml:trace>
  <inkml:trace contextRef="#ctx0" brushRef="#br0" timeOffset="6734.53">9826 13344 56 0,'3'-11'421'16,"-1"0"194"-16,-2 1 130 0,-2 0 124 0,-3-1-309 16,-1 3-153-16,-5-2-69 15,0 3-32-15,-5-1-45 0,-3 2-57 0,-4 1-44 16,-6 3-39-16,-1 0-8 0,2 4-3 15,-1 0-8-15,4 3-17 0,-1 2-20 16,0 3-36-16,2 2-32 0,2 0-36 16,8-2-40-16,2 2-28 0,5-1-10 15,5 2 10-15,4 0 25 0,4 4 44 0,5 1 46 16,3 2 34-16,10 0 19 16,3 1 12-16,4 1 0 0,3-1-12 0,-1 0-25 15,0 0-26-15,-3 1-35 0,-1 0-5 16,-4 3-5-16,-5 0-8 0,-2 4 8 15,-3 1 19-15,-3 0 2 0,-6 3 24 16,-3 2 28-16,-6 3 9 0,0 1 7 16,-4 2-3-16,-1 1-15 0,-1-2-12 15,0 3 0-15,-1 0 7 0,-1 1 9 16,3 0 6-16,2 1 0 0,-1 0-2 16,3 2-8-16,0 1-5 0,4-2 1 0,0-1 16 15,2-2 1-15,1 2 1 0,4 1 5 16,-1 0-1-16,4-1 4 0,0 2 26 15,2 2 15-15,0 1-4 0,2-3-3 16,-4 2-19-16,4-1-24 0,-6 1-15 16,0-1 7-16,1 0 3 0,-2-1 7 15,-2 0 7-15,-1-1 6 0,-2-3 3 16,1-1 4-16,0-1-1 0,-1-3-2 16,2-6 6-16,-2-2 15 0,-1-3 16 15,3-4 10-15,-3-2 4 0,1-4-1 16,1-6-16-16,-1 0-18 0,-1-4-10 0,1-4-6 15,0 0-2-15,-1-1-14 16,-1-2-52-16,3-2 0 0,-3 2 0 0,0 0-65 16,2-1-466-16,4-1-806 0,2-1-300 15,-2-4-28-15,-4-5 212 0,-13-8 410 16,-16-4 666-16</inkml:trace>
  <inkml:trace contextRef="#ctx0" brushRef="#br0" timeOffset="8150.95">21283 13977 50 0,'22'-9'380'15,"-1"0"167"-15,1 2 116 0,-4-1 107 16,-1-2-312-16,-2 6-105 0,-7 0-21 16,-1 0 19-16,-6 4 16 0,-1-1 27 15,-3 0 7-15,-5-1-81 0,-11-1-104 16,-11-1-94-16,-18-1-94 0,-17 2-65 15,-21 2 25-15,-16 2 55 0,-11 1 60 16,-6 2 50-16,-1 1 29 0,1-1 8 0,8 0-11 16,7 1-27-16,10 1-36 15,13 0-39-15,13 2-36 0,15-1-29 0,14-1-32 16,14 0-41-16,9 0-51 0,8-3-37 16,5-1-29-16,4 2 21 0,3 4 57 15,5 4 72-15,7 7 57 0,2 5 44 16,7 2 5-16,3 1-17 0,1 0-25 15,-1 1-18-15,-1 1-5 0,-5-1-3 16,0 2 1-16,-5 0 5 0,-4 4 0 16,-5 3-1-16,1 0-7 0,-4 0-60 15,0-5-108-15,0-1-128 0,1-6-168 16,5-1-222-16,7-4-288 0,9-4-132 0,11-7 63 16,10-6 175-16,8-8 249 0,5-10 323 15</inkml:trace>
  <inkml:trace contextRef="#ctx0" brushRef="#br0" timeOffset="8533.99">21656 13975 359 0,'33'-23'692'0,"-11"4"219"15,-7 6 182-15,-5 2-93 0,-5 2-333 16,-2 5-142-16,-1 2-81 0,-2 1-73 16,0 1-84-16,-2 1-97 0,2 1-103 15,-1 2-66-15,-2 5-28 0,-1 6-1 16,1 8 22-16,2 7 29 0,1 1-2 15,1 7 4-15,6 0-10 0,2 3-8 16,5 0-1-16,1 1 6 0,0-1-9 16,1 0-14-16,1-2-15 0,-4-2-4 0,1-1-3 15,-2-2 0-15,-3-2 3 16,0-1 9-16,-4-4 2 0,-2-5 0 0,-1 1 5 16,-4-4 10-16,-3-4 14 0,-7 1 15 15,-6-3 21-15,-8-1 16 0,-17 0 24 16,-8 0 11-16,-10-3 11 0,-13-4 6 15,-7 2 6-15,-8-2 2 0,-4-5 3 16,-4-3-1-16,-1 1-130 0,7-5-14 16,7 2 0-16,13-3 0 0,11 1 0 15,11-1 0-15,11 1 0 0,9 1 0 16,11 2 0-16,6-1 0 0,7 2-523 16,4-1-346-16,6-1-417 0,11-3-216 0,12-2 52 15,19-4 234-15,17-2 372 16,10-4 439-16</inkml:trace>
  <inkml:trace contextRef="#ctx0" brushRef="#br0" timeOffset="9117.77">25117 13861 91 0,'14'-4'505'0,"-3"0"204"0,-2 3 161 16,-2-2 156-16,-4 0-365 0,-1 2-146 15,-5-1-81-15,-6-1-101 0,-6-3-105 0,-12-1-69 16,-11-4-51-16,-16 4 13 0,-10 0 62 16,-16 0 53-16,-12 1 2 0,-8 3-16 15,-11-1-28-15,-8-1-13 0,-3 2-10 16,-2 1 0-16,-5 0-2 0,9 0-7 16,5 2-21-16,10 0-16 0,14 2-26 15,10-1-25-15,16 2-22 0,17 1-39 16,13 0-13-16,15-3-4 0,7 0-66 15,9 4-21-15,4-3 4 0,7 5 18 16,7 5 45-16,8 5 55 0,7 2 33 16,7 1 9-16,3 3-7 0,3-1-20 15,-3 0-26-15,-10-1-25 0,-3 2-20 16,-7-1-6-16,-4 2 1 0,-5 3 11 16,-6 3 27-16,-4 4 21 0,-5 3 12 15,-4 3 1-15,-3-1-8 0,1 2-33 16,0-1-1-16,3-2 0 0,4-4 0 15,2-1 0-15,4-2 0 0,2-4 0 16,4-2-95-16,6-4-119 0,4-2-154 0,9-6-176 16,8-5-216-16,12-2-227 15,8-6-242-15,5-2-26 0,5-8 142 0,-2-3 257 16,1-4 315-16,-3-5 322 0</inkml:trace>
  <inkml:trace contextRef="#ctx0" brushRef="#br0" timeOffset="9452.35">24824 14002 143 0,'48'-48'596'15,"-10"9"237"-15,-12 7 222 0,-5 4 232 0,-5 7-405 16,-6 9-122-16,-4 4-45 16,-2 3-87-16,-2 2-132 0,-2 3-162 15,-2 0-163-15,0 2-145 0,-2 2-72 16,0 6-24-16,-4 7 10 0,-1 8 39 0,-1 5 46 16,3 6 15-16,3 5 4 0,0 4-2 15,8 1 4-15,0 4 0 0,3-3 11 16,3 3 5-16,2 0 1 15,-1-1-26-15,1-2-37 0,1 0 0 0,0-4 0 16,-5-3 0-16,0-4 0 0,-3-3 0 16,-2-3 0-16,-3-3 0 15,-3-1 0-15,-6-4 0 0,-3-1 0 0,-10-2 0 16,-12 0 0-16,-8-4 0 0,-11-3 0 16,-10-2 0-16,-12-6 0 0,-8 1 0 15,-10-8 0-15,-7-1 0 0,1-2 0 16,-1-5 0-16,3 0 0 0,11-4-133 15,4-6-751-15,10 0-647 0,9-2-145 16,9-3 141-16,11-4 281 0,9-7 416 16,5-4 540-16</inkml:trace>
  <inkml:trace contextRef="#ctx0" brushRef="#br0" timeOffset="10384.06">24127 13668 132 0,'9'-3'634'0,"0"0"251"0,-5 5 179 16,1-4 177-16,-2 0-405 0,-1-2-230 15,1 0-80-15,-3 0-49 0,1-3-65 0,-1-4-101 16,2 1-79-16,-1-2-45 0,1-3-15 15,0-1-9-15,-2-8-14 0,0 1-10 16,0-5-114-16,-2-8-25 0,-1-1 0 16,-3-3 0-16,0-8 0 0,-7 1 0 15,-4-6 0-15,-9 3 0 0,-5 0 0 16,-11 0 0-16,-10 3 0 0,-9 3 0 16,-11 2 0-16,-10 3 0 0,-3 3 0 15,-9 0 0-15,-8 5 0 0,-4 2 0 16,-6 2 0-16,-4 6 0 0,0 2 0 15,1 5 0-15,2 6 0 0,2 7 0 16,2 4 0-16,3 8 0 0,5 5 0 16,7 7 0-16,7 4-38 0,7 5-6 0,7 6 5 15,5 6 11-15,5 5 11 0,3 4 9 16,1 2 9-16,5 2 6 16,4 2-2-16,4 0-4 0,3 7 0 15,4-3-4-15,2 5-5 0,2 1 2 0,4-1 2 16,1-4 0-16,1-2 3 0,6-5 2 15,2-6-2-15,5-5 0 0,2-6-5 16,5-5-6-16,0-6-7 16,5-8-4-16,-2-6-1 0,4-6 6 15,2-5 23-15,0-1 37 0,0-1 53 0,0-2 51 16,0 0-146-16,2-2 0 16,-1 0 0-16,-1-2 0 0,5-5 0 0,-4-4 0 15,2-7 0-15,-1-3 0 0,1 0 0 16,-1-3 0-16,0 0 0 0,-2-2 0 15,-2-2 0-15,-1 0 0 0,-1-2 0 16,1-4 0-16,2 3 0 0,-4 1 0 16,2 4 0-16,2 7 0 0,-3 5 0 15,4 4 0-15,0 3 0 0,-1 3 0 16,1 3 0-16,0 2 0 0,0 1 0 16,-2 0 0-16,2 0 0 0,0 0 0 15,-1 1 0-15,1 1 0 0,-4 2 0 16,1 4 0-16,-2 5 0 0,-4 6 0 0,3 2 0 15,-1 8 0-15,-1 3 0 0,-1 0 0 16,4 4 0-16,0-1 0 16,1-2 0-16,4-3 0 0,-2-3 0 0,4-6 0 15,-2 0 0-15,1-4 0 16,2-4 0-16,-1-3 0 0,1 0 0 0,1-2 0 16,-3-4 0-16,2-1 0 0,-1-2 0 15,1 1 0-15,1-4 0 0,5 1 0 16,3-2 0-16,12-6 0 0,9-4 0 15,8-1 0-15,3-6 0 0,5 1 0 16,-3 2 0-16,2-4 0 0,-2 2 0 16,1 1 0-16,-3 1 0 0,2 4 0 15,-5 1 0-15,-3 3 0 0,-4 0-938 16,0 2-704-16,6 2-88 0,-2-2 179 16,6 2 319-16,7-8 445 0,2-5 510 0</inkml:trace>
  <inkml:trace contextRef="#ctx0" brushRef="#br0" timeOffset="11050.9">24312 13419 203 0,'14'-12'400'15,"-1"1"152"-15,-2 1 158 0,-1 2-45 16,-6 1 13-16,1 2-24 0,-3-1 7 16,-2 2-18-16,0 0-96 0,-2 0-86 15,2 0-42-15,-1 1-43 0,-1 1-37 16,0-1-30-16,1 3-46 0,-2 3-58 15,-4-1-99-15,-4 2-106 0,2 7 0 16,-4 2 0-16,1 4 0 0,0 2 0 0,3 3 0 16,1 3 0-16,2 0 0 0,-1 0 0 15,2 4 0-15,1-2 0 0,-2 2 0 16,-1-1 0-16,2 1 0 0,-1-1 0 16,0 1 0-16,-4-3 0 0,2-4 0 15,0-3 0-15,2-4 0 0,-2-4 0 16,0-3 0-16,0-2 0 0,0-4 0 15,-4-2 0-15,-1-4 0 0,-6-4 0 16,2-1 0-16,-7-8 0 0,0 0 0 16,-1-4 0-16,4 1 0 0,-1-3 0 15,4 1 0-15,1 3 0 0,0 1 0 16,6 1 0-16,-1 2 0 0,4 4 0 16,0 3 0-16,0 4 0 0,-6 0 0 0,-8 8-582 15,-6 8-1273-15,-9 4-88 16,-3 0 204-16,-4-4 443 0,-12-6 714 15,-9-6 389-15</inkml:trace>
  <inkml:trace contextRef="#ctx0" brushRef="#br0" timeOffset="20217.56">14549 8941 106 0,'-5'0'234'0,"0"0"78"0,1 0 42 0,2 0 24 15,0 0 6-15,1 0 12 0,-1 0 33 16,2 0 7-16,0 0-11 0,0 0-25 16,0 0-19-16,0 0-25 0,0 0-33 15,0 0-34-15,0 0-29 0,0 0-21 16,0 2-20-16,0-2-20 0,0 0-27 16,2 1-29-16,-2-1-31 0,1 0-28 15,1 0-27-15,0 0-19 0,-2 0-15 16,1 0-2-16,2 2 13 0,2-2 31 15,8 1 46-15,-1 1 41 0,7-1 23 16,5 0 11-16,6-1-8 0,8 0-21 16,3 0-19-16,6 0-4 0,4 0-43 0,5 0-91 15,5 2 0-15,2 0 0 16,6-1 0-16,-1 0 0 0,2 1 0 16,2 1 0-16,-1-2 0 0,1 2 0 0,1-2 0 15,0 1 0-15,6 0 0 0,3 1 0 16,7-1 0-16,0-2 0 0,7 4 0 15,0-1 0-15,1 2 0 0,-4-2 0 16,-5 1 0-16,-2 1 0 0,-7-2 0 16,0 0 0-16,-5-1 0 0,-5 0 0 15,-5 0 0-15,-7-1 0 0,-6 2 0 16,-8-3 0-16,-7 0 0 0,-2 0 0 16,-10 0 0-16,-2 0 0 0,-6 0 0 15,-6 0 0-15,-4-1 0 0,-3 1 0 16,1 0 0-16,-4 0 0 0,1 0 0 15,-1 0 0-15,0 0 0 0,0 0 0 16,-1 0 0-16,1 0 0 0,0 0 0 16,0 0 0-16,0 0 0 0,0 0 0 0,0 1 0 15,-2-1 0-15,2 0 0 16,0 0 0-16,0 0 0 0,-2 0 0 0,2 0 0 16,0 0 0-16,0 0 0 0,-1 0 0 15,1 0 0-15,-2 0 0 0,2 0 0 16,-2 0 0-16,1 0 0 0,-1 0 0 15,1 0 0-15,1 0-313 0,-4 0-599 16,0 0-411-16,4 0-216 0,-10 0 64 16,-1-1 238-16,-6-2 370 0,-2-3 446 15</inkml:trace>
  <inkml:trace contextRef="#ctx0" brushRef="#br0" timeOffset="27917.62">8104 14247 63 0,'7'-11'433'0,"-4"2"187"16,0 0 138-16,-3 0 134 0,-3 3-300 15,1 0-126-15,-2 0-39 0,-1 0-8 16,-5 0-22-16,-2 0-47 0,-4-1-43 16,-6 5-45-16,-5-3-46 0,-5 5-36 15,-3 2-31-15,-3 3-20 0,-1 2-12 16,-2 4-15-16,1 2-18 0,0 4-29 16,3 1-29-16,4 4-27 0,1 4-24 0,6 2-10 15,1 3 3-15,3 4 1 16,3 3 9-16,3 2 12 0,2-1-2 15,5-3-7-15,4-1-11 0,6-6-7 0,4 1-10 16,5-4-3-16,6-3 4 0,4 0 8 16,4-1 10-16,6-3 12 0,3-2 11 15,6-2 10-15,-2-2-11 0,1-3-60 16,-3-2-76-16,1-5-82 0,0-1-97 16,-1-4-115-16,-2-4-83 0,2-1-181 15,-2-3-278-15,-1-6-27 0,-2 0 116 0,-2-2 171 16,-4-3 274-16</inkml:trace>
  <inkml:trace contextRef="#ctx0" brushRef="#br0" timeOffset="28136.9">8326 14569 192 0,'1'3'723'0,"-1"0"285"16,8-6 180-16,-5 3 122 0,-1 0-609 15,-1 0-267-15,-1 0-121 0,0 0-45 16,0 2-31-16,0-2-49 0,0 0-78 0,0 0-76 16,0 1-47-16,0-1-42 15,0 0-129-15,0 0-201 0,0-1-211 0,0 1-298 16,0 0-299-16,0 0 26 0,5 1 196 16,0-2 245-16,3-1 308 0</inkml:trace>
  <inkml:trace contextRef="#ctx0" brushRef="#br0" timeOffset="28617.74">8814 13978 66 0,'8'-12'576'15,"-5"2"304"-15,-3-1 216 0,0 5 173 16,-3-3-330-16,-2 5-344 0,2 0-149 15,-5 0-86-15,-3 1-64 0,-3 0-64 16,-6 0-63-16,-1 0-58 0,-6 3-41 0,-3 3-17 16,0 3 11-16,1 0 25 15,4 1 17-15,0 4 5 0,-1 2-9 0,-1 3-31 16,2 3-51-16,2 1-44 0,5 0-26 16,4-3-11-16,4 0-1 0,4-1 7 15,0 1 9-15,3-1 8 0,3-1 4 16,0 0-8-16,6 0 4 0,2 1 5 15,1-3 6-15,3 0 8 0,5 1 14 16,3-1 12-16,1-1 17 0,6 0 10 16,1-1 3-16,4-2 3 0,3 0-1 15,4-2-8-15,-3 0-18 0,-2-1-10 0,-3 2-11 16,-2 1-9-16,-4-2-6 0,-4-1 4 16,-2 2 0-16,-5 1 2 0,2 2-7 15,-7-2-3-15,-1-1-3 0,-2 3 3 16,-4-3 3-16,-1-1 11 0,-1 1 21 15,-3 1 29-15,-4 0 33 0,-3 3 26 16,-7-1-25-16,-2 3-82 0,-5-2-128 16,-1 0-177-16,1-1-206 0,0-2-207 15,2-5-293-15,3 2-220 0,3-1 47 16,7-3 179-16,3 0 261 0,6-2 350 0</inkml:trace>
  <inkml:trace contextRef="#ctx0" brushRef="#br0" timeOffset="28835.16">9258 14296 475 0,'11'5'1126'16,"-2"-1"371"-16,-6 7 221 0,0-4 6 16,0-3-773-16,-3 0-412 0,-3-2-378 0,3-1-161 15,-2-1 0-15,-1 1 0 16,-2-1 0-16,-3 2 0 0,-6-5-694 0,0 8-876 15,-2 0-210-15,-3 1 130 0,0 2 328 16,-4-7 487-16,-5-4 537 0</inkml:trace>
  <inkml:trace contextRef="#ctx0" brushRef="#br0" timeOffset="45853.57">14354 10324 182 0,'2'-5'317'0,"-4"-1"89"16,1 0 112-16,-1-1-113 0,2 1-22 15,2 0-4-15,-2 2 0 0,1-1-38 16,-1 1-49-16,2-1-35 0,1 1-17 16,-3 0-21-16,3-1-23 0,-1 2-40 15,6-2-39-15,-4 0-36 0,4-1-22 16,0 2-11-16,5 0-1 0,-2-2 0 16,5 3 1-16,-2-2-2 0,5 2-4 0,2 0 0 15,4 2-3-15,5-2-2 0,6 1 2 16,7-1 8-16,5 1 17 0,5-2 19 15,2 0 22-15,2 0 20 0,2 4 13 16,0-4-6-16,5 3-6 0,2-1-11 16,4 1-13-16,5 1-16 0,5 1-6 15,5-1-17-15,5 2-9 0,1-1-18 0,3 0-14 16,1-1-12-16,0 3-7 16,3-3-2-16,1 0 5 0,0 0 12 0,0 0 15 15,-4-3 6-15,-5 3 3 0,-4 0 4 16,0-1-1-16,-4 1-10 0,-8-1-3 15,0 1-6-15,-7-2-9 0,-9-2-4 16,-3 4-5-16,-9-2 1 0,-4 2-4 16,-6-3-5-16,-8 1-4 0,-7 2-4 15,-4-1-2-15,-6 1 1 0,-6 1 4 16,0-1 9-16,-2 0 11 0,-3 0 11 16,0 0 10-16,0 0 7 0,0 0 0 15,-3 0-6-15,3 0-10 0,0 0-12 16,-2 0-17-16,2 0-48 0,0 0-83 0,0 0-104 15,-1 0-117-15,1 0-128 0,-2 0-110 16,2 0-80-16,-1 0-140 0,-1 0-101 16,2 0-36-16,-3 2 108 0,-4 1 171 15,-1-3 245-15,-2-5 222 0</inkml:trace>
  <inkml:trace contextRef="#ctx0" brushRef="#br0" timeOffset="47236.12">14384 9153 14 0,'4'3'141'0,"0"-5"65"0,-2 1 58 0,1 1-39 16,0-2 15-16,0 1 22 0,0 0 21 16,1-1 19-16,0 0-4 0,3 1-28 15,-1-2-36-15,3 0-32 0,-1 2-32 16,4-3-24-16,0 1-9 0,3-1 2 15,2 2 11-15,0 2 3 0,5-5 2 16,4 4-9-16,0-1-12 0,4-1-1 16,2 2 3-16,5 0-2 0,-1-1-1 0,6 2-13 15,1 0-23-15,0 0-26 0,1 0-15 16,1 2-2-16,2-2 6 0,2 1 8 16,3 0 10-16,3 3 4 0,2-2-6 15,3 3-11-15,5 0-12 0,0 1-14 16,0 0-7-16,-2 0-1 0,0 0-4 15,-1-2-1-15,1 2-3 0,2 0 8 16,3-3-4-16,2 1-2 0,1 0 4 16,3-2 3-16,0 0-7 0,-1 1 8 15,0-3 0-15,-4 0-5 0,-2 0-4 0,-4-1 4 16,-3-1-7-16,-1-1 1 0,-4 0 6 16,-1-1 2-16,-2 1-1 0,0-2 0 15,-6 2-5-15,-3-2-3 0,-9 3-8 16,-5-1-3-16,-5 1 0 0,-4 1 0 15,-4 0-2-15,-5 1 4 0,0 0-1 16,-2 0-4-16,0-2-4 0,-5 2-4 16,0 0-4-16,-3 0-5 0,1 0-2 0,-1 2 1 15,1-2-2-15,-2 0 1 16,0 0 4-16,0 0 5 0,2 0 2 16,-2 0 5-16,2 0 12 0,-2-2 9 0,0 2 8 15,0 0 7-15,0 0 8 0,0 0 0 16,0 0-2-16,0 0-2 0,0 0-19 15,0 0-78-15,0 0-101 0,0-2-112 16,0 2-146-16,-2 0-161 0,2 0-199 16,0 0-288-16,-5-4-27 0,-5-2 122 15,-10-3 200-15,-4-5 287 0</inkml:trace>
  <inkml:trace contextRef="#ctx0" brushRef="#br0" timeOffset="54403.41">15551 8147 56 0,'-9'0'266'16,"-1"-3"178"-16,4 2 172 0,4 0 40 15,2 1-20-15,0 0-34 0,2-1-98 0,0-2-99 16,1 1-95-16,0 0-84 0,6 0-49 15,2 0-29-15,8-2-24 0,10-1-6 16,5-1-9-16,9-1-25 0,13 3-26 16,5 1-14-16,7 1-16 0,13 2 2 15,3 0 14-15,10 1 26 0,1 2 17 16,3 2 9-16,-3 0-3 0,0 1 1 16,-2 0 0-16,-6 0 10 0,-3-1 8 0,-8 1 10 15,-6-1-17-15,-7-1-20 16,-6 0-18-16,-3-1-19 0,-8-1-13 0,-4-1-11 15,-7 1 2-15,-8-2-7 0,-8 0 4 16,-5 0 15-16,-8-2 18 0,-1 2 22 16,-3 0 20-16,-4 0-78 0,-3-3-171 15,-3-1-200-15,-9-3-216 0,-5-2-188 16,-11 1-96-16,-5 2-22 0,-5 0 23 16,-3 3 30-16,-1 1 78 0,-4 2 147 0,-2 2 177 15,-2 1 167-15</inkml:trace>
  <inkml:trace contextRef="#ctx0" brushRef="#br0" timeOffset="54620.16">16436 8168 132 0,'-31'2'242'0,"-1"3"103"0,2-2 47 16,0 0 35-16,3-1 19 0,2 0 21 15,2-2 32-15,3-2 24 0,3 1 18 16,7 0 27-16,6-1-17 0,2 2-56 16,2-1-104-16,2 1-110 0,-1-2-114 0,6 1-83 15,2-2-46-15,12-1-7 16,10-1 11-16,12 0 18 0,14 1 10 0,10-1 0 15,7 3-23-15,0 2-19 0,6 0-13 16,-5 2-2-16,-4 3-4 0,-5 1-65 16,-10 0-200-16,-10-2-326 0,-10 4-589 15,-11-1-214-15,-9 1 31 0,-10 2 236 16,-15-2 362-16,-9-2 489 0</inkml:trace>
  <inkml:trace contextRef="#ctx0" brushRef="#br0" timeOffset="55354.13">9404 7943 58 0,'-8'-5'385'16,"2"2"190"-16,1 1 156 0,0 1 105 16,1-1-192-16,2 2-113 0,2-1-49 15,-2 1-31-15,2-1-41 0,0 1-56 16,0 0-69-16,2 0-77 0,-2 1-75 15,2-1-70-15,2 0-39 0,2 0 31 16,7 0 54-16,11 0 36 0,9 0 35 16,10 0 23-16,15 0-27 0,15-1-26 15,9-1-16-15,13 0 7 0,6 0-2 0,7 2-1 16,1-3-7-16,-3 3 5 0,-4 0-5 16,-11 0-78-16,-6 3-53 15,-8-1 0-15,-10 2 0 0,-7 0 0 0,-6 0 0 16,-12 1 0-16,-5-1 0 0,-9 0 0 15,-7-2 0-15,-8 1 0 0,-4 0-47 16,-4-2-346-16,-4 1-230 0,-2-2-359 16,1 0-417-16,-10 1-67 0,-4 4 143 15,-8-2 269-15,-5-4 390 0,-8-7 436 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29:16.475"/>
    </inkml:context>
    <inkml:brush xml:id="br0">
      <inkml:brushProperty name="width" value="0.05292" units="cm"/>
      <inkml:brushProperty name="height" value="0.05292" units="cm"/>
      <inkml:brushProperty name="color" value="#FF0000"/>
    </inkml:brush>
  </inkml:definitions>
  <inkml:trace contextRef="#ctx0" brushRef="#br0">32200 9937 82 0,'2'-3'498'0,"-1"1"253"16,-2 6 200-16,1-3 152 0,0-1-370 15,-2 0-194-15,-1-3-147 0,2 0-102 16,-4 0-46-16,-2-4-32 0,-2 1-28 0,-5-3-17 16,-2-2-14-16,-8-1-34 15,-6-2-35-15,-8 1-21 0,-7 1-15 0,-6-1 0 16,-10-2 1-16,-3 0-3 0,-12 4-5 16,-3-1-5-16,-10 2 3 0,-3-1-2 15,-1 3-7-15,-3 0-2 0,-5 2-5 16,-2 0-8-16,-4 1-2 0,-1 2 6 0,-3 3 14 15,7 3 14-15,-1-1 1 0,1 7 2 16,5 1 1-16,0 5-19 0,6 3-21 16,6 5-13-16,7 4-23 0,8 1-16 15,6 5-8-15,8 2-10 0,6 0-8 16,7 6-6-16,3 4-3 0,5 6-6 16,2 6-5-16,9 8 1 0,0 5 25 15,12 5 14-15,6 5 14 0,6 1 9 16,10 1 5-16,13-2-10 0,6-2-2 15,10-5-1-15,10-3 10 0,6-2 29 16,11-4 23-16,5-5 15 0,12-1 24 0,7-7 6 16,7-2-12-16,6-8-8 0,10-4-12 15,5-9-18-15,5-3-4 0,13-11 0 16,4-5-7-16,9-5 3 0,2-6 38 16,2-4 41-16,3-7 24 0,-2-4 43 15,-5-3 33-15,-3-5-3 0,-2-7-21 16,-3-5-26-16,-2-6-24 0,0-4-43 15,-9-4-79-15,-6-6 0 0,-6-4 0 16,-5-1 0-16,-8-3 0 0,-10-1 0 0,-11 2 0 16,-14 2 0-16,-12 4 0 0,-14 2 0 15,-7 2 0-15,-11 5 0 0,-11 6 0 16,-7 3 0-16,-9 1 0 0,-7 0 0 0,-6-3 0 16,-12-1 0-16,-11-2 0 0,-12 3 0 15,-14 0 0-15,-11 1-89 0,-6 3-152 16,-10 4-41-16,-1-1-140 0,-3 7-178 15,-6-1-260-15,-5 7-339 0,-4 3-130 0,-3 4 119 16,0 2 237-16,1-4 313 0,1 3 372 16</inkml:trace>
  <inkml:trace contextRef="#ctx0" brushRef="#br0" timeOffset="450.04">30859 10462 267 0,'27'-12'864'15,"-9"2"314"-15,-2 11 207 0,-8-2 150 0,1-2-760 16,-6 0-311-16,-2-2-106 0,-1 2 7 16,-1 1 34-16,-2-3 22 0,-6 0-241 15,-1-2-180-15,-4-1 0 0,-4 1 0 16,-4 1 0-16,-5 0 0 0,-6 0 0 16,-3 4 0-16,-6 4 0 0,0 2 0 15,2 4 0-15,4 0 0 0,3 6 0 16,1 2 0-16,5 3 0 0,4 1 0 15,5 8-106-15,6 0-21 0,7 2-3 16,5-1 24-16,8 2 39 0,7 3 43 16,8-3 49-16,7 1 23 0,7-6-26 15,2-1-57-15,2-1-57 0,1-6-70 16,-2-1-83-16,-2-3-87 0,-2-2-146 16,-1-5-254-16,1 1-472 0,-1-3-111 0,-2-3 94 15,-1 0 220-15,-4-6 333 0,-7-2 439 16</inkml:trace>
  <inkml:trace contextRef="#ctx0" brushRef="#br0" timeOffset="634.54">31165 10746 94 0,'6'4'679'0,"-1"-1"370"16,-5-1 227-16,1-1 124 0,-1 0-472 15,2 1-498-15,0 0-282 0,-2-1-124 0,0-1-45 16,0 0-24-16,0 2-18 0,0-1-5 15,-2 2-33-15,0 3-90 0,1-2-135 16,-2 5-190-16,1-1-303 0,0 1-220 16,1 1 33-16,2-3 157 0,3-2 233 15,0-5 300-15</inkml:trace>
  <inkml:trace contextRef="#ctx0" brushRef="#br0" timeOffset="1067">31925 10443 97 0,'6'-2'661'0,"-2"-1"354"0,-4 2 243 16,-4-2 184-16,3 0-402 0,-6 0-396 16,-2 1-203-16,-4 0-100 0,-5 0-40 15,-3 0-23-15,-6 2-12 0,-2 4-32 0,-2-2-61 16,-3 3-173-16,3-1 0 0,-2 5 0 15,3 2 0-15,3-1 0 0,5 1 0 16,5 0 0-16,4-3 0 0,8 3-85 16,3 1-87-16,2 1 18 0,7 2 39 15,1 1 50-15,7 4 31 0,5-1-11 16,2-1-32-16,4 0-29 0,1 1-32 16,2-4-13-16,-3-2 28 0,1 2 36 0,-4-2 11 15,-1-1 2-15,-8-2 6 0,2 0 1 16,-6-1-5-16,-4 0 6 0,0-2 8 15,-3 0 5-15,-1 0 13 0,-4-1 28 16,-1 0 32-16,0-1 47 0,-6 1 63 16,-1 2 57-16,-7 0 40 0,-3 4 6 0,-5 0-18 15,0 0-41-15,0-1-59 16,2-2-164-16,0 0-210 0,1 0-292 0,1-2-460 16,7-1-410-16,6-1-18 0,8-5 178 15,0 0 310-15,13-3 431 0</inkml:trace>
  <inkml:trace contextRef="#ctx0" brushRef="#br0" timeOffset="2416.62">29087 9078 120 0,'-17'-15'592'0,"-1"1"303"16,9 7 242-16,-1-1 215 0,4 2-400 15,-2 0-200-15,5 2-121 0,1 1-61 16,2 0-60-16,0 1-63 0,4 0-214 16,-4 1-233-16,1 1 0 0,1 0 0 15,-1 0 0-15,-1 0 0 0,2 0 0 16,1 1 0-16,0 3 0 0,3 2 0 16,6 4 0-16,10 11 0 0,6 5 0 0,8 8 0 15,6 6 0-15,2-2 0 16,0 4 0-16,5-2 0 0,-1 1 0 0,1-2 0 15,1 0 0-15,-2-1 0 0,-1 2 0 16,-7-5 0-16,-2-3 0 0,-5-2 0 16,-5-4 0-16,1-3 0 0,-7-4 0 15,-5-1 0-15,1-5 0 0,-7-3 0 16,-4-3 0-16,0-3 0 0,-4 0 0 16,-1-3 0-16,-2-1 0 0,0 0 0 15,0-1 0-15,0-1 0 0,-4-1 0 16,3-4 0-16,-6-6 0 0,1 0 0 15,-2-10 0-15,0 1 0 0,0-2 0 16,-1 1 0-16,3-1 0 0,-2 3 0 16,1 2 0-16,1 2 0 0,2 1 0 15,-1 6 0-15,1 1 0 0,3 3 0 0,-1 1 0 16,1 1 0-16,1 4 0 0,0-2 0 16,0 2 0-16,1 0 0 0,-1 0 0 15,2 0 0-15,-1 2 0 0,-1-2 0 16,4 0 0-16,-4 3 0 15,3 0 0-15,3 0 0 0,5 5 0 0,4 0 0 16,2 6 0-16,5 1 0 0,-1 1 0 16,-1-2 0-16,-2-2 0 0,-1-2 0 15,-4 1 0-15,-3-3 0 0,0 2 0 16,-3-2 0-16,-3-1 0 0,1-3 0 16,-4 1 0-16,-1-3 0 0,-1-2 0 15,1 0 0-15,-5 0 0 0,5 0 0 16,-3 0 0-16,-2 0 0 0,0 0 0 15,-6 0 0-15,-8 0 0 0,-6 4 0 0,0 0 0 16,2 0 0-16,2 0 0 16,3-1 0-16,6-1 0 0,3 0-291 0,0 0-817 15,9-2-472-15,0 0-36 0,9 4 175 16,8-2 300-16,13-2 408 0,14-8 476 16</inkml:trace>
  <inkml:trace contextRef="#ctx0" brushRef="#br0" timeOffset="3000.55">32528 9036 22 0,'18'-12'460'0,"-2"3"322"0,-6 1 255 16,-6 4 223-16,0 1-175 0,-3 3-255 16,1-1-146-16,-2 2-88 0,0 0-65 15,-2 1-71-15,1-1-73 0,-3 1-330 0,1 0-57 16,2 0 0-16,-1 0 0 0,-1 1 0 16,-2 4 0-16,-3 8 0 0,-4 10 0 15,-6 7 0-15,0 4 0 0,-2 3 0 16,-2 2 0-16,-1-2 0 0,0 1 0 15,0-1 0-15,-3 3 0 0,4-3 0 0,5-1 0 16,-2-3 0-16,3-3 0 0,0-2 0 16,3-6 0-16,3-1 0 0,-2-4 0 15,3-3 0-15,0 0 0 0,1-4 0 16,1-4 0-16,1-2 0 0,1-4 0 16,-2-2 0-16,2 0 0 0,0-4 0 15,-2-2 0-15,-2-3 0 0,3-4 0 16,-2-1 0-16,1-6 0 0,1-1 0 15,2-1 0-15,0-4 0 0,3 3 0 0,1-1 0 16,0 5 0-16,1 3 0 0,1 6 0 16,0 2 0-16,0 3 0 0,-2 1 0 15,2 4 0-15,0 0 0 0,-1 6 0 16,2 0 0-16,4 5 0 0,1 5 0 16,3 5 0-16,1 5 0 0,4 0 0 15,-2 3 0-15,2-2 0 0,-2 0 0 16,5-4 0-16,-1 1 0 0,2-7 0 0,2-1-183 15,1-4-441-15,-4-6-330 0,-2-6-494 16,0-4-69-16,-5-5 142 0,-11-3 280 16,-12-6 373-16,-13-3 471 0</inkml:trace>
  <inkml:trace contextRef="#ctx0" brushRef="#br0" timeOffset="3686.25">29236 8901 65 0,'17'-14'543'15,"-6"1"330"-15,-4 2 258 0,-1 4 225 16,-5 0-272-16,1 1-237 0,-2 1-126 16,0 0-73-16,-2 2-71 0,1 2-231 15,1-2-346-15,0 3 0 0,-2 0 0 0,2 3 0 16,0-2 0-16,2 1 0 16,-1 4-172-16,2 3-74 0,2 6 97 0,2 4 112 15,1 5 78-15,1 2 35 0,0-1 4 16,0-1-16-16,0-4-22 0,-3-1-16 15,0-4-16-15,-2-3-28 0,-1-3-32 16,-1-4-16-16,-1-1 7 0,-1-2 53 16,-1-2 74-16,-3-3 65 0,1-3 31 15,-3-2-65-15,-2-9-99 0,-5-3 0 16,2-4 0-16,-4-5 0 16,2-5 0-16,-1-4 0 0,2-2 0 0,3-4 0 15,0 1 0-15,2-1 0 0,1 8 0 16,1 3 0-16,2 8 0 0,-1 4 0 15,4 7 0-15,0 3 0 0,2 4 0 16,0 1 0-16,-2 3 0 0,1 1 0 16,3 1 0-16,-3 0 0 0,2-1 0 15,4 2 0-15,5-1 0 0,3-1 0 0,7 1 0 16,1 0 0-16,4-1 0 16,-1 2 0-16,1 0 0 0,-1 2 0 15,1-1 0-15,0 0 0 0,-3 4 0 0,-3-3 0 16,-3 3 0-16,-3 0 0 15,-5-1 0-15,-3 0 0 0,-4 1 0 0,-1 0 0 16,-1 0-46-16,-2 0-44 0,-2 0-8 16,-4 4-17-16,-4 0-32 0,-2 3-44 15,-5 1-62-15,-5 2-101 0,-2 0-108 16,0 0-133-16,0-3-135 0,4 0-186 16,-1-1-185-16,5-1 42 0,2-1 169 15,3-3 219-15,5-1 285 0</inkml:trace>
  <inkml:trace contextRef="#ctx0" brushRef="#br0" timeOffset="3916.8">29711 8587 195 0,'12'-3'720'0,"-3"0"279"16,-1 2 195-16,-3-1 152 0,-5 4-599 15,1-1-268-15,-1 2-144 0,0 0-69 16,-1 3-34-16,1 2-15 0,-4 7-16 15,4 2-24-15,-1 6-12 0,1 4-30 16,0 2-39-16,1 2-47 0,4 0-130 16,2-2-222-16,2 1-317 0,7-3-595 15,4-1-258-15,4-4 52 0,10-4 226 0,2-1 352 16,2-9 504-16</inkml:trace>
  <inkml:trace contextRef="#ctx0" brushRef="#br0" timeOffset="4750.6">32162 8631 253 0,'4'-11'859'15,"2"1"366"-15,0 1 278 0,-1 2 248 16,-2 1-639-16,0 5-307 0,-1-2-198 16,-2 3-531-16,0 0-76 0,0 0 0 15,0 2 0-15,0-1 0 0,0 0 0 0,2 5 0 16,1 1 0-16,1 8 0 0,2 2 0 16,2 6 0-16,1 1 0 0,0 2 0 15,0 0 0-15,-1 2 0 0,0-3 0 16,1 1 0-16,-2-4 0 0,-1-1 0 15,1-1 0-15,-1-6 0 0,-2-1 0 0,0-4 0 16,-3-3 0-16,3-2 0 16,-4-2 0-16,1-2 0 0,-1-2 0 0,0 1 0 15,-1-2 0-15,-3-6 0 0,3-4 0 16,-6-7 0-16,0-7 0 0,-1-4 0 16,1-4 0-16,-1-2 0 0,2 0 0 15,2 1 0-15,-1-2 0 0,1 4 0 16,3 0 0-16,-2 4 0 0,3 2 0 15,0 6 0-15,0 5 0 0,1 0 0 0,1 7 0 16,-2 0 0-16,1 4 0 16,-1 2 0-16,0 2 0 0,0-1 0 0,0 3 0 15,2-1 0-15,0 1 0 0,-1 0 0 16,-1 0 0-16,0 0 0 0,2 0 0 16,-2 0 0-16,2 1 0 0,-2 1 0 15,3-1 0-15,7 2 0 0,7 1 0 16,8 4 0-16,6 2 0 0,4 1 0 0,2 2 0 15,-4 0 0-15,0-3 0 0,-8 2 0 16,-3 1 0-16,-3-3 0 0,-4 1 0 16,-1-1 0-16,-3 0 0 0,-3 1 0 15,-2-1 0-15,0 0 0 0,-4-2 0 16,-2 1 0-16,-3-1 0 0,-3-1 0 0,-4-1 0 16,-4 3 0-16,-7-1 0 0,-6 0 0 15,-6 2 0-15,-2-2-62 0,0-1-213 16,2-1-62-16,2 0-88 0,2-3-70 15,2 0-123-15,7 0-137 0,4-1-280 16,2-1-127-16,7 2 62 0,7-3 196 0,10 0 245 16,7-2 346-16</inkml:trace>
  <inkml:trace contextRef="#ctx0" brushRef="#br0" timeOffset="5150.1">32890 8649 292 0,'14'-9'825'0,"-2"0"300"0,-8 7 231 15,0-2 121-15,0-1-517 0,0 1-245 0,0 0-131 16,2-1-105-16,-2-1-130 0,0 4-320 16,0-1-29-16,1 1 0 0,3 1 0 15,5 1-33-15,1 1-64 0,5 4 13 16,1-3 10-16,0 7 5 0,-2-1 10 15,2-1 4-15,-3 3 13 0,-2 1 13 0,0 0 5 16,-2 1-3-16,-3 1 11 0,-2-2-3 16,-3-3-23-16,-3 1-1 0,-2 2-10 0,-5-2 14 15,-1 2 30-15,-2-1 72 0,-6 5 28 16,-6 1 46-16,-5 1 19 0,-5 2-12 16,-2 1-28-16,1 0-23 0,2 0-79 15,6-4-75-15,4-3-70 0,8-1-55 16,4 0 1-16,3 0 56 0,2 1 86 0,4 5 62 15,6-3 54-15,3 2-1 16,8-1-7-16,6 0-34 0,10 1-130 0,6-2-222 16,5-3-260-16,3 0-570 0,3-5-317 15,-6-1 29-15,0-4 215 0,-8-6 312 0,-5-4 494 16</inkml:trace>
  <inkml:trace contextRef="#ctx0" brushRef="#br0" timeOffset="6600.78">26858 9799 63 0,'3'-7'425'0,"-1"-1"196"15,2-1 150-15,-2 0 145 0,-2 0-296 16,-2 1-95-16,2-2-25 0,-3 3 9 15,-2-1 4-15,2 1-27 0,-2 1-35 16,-1 1-47-16,-2 0-56 0,4 1-67 16,-1 1-62-16,-2 0-60 0,2 2-55 15,-1-1-54-15,-1 2-49 0,-3 0-52 16,-1 2-48-16,-3 4-22 0,-6 1-11 16,-3 7 13-16,-4 4 23 0,0 4 27 15,4 1 8-15,2-2 5 0,3 2 5 16,7-3-9-16,2-2-2 0,4-1 4 0,4-2 8 15,2-2 3-15,4-2 12 0,4-1 11 16,1-2-3-16,4-2 11 0,7-2 20 16,6-4 23-16,3-4 18 0,3-4 31 15,2-5 2-15,-4-2 2 0,1-4 33 16,-4-1 37-16,1-3 14 0,-6-1 52 16,-3 0 51-16,-5 2-28 0,-4 2-239 15,-1 3 0-15,-6 4 0 0,-2 1 0 16,0 6 0-16,-2 1 0 0,-2 4 0 15,0 1 0-15,2 1 0 0,-1 1 0 16,-1 0 0-16,2-1 0 0,-1 2 0 16,1 3 0-16,0 3 0 0,0 6 0 15,1 2 0-15,2 2 0 0,2-1 0 16,2 1 0-16,-1 0 0 0,3-3-67 16,4-1-148-16,3-3-85 0,-4 1-83 0,6-5-85 15,-2 0-110-15,-1-2-136 0,3-5-219 16,1 1-226-16,-3-2 25 0,4-3 166 15,-4-2 230-15,3 0 312 0</inkml:trace>
  <inkml:trace contextRef="#ctx0" brushRef="#br0" timeOffset="6968.34">27561 9712 51 0,'7'-6'452'0,"-2"1"253"15,-2 1 192-15,1-2 175 0,-2 0-259 16,-2 2-141-16,-5-1-60 0,4 1-10 16,-2 0-11-16,-1-2-54 0,-1 2-100 15,1 0-99-15,-4-1-102 0,-3 0-92 16,-2 3-112-16,-3-3-32 0,-3 2 0 16,-3 0 0-16,-1 3 0 0,-3 0 0 15,4 1 0-15,-3 4 0 0,-2 2 0 16,0 4 0-16,2 2-75 0,2 0-16 15,6 2-8-15,3 1-1 0,1-2 12 16,5 5 1-16,3 1 31 0,2-1 28 16,6 2 20-16,2 0 21 0,7 0 29 15,1-3 14-15,5 0-19 0,6-2-42 16,1-3-33-16,3-1-41 0,4-5-67 0,1-1-79 16,1-3-84-16,-3-3-123 15,-1-2-160-15,-5-2-205 0,-1-2-307 0,-3 0-77 16,-1-3 101-16,1-4 210 0,-4-4 278 15,-3-3 352-15</inkml:trace>
  <inkml:trace contextRef="#ctx0" brushRef="#br0" timeOffset="7784.05">27844 9781 102 0,'8'-3'573'0,"0"-1"268"0,-3-1 184 0,-2 1 168 16,0-3-369-16,-1 0-198 15,-2 1-72-15,0-2 2 0,0 3 11 0,0-3-33 16,-2 2-56-16,-3 0-160 0,2 0-318 15,-3-1 0-15,0 1 0 0,-2-2 0 16,1 4 0-16,2-1 0 0,1 3 0 16,-4-2 0-16,2 4 0 0,-1 0 0 15,-5 4 0-15,-4 1 0 0,-1 4 0 16,-3 3 0-16,3 1 0 0,4 0 0 16,1 6 0-16,4-1 0 0,2 0 0 15,1 0 0-15,3 2 0 0,2-2 0 16,3-2 0-16,1-1 0 0,4-1 0 15,0-2 0-15,2-2 0 0,3-1 0 16,4-3 0-16,0-1 0 0,1-4 0 0,3-2 0 16,-5-2 0-16,1-3 0 15,-3-3 0-15,2-3 0 0,-2-3 0 0,0-3 0 16,-2-2 0-16,-3-1 0 0,-1 0 0 16,0 3 0-16,-3 5 0 0,-4 2 0 15,2 4 0-15,-3 2 0 0,0 3 0 16,0 2 0-16,0 0 0 0,-1 1 0 15,1 0 0-15,0 4 0 0,0 1 0 16,1 7 0-16,3 6 0 0,-3 9 0 16,4 2 0-16,-2 3 0 0,2-2 0 15,-2 1 0-15,-2 0 0 0,3-5 0 16,-1 1 0-16,0-4 0 0,-1-3 0 16,-1-3 0-16,3-5 0 0,-3-2 0 15,1-5 0-15,-2-2 0 0,0-2 0 16,0-2 0-16,-2 0 0 0,2-2 0 0,-1 0 0 15,-1-4 0-15,0-3 0 16,1-1 0-16,-1-8 0 0,0 0 0 16,2-1 0-16,2-1 0 0,1-5 0 0,4-2 0 15,2-3 0-15,0 1 0 0,3-1 0 16,0 3 0-16,-2 6 0 0,-2 4 0 16,1 3 0-16,-3 2 0 0,2 2 0 15,-3 6 0-15,2 0 0 0,-1 2 0 16,-2 1 0-16,1 1 0 0,2 0 0 15,-1 3 0-15,5-1 0 0,0 2 0 16,0 0-245-16,2 2-354 0,0 0-121 16,-1-1-156-16,-1 1-387 0,2-1-73 0,1 1 123 15,0-2 232-15,0-2 302 16,-2-6 423-16</inkml:trace>
  <inkml:trace contextRef="#ctx0" brushRef="#br0" timeOffset="8000.76">28524 9862 557 0,'2'12'1332'15,"0"-6"435"-15,-4 1 284 0,0-3 89 16,2-2-1796-16,0-1-344 0,0-1 0 16,0 0 0-16,0 0 0 0,0 0 0 15,0 0 0-15,0 0 0 0,0 0 0 16,0 0 0-16,0 0 0 0,-1 1 0 15,-6 1 0-15,-2 2-1385 0,-5 5-557 0,-10 2 79 16,-2-2 333-16,-4-3 508 0,0-5 652 16</inkml:trace>
  <inkml:trace contextRef="#ctx0" brushRef="#br0" timeOffset="10734.37">27019 12453 66 0,'-1'-12'430'15,"-1"4"191"-15,2 1 131 0,0-1 126 16,0 2-321-16,0 2-104 0,2 1-27 15,-2 1 13-15,0 1 2 0,0 1-35 16,0 0-74-16,0 0-82 0,0 0-83 16,0 0-77-16,0 1-66 0,0 1-43 15,0-1-36-15,0 1-25 0,0 1 10 16,1 1 38-16,2 3 46 0,2 5 42 16,-1 6 38-16,1-2 6 0,2 3-21 15,-2 1-20-15,-1 1-18 0,4-1-15 0,-2 2-6 16,1-1-8-16,-1 2-3 15,2-4 1-15,-2 0 5 0,1 1-2 0,-3-3-3 16,3-3-2-16,-2-1-4 0,-1-1-3 16,-1-1-2-16,0-5 2 0,-3 1-2 15,2-5 12-15,0 0 21 0,-2-2 33 16,0 0 38-16,0-2 47 0,0 1 32 16,0-2-18-16,-2-3-33 0,2-4-30 15,-2-3-27-15,2-3-17 0,0-5 19 16,2-4 15-16,0-3-3 0,1-1-26 0,2-5-20 15,-1 1-9-15,1 0 3 16,3 4 3-16,-3 4-31 0,-2 5-8 16,2 6 0-16,-4 2 0 0,3 4 0 15,-1 3 0-15,-3 1 0 0,1 3 0 16,5 0 0-16,-3 1 0 0,4 0 0 16,1 0-50-16,-2 1 5 0,5 2-4 0,-1 0-5 15,-1 1-8-15,2 2-2 0,-1 0 0 16,4 3 1-16,-5 0 7 0,1 0 13 15,2 3 10-15,0-1 14 16,-3 2 13-16,4-1 11 0,-2 0 1 0,-2 1 1 16,2-3-1-16,-1 2 1 0,0-1 3 15,-1-2 3-15,0 1 8 0,-1-3 2 16,0-1 3-16,3-1 2 0,-3 0 3 16,2-4 5-16,-1 0 12 15,1-1 12-15,1-2 10 0,3-3 10 0,-1-1 5 16,1-3-39-16,-2-2-46 15,1-2 0-15,0-2 0 0,-2 0 0 0,0-1 0 16,-3 3 0-16,-4 0 0 0,1 2 0 16,-3 2 0-16,0 3 0 0,-2 0 0 15,-2 1 0-15,-1 4 0 0,-1-2 0 16,1 3 0-16,0-2 0 0,-2 2 0 16,-2 2 0-16,-5 1 0 0,0 3 0 15,-7 2 0-15,0 7-53 0,1 1-80 16,3 3 13-16,4-1 14 0,2 4 12 15,5-1 13-15,-1-2 8 0,5 1 15 16,5-1 5-16,-2-2 4 0,3-1-2 0,1-1 6 16,1-1 5-16,2-2 7 0,2-2 9 15,-3 1 7-15,5-4 8 0,-2 1-1 16,2-2-1-16,-3-1-20 0,2-2-45 16,-1 2-79-16,1-3-98 0,-1-2-99 15,1 3-106-15,-2-2-95 0,3-1-62 16,1-1-116-16,2-2-138 0,-1 1-43 15,3-4 94-15,0 0 152 0,-2-1 228 0,0-1 237 16</inkml:trace>
  <inkml:trace contextRef="#ctx0" brushRef="#br0" timeOffset="11301.6">27835 12731 260 0,'3'2'403'0,"2"-2"124"15,0 0 141-15,-1 0-125 0,1-1-24 16,-1 0 35-16,3-4 19 0,1 0-19 15,0-1-47-15,1-3-67 0,2 0-56 16,2-3-50-16,1-3-32 0,1 1-14 16,0-6-5-16,0 0-22 0,-1-5-33 15,0-2-34-15,0-6-51 0,1-3-58 16,-2-6-43-16,-1-3 7 0,-3-1 1 16,1 0-50-16,-4 7 0 0,-4 5 0 15,-1 7 0-15,-2 6 0 0,-3 4 0 16,3 5 0-16,-2 4 0 0,-3 2 0 15,2 2 0-15,1 1 0 0,-2 2 0 16,1 1 0-16,-5 3 0 0,-6 3 0 16,-4 6 0-16,-8 7 0 0,2 5 0 15,-1 7 0-15,6 1-65 0,6 3-11 16,0 0 21-16,6 3 20 0,3-1 24 16,3 0 15-16,4 0 5 0,4-2 1 15,5-1-4-15,2-2-2 0,4 0-3 16,1-2 0-16,0-2-7 0,2-3-52 15,-2-4-70-15,0-1-65 0,-2-3-79 16,1-4-80-16,-3-1-22 0,2-4-18 0,-2 1-29 16,2-6-50-16,-2 2-52 15,4-8-101-15,3 0-149 0,0-4-147 0,5-5 50 16,4-4 136-16,0-1 199 0,0-8 238 16</inkml:trace>
  <inkml:trace contextRef="#ctx0" brushRef="#br0" timeOffset="11702.41">28469 12547 48 0,'12'-19'426'0,"-2"5"215"0,-4 2 185 15,-2 3 177-15,0 2-255 0,-2 1-130 16,-2 1-40-16,-5 2-50 0,4 2-79 0,-3-1-107 16,0 2-132-16,-3 0-136 15,-2 2-89-15,-5 2-29 0,-4 4 38 0,-6 4 66 16,-2 2 64-16,-1 8 33 0,-2-1 0 16,6 3-46-16,0 0-63 15,4-1-42-15,3 0-31 0,4 0-17 0,2-2-6 16,4-2 8-16,3-1 4 0,0-1 7 15,3-3 9-15,4-3 7 0,-1 0 9 16,4-4 9-16,-1-1 14 0,7-3 16 16,-2-2 13-16,3-2 9 0,4-5 6 0,2-3-3 15,-1-3-6-15,3-4-5 16,2-5 42-16,-2-3 61 0,2-1 47 16,0-2 26-16,-6-2 21 0,-2 4-190 0,-3-1-56 15,-2 6 0-15,-5 5 0 0,-2 3 0 16,-3 5 0-16,-1 1 0 0,0 6 0 15,-1 0 0-15,1 0 0 0,-2 4 0 16,0 4 0-16,-1 4 0 0,2 6 0 16,-3 2 0-16,3 5 0 0,-1 2 0 15,2-4 0-15,2 2 0 0,-1-1 0 16,4-2-105-16,0-2-284 0,0-2-176 16,1-5-163-16,2-1-115 0,-2-3-197 15,2-2-174-15,5-2 67 0,-4-4 197 16,6-2 237-16,-1-5 311 0</inkml:trace>
  <inkml:trace contextRef="#ctx0" brushRef="#br0" timeOffset="12468.01">29036 12480 115 0,'0'0'593'0,"-1"0"242"0,-3 6 146 0,1-2 130 15,-4-3-427-15,-4 1-214 16,-5 1-56-16,-3-2 17 0,-3 4-2 0,-3 1-42 16,-4 2-69-16,-3 1-71 0,2 0-58 15,0 1-46-15,5 1-44 0,3-1-48 16,5-1-50-16,5 0-42 0,7-1-25 16,4-1-2-16,2 1 24 0,4 0 43 15,10 1 48-15,5 1 36 0,5 0 27 16,7-1 12-16,3 0-2 0,-4 0-9 15,3-1-10-15,-6-1-13 0,-3-1-20 16,-3 0-20-16,-2 0-33 0,-7 2-23 16,0-3-24-16,-5 3-15 0,0 0-15 15,-3-1-3-15,0 1 8 0,-4-1 10 16,-1 1 25-16,-1-1 44 0,-3 2 46 16,-4 0 45-16,-4 1 24 0,-4 1-137 15,-4 0 0-15,-2-2 0 0,-4 0 0 16,4 0 0-16,-3 0 0 0,-1 0 0 15,4-2 0-15,5 0 0 0,3-2 0 16,6 1 0-16,1-6 0 0,6 0 0 0,1 2 0 16,1-2 0-16,3-2 0 0,0 2 0 15,8 0 0-15,6-5 0 0,8 2 0 16,4-4 0-16,3-2 0 0,2-1 0 16,3-4 0-16,-1 0 0 0,3-6 0 15,1-3 0-15,2 1 0 0,0-6 0 16,-5 0 0-16,-3 3 0 0,-7 2 0 15,-5 2 0-15,-10 6 0 0,0 5 0 16,-8 1 0-16,-4 1 0 0,-2 4 0 16,-1-3 0-16,-1 1 0 0,-4 0 0 15,0 0 0-15,0 4 0 0,-2-3 0 16,-4 2 0-16,0 3 0 0,-7 2 0 16,-4 2 0-16,-1 4 0 0,-4 3 0 15,3 2 0-15,0 2 0 0,6 3 0 0,2-2 0 16,3 5 0-16,3-4 0 0,4 0 0 15,4 0 0-15,-1 1 0 0,5 1 0 16,5-3 0-16,1 0 0 0,4 1 0 16,-1-2 0-16,8 0 0 0,1-2 0 15,-1-2 0-15,4-1 0 0,2-3 0 16,-2 2 0-16,3-6 0 0,-2 2 0 16,-1-3 0-16,2-2 0 0,-2-2 0 15,-4-4-557-15,1-5-707 0,-1-2-350 16,-4-5 12-16,-4 0 205 0,-4-2 357 0,-7 1 495 15</inkml:trace>
  <inkml:trace contextRef="#ctx0" brushRef="#br0" timeOffset="15234.09">30331 813 39 0,'10'-3'343'0,"-4"-4"167"0,3 2 143 16,-4-1 132-16,-3 0-249 0,0 2-49 16,-2-1-29-16,0 2-32 0,-4 0-38 15,-1 1-55-15,-4-5-49 0,0-1-34 16,-7 0-18-16,-6 0-10 0,-5-2-5 16,-11 1-15-16,-9-1-15 15,-9 1-17-15,-8-2-7 0,-6 4-6 16,-5 2-6-16,-5-1 4 0,-4 2-2 15,-3 3-13-15,-2 1-17 0,-1 1-26 16,2 2-26-16,4 2-21 0,8-1-15 16,7 4-11-16,9 1-14 0,7 2-11 15,6 1-16-15,9 1-24 16,5-3-29-16,7 2-22 0,6-2-13 16,6 1-9-16,2 2 8 0,3 1 14 0,4 1 20 15,1 4 13-15,2 0 12 0,4 3 5 16,1 2 8-16,3 5 6 0,5 2 1 0,2 4 0 15,0 2 1-15,2 4 5 0,1 1 2 16,3 1 8-16,0 5 6 0,-1 0 6 16,-1 5 15-16,0 2 22 0,1 3 11 15,-2 1 3-15,1 0 16 0,-3-2 5 0,0-1-6 16,-2 0 2-16,0-1 7 0,-3-6-14 16,3-4-10-16,-2-3-7 0,-2-6-10 15,4-2-92-15,-2-5-113 0,0-4-161 16,1-4-200-16,2-6-239 0,1-5-307 15,2-5-202-15,1-5 58 0,7-5 195 0,0-7 268 16,2-7 368-16</inkml:trace>
  <inkml:trace contextRef="#ctx0" brushRef="#br0" timeOffset="15885.23">30725 964 278 0,'-17'-3'806'15,"5"-1"258"-15,20-1 177 0,-4-1 163 0,-4 4-727 16,0-2-210-16,0 3-118 0,0 1-81 16,-2 1-85-16,-1 3-86 0,0 1-56 15,-2 4-21-15,-3 4 8 0,4 4 22 16,-1 6 19-16,0 1 5 0,2 5-2 0,1 6-8 15,2 2-23-15,2 1-20 0,-1 7-13 16,1-3-14-16,1 6-4 0,-1 0-1 0,3 3-1 16,-2-2 2-16,-2 0 4 0,5-3-2 15,-3 1 1-15,1-4 1 0,0-1-2 16,0-1 1-16,-3-5 1 0,3-2 5 16,-1-4-1-16,-2-2-1 0,4 0-3 15,-2-4 7-15,-3-3-2 0,1-2 9 0,-1-2 14 16,-1-4 30-16,1 1 24 0,0-4 32 15,-3-1 27-15,0-3 18 0,1 0 5 16,-2-1 4-16,-1-1-58 0,-2-1-104 16,-1 0 0-16,-2 0 0 0,-2-2 0 15,-3 1 0-15,-3 1 0 0,-4-3 0 16,-3 0 0-16,-4 0 0 0,-2-3 0 16,-4 1 0-16,-2 1 0 0,-4 0 0 15,-4-4 0-15,-5 0 0 0,-7 1 0 0,-4 0 0 16,-4-2 0-16,-3 0 0 0,2 0 0 15,-2 0 0-15,3 0 0 0,-2-1 0 16,4 3 0-16,1 0 0 0,1-1 0 16,2 2 0-16,6 0 0 0,2-2 0 0,7 3 0 15,6-2 0-15,3 2 0 16,5-2 0-16,1 3 0 0,6-2 0 0,1 2 0 16,6-1 0-16,2-1 0 0,3 2 0 15,2-1 0-15,5 1 0 0,-2-1 0 16,3 0 0-16,-1 1 0 0,4-2 0 15,0 2 0-15,2-2 0 0,3 0-58 16,2-5-759-16,6-2-281 0,7-2-391 16,7-4-14-16,8-2 182 0,3-1 298 0,2-7 373 15,2-5 428-15</inkml:trace>
  <inkml:trace contextRef="#ctx0" brushRef="#br0" timeOffset="16501.4">30143 769 178 0,'-5'2'407'0,"-1"-2"145"16,3 0 113-16,2 0-80 0,1 0-163 15,0 0-87-15,1-2-63 0,2 2-30 0,2 0-19 16,1 2-6-16,4-2 3 0,-1 0 2 16,5 0-7-16,2 0-17 0,5 3-24 15,1-3-15-15,5 0-2 0,3 1-13 16,1-2 18-16,1 1 18 0,3 0 22 16,0 0 10-16,3 0 11 0,0 0-26 15,-5 0-34-15,-5 1-43 0,-4 1-34 0,-5 1-30 16,-6-1-20-16,-4 0-19 0,0 0-11 15,-2 1-10-15,-2 2 1 0,-4-3-3 0,3 4 6 16,-4-1 8-16,0 2 9 0,0 0 9 16,-4 4 18-16,-1 1 11 0,1 2 7 15,-3 1 9-15,0 1-9 0,0 2-16 16,2 0-12-16,2 3-14 0,2 0-10 0,-1 6-2 16,4-2-4-16,1 1 2 0,0 3 2 15,2-4 0-15,1 2 5 0,2 0 10 16,0-3 7-16,-2 0-71 0,-1-1-112 15,1-2-184-15,-1-2-262 0,-2 0-427 0,-1-2-350 16,-4-3-20-16,0-2 170 0,-2-6 286 16,-4-8 409-16</inkml:trace>
  <inkml:trace contextRef="#ctx0" brushRef="#br0" timeOffset="18100.97">29092 261 84 0,'1'-11'470'15,"-1"-1"248"-15,3 3 213 0,-1 2 205 16,-2 2-306-16,2 2-101 0,-2 0-93 15,0 2-78-15,0 1-78 16,0 0-83-16,0 0-68 0,0 0-51 16,0 0-46-16,0 0-50 0,0 0-56 15,0 0-59-15,0 0-62 0,0 0-61 16,0 1-49-16,0 1-26 0,0 2-12 16,0 2 8-16,0 2 27 0,0 5 34 15,0 4 23-15,0 3 22 0,0 5 14 16,0 0 6-16,1 0 0 15,2 2 6-15,1-2 3 0,-1 2 8 16,2-1 13-16,1-1 20 0,2 2 6 16,0-2 7-16,0 0-3 0,1-3-3 15,0-1-2-15,1-3-3 0,2-2-5 16,0-3 0-16,2 0-27 16,-1-3-64-16,-1-4-72 0,2 0-112 15,-1-2-144-15,4-4-158 0,-4-3-164 16,4 0-244-16,-2-4-257 0,4-2 19 15,-3-3 165-15,1-1 240 0,-1-1 319 16</inkml:trace>
  <inkml:trace contextRef="#ctx0" brushRef="#br0" timeOffset="18467.58">29538 467 34 0,'0'-4'380'0,"-4"3"208"0,4-3 165 15,-3 2 173-15,-2 2-239 16,1-2-145-16,-4 4-99 0,-2-2-67 15,1 5-82-15,-7-2-64 0,3 4-44 16,-1 0-32-16,2 3-36 0,0-2-43 16,2 2-39-16,2 1-33 0,3 1-20 15,0 1-7-15,2-2-1 0,3 1 8 16,0 1 5-16,3-2 10 0,2 1 8 16,0-2 9-16,3-4 8 15,2 2 7-15,2-3 7 0,2-2 3 16,3-3 7-16,2-3 2 0,0-3 3 15,2-4 0-15,-2-2-1 0,1-1 2 16,-3-5-4-16,0 0 0 0,-2 1 2 16,-4-5-3-16,-3 3-4 0,0-1-4 15,-3 6-19-15,-5-2-31 0,-2 4-41 16,-1 3-69-16,-1 2-76 0,-3 1-84 16,-2 3-93-16,-1 1-98 0,-6 2-94 15,2 3-143-15,-3 3-147 16,-2 3-34-16,3 2 101 0,0 0 163 15,5 1 228-15</inkml:trace>
  <inkml:trace contextRef="#ctx0" brushRef="#br0" timeOffset="19117.91">29860 442 203 0,'6'-7'542'16,"-2"-1"197"-16,-3 5 205 0,1 0 46 16,-5-1-280-16,1 1-140 0,-1-2-72 15,-6 2-104-15,1-1-85 0,-4-2-60 16,-2 4-40-16,0 0-49 0,-3 2-44 16,-1 0-51-16,-2 2-48 0,1 3-34 15,1 2-25-15,3 1-19 16,0 4-10-16,4 1-3 0,0 2 2 15,6 2 10-15,4 1 12 0,2-1 15 16,4 2 5-16,3-2-17 0,5-1-30 16,0 0-30-16,4-4-24 0,0 0-26 15,5-2-23-15,4-4-24 0,-3-1-32 16,0-3-41-16,-1-2-31 0,-2-4-11 16,-2-2-1-16,-1-4-8 0,-3-2-52 15,0-3-61-15,-2-3-59 0,0-2-45 16,-4-5 15-16,-2-3 113 15,1-1 167-15,-4-1 185 0,1 0 193 16,-1-1 210-16,-1 1 174 0,-2 3 115 16,0 1 59-16,0 5 6 0,0 4-43 15,0 1-36-15,0 6-39 0,0 2-60 16,0 3-60-16,0 1-71 0,0 3-75 16,0-1-83-16,0 2-78 0,0 2-70 15,0-1-63-15,0-1-52 0,0 2-38 16,2 0-13-16,-2 5 1 0,1 3 17 15,3 3 23-15,-1 6 25 0,2 2 17 16,-1 3 12-16,2 3 4 16,1-2 7-16,-4 1 4 0,2-2 7 0,0-2 1 15,-4 1 5-15,2-3 6 16,-3 2 1-16,2-5 7 0,-2 1 10 16,0 0-45-16,0-4-98 0,0 0-139 15,-2-3-152-15,1 0-189 0,-1-5-143 16,1 0-168-16,1-3-102 0,0-3-61 15,0 0 121-15,4-6 186 0,6-3 260 16,-2-4 233-16</inkml:trace>
  <inkml:trace contextRef="#ctx0" brushRef="#br0" timeOffset="19335.5">30205 400 40 0,'9'-8'404'0,"-1"2"211"0,-2-1 199 15,-2 3 194-15,-4 1-242 0,0 1-162 16,-2 2-108-16,-2 0-110 0,-3 2-91 15,1-2-62-15,-2 3-31 0,-3-1-13 16,1 2-23-16,1 2-38 0,2-1-44 16,1-1-39-16,5 5-18 15,1-1 0-15,1 3 5 0,7 1 15 16,2 4 13-16,4 1 12 0,5 0 1 16,4 2-40-16,3 2-231 0,-5-1-430 15,2 5-558-15,1 2-203 0,-8 0 10 16,3 1 259-16,-11-4 429 0,-7-2 453 15</inkml:trace>
  <inkml:trace contextRef="#ctx0" brushRef="#br0" timeOffset="20051.54">29754 1315 29 0,'4'-12'506'0,"-4"0"321"0,0-2 231 16,-4 0 218-16,1-1-180 0,-2 0-296 15,0 1-143-15,1 1-78 0,-4-1-75 16,2 0-98-16,-2 5-75 0,-2-2-209 16,-1 2-122-16,2 1 0 0,-4 3 0 0,0 0 0 15,1 3 0-15,-6 4 0 0,-2 3 0 16,-1 3 0-16,-2 3 0 0,-3 4 0 15,3 4-2-15,2 5-81 0,0 2 19 0,4 2 16 16,8 4 11-16,1 1 18 16,8 4 16-16,3-3 14 0,6 2 13 0,7-1 1 15,6-2-1-15,4-4 0 0,5-4 5 16,5-3 7-16,1-5 9 0,-2-2-7 16,-1-6-38-16,1-5 0 0,0-4 0 15,-3-1 0-15,-2-6 0 0,-2-2 0 16,-4-6 0-16,-2 0 0 0,-4-6 0 15,-1-3 0-15,-4-5 0 0,-3-4 0 0,-3-4 0 16,-6-1 0-16,-2 0 0 0,-4 3 0 16,-4 3 0-16,-4 2 0 0,-4 6 0 15,-4 5 0-15,-8 5-1171 0,-5 7-578 16,-10 5-30-16,-4 6 232 0,-7 2 385 0,-2 2 576 16,-6 3 390-16</inkml:trace>
  <inkml:trace contextRef="#ctx0" brushRef="#br0" timeOffset="22819.09">30192 2232 100 0,'0'-4'228'0,"0"4"99"0,0-1 144 16,0-2-37-16,0 2 31 0,0-1 49 15,0 2 25-15,0-1-39 0,0 0-46 16,-1-1-32-16,-1 0-33 0,1 1-45 15,-3 1-55-15,3 0-57 0,-4 0-61 0,-2 0-59 16,-2 1-60-16,-3 3-39 0,-4 3-29 16,-3 3-17-16,-3 4 2 0,-2 5 11 15,-3 6 12-15,2 1 11 0,-4 8 5 16,-1 4-11-16,2 6-19 0,-1 1-11 16,6 3-15-16,-1 2-12 0,6 8 10 15,3 1 12-15,2 5 5 0,3 2 15 0,3 0 14 16,0-1 1-16,3 1-11 15,-1-2 9-15,1-1 13 0,1-3 12 0,2-1 7 16,-2-5 16-16,3-1-6 0,3-5-16 16,-2-3-10-16,4-3-4 0,0-5 0 15,1-3 4-15,1-6 1 0,0-2 1 16,0-3 1-16,1-7 0 0,-3 0 1 16,-1-5-1-16,0-2 3 0,2-2 0 15,-3-2 8-15,-2-4 6 0,1 1 13 16,0-2 18-16,-1 0 18 0,1 0 8 15,-2-2-4-15,0-1-8 0,0 0-17 16,0-1-19-16,0-3-19 0,-3 2-7 0,3-1-16 16,-4-2-13-16,1 2-9 0,-2-1-8 15,1-1-3-15,1 1 3 0,-4-1 6 16,6 1 3-16,-6 0 5 0,4-2-2 16,-2 1 2-16,1 0-3 0,1 1-3 15,-4 1 2-15,4-1 3 0,-2 2 2 0,0-1 4 16,2 1 2-16,-3 1 1 15,3-1-2-15,-2 4-2 0,4-1-2 0,-1 1-6 16,1 1-5-16,-1 0-18 0,0 0-18 16,1 1-16-16,1 2-7 0,-2 2 1 15,0 2 12-15,1 2 18 0,1 2 15 16,-2 2 9-16,1 2 8 0,1 0 5 16,0 2 6-16,0 0 5 0,1 2 1 15,1-2 3-15,-1 0 0 0,3-1 1 16,-3 1-1-16,4-2 2 0,-2-1-2 15,2-3 1-15,0 0 1 0,1-2 4 16,-1-1 6-16,0-2 19 0,-1-3 48 0,3-2 76 16,0-1 72-16,0 0 64 0,1-3 44 15,0-3 8-15,6-1-27 0,0-5-40 16,5-2-36-16,0-3-38 0,3-1-33 16,0-1-61-16,0 1-105 0,-6 0 0 15,1 0 0-15,-4 3 0 0,-1 2 0 16,-3 2 0-16,-1 4 0 0,-5 1 0 15,0 1 0-15,-3 3 0 0,0-1 0 16,2 2 0-16,-2 1 0 0,-2 0 0 16,2 1 0-16,0 2-88 0,0-3-275 15,-1 2-102-15,1 0-104 0,0 0-110 16,0-1-122-16,0 0-199 0,0-1-154 0,0 0 60 16,0 0 193-16,0 0 245 0,-2-8 305 15</inkml:trace>
  <inkml:trace contextRef="#ctx0" brushRef="#br0" timeOffset="25301.53">29169 4566 32 0,'0'-2'398'15,"0"2"224"-15,0 2 173 0,0-1 162 16,0-1-240-16,0 0-175 0,0 0-116 16,0 0-82-16,0 0-98 0,0 1-101 15,0 1-74-15,0 3-55 0,4 2-29 0,-3 5-8 16,2 5 28-16,3 7 39 15,1 1 36-15,-2 5 14 0,3 2-3 0,1-1-14 16,-1 1-25-16,0-1-22 0,0 0-4 16,3-2-2-16,-3-2-2 0,1 0-6 15,-1-1-7-15,1-4-5 0,-1-1 10 16,-3-3 2-16,2-1 3 0,-1-3 3 16,-2-3 5-16,0 0-2 0,-3-5 9 15,1-3 21-15,-1 0 24 0,-1-1 34 16,0-2 35-16,0-2 54 0,0 0 80 15,2 1 62-15,-2-4-6 0,0-2-30 16,-2-6-66-16,1-3-234 0,-2-4-10 16,-1-5 0-16,1-5 0 0,-3-1 0 0,5-7 0 15,-2 1 0-15,-1-3 0 0,1 2 0 16,1-1 0-16,-1 2 0 0,2 1 0 16,-3 8 0-16,3 3 0 0,-1 5 0 15,1 4 0-15,1 4 0 0,-2 3 0 16,2 1 0-16,0 6 0 0,0-2 0 15,2 3 0-15,-2-1 0 0,0 1 0 16,0 1 0-16,1 0 0 0,-1 0 0 16,0 0 0-16,2 0 0 0,-2 0 0 15,0 0 0-15,0 0 0 0,0 1 0 16,0-1 0-16,1 2 0 0,1-2 0 16,0 0 0-16,2 0 0 0,6 1 0 15,6 1 0-15,0-2 0 0,4 2 0 16,0 0 0-16,1 0 0 0,0 1 0 0,1 0-3 15,-3 1-26-15,1 1-4 16,1-1-7-16,-3 1-8 0,-1 1-8 16,-3-1-7-16,-2 0-6 0,-2 1-4 15,-2-1-2-15,0 2 13 0,-2-5 18 0,-3 4 20 16,1-1 11-16,-3-3 14 0,1 3 7 16,-2 0 1-16,0-1 4 0,-2-1 4 15,1 1 16-15,-4 2 28 0,-3 2 27 16,-5 0 30-16,-1 3 23 0,-8 0-29 15,-3 1-81-15,-4-2-75 0,2 1-115 16,1-2-108-16,-2-2-88 0,5 1-71 16,-1-2-65-16,4-1-93 0,0-1-107 15,3-1-152-15,3 1-165 0,1-2-33 16,5 0 127-16,4-2 197 0,4 0 259 16,3-4 266-16</inkml:trace>
  <inkml:trace contextRef="#ctx0" brushRef="#br0" timeOffset="25886.48">29873 4594 164 0,'6'-3'770'16,"-1"-2"354"-16,-3 1 243 0,-1 1 198 15,-1 0-509-15,0 2-352 0,0 1-178 16,0 1-104-16,0-1-99 0,0 2-153 16,0-2-170-16,0 3 0 0,-1 2 0 0,-1 5-9 15,-1 3-39-15,1-2 34 0,1 5-19 16,1 2-17-16,-2 1 6 16,2 3 8-16,2-1 2 0,-2 1 6 15,1 1 15-15,-1 4 2 0,4-2 6 16,-3-2-1-16,1 4 9 0,-1-2 9 0,4-2 7 15,-2 0 6-15,-2-3 2 16,3-3 1-16,-4-2-14 0,1-2-6 16,-1-3-8-16,2-3 1 0,-2-1 15 15,1-3 29-15,-1-3 42 0,0 1-41 0,0-1-46 16,0-1 0-16,0 1 0 0,0 0 0 16,0-2 0-16,-1 2 0 0,1-1 0 15,0 1 0-15,0-2 0 0,0 2 0 16,0 0 0-16,0 0 0 0,0 0 0 15,0 0 0-15,0 0 0 0,1 0 0 16,-1 0 0-16,0 0 0 0,0 0 0 16,0 0 0-16,0 0 0 0,0 0 0 15,0 0 0-15,0 0 0 0,0 0 0 16,0 0 0-16,0 0 0 0,0 0 0 16,0 0 0-16,0-2 0 0,0 2 0 15,0-1 0-15,0 1 0 0,0-1 0 0,0-1 0 16,0-2 0-16,2-1-400 15,0-1-153-15,-2-1-110 0,0-1-210 0,-4-3-356 16,4-1-106-16,-1 1 111 0,1-4 237 16,0-2 341-16,-2-3 389 0</inkml:trace>
  <inkml:trace contextRef="#ctx0" brushRef="#br0" timeOffset="29039.53">30477 4614 113 0,'3'-5'561'16,"-2"-3"279"-16,3 3 229 0,-4 0 232 15,0 0-354-15,0 3-151 0,0 0-110 16,0 2-79-16,0 0-121 0,0 0-144 16,-2 0-139-16,2 0-141 0,0 2-125 15,0-1-102-15,-2 0-52 0,2 4 4 16,0 2 40-16,-1 6 66 0,-1 4 73 16,1 2 50-16,-4 1 20 0,5 3 4 0,-1 0-7 15,2-2-17-15,-1-2-10 16,3 2-7-16,0-3-11 0,0 0-13 0,1-5-34 15,0 0-25-15,1 0-24 0,0-5-13 16,0-2-10-16,1-2 21 0,-5-3 21 16,3-1 11-16,1-4-7 0,-2-3-5 15,0-3 6-15,-1-3-13 0,1-5 1 16,-3-3 22-16,0-2 25 0,0-2 18 16,-2 0 21-16,1-2 40 0,1 1 59 15,0 0 60-15,0 5 48 0,0 1 61 0,0 3 29 16,0 5-6-16,0 2-20 15,0 4-26-15,0 3-45 0,-2 2-68 16,0 1-84-16,2 0-91 0,-1 1-83 16,1 4-36-16,-2 2 6 0,1 5 34 0,1 4 52 15,0 4 52-15,0 1 20 0,1 1 5 16,1 0 1-16,-1 3 8 0,3-3 0 16,-1 0-3-16,3 2-2 0,-3-5 5 15,2 0-5-15,0-3-2 0,-2-3 7 16,0-3 2-16,-1-4 10 0,-2-1 26 15,1-2 46-15,1-2 57 0,-2-1 65 16,0-1 47-16,0-2-12 0,0-2-220 16,-2-3-27-16,1-5 0 0,-1-2 0 0,-1-4 0 15,0-1 0-15,1-1 0 0,0-2 0 16,1 0 0-16,-1-1 0 16,0 1 0-16,2-1 0 0,2 5 0 0,-2 3 0 15,2 1 0-15,-2 7 0 0,0 2 0 16,0 1 0-16,-2 4 0 0,0 1 0 15,2 1 0-15,-1 1 0 0,1 1 0 16,0 3 0-16,0 4 0 0,1 5 0 16,1 0 0-16,0 3 0 0,-1 3 0 15,3 0 0-15,-1 2 0 0,2 1 0 16,-2-2 0-16,3-1 0 0,-3-2 0 16,2-2 0-16,-2-1 0 0,0-6 0 15,-1 2 0-15,1-5 0 0,-1-2 0 16,-2-2 0-16,1-2 0 0,-1-1 0 15,0 0 0-15,0-1 0 0,0-1 0 16,-1 0 0-16,1-4 0 0,-2-2 0 16,0-1-205-16,1-1-489 0,-1-3-125 15,-1 0-99-15,1-2-165 0,1 0-148 0,1-2 90 16,0 2 207-16,3-1 244 0,2 1 302 16</inkml:trace>
  <inkml:trace contextRef="#ctx0" brushRef="#br0" timeOffset="30369.78">30717 4464 35 0,'0'-7'144'15,"0"1"41"-15,0-3 66 0,0 5-69 16,0-2-19-16,-1 2-1 0,1-1 3 0,-2 0-21 16,1 1-10-16,1 1-6 0,-2 1 10 15,2-2-2-15,-2 3-12 0,1 0-25 16,1-1-13-16,0 0-24 0,-2 2-18 16,0-1-21-16,2 1-19 0,-1-2-18 15,-1 2-19-15,1 0-4 0,1 0 3 16,-4 0 6-16,3-1 12 0,1 1 14 15,-3 0 11-15,1 0 9 0,-1-2 7 0,2 2 8 16,-1-1 18-16,1-1 28 16,-1 1 28-16,0-2 27 0,1 3 21 0,1 0 6 15,-2-2-3-15,0 0 0 0,2-1 0 16,-1 2 3-16,1 0 4 0,0 0 2 16,0-4-5-16,-2 3-4 0,1 0-3 15,1 0-10-15,-2-2-11 0,0 0-8 16,1 1-8-16,1 0-10 0,-3-2-2 15,1 2 0-15,-1-1-4 0,0 0-5 16,2-1-4-16,-3 1-2 0,1-1-7 0,0 1 0 16,0-2-4-16,-1 2-9 15,1 0-7-15,-3-1-18 0,3 3-17 0,1-2-18 16,-2 2-10-16,0 0-10 0,3-1-5 16,-4 0 1-16,2 2 2 0,0-1 0 15,-1 1 1-15,-2 1 3 0,5-3 2 16,-2 3-2-16,-1-2 5 0,1 0 9 15,-2 1 10-15,4-1 21 0,-3 2 19 0,1-1 11 16,2 1 10-16,-2-1 3 16,1 1-9-16,1-2-5 0,-1 2-1 0,1 0-5 15,1 0-4-15,-2 0 1 0,2-1-9 16,-2 1-8-16,1 0-1 0,1 0-2 16,-3 0 3-16,-1-2 2 0,3 2 10 15,-3-1 1-15,3 0-4 0,-5-1 0 16,1-1-1-16,0 2-4 0,1-1-14 15,-3 0-7-15,1-1-7 0,-3 0-9 16,0 0-7-16,-2 2 0 0,-1-2 2 0,1 1 9 16,-3 0 12-16,1 2 17 0,-2 0 8 15,0 0-2-15,0 0-15 16,-2 4-21-16,3 2-19 0,-3 0-11 0,-1 1-6 16,2 4 5-16,-1 1 0 0,-1 1 5 15,0 3-4-15,0 0-1 0,-1 0-2 16,0 2-8-16,3 3 1 0,-1 2-3 15,3-1 5-15,0 3-1 0,4 1 1 16,2 3-8-16,3 0 3 0,-1-2 4 16,6 0 4-16,0 2 4 0,0-2 6 15,3 0-12-15,0-1-5 0,0-1 6 16,2 1-3-16,2-2 6 0,-2 3 18 0,1-2 10 16,1 1-27-16,2-1-23 0,-1-2-1 15,-2 1 1-15,5-2 2 16,-3-1 23-16,1 0 17 0,1-1-3 0,-2-1 2 15,1-2-5-15,0-1 4 0,-1-2-6 16,0 0-4-16,0-3-14 0,0 0-15 16,-2-1-21-16,2 0 4 0,-3-2 7 15,3-2 3-15,1 1 18 0,-1-1 27 16,1 0 19-16,0-1 12 0,0-1 26 16,3 1 17-16,-2 0 14 0,3-2 9 0,0 0 7 15,3-2 1-15,-4 0-5 0,6-1 7 16,-1-1 25-16,4-2 34 0,2 0 28 15,6-3 23-15,-1-1-4 0,2-2-73 16,-1-1-135-16,-4-1 0 0,1 1 0 16,-3-3 0-16,-4 1 0 0,-1-1 0 15,-1-1 0-15,-3-1 0 0,0-2 0 16,-3 0 0-16,-1-3 0 0,1-1 0 16,-3-4 0-16,-2-2 0 0,1-2 0 15,-1 1 0-15,-5-2 0 0,1-2 0 16,-2 1 0-16,0 0 0 0,-3 0 0 15,-2 1 0-15,0 1 0 0,1 3 0 16,-1 0 0-16,-3-1 0 0,-1 4 0 0,1-2 0 16,-2 2 0-16,0 3 0 15,1 1 0-15,0 0 0 0,0 2 0 16,0 2 0-16,1 4 0 0,0-3 0 0,2 4 0 16,-2 1 0-16,4 1 0 0,-1 2 0 15,0 0 0-15,0 2 0 0,2 1 0 16,0-1 0-16,-2 1-134 0,2 1-731 15,0-1-256-15,0-3-357 0,-2 2 2 16,0-3 192-16,2 1 296 0,-5-2 362 16,5-7 414-16</inkml:trace>
  <inkml:trace contextRef="#ctx0" brushRef="#br0" timeOffset="32367.92">30632 4099 7 0,'3'2'58'15,"-3"1"34"-15,0-2 51 0,0 1 42 16,-2 0 31-16,1-1 61 0,-4 2 64 15,4-2 44-15,-3 1 25 0,1-1 8 16,2 2-20-16,-3-2-25 0,3-1-29 0,1 4-24 16,0-3-19-16,0 1-28 0,0-2-30 15,0 0-24-15,1 1-23 0,-1-1-21 16,2 0-6-16,0 0 1 0,-2 0 10 16,1 0 16-16,1 0 19 0,-1 0 19 15,1-1 13-15,1 1 13 0,2-2 14 16,-1 1 0-16,1-3-8 0,2 0-19 15,-1 0-162-15,2-5-85 0,0 1 0 16,1-2 0-16,-1-3 0 0,3 0 0 16,-1-2 0-16,-2-1 0 0,1 0 0 15,1-5 0-15,-2 0 0 0,2-1 0 16,-2-1 0-16,0-7 0 0,-1 4 0 0,0-3 0 16,-2 1 0-16,0 1 0 0,0-2 0 15,-4 4 0-15,3-3 0 16,-4 1 0-16,3 2 0 0,-3-1 0 0,0-2 0 15,0 0 0-15,-2-1 0 0,1 1 0 16,-3 1 0-16,0-2 0 0,0 1 0 16,0 0 0-16,-2 0 0 0,1 1 0 15,-2 0 0-15,3-3 0 0,-1 4 0 16,-2 0 0-16,1-1 0 0,0 1 0 16,1-2 0-16,-1 1 0 0,1-1 0 15,-4 0 0-15,2 3 0 0,-1-2 0 16,2 2 0-16,-2 3 0 0,0-1 0 15,2-1 0-15,-1 4 0 0,-2-1 0 0,5-1 0 16,-3 3 0-16,2 1 0 16,-1 0 0-16,-2 3 0 0,3-2 0 0,1 1 0 15,-1 1 0-15,2 1 0 0,-2 1 0 16,-2 0 0-16,1-1 0 0,2 4 0 16,-1-2 0-16,2 1 0 0,-2 2 0 15,0 0 0-15,2 0 0 0,-2 2 0 16,1-1 0-16,0 1 0 0,3 1 0 15,-4 0 0-15,2 0 0 0,1 0 0 16,-1 2 0-16,1-1 0 0,1 2 0 16,-4-2 0-16,5 5 0 0,-1-5 0 0,1 4 0 15,0-2 0-15,-2 1 0 16,1 0 0-16,1 0 0 0,0-1 0 0,-2 2 0 16,0-3 0-16,1 3 0 0,1 0 0 15,-2-1 0-15,1-1 0 0,1 2 0 16,-2 1 0-16,2-2 0 0,-2 2 0 15,2-1 0-15,0 1 0 0,0 0 0 16,0-2 0-16,0 2 0 0,0 0 0 16,0 0 0-16,0 0 0 0,-1 0 0 15,1 0 0-15,0 0 0 0,0 0 0 0,0 0 0 16,0-1 0-16,0 1 0 0,0 0 0 16,0 0 0-16,-2 0 0 0,0 0 0 15,2-2 0-15,-1 1 0 0,1 1 0 16,0-2 0-16,0 2 0 0,0 0 0 15,-2-1 0-15,2 1 0 0,0-2 0 16,0 2 0-16,-1 0 0 0,1-1 0 16,0-1 0-16,-3 1 0 0,3 0 0 0,-2 1 0 15,2-2 0-15,0 2 0 16,0 0 0-16,-1-2 0 0,1 2 0 0,0 0 0 16,0 0 0-16,0 0 0 0,-2 0 0 15,2 0 0-15,-1 0 0 0,1 0 0 16,0 0 0-16,0 2 0 0,-2-2 0 15,0 2 0-15,1 2 0 0,-3 0 0 16,0 4-35-16,0-1-6 0,0 1 16 16,-1 2 5-16,1-1 6 0,0 1 0 15,1 3 2-15,0-3-4 0,0 2 2 16,-2 1 6-16,2 1 5 0,-2-1 4 16,2 2 5-16,1-2 0 0,-1-1 1 0,2-2-2 15,-1 0 0-15,0-3-4 16,1 1 3-16,-1-1 1 0,1-1 2 15,1-3 7-15,0 0 10 0,0-2 13 0,0 1 18 16,0-2-30-16,0 0-25 16,0 0 0-16,0 0 0 0,0-2 0 0,0 1 0 15,3-2 0-15,-3-2 0 0,1-1 0 16,-1-2 0-16,4-4 0 0,-4 0 0 16,3-2 0-16,-2-4 0 0,3-2 0 15,-3 1 0-15,4-4 0 0,-5 1 0 16,1-2 0-16,-1 0 0 0,-1 0 0 15,-1 1 0-15,-1 2 0 0,2 2 0 16,-3 0 0-16,3 6 0 0,-1-2 0 0,1 3 0 16,-1 3 0-16,0 0 0 0,1 2 0 15,-1 1 0-15,1-2 0 0,-1 4 0 16,0-1 0-16,2-1 0 0,-1 1 0 16,1 1 0-16,-2 0 0 0,1 0 0 15,1 2 0-15,-2-1 0 0,2 1 0 16,-2 1 0-16,2-1 0 0,0 1 0 15,0 1 0-15,0 0 0 0,0 0 0 16,0 0 0-16,2 0 0 0,-2 0 0 0,0 1 0 16,0-1 0-16,0 2 0 0,0-2 0 15,2 1 0-15,-1 2 0 0,1 1 0 16,3 2 0-16,-1 2 0 0,3 1 0 16,-1 0 0-16,5 2 0 0,-1 1 0 15,2 0 0-15,-1 1 0 0,4 0 0 16,-1 1 0-16,-1 2 0 0,-1-2 0 0,1-1 0 15,1 3 0-15,-3-3 0 0,0 1 0 16,-2-2 0-16,1 0 0 0,-2 0 0 16,-2-4 0-16,4 3 0 0,-6-3 0 15,3-3 0-15,-4 2 0 0,0-2 0 16,1 0 0-16,-1-2 0 0,-2 0 0 16,4 0 0-16,-4-1 0 0,1-1 0 15,-2 1 0-15,1-1 0 0,-1-1 0 16,0 0 0-16,0 0 0 0,0 0 0 15,0 0 0-15,0 0 0 0,0 0 0 16,0 0 0-16,0 0 0 0,2-1 0 16,-2 1 0-16,0 0 0 0,0 0 0 0,-2 0 0 15,2-2 0-15,0 1 0 0,0 1 0 16,0-3 0-16,0 1 0 0,0 1 0 16,0-2 0-16,0 0 0 0,0 0 0 15,0 0 0-15,0 1 0 0,0 1 0 16,-1 0 0-16,1 2-375 0,-3 4-1113 15,-2 6-266-15,1 5 93 0,-3 9 301 16,-4 2 401-16,-8-2 494 0</inkml:trace>
  <inkml:trace contextRef="#ctx0" brushRef="#br0" timeOffset="34336.4">30448 4092 152 0,'3'-10'360'16,"4"4"149"-16,-4-4 143 0,2 3-63 15,0-1-42-15,1 0-35 0,-3 1-29 0,2 0-37 16,-4-1-27-16,2 2-32 0,-1 0-27 16,0 1-18-16,-2 2-18 0,1-2-24 15,-1 1-32-15,0 3-36 0,2 0-43 16,-2-1-42-16,0 2-53 0,0 0-51 16,-2 2-51-16,2-1-48 0,0-1-39 15,-1 1-7-15,1 3 9 0,-2 3 19 16,0-1 28-16,-1 5 26 0,3-1 8 15,-1 2-2-15,1 2 1 0,-2-1-3 0,0 0 0 16,2 3 6-16,-1-1 5 16,1 1 1-16,0-3 3 0,0 2 0 0,1-1-4 15,-1-1 3-15,4-4-2 0,-4 1 7 16,3-3 8-16,-2-1 25 0,3-1 32 16,-3-5 50-16,3 2 61 0,0 1 66 15,2-3 54-15,1 0 33 0,1-5-190 16,1 1-142-16,4 0 0 0,3-3 0 15,1-6 0-15,1 0 0 0,0 0 0 16,0-1 0-16,-2 1 0 0,-2 1 0 16,-3 1 0-16,-1 3 0 0,-1 2 0 15,-5-1 0-15,1 6 0 0,2-2 0 16,-2 3 0-16,-1 0 0 0,5 0 0 16,0 1 0-16,0 4 0 0,0 1-757 0,-1 3-704 15,-1 3-209-15,-6 1 90 16,-2 2 257-16,-11 2 402 0,-9-2 531 0</inkml:trace>
  <inkml:trace contextRef="#ctx0" brushRef="#br0" timeOffset="36385.55">32230 4596 5 0,'3'-4'166'0,"-1"2"142"15,-1-2 163-15,1 2 62 0,0-1 44 16,-1 3 30-16,1-2-13 0,-2 1-52 15,1 1-31-15,-1-2-27 0,0 1-23 16,0 1-30-16,0 0-30 0,0 0-39 0,0 1-53 16,0-1-62-16,0 2-67 0,0-2-55 15,0 1-65-15,0 1-59 0,0-1-56 16,0 1-26-16,0 0 17 0,-1 6 29 16,1 2 45-16,-2 4 38 0,1 3 27 0,-3 1-16 15,4 0-12-15,-1 1-7 0,1 1-2 16,1 1-9-16,-1 1 1 0,2 1-2 15,0 1-9-15,2-1-7 0,-2 2-8 16,1-1 4-16,-1-2-9 0,1 1-3 16,-1-2 5-16,1-2 9 0,0 0 5 15,0-3 13-15,-2-1 0 0,3-2 3 16,-4-2-6-16,3-1-7 0,0-3-8 16,-1-1 5-16,-1-1 5 0,-1-3 23 0,0-2 16 15,0 3 20-15,0-6 30 0,2 3 9 16,-2 0-118-16,2-2 0 0,-2 2 0 15,0-3 0-15,1 0 0 0,-1-2 0 16,2-2 0-16,-2-2 0 0,1 2 0 16,1-5 0-16,1 2 0 0,-3-4 0 15,0-2 0-15,0 0 0 0,0-2 0 0,0-1 0 16,0-4 0-16,-3 1 0 0,1-2 0 16,1-1 0-16,-2 0 0 0,-1 2 0 15,1-1 0-15,-2 5 0 0,4-2 0 16,-4 4 0-16,-1-2 0 0,3 0 0 15,-2-1 0-15,0 1 0 0,0 2 0 16,0-1 0-16,2 1 0 0,0 3 0 16,-1 2 0-16,2-2 0 0,-1 3 0 15,1 1 0-15,1 3 0 0,-1-2 0 16,0 2 0-16,1 1 0 0,-1 0 0 0,2 1 0 16,-1-1 0-16,1 2 0 0,0 1 0 15,0 2 0-15,0-1 0 0,1-1 0 16,1 3 0-16,-2 0 0 0,1 0 0 15,-1 0 0-15,2-1 0 0,1 1 0 16,4-1 0-16,0-1 0 0,3-1 0 0,3 0 0 16,4 0 0-16,2 2 0 0,3-1 0 15,2 1 0-15,3 1 0 0,-1 0 0 16,3 0 0-16,-2 1 0 0,-2 3 0 16,2 1 0-16,-3 0 0 0,-2 0 0 0,-1 1 0 15,-4-2 0-15,-3 5 0 16,2-1 0-16,-3-2 0 0,-3 1 0 0,-3 0 0 15,-1 1 0-15,1-1 0 0,-1 2 0 16,-2-2 0-16,0 3 0 0,-4-1 0 16,0 0 0-16,0 2 0 0,-2 2 0 0,-1-3 0 15,-5 2 0-15,0 0 0 16,-3 1 0-16,-4-2 0 0,-2 3 0 0,-1-2 0 16,-4-1 0-16,-2-1 0 0,-2-1 0 15,-4-1 0-15,0-1 0 0,-1-1 0 16,-3 0-23-16,3-3-404 0,1 0-79 0,1 0-94 15,3-3-86-15,4 0-110 16,4-2-158-16,2 1-165 0,7-2 60 0,2 1 168 16,6-3 227-16,5 0 282 0</inkml:trace>
  <inkml:trace contextRef="#ctx0" brushRef="#br0" timeOffset="37518.39">32871 4643 143 0,'-2'-1'318'16,"2"-2"128"-16,0 0 152 0,0 1-62 16,0 0-16-16,0-1-17 0,0 2-24 0,2-1-60 15,-2 0-56-15,1 0-52 0,1 0-33 16,1-1-37-16,0 0-24 0,-2 0-22 15,1 1-8-15,1-4-9 0,1 1-3 16,-1 1-13-16,0 0-2 0,2-2-8 16,0 0-9-16,1 1-11 0,2-1-2 0,-4 2-13 15,4 0-25-15,2-1-11 0,-2 2 1 16,3-1-13-16,3 0-6 0,0 0 1 16,3 1-9-16,0-1-4 0,1 4-3 15,-2-4-4-15,2 3-8 0,-6 1 2 16,2 0-11-16,-6 0-26 0,-1 1 4 15,-2 0-12-15,1-1-7 0,-3 3-2 16,-3-3 17-16,1 0-14 0,-1 0-8 16,2 0 7-16,0 2-2 0,-2-2-5 15,0 2-8-15,0-2 21 0,1 3-11 0,1-2-1 16,-1 1-2-16,3 1 34 0,-3-3-6 16,1 2 11-16,-1-1-10 0,1 0 7 15,0-1-19-15,-2 2 28 0,0-2-2 16,0 2 23-16,0-2 22 0,0 0 9 15,0-2-12-15,0 2 11 0,0 0-11 16,0-2-2-16,-2 2-51 0,2 0-10 0,2 0 0 16,-2 0 0-16,0 0 0 0,0 0 0 15,-2 0 0-15,2 0 0 0,-2 0 0 16,2 0 0-16,0 0 0 0,0 0 0 16,0 0 0-16,0 0 0 0,0 0 0 15,0 0 0-15,0 0 0 0,0 0 0 0,0 0 0 16,0 0 0-16,0 0 0 0,0 0 0 15,0 0 0-15,0 0 0 0,0 0 0 0,0 0 0 16,0 0 0-16,0 0 0 16,-1 0 0-16,1 0 0 0,0 0 0 0,0 0 0 15,0 0 0-15,0 0 0 0,1 0 0 16,-1 0 0-16,0 0 0 0,0-1 0 16,-1 1 0-16,1 0 0 0,0 0 0 15,0 1 0-15,0-1 0 0,-2 0 0 0,2 0 0 16,0-1 0-16,0 1 0 0,0 0 0 15,0 0 0-15,0 0 0 0,2 0 0 16,-2 0 0-16,0 0 0 0,0 0 0 0,0 0 0 16,0 1 0-16,0-1 0 15,0 0 0-15,0 0 0 0,0 0 0 0,0 0 0 16,-2 0 0-16,2 0 0 0,0 0 0 16,0 0 0-16,0 0 0 0,0 0 0 15,0 0 0-15,0 0 0 0,2 0 0 0,-2 0 0 16,0 0 0-16,-2-1 0 0,2 1 0 15,0 0 0-15,0 0 0 0,0 0 0 16,-1 0 0-16,1 0 0 0,0 0 0 16,0-1 0-16,0 1 0 0,0 0 0 0,0 1 0 15,0-1 0-15,0 0 0 0,0 0 0 16,0 0 0-16,0 0 0 0,0 0 0 16,0 0 0-16,0 0 0 0,0 0 0 15,0-1 0-15,-2 1 0 0,2 0 0 16,-2-2-67-16,1 2-216 0,-1-2-60 0,1 1-52 15,-1 1-56-15,0-2-41 0,1 1-78 16,-2-2-63-16,-3 1-126 0,1 0-92 16,-5 2-105-16,-1 0 80 0,-3-3 153 0,-1 2 232 15,2 1 220-15</inkml:trace>
  <inkml:trace contextRef="#ctx0" brushRef="#br0" timeOffset="38702.14">32918 4601 148 0,'-2'0'439'16,"1"-3"159"-16,-2 2 137 0,1 0 35 0,-2-1-217 16,2 0-78-16,0 1-44 15,1 0-42-15,1-1-64 0,-3 0-52 0,1 1-41 16,0 0-12-16,2-1-11 0,-1 1-5 16,-1 1-15-16,1 0-12 0,1-2-22 15,0 2-13-15,0-1-15 0,0-1-13 16,0 2-16-16,0-1-8 0,0 1 4 0,1 0-8 15,2 0-17-15,-1-2-19 0,3 1-19 16,-2-3-33-16,5 2-25 0,0-1-11 16,3-1 16-16,4-1 2 0,1 2 8 15,5 1 13-15,1 0 18 0,-3 0 14 16,2 0 14-16,-1 1 16 0,-2 1 13 16,-1 0-13-16,-1 1-18 0,-2 1 0 0,-1 0-22 15,-5 0-17-15,2 3-2 0,-3-2-3 16,-1 3-16-16,-1-1 15 0,-2 5 3 15,0 0 6-15,-1 3 10 0,-7 0 23 16,4 2 4-16,-6 1 24 0,-2 0 18 16,-4 5 3-16,-3-4-8 0,-3 2-56 0,-1-1-27 15,-2 3 0-15,-4-4 0 16,4 2 0-16,3-2 0 0,2 0 0 0,2-1 0 16,3 0-27-16,2-3-11 0,2-1-4 15,2-2 0-15,2-1 6 16,4-1 16-16,1 1 3 0,2-3 22 0,2 0 41 15,0 0 39-15,1-1 1 0,4 2-86 16,5-3 0-16,1 1 0 0,6-1 0 16,4-1 0-16,4-2 0 0,0-1 0 15,0 0 0-15,1-1 0 0,-2 0 0 16,-1 1 0-16,-4-2 0 0,-2-1 0 0,-1 0-61 16,-7 0-702-16,2-1-451 0,-8-3-332 15,-5 2 11-15,-3-3 199 0,-10 0 318 0,-7-5 473 16</inkml:trace>
  <inkml:trace contextRef="#ctx0" brushRef="#br0" timeOffset="41519.48">31647 4663 217 0,'3'-2'415'0,"-2"0"157"0,1 0 152 0,0 1-98 16,-1-2-79-16,1 3-49 0,-2 0-51 16,0 0-59-16,0-2-55 0,0 2-47 15,0 0-26-15,0 0-25 0,0 0-26 16,0 0-34-16,0 0-35 0,0 2-48 15,0-2-39-15,0 0-35 0,0 3-18 16,1-2-5-16,-1 5-3 0,2 0 16 0,0 3 15 16,-1 3 11-16,-1 2 0 0,2 0 1 15,0 2-6-15,-1 1-5 0,1-1-6 16,1 2-5-16,1 0-7 0,-1-2-2 16,-1 1 1-16,1 1 4 0,2-2-2 15,-2-1 5-15,1-2 5 0,-1 0-2 0,-2-1 4 16,4-1 3-16,-5-3 2 0,3 0 1 15,-3-2 5-15,1-2 2 0,-1-1 7 16,0-1 13-16,0-2 23 0,-1 0 13 16,1-2-1-16,-3-1-10 0,0 0-30 15,0-4-35-15,-4-5-26 0,3 0-4 0,-3-3 3 16,1-4 18-16,0 2 3 0,-2-3 2 16,3-1 6-16,-2-2 8 0,3 1 24 15,-1 0 41-15,4 1 38 0,-2 0 37 16,-1 3 34-16,3 1 1 0,-1 4 3 15,0 2-172-15,1 4-28 0,1 1 0 16,-2 3 0-16,1 1 0 0,1 2 0 16,0 0 0-16,0 0 0 0,0 0 0 15,0 2 0-15,0 4 0 0,3 1-23 16,-2 3-59-16,3 3 58 0,-1 5 38 16,2 1 28-16,1 2 16 0,-2-1-43 0,3 1-15 15,-1 1 0-15,1-1 0 16,-1 0 0-16,-2 0 0 0,0-3 0 0,1-2 0 15,-1 0 0-15,0-2 0 0,-1-3 0 16,0-2 0-16,0 0 0 0,0-3 0 16,-2-2 0-16,-1 1 0 0,0-4 0 15,0 1 0-15,2-2 0 0,-2 0 0 0,-2-2 0 16,2 2 0-16,0-1 0 0,0 0 0 16,0-3 0-16,0 2 0 0,0-2 0 15,0 0 0-15,0-2 0 0,0 2 0 16,0-1 0-16,0 0 0 0,2 1 0 15,0 0 0-15,-1-1-228 0,3 1-419 16,-1 0-120-16,0 0-89 0,2 0-212 0,-2 1-171 16,-3 3 69-16,4-2 194 0,-4 2 239 15,-4-6 331-15</inkml:trace>
  <inkml:trace contextRef="#ctx0" brushRef="#br0" timeOffset="42269.97">7418 10151 123 0,'5'2'264'15,"0"-2"75"-15,-2 0 75 0,-2 0-125 0,1 0-121 16,-2 0-102-16,0 2-191 0,0-2-194 16,0 0-75-16,-3 4 8 0,1 2 78 15</inkml:trace>
  <inkml:trace contextRef="#ctx0" brushRef="#br0" timeOffset="43986.74">11956 12096 6 0,'-5'-2'177'0,"3"-1"132"0,-1 2 159 16,2 0 67-16,1 1 6 0,0 0 1 15,0 0-45-15,1 0-85 0,-1 0-78 16,3 0-79-16,-1 0-75 0,0 0-63 16,1 0-36-16,3 0-3 0,8-2 29 0,4-1 44 15,7 0 42-15,8-3-1 0,5 0-17 16,5-1-21-16,3 1 12 0,4-4 20 15,6 1 14-15,0 2 3 0,-3-2-18 16,-1 4-65-16,-6 1-49 0,-8 2-24 16,-7 1-7-16,-6 0-7 0,-7-1-2 15,-4 2-10-15,-7 0 2 0,-3 0 12 16,-4 0 33-16,0 0 45 0,-3 2 54 0,-2-1 38 16,-3-1-5-16,-9 1-36 15,-10 3-45-15,-11-2-50 0,-9 1-51 16,-5 0-16-16,-4 0 3 0,1-2 20 15,3 1 36-15,6-2 32 0,9 0-76 0,7-2-17 16,7 1 0-16,6-1 0 0,5 1 0 16,6 1 0-16,3-1 0 15,1 1 0-15,4 0 0 0,-1-2 0 0,1 2 0 16,1-1 0-16,2-1 0 0,3 0 0 16,9 0 0-16,13-2 0 0,8-3 0 15,10 0 0-15,4 0 0 0,0-4 0 16,-6 3 0-16,-10 2 0 0,-7 2 0 15,-12 1 0-15,-6 3 0 0,-6-2 0 16,-5 4 0-16,-2-2 0 0,-1 1 0 16,-6-1 0-16,-4 3 0 0,-9 2 0 15,-5-1 0-15,-6 2 0 0,0 1 0 16,3-4 0-16,5 2 0 0,2-3 0 0,4 2 0 16,2-1 0-16,4-1 0 15,3-1 0-15,0 1 0 0,3-1 0 16,3 1-222-16,0 0-551 0,3 2-361 0,2 3-356 15,4 0-6-15,12 4 184 0,6-3 316 16,13-4 419-16,11-6 387 0</inkml:trace>
  <inkml:trace contextRef="#ctx0" brushRef="#br0" timeOffset="44652.61">15096 12173 152 0,'22'-1'282'16,"-2"0"80"-16,-2-1 102 0,2-1-98 16,0 2-10-16,-2 0 6 0,0-1 17 15,-4 0-13-15,-1 2-23 0,3-1-12 0,-7 1-2 16,2-1-1-16,-5-1-9 0,-1-1-7 16,0 2 8-16,-5 1 14 0,2-2 15 15,-2 2 7-15,-2 0-5 0,0 0-45 16,-4-2-105-16,-5 1-102 0,-10-2-92 15,-9-2-73-15,-8 0-41 0,-7 4 22 16,-5 0 29-16,-5 0 23 0,1-2 11 16,1 3 12-16,2-1 9 0,2 1 7 0,6-3 5 15,6 1 9-15,9 1 8 16,6 0 25-16,8-3 19 0,10 3 5 0,0 0-3 16,6-1-24-16,1 1-36 0,8-2-27 15,5-2-2-15,14-1 6 0,10-1 21 16,12-2 15-16,8-2-1 0,5 3-9 15,0-1-12-15,-2 3-8 0,-10 2-5 16,-10 2-7-16,-13 2-110 0,-9 2-182 16,-12 0-283-16,-4-1-373 0,-13 2-390 15,-5 1-12-15,-12 0 178 0,-7-4 309 0,-6-6 374 16</inkml:trace>
  <inkml:trace contextRef="#ctx0" brushRef="#br0" timeOffset="45803.89">15088 11293 79 0,'2'-1'348'0,"-1"-2"150"15,-1 1 131-15,0-1 15 0,0 0-112 16,0 0-100-16,-1-2-39 0,-3 0-37 16,-1-3-40-16,1 1-41 0,-1-1-38 0,-1-3-36 15,-1 1-29-15,1 0-28 0,-5-3-26 16,2 1-23-16,-3-4-22 0,-1 1-23 15,-2-1-19-15,-1-1-20 0,-3-2 5 16,-1 0 3-16,-2 0 12 0,-1-1 19 16,-2 0 7-16,-3 0-13 0,-2-2-11 15,-4 0-6-15,-2 1-10 0,-3-1 8 16,-1 0 9-16,-1 1 5 0,-2 0-7 0,1 0 0 16,-4 1-11-16,0 1 1 0,-3 3 9 15,5-1 0-15,-4 3-6 0,2 2-2 16,2 3-15-16,3 2-14 0,-2 3-12 15,-1 0-5-15,-2 2-5 0,0 4-10 16,-3 2-24-16,2 0-13 0,1 0-6 16,2 2-14-16,3 2-14 0,-1-1 7 15,2 2 4-15,1 3 6 0,3 1 6 16,1 1 5-16,3 1 13 0,1 3 12 16,2 3 6-16,1-2-1 0,0 2 5 0,1 1 0 15,0-1 1-15,3-2-6 0,3 1 6 16,3-2 1-16,0-1 6 0,4 2-5 15,0-1 3-15,0 1 2 0,1 2 5 16,0-1-10-16,5-2-8 0,-1 0-13 16,2 0-8-16,1-2 2 0,2-2 12 15,0-1 10-15,0-1 20 0,0-2 13 16,3 0 4-16,-1-3 3 0,0-1 0 16,2 0 1-16,-1-1-3 0,1-2 3 15,0-2 4-15,0 1 11 0,0-2 16 16,0 0 21-16,0 0 21 0,1 0 23 15,-1-2 33-15,0 2 37 0,0-1 39 0,2 1 38 16,-2-3 33-16,0 1-10 0,-2-1-48 16,1-1-58-16,-2-2-60 0,-2-3-60 15,-1-2-25-15,1-1 8 0,0 1 22 16,0 0 18-16,2 0 15 0,-1 3 20 16,1 2 7-16,1 0-2 0,2 1-1 15,-1 3 2-15,1 0-4 0,0 1-15 16,0 1-20-16,0 0-25 0,-2 0-34 0,2 1-39 15,0-1-25-15,-2 2-22 16,2 0-20-16,-1-2-15 0,-1 0-9 0,2 5 3 16,0-3 16-16,0 4 18 0,0 2 27 15,0 2 21-15,3 2 10 0,-1 0-2 16,1-1 0-16,2-2-2 0,1 2-2 16,0 0 4-16,-1-3 0 0,3 0 2 15,0-1 0-15,0-3 4 0,1 1 5 16,1-4 13-16,2 0 21 0,1-1 24 15,4-1 31-15,-1 0 41 0,3-4 29 16,3 1 4-16,-1-3 2 0,1-3-4 0,0 1-23 16,-3 1-91-16,0-3-155 0,-4 2-286 15,-3 1-470-15,-1 4-343 0,-4-1-40 16,-1 3 152-16,-6 2 297 0,-5 3 415 16</inkml:trace>
  <inkml:trace contextRef="#ctx0" brushRef="#br0" timeOffset="47136.33">13153 12070 151 0,'-2'-4'436'0,"2"4"171"0,0 0 139 0,0 0-24 16,0 0-108-16,2 0-104 0,-1 0-47 16,-1 0-27-16,0 0-65 0,0 0-97 15,0 0-102-15,0 0-87 0,0 0-87 16,0 3-67-16,0-2-58 0,0 1-16 15,2 1 5-15,0 3 25 0,2 2 42 16,2 3 53-16,2 4 39 0,0 3 24 16,4 2 19-16,2 0 18 0,0 3 8 15,5 1 6-15,1 0-1 0,1 2-12 16,4-5-20-16,-1 3-36 0,-1-5-24 16,4 0-13-16,-1-2-6 0,1 2 5 0,1-3 20 15,6-1 7-15,-1-3 2 16,4 1 2-16,3-2 0 0,1-1-2 0,3-1 2 15,-1-1 7-15,0-2 1 0,4-4 5 16,-2 2 2-16,2-4 1 0,-1 0-2 16,1-4 4-16,-1 0-2 0,0-3 4 15,-5-1 9-15,3-2 11 0,-4 0 18 16,0-3 19-16,-4 1 16 0,1-1 7 0,-5-3 0 16,-2 2-9-16,-3-4-8 15,-4 5-7-15,-3-3-1 0,0 0 2 0,-4-2 3 16,3-1 3-16,-6 0 6 0,3 1 2 15,-7-1 4-15,2 5 5 0,-1-5 5 16,-4 4 0-16,-1 0 2 0,-2 3-76 16,0-2-51-16,0 2 0 0,-3 1 0 15,2 4 0-15,-2 0 0 0,2 1 0 16,-2 1 0-16,1 4 0 0,-1 0 0 16,0 1 0-16,0-2 0 0,0 2 0 15,0 0 0-15,0 0 0 0,0 0 0 16,0 0 0-16,0 0 0 0,0 2 0 15,0-2 0-15,0 0 0 0,0 1 0 16,0-1 0-16,0 1 0 0,0-1 0 16,0 0 0-16,0 0 0 0,0 0 0 15,0 0 0-15,0 0 0 0,0 0 0 0,0 0 0 16,0 0 0-16,0 0 0 0,0 0 0 16,0 0 0-16,0 0 0 15,0 0 0-15,0 0 0 0,0 0 0 0,0 0 0 16,0 2 0-16,0-2 0 0,0 0 0 15,0 1 0-15,-1-1 0 0,1 0 0 16,-2 0 0-16,2 2 0 0,-2-2 0 16,2 1 0-16,-3 0 0 0,3-1 0 15,-1 4 0-15,-3 0 0 0,-2 4 0 16,0 0 0-16,-4 4 0 0,-2 2 0 16,-6-2 0-16,4 1 0 0,-3 1 0 15,2-2 0-15,1-2 0 0,3 0 0 16,3-2 0-16,0-2 0 0,2-2 0 15,5-2 0-15,-1-1 0 0,2 0 0 16,2-1 0-16,-2-1 0 0,1 0 0 16,-1-1 0-16,3-1 0 0,-3-2 0 0,3-1 0 15,0-3 0-15,-1-8 0 0,1 1 0 16,3-1 0-16,-1-2 0 0,5-2 0 16,-1 3 0-16,2 1 0 0,-1 0 0 15,1 2 0-15,-2 1 0 0,1 2 0 16,1 0 0-16,-3 3 0 15,-2 2 0-15,-1 2 0 0,-2 2 0 0,0-1 0 16,-1 4 0-16,-2 0 0 0,1 3 0 16,2-2 0-16,2 2 0 0,2 2 0 15,2 1 0-15,4 1 0 0,0 0 0 16,0 1 0-16,-1 2 0 0,-1-2 0 16,0 1 0-16,0-1 0 0,-3 3 0 15,1-4 0-15,-1 0 0 0,0 0 0 16,-3 0 0-16,2-1 0 0,-2-2 0 0,0 1 0 15,0-3 0-15,1 3 0 16,0 0 0-16,-1-3-602 0,2 1-649 0,1 1-349 16,0-1 16-16,-1-2 204 0,-7-1 338 15,0 0 488-15</inkml:trace>
  <inkml:trace contextRef="#ctx0" brushRef="#br0" timeOffset="53336.04">5753 11805 1 0,'-2'-2'301'15,"-1"0"195"-15,2 2 132 0,1 0 130 0,-2-1-147 16,2-1-116-16,0 2-38 16,0 0-10-16,2-1-20 0,-2 0-51 0,0 1-54 15,0 0-45-15,0 0-33 0,0 0-27 16,1 0-28-16,-1 0-32 0,0 0-36 15,2 0-35-15,-1 0-43 0,-1 0-41 16,2 0-38-16,0 0-30 0,1 0-2 16,2 0 32-16,3 1 48 0,4 0 46 0,3-1 41 15,3 2 20-15,0-1 1 16,4-1-3-16,3 0 1 0,2-1 1 0,1-1-7 16,1 1-3-16,4 0-7 0,2-2-3 15,1-1 0-15,2 0 3 0,3 0-3 16,-3-1-7-16,0-1-9 0,2 2-3 15,-2-3-77-15,-2 4-3 0,-3-4 0 16,-3 4 0-16,-1 0 0 0,-4 0 0 16,-3 2 0-16,-1-1 0 0,-1 1 0 15,-4-1 0-15,0 2 0 0,-3 0 0 16,-4 0 0-16,0 2 0 0,-4-2 0 16,0 1 0-16,-2-1 0 0,-1 0 0 15,-2 0 0-15,0 0 0 0,0 0 0 16,0 0 0-16,0-1 0 0,0 1 0 15,-2-2 0-15,2 2 0 0,-1 0 0 16,-1 0 0-16,1 0 0 0,-1 0 0 16,0 0 0-16,1 0 0 0,-1 0 0 15,-3-3 0-15,-1-2 0 0,-2 1 0 16,2-2 0-16,-2 0 0 0,-1 0 0 16,1 0 0-16,0-1 0 0,-2 0 0 15,1 1 0-15,1-1 0 0,-2 0 0 0,1 1 0 16,1-1 0-16,2 2 0 0,1-1 0 15,0 1 0-15,-1 1 0 0,3 1 0 16,1 0 0-16,1 1 0 0,1-1 0 16,0 3 0-16,0-1 0 0,0 1 0 15,0 0 0-15,0 0 0 0,1 0 0 16,-1 1 0-16,0-1 0 0,0 0 0 16,0 0 0-16,2 0 0 0,-2 0 0 15,0 0 0-15,1 0 0 0,1 0 0 16,-2 2 0-16,2-2 0 0,0 1 0 15,3 1 0-15,3 2 0 0,2 2 0 16,4 3 0-16,0-2 0 0,2 3 0 0,-2-1 0 16,0-1 0-16,1 1 0 15,-1-1 0-15,-1 0 0 0,-1 1 0 16,-1-2 0-16,-1-1 0 0,-2 0 0 0,1 2 0 16,-3-2 0-16,1-2 0 0,-1 3 0 15,-3-1 0-15,1-1 0 0,-3-2 0 16,2 0 0-16,-3 0 0 0,0-1 0 15,0-1 0-15,0 1 0 0,-3-2 0 16,3 2 0-16,-3-2 0 0,1 1 0 16,-2 0 0-16,-3 3 0 0,-4 0 0 15,-6 1 0-15,-4 3 0 0,0 0 0 16,-2-1 0-16,1 3 0 0,1-4 0 16,1 5 0-16,1-1 0 0,1-2 0 0,1 1 0 15,4 0 0-15,-1-2 0 16,5 1 0-16,2-1 0 0,2-4 0 15,-1 0 0-15,6-1 0 0,-3 0 0 0,3-2 0 16,0 0 0-16,0 0 0 0,0 0 0 16,0 0 0-16,0 0 0 0,0 0 0 15,0 0 0-15,0 0 0 0,0-2 0 16,2 0-293-16,-1 2-238 0,1 0-165 16,1-3-182-16,-2 1-320 0,6-4-126 15,-1 0 101-15,4 0 236 0,-1-2 290 16,-6-2 384-16</inkml:trace>
  <inkml:trace contextRef="#ctx0" brushRef="#br0" timeOffset="54754.18">10256 11871 36 0,'-3'-2'189'0,"0"-1"56"0,-1 2 35 16,3 0-49-16,-1-1-24 0,2 0 20 16,0 1 41-16,0 1 36 0,-4-1-10 15,4-1-54-15,0 2-70 0,-2 0-56 16,2 0-42-16,0-2-25 0,0 2-28 16,0-1-13-16,0 1-6 0,0 0-4 15,0 0-3-15,0 0-10 0,0 0-46 16,0 0-62-16,0 0-84 0,0 0-65 15,0 0-41-15,0 0-10 0,0 0 14 0,0-2 23 16,2 2 10-16,-2 0 8 0,0 0 46 16,0 0 57-16</inkml:trace>
  <inkml:trace contextRef="#ctx0" brushRef="#br0" timeOffset="58087.02">12298 12001 87 0,'-5'-1'200'16,"0"-2"19"-16,0 0 13 0,2 0-102 15,-2-1 2-15,1 0 42 0,0 2 68 16,0-3 46-16,0 3-11 0,0 0-40 15,0 0-40-15,1-2-14 0,0 3 0 0,1 0-1 16,-2-1 8-16,4 2-2 0,-2 0 0 16,2 0-6-16,0 0-19 0,0 0-39 15,0-1-42-15,0 1-48 0,2 0-42 16,-2 0-31-16,0 0-28 0,0 0-65 16,0-2-102-16,0 2-190 0,0 0-242 15,0 0-98-15,0 0 47 0,0 0 133 0,0 0 216 16</inkml:trace>
  <inkml:trace contextRef="#ctx0" brushRef="#br0" timeOffset="58386.77">11556 12049 103 0,'5'2'474'0,"-1"-2"174"0,-2 0 79 16,-1 0 0-16,2 0-324 0,-1 0-164 15,1 0-31-15,0-2 39 0,1 2 33 16,-1-2-23-16,0 2-69 0,0-1-68 15,-1 0-58-15,2 1-40 0,-1 0-26 16,4-2-152-16,3 2-262 0,5 2-388 0,6 0-144 16,9 2-2-16,8-4 176 0,3-2 282 15</inkml:trace>
  <inkml:trace contextRef="#ctx0" brushRef="#br0" timeOffset="59169.81">14800 12036 114 0,'6'7'548'0,"-2"-3"221"16,2 0 138-16,-3-3 103 0,1 3-433 15,-4-4-163-15,1 0-40 0,-1 0 30 16,0 0 35-16,0 0-14 0,-1 0-49 16,1 0-62-16,-2 0-50 0,2 0-20 0,0 0-11 15,0 0-7-15,0 0-7 16,0 0-21-16,0 0-62 0,0 0-136 0,2 0 0 16,-2 0 0-16,0-3 0 0,0 3 0 15,0 0 0-15,0 0 0 0,0 0 0 16,0 0 0-16,0 0 0 0,0 0 0 15,0 0 0-15,0 0 0 0,0 3 0 16,0-3 0-16,0 0 0 0,0 0 0 16,0 0 0-16,0 0 0 0,0 0 0 15,0 0 0-15,0 0 0 0,0 0 0 16,0 0 0-16,0 0 0 0,0 0 0 16,0 0 0-16,0 0 0 0,0 0 0 15,0 0 0-15,0 0 0 0,0 0 0 16,0 0 0-16,0 0 0 0,0 0 0 0,0 0 0 15,0 0 0-15,0 0 0 0,0 0 0 16,0 0 0-16,0 0 0 0,0 0 0 16,0 0 0-16,0 0 0 0,0 0 0 15,1 0 0-15,-1 0 0 0,0 0 0 16,0 0 0-16,0-3 0 0,0 3 0 16,0 0 0-16,0 0 0 0,0 0 0 15,0 0 0-15,0 0 0 0,0 0 0 16,0-1 0-16,0 1 0 0,0 0 0 15,0 0 0-15,0 0 0 0,0 0 0 16,-1 0 0-16,1 0-57 0,0 0-256 16,0 0-100-16,1 0-114 0,-1 0-139 0,-1-1-149 15,2-1-232-15,-1 2-146 0,2-4 73 16,2-2 189-16,-1 0 252 0,2-2 321 16</inkml:trace>
  <inkml:trace contextRef="#ctx0" brushRef="#br0" timeOffset="66669.7">10707 12000 51 0,'6'6'360'15,"-1"-3"10"-15,-12-2-192 0,4 1-94 0,-2 0-386 16,-1-1-107-16,-2 2 117 0</inkml:trace>
  <inkml:trace contextRef="#ctx0" brushRef="#br0" timeOffset="67637.92">16784 11640 263 0,'0'-6'488'0,"0"1"154"0,2 2 157 15,-2-1-88-15,0 1-94 0,2 2-52 16,-1-1-17-16,-1 0-57 0,0 2-96 16,0 0-89-16,0 0-68 0,0 2-50 0,-1-2-22 15,1 0-12-15,-2 2-12 16,2-2-15-16,0 0-13 0,0 0-12 0,0 0-12 16,0 0-15-16,0 0-15 0,0 0-15 15,0 0-16-15,0-2-10 0,0 2-6 16,0 0-7-16,0 0-7 0,0 0-53 15,0 0-122-15,0 0-171 0,0-2-227 16,0 0-253-16,2 2-260 0,-2 0-147 16,6-3 94-16,2 3 225 0,0 0 273 15,-2-1 307-15</inkml:trace>
  <inkml:trace contextRef="#ctx0" brushRef="#br0" timeOffset="67937.61">16805 11837 20 0,'1'4'339'15,"3"0"139"-15,-4 1 73 0,1-2 92 16,-1 0-244-16,0 1-143 0,0 0-24 0,0 1 7 15,0-1-36-15,-1 3-50 16,-1-3-40-16,0 1-37 0,2 1-23 0,-3 0-18 16,2 0-4-16,-4-1-7 0,2 2-37 15,0-3-100-15,-2 4-204 0,0-2-258 16,-1 1-184-16,-2-1-9 0,0-1 110 16,0-1 216-16,2-1 244 0</inkml:trace>
  <inkml:trace contextRef="#ctx0" brushRef="#br0" timeOffset="70521.86">15993 12309 59 0,'1'1'244'0,"-2"1"86"0,1 0 117 0,0-1 18 15,0 0-22-15,0 1 19 0,0-1 41 16,0-1-19-16,0 0-61 0,1 0-71 16,-1 0-82-16,0 0-82 0,0 0-70 15,2 0-58-15,-2 0-44 0,1 2-25 16,-1-2-8-16,0 2 7 0,0 2 6 16,3-1 4-16,-3 1 0 0,0 1-1 15,0 1-12-15,0-2-5 0,0 3-12 16,0-1 0-16,0-2 17 0,-3 3 20 0,3 1 14 15,-3 0 29-15,2-1 18 0,-3 2 0 16,1-2-9-16,0 1 0 0,-2-1-10 16,2-2-5-16,-5 2-5 0,3-5 0 15,-1 4 8-15,0-1 1 0,-7-3 5 16,0 3-2-16,-3-2-8 0,-2-1-36 16,-6 0-49-16,-1 0-60 0,-4-1-68 15,-4-1-57-15,0 0-7 0,-4 0-2 16,3 0 27-16,-3 0 54 0,1 0 51 15,0-1 34-15,1-1 44 0,0 2 33 0,3-2 19 16,-1 0 17-16,3 0 31 0,0 0 5 16,3-2-10-16,0 3-14 0,2 0-22 15,-4 1-39-15,2 0-15 0,1 0-4 16,-1 0-7-16,2 1-2 0,-1-1-1 16,2 3-1-16,-3-1 2 0,2-1 9 15,-2 2 5-15,2 1-3 0,3-1-4 16,1 1-8-16,1 3-7 0,2-1-2 15,0 1-3-15,0 2 5 0,6 3 6 0,-4 1 8 16,3-1-4-16,0 1-6 16,3-1-12-16,0-2-3 0,2 0-3 0,0-3 6 15,2 4 19-15,-1-7 19 0,1 2 14 16,0-2 11-16,-4-2 2 0,1-1-2 16,-4-1-11-16,-3 0-18 0,0-3-11 15,-6-1 0-15,0 0 6 0,-3-2 10 16,1-1 15-16,-3 1 8 0,0-5 6 15,2 4 5-15,-2 1 3 0,2-1 6 16,4 1 3-16,-2 0-5 0,2 0-9 0,-1 1-8 16,0 1-9-16,-2 0-6 15,2-1-7-15,-3-1 1 0,4 4-1 0,-3-1 0 16,-1 0 0-16,0 1 4 0,-1-1 2 16,-1 2 4-16,-3 0 6 0,-3-1 10 15,-3 2 11-15,0-2 8 0,-4 2 6 16,0-1 1-16,-3 1-8 0,-2 0-8 15,-1 0-3-15,0 0 14 0,-6 0 11 16,0 0 13-16,-2 1 5 0,-4 1-1 16,-4 2-15-16,-3 1-15 0,-4 1-10 15,1 0-9-15,-2 2-6 0,-3-1 2 0,1 1-1 16,-3-3-2-16,-2 3 5 0,-1 1 9 16,-4-3 13-16,-5 0 31 0,-1 1 40 15,1-2 26-15,-5 1 16 0,0-1 7 16,-1-1-5-16,-2 1-6 0,-1 0-19 15,0-3-15-15,-3 1-23 0,1 0-30 16,0-2-27-16,6 1-12 0,-1-2-7 16,3 0-1-16,3-3-1 0,0 2-8 0,4-4 6 15,2 1 3-15,2 1 3 16,3-3-2-16,2 1-1 0,2-2-9 0,3 5-3 16,1-3-3-16,0 4 14 0,6-1 12 15,5 2 6-15,5-3 2 0,2 3-2 16,5 0-10-16,1 0-10 0,4 0-8 15,4-1-1-15,1 1-1 0,0 0 0 16,5 0-2-16,0 0 3 0,0 0 5 16,3 0 5-16,-1 0 20 0,3 0 29 15,1 0 29-15,3 0 20 0,1-1 19 16,1-1-1-16,6 0-13 0,2 2-4 16,3-1-1-16,2 1 1 0,3-1 4 15,1 1 2-15,1 0-5 0,1-2-1 0,-2 2-3 16,2-2-4-16,0 2-14 0,-3-1-33 15,-2 1-40-15,-1-1-37 0,-2-1-25 16,0 1-10-16,-2-1 7 0,1 1 13 16,0 1 9-16,0-2 5 0,-1 2 2 15,0 0-1-15,2 0 0 0,-3 0 1 16,0 0 2-16,0 0 5 0,-3 2 0 16,1-1 2-16,-1-1 0 0,1 2-10 15,-2-1-18-15,0 1-11 0,2-1-4 16,-1-1 1-16,3 1 8 0,2-1 12 0,1 0 7 15,0 2 1-15,1 0 4 0,0-2 5 16,1 0 4-16,-1 0 7 0,2 0 6 16,0 0 1-16,-1 0 4 0,-1 0 4 15,0-2 10-15,2 2 15 0,2-2 13 16,1 2 14-16,1-1 21 0,1 1 20 16,0-3-4-16,0 0-12 0,0-1-27 15,0-4-23-15,-2-2-11 0,1 0-9 16,-1-6-3-16,2 1 7 0,-3 0-4 15,3 0-16-15,-1 2 6 0,-1 1 1 16,2 3-49-16,-3 4-147 0,0 0-280 16,-1 3-552-16,-2 2-395 0,-2 0-64 0,-6 4 158 15,-4 3 323-15,-9 1 501 0</inkml:trace>
  <inkml:trace contextRef="#ctx0" brushRef="#br0" timeOffset="78004.45">16631 12077 208 0,'0'0'407'0,"0"-2"122"15,0 0 109-15,0 2-136 0,0 0-103 0,0 0-61 16,0 0-22-16,2 0-28 16,-2 0-41-16,1 0-46 0,-1 0-46 0,0 0-33 15,0 0-23-15,0 0-12 0,0 0-9 16,0 0-15-16,0 0-21 0,0 2-20 16,0-2-22-16,0 0-23 0,0 2-23 15,0-2-14-15,-1 1-7 0,1 0-4 16,0 1 9-16,-2 1 15 0,2 0 11 15,0-1 12-15,0 2 11 0,-1-1 8 16,1 3 7-16,-2-2 3 0,0 2 2 0,1 0-1 16,-1 0 5-16,0 1 5 0,1-1 8 15,-1-2 13-15,-2 5 7 0,1-1 4 16,0-2 0-16,-1 2-6 0,-1 0-6 16,2-1 2-16,-2 2-5 0,2-2-3 15,-3 2 4-15,0-2 2 0,1 1 3 16,-3-1 2-16,2 2 6 0,-3 0-4 15,-1 0-2-15,0 0-9 0,-1 2-12 16,0-3-5-16,2 1-5 0,-4 1-5 16,2-3 1-16,-3 1 3 0,3 0-2 15,-2 1 1-15,-1-2 2 0,1 2 0 0,-2-1 0 16,0-2 11-16,-2 2 12 16,-1 1 9-16,-2-2 4 0,-1 2 1 0,0 0-10 15,-4 0-13-15,2 1-10 0,-2-2-7 16,-4 0-6-16,-1 1-1 0,0 0 0 15,-2-1 0-15,-1 3 0 0,0-2 0 16,-2 1 26-16,0 1 14 0,0-2 9 16,0 2 6-16,1 1 10 0,-4-2-13 0,2 0-13 15,-1 1-6-15,-3 1-4 16,1-1-14-16,-4 1-7 0,1-1 0 0,-4 0-1 16,1 1 3-16,-5 0 2 0,1 0 0 15,3 1 10-15,-3-2 7 0,3-2 9 16,-3 2 5-16,0-1-1 0,-3-1-2 15,0-1-6-15,0 4-4 0,-2-3-3 16,-3 0-2-16,0 1-4 0,-3-1-3 16,0 0-7-16,-1 1-5 0,0 0-2 15,-2-1-2-15,2 0-1 0,-4 1 0 0,0-1-1 16,-2 0 1-16,-1 0 4 0,-1 0-2 16,-4-1-1-16,0 3 3 0,-2-4-2 15,0 0-1-15,-2 0 4 0,2 1 13 16,-2 0 4-16,-1-1 4 0,-2 0 5 15,0 1 2-15,-3 0-2 0,-1-2 2 16,2 0 3-16,0 0 3 0,1-2 2 16,0 1-4-16,2-1 3 0,-3-1-2 15,1 0-5-15,-1 0-14 0,1-1-6 0,-4 1-12 16,0-1-8-16,-2 3 17 16,0-2 12-16,1 1 1 0,-1 1 4 0,-3-2 8 15,2 2-18-15,-2-2-11 0,1 1 5 16,-1 0-8-16,2-2-5 0,-2 2-5 15,-2-3-2-15,0 0 2 0,3-1 5 16,-1-1 1-16,5 1 5 0,0-3 4 16,3 0-7-16,1-2 1 0,0 1-2 15,0 1-2-15,1-2-5 0,-2-1 1 16,2 0 4-16,0 2 5 0,4-4 4 0,0 2 10 16,3-3 3-16,-1 1-8 0,1-3-13 15,0 2-6-15,0-3-8 0,0 0 6 16,1 0 11-16,2 0 6 0,1 0 7 15,1-2 3-15,0 2-10 0,2 0-7 16,-2 0 3-16,3-1-2 0,0 2 1 16,2-1 8-16,3-2 8 0,0 0 10 15,3 0 13-15,6 1 1 0,2-3 16 16,5-2 19-16,0 2 10 0,4 0 5 16,5-3 8-16,1-3 2 0,2 1-13 15,0 0-1-15,4-1-7 0,-1-3-21 16,1 1-18-16,1 1-13 0,0-1-19 15,1 1-4-15,0 3 13 0,4-2 5 0,-2 6-26 16,4-2 0-16,1 1 0 16,0 2 0-16,0 1 0 0,3-2 0 0,0 3 0 15,0 0 0-15,1-1 0 0,0 3 0 16,1-4 0-16,3 3 0 0,-2 2 0 16,1-2 0-16,2 3 0 0,2 1 0 15,-1 1 0-15,3-1 0 0,-1 3 0 16,2 1 0-16,2 1 0 0,0 2 0 15,0-3 0-15,3 4 0 0,0 0 0 16,0 0 0-16,0 0 0 0,0 0 0 16,0 0 0-16,0 0 0 0,0 0 0 15,0 0 0-15,3 0 0 0,-3 0 0 16,0-1 0-16,0 1 0 0,0 0 0 16,0 0 0-16,0 0 0 0,0 0 0 15,0 0 0-15,0 0 0 0,0 0 0 0,0 0 0 16,0 0 0-16,0 0 0 15,0 1 0-15,0-1 0 0,0 0 0 0,0 2 0 16,0-2 0-16,0 0-13 0,0 0-49 16,0 0 0-16,0 0-4 0,2 2 23 15,-1 0 27-15,2 4 26 0,-1 5 19 16,3-2 23-16,-2 2-6 0,2 2-16 16,0 1-12-16,1-1-6 0,-2 2-9 15,0-2-4-15,0-1-3 0,1 1 2 16,-1 0 2-16,0-1 4 0,2 2 0 15,-1-2 7-15,-2 0 0 0,2 0 0 16,-2-2-4-16,1-1-1 0,-1 1-2 16,-2-2-2-16,4-2-2 0,-4 1 1 15,-1-1 3-15,2-2-1 0,-2-1-2 16,1-2-1-16,-1 1 0 0,0-2 0 16,0 0 0-16,0 0 0 0,0-2 0 15,0 2 0-15,0-1 0 0,0 0 0 16,-1 1 0-16,-1-2 0 0,1-2 0 15,-4-2 0-15,-3-5 0 0,0 1 0 16,0-6 0-16,-4-1 0 0,2-2 0 16,-1-1 0-16,0-3 0 0,0-1 0 15,0-4 0-15,0 3 0 0,3-1 0 0,0 1 0 16,0 3 0-16,4 2 0 16,0 7 0-16,1 1 0 0,3 8 0 0,-1-1 0 15,-1 1 0-15,2 3 0 0,0 0 0 16,0-1 0-16,0 2 0 15,2 0 0-15,-1 0 0 0,-1 0 0 0,0 0 0 16,0 0 0-16,0 0 0 0,0 0 0 16,0 0 0-16,0 0 0 0,0 2 0 15,0-2 0-15,0 1 0 0,0-1 0 16,2 0 0-16,-1 0 0 0,4 4 0 16,4-2 0-16,4 4 0 0,6 2 0 15,4-1 0-15,3 1 0 0,4 1 0 0,2 0 0 16,3 0 0-16,-4-2 0 0,3 0 0 15,-4 2 0-15,0-2 0 0,-2 1 0 16,-1-2 0-16,-2 1 0 0,0-1 0 16,-4 0 0-16,-2 0 0 0,-2-2 0 15,-7 0 0-15,-2 0 0 0,-2-3 0 16,-4 0 0-16,1 1 0 0,-2-2 0 16,-1 2 0-16,0-2 0 0,0 0 0 15,0 0 0-15,-1 0 0 0,-2-2 0 16,3 2 0-16,-2 0 0 0,4 0-819 15,-2 0-780-15,9-4-122 0,4-1 144 16,-1-2 303-16,0-7 421 0,-4-2 550 0</inkml:trace>
  <inkml:trace contextRef="#ctx0" brushRef="#br0" timeOffset="82453.95">31832 4532 21 0,'-2'-3'93'0,"-1"2"34"15,2-1 35-15,-2-2 36 0,1-1 41 16,0 3 68-16,1-2 64 0,-3 0 40 0,3 0 22 15,1 1-14-15,-3-2-45 0,1 1-39 16,-1-1-30-16,0 1-29 0,-3-2-29 16,2 0-25-16,0 0-31 0,-1 1-29 15,0-1-35-15,-1 0-13 0,0 0-12 16,-2 0-8-16,0 2 2 0,-1-2 5 0,-1-1-4 16,2 3-8-16,-2 0 1 0,1-1-7 15,-1 3-2-15,1-3 3 0,-2 2 3 16,0 0-14-16,-1 0-8 0,-1 0-10 15,0 1-22-15,-1 2-16 0,-1 0-11 0,0 0-7 16,-3 0-6-16,1 2-5 16,-1 1 3-16,1 1-2 0,1-1-1 0,-1 2-6 15,2-1-6-15,1 4-13 0,1-3-3 16,3 5-9-16,-2 2-1 0,3 1 1 16,0 4-1-16,-1-1-3 0,0 4-4 15,2 0 9-15,1 2 8 0,-1 0 13 0,0 2 14 16,0 0 9-16,0 0 2 15,2 1-1-15,-1 1 0 0,2 1 4 0,2-1-2 16,-3-2 2-16,5 1 2 0,1-1 6 16,0 0-1-16,-2 0-3 0,1-1-1 15,1-2-14-15,0-2-17 0,0 1-14 16,0-3-12-16,1 2-9 0,1-1 3 16,-1-2-4-16,4-2 8 0,-1 0 3 15,0-1-8-15,1-1 1 0,-1-1 3 0,3-3 3 16,-1 1 12-16,-2 0 20 0,1-2 12 15,2 2 8-15,-2-1 5 0,1-3-1 16,2 3-9-16,0-2-7 0,0-2 4 16,0 2 11-16,4-2 16 0,1 2 17 15,2-1 18-15,0-1-4 0,2-1-5 16,1 0-6-16,-3 0-6 0,6-2-4 16,-4 1-1-16,4-2 6 0,-4 0 16 0,4 0 36 15,1-2 34-15,-3 1 20 0,1-2 11 16,1 0 1-16,-7-1-13 0,3 1-4 15,-2-3 2-15,4-2-10 0,-3 1-14 16,1-2-4-16,-1 0-9 0,-2-1 7 16,-1 0 17-16,1 0 17 0,-1-2 2 15,1-1 4-15,-3-3-9 0,2 0 3 16,-3-4-1-16,2-1 0 0,-4-1-120 0,1-1-19 16,-3-2 0-16,-1-2 0 0,0-1 0 15,-2 1 0-15,-1-3 0 0,-4 1 0 16,-1-1 0-16,0 1 0 0,-4 1 0 15,2 1 0-15,1 6 0 0,-2 1 0 16,-1 4 0-16,4 2 0 0,-2 3 0 16,2 4 0-16,1 1 0 0,1 1 0 0,-2 3 0 15,3 0 0-15,-5 1 0 0,4-2 0 16,1 3 0-16,-2 0-185 0,-1 0-770 16,-3 0-443-16,-3 0-172 0,-4 0 94 15,-4 3 250-15,-5-2 348 0,-4-1 472 16</inkml:trace>
  <inkml:trace contextRef="#ctx0" brushRef="#br0" timeOffset="83255.03">29832 4667 102 0,'0'2'452'0,"-2"-4"45"0,7 2-183 16,-5-4-167-16,3 1-525 0,2-1-136 0,0 1 84 16,-1-2 241-16</inkml:trace>
  <inkml:trace contextRef="#ctx0" brushRef="#br0" timeOffset="87188.09">32271 10390 73 0,'4'0'551'15,"-3"0"294"-15,1 0 217 0,-2 0 161 0,1 0-356 16,-1 0-292-16,2-2-163 16,0 2-91-16,-2 0-42 0,0 0-25 0,1 0-23 15,1 0-25-15,-2-1-26 0,0 1-26 16,1 0-34-16,-1 0-37 0,0 0-18 16,0 0-7-16,0 0-10 0,0 0-5 15,0 0-6-15,0 0-21 0,0 0-11 0,0 0-2 16,0 0-4-16,0 0-2 0,0 0 7 15,0 0 6-15,0 0-6 16,2 0 6-16,-4 0 3 0,2 0 0 0,0-1-7 16,-1 1-76-16,1-2-103 0,0 2-156 15,-2-2-160-15,1-2-213 0,-3-2-206 16,4-3-318-16,-1-4 3 0,2-3 137 0,4-3 242 16,-2-5 307-16</inkml:trace>
  <inkml:trace contextRef="#ctx0" brushRef="#br0" timeOffset="89322.77">31581 4007 148 0,'0'0'239'0,"0"-3"92"0,1 3 31 0,-1 0-32 16,0 0-23-16,3 0-16 0,-1 0-32 16,-2 0-40-16,0 0-26 0,0 0-11 15,0 0-5-15,0 0-4 0,0 3 1 16,0-3 3-16,1 0 5 0,1 0 1 16,-2 0-8-16,1 0-12 0,-1 0-13 0,0 0-16 15,2 0-17-15,-2 0-13 16,0 0-14-16,0 0-9 0,2 0 0 0,-2 0 9 15,0-3 15-15,1 2 22 0,1 1 24 16,-2 0 31-16,1-1 28 0,3 0 19 16,-1-4 10-16,3 1-7 0,2-1-22 15,-2-1-21-15,1-4-18 0,-1 0-3 16,2-2-7-16,-4-1-3 0,3-4-17 16,-4-1-19-16,2-3-22 0,0 0-14 15,-4-3-7-15,4 2-60 0,-2-1-19 0,-2 0 0 16,3 1 0-16,-3 0 0 0,3 1 0 15,-1 0 0-15,-2 0 0 0,3 1 0 16,-1 1 0-16,-2-1 0 0,-1 1 0 16,2 1 0-16,-2 0 0 0,0 1 0 15,-2-1 0-15,2 0 0 0,-1 1 0 16,1-2 0-16,0 1 0 0,-3 0 0 16,3-1 0-16,0-1 0 0,0 1 0 0,-2 0 0 15,0-2 0-15,1 0 0 0,1 3 0 16,-3-2 0-16,1 0 0 0,0 1 0 15,1-1 0-15,-1 3 0 0,-1-2 0 16,1-2 0-16,-2 2 0 0,1-1 0 16,0-1 0-16,-1 0 0 0,3 2 0 15,-4-2 0-15,2 0 0 0,-2-2 0 0,0 1 0 16,-2-4 0-16,2 2 0 0,-2-3 0 16,2 0 0-16,-4-1 0 0,3 0 0 15,-2-2 0-15,-2 1 0 0,-1 0 0 16,2 1 0-16,1 0 0 0,-5-2 0 15,4 2 0-15,-3 0 0 0,-1-1 0 16,0 0 0-16,-1-1 0 0,1 2 0 16,2 1 0-16,-3 1 0 0,2 3 0 15,-1 1 0-15,3-2 0 0,-1 4 0 16,0 1 0-16,0-4 0 0,-1 4 0 0,2 0 0 16,0 0 0-16,0-1 0 0,-2-1 0 15,1 0 0-15,-2 1 0 0,0 0 0 16,4 2 0-16,-3 0 0 0,0 1 0 15,-2-1 0-15,5 3 0 0,-3 0 0 16,2 0 0-16,0 1 0 0,0 1 0 0,0 1 0 16,0 0 0-16,0 0 0 0,1 0 0 15,0 2 0-15,1 1 0 0,-1 1 0 16,0-1 0-16,1 1 0 0,2 1 0 16,-1 0 0-16,0 1 0 0,1 0 0 15,1 1 0-15,1 1 0 0,0 0 0 0,0 0 0 16,3 2 0-16,-2 0 0 0,3 0 0 15,-2 1 0-15,-1-1 0 0,3 2 0 16,0-1 0-16,-1 1 0 0,1 0 0 16,0 0 0-16,0 0 0 0,-2 0 0 15,2 0 0-15,0 0 0 0,0 0 0 0,-1 0 0 16,1 0 0-16,0 0 0 0,0 0 0 16,0 0 0-16,0 0 0 0,0 0 0 15,0 0 0-15,0 0 0 0,0 1 0 16,0-1 0-16,0 0-58 0,0 0-37 0,0 0-10 15,0 2-8-15,0-1-6 0,0-1 4 16,-2 4 21-16,0-2 29 0,1 2 25 16,1 2 22-16,-2-1 17 0,0 3 4 15,1-1-2-15,-1 2 0 0,1 0 0 0,1 3-6 16,-2-6-3-16,2 5 2 0,-2-1 2 16,2 1-2-16,0-2 7 0,0 1 0 15,0-1 0-15,0 2 2 0,0-2 0 16,0 1-2-16,0-1 3 0,0 0-3 0,2 0 0 15,-2-1 0-15,0-1 6 0,2 0 1 16,-2 0 3-16,0-3 1 0,0 1 2 16,0-1 5-16,0-2 1 0,0 0 11 15,0-2 17-15,0 0 20 0,0 0 24 16,0 0 27-16,0 0 26 0,1-2 20 0,-1 0-95 16,2 0-70-16,-2-2 0 0,-2-3 0 15,1-2 0-15,-1-3 0 0,0-3 0 16,1-1 0-16,-2-4 0 0,-2 2 0 15,4-5 0-15,-6-1 0 0,4-2 0 0,0 0 0 16,-2 2 0-16,2-1 0 0,0 6 0 16,-1 1 0-16,2 5 0 0,2 1 0 15,-2 4 0-15,2 2 0 0,0 1 0 16,2 3 0-16,-2 0 0 0,0 0 0 16,0 2 0-16,2 0 0 0,-2 0 0 15,4 0 0-15,-1 0 0 0,0 2 0 0,2 0 0 16,3-1 0-16,3 2 0 0,1 1 0 15,6 2 0-15,-2 1 0 0,2 0 0 16,2 3 0-16,-1-2 0 0,-1 1 0 16,0 0 0-16,1 2 0 0,-3 1 0 0,1-3 0 15,1 3 0-15,-3-1 0 0,0 0 0 16,0 1 0-16,1 3 0 0,3-1-668 16,-2 4-247-16,-1 3-358 0,6 0-185 15,4 5 77-15,-1-1 225 0,5 1 324 0,0-2 423 16</inkml:trace>
  <inkml:trace contextRef="#ctx0" brushRef="#br0" timeOffset="90104.21">31414 3921 42 0,'-1'-8'418'0,"1"1"239"15,0 4 213-15,0-2 209 0,0 0-214 0,1 0-117 16,-1-1-67-16,2 2-71 0,0-1-66 16,-2 2-75-16,1 1-66 0,-1 1-53 15,0-1-56-15,0 2-133 0,2 0-161 16,-2 0 0-16,0 2 0 0,0-2 0 16,2 0 0-16,-2 3 0 0,1-2 0 15,1 2 0-15,4 3 0 0,-3 2 0 16,3 0 0-16,1 3 0 0,-1 3 0 0,2 1 0 15,0 0 0-15,0 1 0 0,1 1 0 16,2 2 0-16,-1-1 0 16,-1 0 0-16,4 0 0 0,-4-2 0 0,3-1 0 15,-3-2 0-15,0-1 0 0,-1-4 0 16,0 0 0-16,-2-2 0 0,1 0 0 16,-2-5 0-16,-1 3 0 0,4-4 0 15,-2 0 0-15,1-2 0 0,-1 0 0 16,2-2 0-16,5-3 0 0,-2-3 0 15,3 0 0-15,-1-3 0 0,2-3 0 16,0 0 0-16,-2-4 0 0,1 3 0 0,-3-1 0 16,0 1 0-16,-3 2 0 0,-4 2 0 15,3 1 0-15,-4 4 0 0,0 1 0 16,0 4 0-16,-1-1 0 0,-2 4 0 16,0-4 0-16,-2 4 0 0,2 0 0 15,0 0 0-15,0 0 0 0,2 1-312 16,2 2-918-16,1 1-402 0,2-1 8 0,-1 3 207 15,-7-2 323-15,-9 2 444 0,-6 2 428 16</inkml:trace>
  <inkml:trace contextRef="#ctx0" brushRef="#br0" timeOffset="93221.15">32055 3021 287 0,'1'-2'499'16,"1"2"172"-16,-2-3 176 0,0 3-123 0,0-2-122 15,0 1-93-15,0 1-99 0,0 0-118 16,0 0-119-16,0 0-90 0,0 0-70 16,0 1-37-16,-2 1-19 0,2 1-8 15,-1-1-1-15,1 0 9 0,-2 3 7 16,2-1 3-16,2 0 4 0,-1 0 7 16,1 1 6-16,3-1 9 0,0 1 15 0,1-1 19 15,1-1 25-15,5-1 40 0,-1-2 38 16,3 0 35-16,0-3 34 0,0-2 27 15,2-1 3-15,-2-1 8 0,1-3-9 16,-4 1-22-16,-2-2-24 0,-2-1-21 16,-1 1-35-16,0-1-23 0,-3 0-23 0,-1 0-18 15,-2 3-23-15,-2-3-12 0,-1 1-22 16,-3 6-18-16,1-1-24 0,0 0-19 16,1 3-19-16,-4 1-10 0,-1 4-8 15,-1 1 6-15,-3 1 9 0,-3 2 18 0,4 3 16 16,-6 1 13-16,2 3 8 0,-1 0 7 15,3 1-6-15,-2 1-3 0,3-1-4 16,3 3-11-16,1-4-17 0,5 1-18 16,0 1-27-16,3 0-17 0,1-2-14 15,1 1-3-15,4 0 12 0,2-4 14 0,1 2 3 16,2-3-8-16,2-1-30 0,2-2-63 16,-1-2-75-16,1 1-75 0,3-5-80 15,2 0-125-15,2 0-82 0,1-5-88 16,1-1 13-16,3 0 108 0,-2-2 178 0,-1 0 175 15</inkml:trace>
  <inkml:trace contextRef="#ctx0" brushRef="#br0" timeOffset="93423.15">32516 3019 128 0,'13'-11'336'15,"-2"3"166"-15,-5 0 163 16,-1 4-17-16,-3 1 6 0,-1 0-26 0,-1 1-55 16,0 1-65-16,-1 1-91 0,-1 0-81 15,-3 0-73-15,1 1-47 0,-4 1-43 0,0 1-36 16,-2 0-44-16,2 1-37 0,-2 2-34 15,-2 2-23-15,3-1-22 0,-2 3-3 16,0 1 0-16,0 1 9 0,1 0 9 16,1 1-35-16,-4 1-76 0,4-1-119 0,-1 2-149 15,-1-2-148-15,2-1-133 0,1 0-126 16,-2-2-117-16,2-1 42 0,0-1 132 16,4-3 190-16,0-1 219 0</inkml:trace>
  <inkml:trace contextRef="#ctx0" brushRef="#br0" timeOffset="93671.3">32335 3067 55 0,'6'-15'447'0,"0"-1"245"0,-1 3 220 16,1 3 199-16,-3 3-253 0,2-1-141 15,-3 2-95-15,-1 2-80 0,-1 2-81 16,0 1-89-16,2-1-90 0,0 2-86 16,-2 0-92-16,1 2-94 0,-1-2-77 15,2 3-56-15,1 0-18 0,0 1 8 0,5 3 38 16,-3 4 29-16,1 2 25 0,2-1 27 15,1 1 18-15,-1 0 4 0,2 0 14 0,1 4 30 16,-2-4 7-16,3-1 0 0,0 1-78 16,-4 0-135-16,2-2-171 0,-2-1-217 15,-3-3-238-15,4-1-280 0,-5 1-100 16,3-4 87-16,-2 0 206 0,1-1 258 0,-2-4 328 16</inkml:trace>
  <inkml:trace contextRef="#ctx0" brushRef="#br0" timeOffset="94771.72">32779 3049 178 0,'3'-3'405'0,"5"-1"161"0,-3 1 169 16,-2-2-43-16,-2 3-59 0,3-2-63 15,-4 2-38-15,1-3-56 0,-1 3-57 16,0-1-45-16,0 0-28 0,0 0-37 0,-1 0-42 16,-1 2-54-16,-1-3-51 0,0 2-43 15,-1-2-29-15,-2 3-34 0,0-2-31 16,1 2-34-16,-3-1-31 0,2 2-35 16,-5 2-22-16,1-1 0 0,1 3-1 0,-5 2 13 15,3 2 13-15,-2 1 24 0,0 1 7 16,4 1 3-16,1 1-2 0,-1-1 5 15,1 1-6-15,3 1-9 0,1 0-9 0,3-3-29 16,1 2-25-16,0-2-19 0,1 1-8 16,4-3-3-16,0 2 8 0,0-3 3 15,1 1 0-15,3-3 3 0,0 1 3 16,2-4 4-16,-1 0-6 0,3 0 1 16,3-4 8-16,-2 0 21 0,2-2 17 0,-2-4 25 15,2-1 22-15,-2-3 20 0,1 0 18 16,0-4 13-16,0-2 18 0,1-5 20 15,-2-1 45-15,2-1 36 0,-5-6 65 16,3 2 60-16,-3-2 67 0,-1 3 27 16,-1 0 27-16,-3 2-7 0,-1 2-3 15,0 3-20-15,-4 4-20 0,1 4-20 16,-2 4-26-16,0 2-191 0,0 2-95 0,0 2 0 16,-2 2 0-16,2 1 0 0,-1 1 0 15,1 1 0-15,-2 2 0 0,2 5-183 16,-1 5-9-16,-1 4 53 0,2 6 50 15,0 1 23-15,0 4 21 0,2-1 18 16,-2-2 24-16,1 4 7 0,1-4 5 0,-1 0 6 16,1-2 11-16,0-3-9 0,2 0 12 15,-1-4 10-15,0-2-5 0,-1-2-3 16,0-4 7-16,-2-1 7 0,0-4 16 16,0-1 33-16,1-3 38 0,1 0 25 15,-1-3-144-15,-1-1-13 0,5-2 0 16,-1-5 0-16,3 1 0 0,-1-4 0 15,2 0 0-15,1-2 0 0,0 1 0 16,0 0 0-16,1 4 0 0,1-1 0 0,-2 1 0 16,-1 3 0-16,0 2 0 15,2 1 0-15,-4 3 0 0,-1 0 0 0,0 2 0 16,1 2-11-16,0-1-111 0,-1 4-4 16,1 1 10-16,-1 1 23 0,1 2 27 15,2 2 8-15,-3-1 31 0,1 2 32 0,-1 2 1 16,2-1 6-16,-3 2 20 15,2 1-29-15,-1 0-92 0,0 0-113 0,0-1-200 16,-4 1-257-16,3-3-379 0,-4 1-288 16,-2-3 5-16,-3-2 180 0,-5-1 282 0,-3-4 394 15</inkml:trace>
  <inkml:trace contextRef="#ctx0" brushRef="#br0" timeOffset="95972.98">30098 3329 86 0,'1'-3'237'16,"-1"-2"133"-16,2 0 158 0,-2 2-30 15,0 0-3-15,-2 2 2 0,1-1-47 16,1 1-73-16,0 1-54 0,-4 0-40 16,4-2-40-16,0 2-43 0,0 0-59 15,-1 0-50-15,-1 2-49 0,0-2-40 16,-1 1-30-16,-2 2-19 0,2 0-13 15,-3 3 0-15,2-2 3 0,-1 5 6 0,0-2 5 16,2 0 7-16,1 1 5 0,0-1 6 16,1-1 7-16,1 2 7 0,0-2 2 15,1-2 1-15,3 0 1 0,0 1 5 16,1-3 10-16,2 0 15 0,0-2 23 16,1 0 21-16,0-2 15 0,5 0 7 15,-4-4 4-15,3 0 4 0,0-3 7 16,-2-1 9-16,1-1 2 0,-2-1 25 15,1-1 40-15,-2 0 36 0,-2 0-2 16,0 1-11-16,-1 0-20 0,-2-1-25 16,-1 2-25-16,-2 4 2 0,0 0 8 0,0 3-8 15,-4 0-33-15,3 2-33 16,-2 0-31-16,-1 1-29 0,0 0-36 0,-2 1-37 16,-2 1-31-16,-4 0-23 0,-3 4-6 15,-6 2 18-15,2 5 24 0,-3 2 23 16,2 3 14-16,0 1 7 0,3 1-4 15,8 0-6-15,-1 0-2 0,2 0 3 16,5 1-4-16,3-2 1 0,3 0-6 16,3-2-7-16,1 0-7 0,1-1-10 15,1-1-16-15,4-3-9 0,-2-1-10 16,0-3 1-16,3 3 0 0,1-6 2 16,-1-1-18-16,-1 0-39 0,0-2-54 0,-1-2-64 15,-3-1-66-15,4 1-113 0,-5-3-119 16,0-3-151-16,-1 0 10 0,1-2 92 15,-1-3 168-15,-2 1 199 0</inkml:trace>
  <inkml:trace contextRef="#ctx0" brushRef="#br0" timeOffset="96254.64">30373 3306 321 0,'4'-4'545'0,"1"3"176"0,-4 0 191 15,1 1-120-15,-1-2-154 0,-1 2-87 16,-1 0-77-16,1 2-123 0,-2-2-125 16,2 0-102-16,0 1-81 0,-1 0-70 15,-2 3 3-15,0 0 10 0,-2 5 8 16,-1 0 15-16,-3 2 26 0,2 1-16 16,-1 1-9-16,0 0 3 0,0 4 5 0,-1-4 1 15,1 3-44-15,1-1-80 16,1-1-106-16,-2 0-124 0,4-1-116 0,-1 0-85 15,1-1-77-15,3-2-50 16,-2-1-58-16,3-1 13 0,-4-2 109 0,3-2 160 16,-2-1 164-16</inkml:trace>
  <inkml:trace contextRef="#ctx0" brushRef="#br0" timeOffset="96487.86">30248 3407 23 0,'0'-16'347'0,"-4"2"200"16,4 4 180-16,0 2 195 0,-1 1-184 15,1 3-92-15,0 1-75 0,0 2-101 16,0 1-146-16,0 0-151 0,0 0-136 16,0 1-109-16,1 0-31 0,3 2-1 15,-3 2 31-15,6 1 43 0,0 3 55 16,1 1 13-16,0 0 12 0,5 2 4 0,-4 1-1 16,3-1-2-16,-2 1 1 15,0-1-3-15,0 0-16 0,-1 1-115 0,-1-1-168 16,-3-2-183-16,3 2-263 0,-5-2-286 15,3 1-23-15,-3-1 133 0,2-3 193 16,-2-2 262-16</inkml:trace>
  <inkml:trace contextRef="#ctx0" brushRef="#br0" timeOffset="97437.81">30553 3377 276 0,'3'-1'465'0,"-1"1"150"16,-1-1 153-16,1 1-152 0,-2-2-137 15,-2 0-81-15,1 1-83 0,-1 0-78 16,-1-1-62-16,-2 1-47 0,0-1-29 15,-1 2-16-15,-3 0-15 0,-1 0-11 16,0 3-4-16,-2 0 0 0,1 2-7 16,-2 2-13-16,2 2-15 0,1-2-20 15,1 4-17-15,1 0-16 0,3 1-7 16,2-2-1-16,2 4 7 0,-1-4 10 16,2 2 11-16,2 0 7 0,1-1 5 0,-2-1 3 15,4-1-1-15,0 0 0 16,1-1 0-16,2-1 3 0,0 0 6 0,2-1 10 15,0-4 8-15,2 2 7 0,-1-3 4 16,3-1 3-16,-1-1 0 0,1-3 1 16,0-2 2-16,2-1-1 0,-2-1 1 15,2-3-1-15,-2-2 10 0,0-2 22 16,-1-2 19-16,-2-5 31 0,3 1 24 16,-4-4 15-16,1-1 1 0,-3-2 12 0,0 0 6 15,-3-2 9-15,-1 2 5 16,2 2 8-16,-4 1-9 0,-1 3-15 0,3 3-21 15,-4 0-6-15,0 2-2 0,1 6 4 16,-1 0 7-16,-1 6-58 0,1 0-104 16,-2 2 0-16,0 3 0 0,2 0 0 15,0 0 0-15,-1 2 0 0,1 2 0 16,-2 2-148-16,-2 3 9 0,2 4 33 16,1 2 21-16,-1 1 12 0,2 2 15 15,2 1 20-15,-2 0 10 0,1 2 9 16,4 0 7-16,-2 0 6 0,-2 0 2 15,4 1 8-15,-1-3 3 0,-1 0 8 16,2-1 3-16,-2-1 6 0,0-2 3 16,1-2 2-16,-1-1 0 0,-1-3 5 15,1-1-4-15,-1-3 4 0,0 0 5 16,-1-1 13-16,1-4 15 0,-1 2 23 16,-1-2 20-16,4-2-3 0,-3-2-107 0,2-1 0 15,3-2 0-15,-1 0 0 16,2-6 0-16,-1 1 0 0,0-2 0 15,4 1 0-15,-2 0 0 0,-2 0 0 0,0 2 0 16,-1 2 0-16,0 2 0 0,-1 2 0 16,0 1 0-16,-1 1 0 15,-2 1 0-15,1 1 0 0,1 1 0 0,1 1-93 16,0 3-53-16,4-2 14 0,-2 4 31 16,1 2 29-16,1-1 30 0,-1 1 19 15,0 2 10-15,-1-1 8 0,1 1 4 16,-3 1 6-16,2-2 7 0,-3 2 7 15,2-1 9-15,-1-1 14 0,-3 0 5 16,1-3 8-16,-1 2-5 0,1-3-70 16,0 2-100-16,-2-1-127 0,0-2-150 15,0 1-172-15,0 1-148 0,0-2-184 16,0 0-218-16,3 1-37 0,-2-1 128 0,-1-4 223 16,10-1 285-16,-4-4 306 0</inkml:trace>
  <inkml:trace contextRef="#ctx0" brushRef="#br0" timeOffset="97622.19">31126 3495 456 0,'5'1'860'16,"-3"-1"282"-16,0 3 268 0,-2-1-26 16,1-2-351-16,1 1-235 0,-2-1-162 0,0 0-186 15,0 0-428-15,0 0-22 0,0 0 0 16,0 0-50-16,0 2-483 0,0-2-321 15,-3 3-500-15,-1 3-192 0,-1-2 102 16,-4 4 273-16,0-6 359 0,-3 2 456 0</inkml:trace>
  <inkml:trace contextRef="#ctx0" brushRef="#br0" timeOffset="105239.26">30383 4976 47 0,'2'-3'177'0,"-1"1"47"0,-1 0 40 15,0 0-90-15,0 2-68 0,0-1-56 16,0 1-71-16,0-1-91 0,0 1-97 15,0 0-42-15,0 0 18 0,-1-4 64 0</inkml:trace>
  <inkml:trace contextRef="#ctx0" brushRef="#br0" timeOffset="107871.72">30059 1069 50 0,'4'-6'400'16,"-1"1"194"-16,3 4 137 0,-3 0 127 0,-1 1-292 15,-1 0-126-15,-1 0-68 0,0 0-27 16,0 0-28-16,0 0-38 0,-1 0-31 15,1 0-20-15,-2 0-14 0,-1 1-21 16,2 3-16-16,-6 1-12 0,1 4-9 0,-11 5-13 16,-3 5-7-16,-8 5-9 0,-7 5-15 15,-7 4-15-15,-6 3-7 0,-6 3-5 0,2 1-10 16,5 1-11-16,-2-1-14 0,8-1-24 16,-1-1-13-16,-2-4-6 0,6 1-11 15,3-4-5-15,5-2 0 0,4-4-53 16,4-1-94-16,1 0-135 0,0-4-171 15,1-1-220-15,4-2-299 0,0-4-240 16,5-2 34-16,0-3 172 0,3-2 253 0,5-5 347 16</inkml:trace>
  <inkml:trace contextRef="#ctx0" brushRef="#br0" timeOffset="108922.15">30706 4492 63 0,'3'-6'412'0,"1"0"193"0,0 2 152 15,2 0 166-15,-3 2-288 0,1-1-89 16,-3 1-37-16,-1 1-17 0,0 1-37 16,0 0-54-16,0 0-50 0,0 0-54 15,-1 1-61-15,1-1-53 0,-4 3-41 16,-3 2-29-16,-3 4-12 0,-3 4-10 16,-5 8-10-16,-4 3-7 0,-2 6-4 15,-5 4 2-15,-3 7 14 0,-1 3-1 16,-4 3-10-16,2 2-26 0,2-3-31 0,1-2-50 15,4-2-19-15,2-6-2 16,5-3 21-16,1-1 11 0,1-3-50 16,5-2-102-16,-2-3-162 0,5-5-174 0,1 0-261 15,-2-1-364-15,2-2-172 0,2-1 83 16,0-4 181-16,4-5 291 0,4-6 401 16</inkml:trace>
  <inkml:trace contextRef="#ctx0" brushRef="#br0" timeOffset="110005.21">28308 1249 132 0,'1'-17'588'16,"2"-1"269"-16,-6 4 224 0,0-1 236 15,1 1-382-15,-1 6-121 0,2 0-58 16,1 3-35-16,-4 1-88 0,4 4-276 16,-1 0-357-16,1 0 0 0,0 0 0 0,0 0 0 15,-2 0 0-15,2 3 0 0,-1 1 0 16,-3 6 0-16,-3 5 0 0,0 9 0 15,-1 6 0-15,3 2 0 0,1 4 0 16,-1 3 0-16,2 2 0 0,3 0 0 0,0 1 0 16,2-3 0-16,1-2 0 0,1-3 0 15,-1 0 0-15,1-5 0 0,1-1 0 16,-4-2 0-16,2-2 0 0,-1-3 0 16,0-3 0-16,-1-2 0 0,-1-3 0 0,0-4 0 15,0-2 0-15,0-1 0 16,0-3 0-16,0 0-100 0,0-1-275 0,2-1-36 15,-2-1-27-15,0 0-26 0,1-1-40 16,3-1-70-16,0-1-44 0,1 2-37 16,3-3-31-16,0 2 18 0,4-2 61 15,1 3 66-15,1-2 101 0,-3 0 124 0,2 2 102 16,-1-1 95-16,0 1 122 0,-1-1 100 16,0 1 93-16,-2-1 117 0,1 0 105 0,-1 2 43 15,-2 0 24-15,-3 0 15 0,1 0-18 16,-3 0-17-16,-1-1-6 0,-1 1 12 15,0 0 2-15,-1 0-17 0,-1 0-45 16,-3 0-47-16,1 0-65 0,-6-1-59 16,-2-1-35-16,-5 2 1 0,-3 0 13 15,-3 0 16-15,-4 2-8 0,-2-1-188 0,2-1-39 16,-2 1 0-16,-1 1 0 0,4 0 0 16,0-1 0-16,3 1 0 0,7-1 0 15,0-1 0-15,3 0 0 0,3 0 0 16,2 0 0-16,1 2-211 0,1-2-252 15,-1-2-109-15,1 2-157 0,2-1-287 0,-1-4-283 16,2-1 8-16,-1-1 161 0,3-3 272 16,2-8 375-16</inkml:trace>
  <inkml:trace contextRef="#ctx0" brushRef="#br0" timeOffset="110255.68">28213 1111 237 0,'5'-8'794'0,"-2"3"319"0,4 2 223 15,-4 0 184-15,1 1-653 0,-4 2-254 16,0 2-168-16,-2 0-71 0,-1 0-51 16,-5 5-45-16,-1 4-51 0,-4 4-163 15,-4 2-64-15,-1 2 0 0,-4 1 0 0,2 2 0 16,-2-1 0-16,-1 4 0 0,0 3 0 15,-1 0-161-15,-8 2-830 0,6 5-572 16,0 2-135-16,9 1 155 0,12-4 318 0,2-9 493 16,1-5 477-16</inkml:trace>
  <inkml:trace contextRef="#ctx0" brushRef="#br0" timeOffset="111189.22">30317 5511 86 0,'11'-2'511'0,"-4"-3"271"15,4 1 226-15,-4 0 226 0,-4-1-295 16,1 0-139-16,-4 3-94 0,0 0-66 16,0-1-87-16,-2 0-101 0,-1 0-77 15,0 0-270-15,-3 0-105 0,1 0 0 16,-1 2 0-16,-1-2 0 0,-4 3 0 16,-2 1 0-16,-4 2 0 0,-4 5 0 15,-2 4 0-15,-7 2 0 0,1 5 0 16,1 2 0-16,3 1 0 0,4-1 0 15,4 1-40-15,1-2-21 0,3-1-5 16,7 0-11-16,-2 0 12 0,5-1 6 16,-2 0 0-16,5 0-9 0,0-5-1 15,6 1-10-15,-1-2 1 0,3-3 19 16,3 1 41-16,3-2 42 0,8-2 56 0,7-1 55 16,4-5 24-16,7 0 13 0,2-5 7 15,2-3-130-15,-2-2-49 0,-6-2 0 16,-3-1 0-16,-3-3 0 0,1-4 0 15,-3-3 0-15,-1-1 0 0,-5-4 0 16,-3 1 0-16,-3-3 0 0,-7 2 0 16,-4 2 0-16,-3 2 0 0,-7 3 0 15,-3 1 0-15,-7 3 0 0,-8 1 0 16,-11 4 0-16,-6 2-1553 0,-6 4-280 16,-8 4 77-16,-1 4 287 0,-1 2 422 0,1 2 621 15</inkml:trace>
  <inkml:trace contextRef="#ctx0" brushRef="#br0" timeOffset="113772.5">16139 12259 80 0,'2'0'255'0,"-2"0"106"0,0 0 111 16,0 0-28-16,0 0-54 16,2 2-28-16,-2-2-28 0,0 0-50 0,0 0-51 15,0 0-20-15,0 0-2 0,0 0 10 16,0 0 15-16,0 0 9 0,0 0-9 16,0 0-18-16,0 0-21 0,0 0-22 15,0 0-25-15,0 0-16 0,1 0-19 16,-1 0-20-16,0 0-19 0,0 0-10 15,0 0-8-15,0 0-7 0,0 0 3 16,0 0 2-16,0-2 4 0,0 2 5 16,0 0 6-16,0 0 6 0,0 0 6 15,0 0 3-15,0 0 4 0,0 0 2 16,0-1-6-16,0 1-4 0,2 0-8 0,-2 0-9 16,0 0-11-16,0 0-9 0,0 0-6 15,0 0-10-15,0 0-5 0,0 0-7 16,0 0 0-16,0 0 1 0,0-2 8 15,0 2 11-15,0 0 2 0,1 0 2 16,-1 0-5-16,0 0-4 0,0 0-2 16,0 0-3-16,0 0 1 0,0 0 2 15,0 0-1-15,0 0-3 0,0 0-3 16,0 0-3-16,0 0-4 0,0 0-3 16,0 0-3-16,0-1-5 0,0 1-3 15,0 0-3-15,0 0-1 0,0 0-5 16,0 0-4-16,0 0-1 0,0 1 0 15,0-1-3-15,0 0-2 0,0 0-3 16,0 0-2-16,0 0-2 0,0 0 2 16,0 0-1-16,0 0-1 0,0 0 2 15,0 0-2-15,0 0 3 0,0 0 1 0,0 0 4 16,0 0 4-16,0 0 5 0,0 0 4 16,0 0 5-16,0 0 0 0,0 2 3 15,0-2 4-15,-1 0 5 0,1 0 3 16,0 0 6-16,0 0 1 0,0 0 0 15,0-2-1-15,0 2-7 0,0 0-6 16,0 0-2-16,0 0-5 0,0 0-4 16,0 0-3-16,0 0-1 0,0 0-3 15,0 0-1-15,0 0-3 0,0 0-2 0,0 0-2 16,0 0 1-16,0 0 2 0,0 0 2 16,0 0 3-16,0 0 1 0,0 0-1 15,0 0 1-15,0 0-3 0,0 0 3 16,0 0 1-16,0 0 0 0,0 0 2 15,0 0 0-15,0 2 1 0,0-2-1 16,0 0 3-16,0 0-2 0,0 0 5 16,0 0-1-16,0 0 1 0,0 0 1 15,0 0 0-15,0 0 1 0,0 0-1 16,0 0 2-16,0 0 0 0,0 0 0 16,0 0 5-16,0 0 2 0,0 0-2 0,0 0 0 15,0 0-4-15,0 0-4 0,0 0-4 16,0 0 0-16,0 0-1 0,0 0-2 15,0 0-1-15,0 0 0 0,0 0-4 16,0 0-1-16,0 0 2 0,0 0-1 16,0 0 2-16,0 0 3 0,0 0-1 15,0 0 1-15,0 0-1 0,-2 0 0 16,2 0 0-16,0 0 4 0,0 0 2 16,0 0-2-16,0 0 0 0,0 0 0 15,0 1-3-15,0-1-3 0,0 0-4 0,0 0-4 16,0 0-11-16,-1 0-38 0,1 0-65 15,0 2-115-15,0-2-172 0,-2 0-235 16,-1 0-364-16,3 0-229 0,-3-3 33 16,-1 0 181-16,0-4 278 0,-4 0 377 0</inkml:trace>
  <inkml:trace contextRef="#ctx0" brushRef="#br0" timeOffset="114622.51">7973 11991 7 0,'5'0'320'0,"-2"0"207"0,-3-2 138 0,0 2 106 15,0 0-212-15,-2 0-151 0,2 2-85 16,0-2-28-16,0 0-18 0,0 0-22 16,0 0-40-16,0 0-41 0,0 0-31 15,0 0-14-15,0 0-6 0,2 0 2 16,-2 0 8-16,0 0 7 0,0 0 3 15,0 0 4-15,0-2 4 0,0 2-2 16,0-2-1-16,0 2-7 0,0 0-11 0,0 0-15 16,0 0-14-16,0 0-11 15,0 0-11-15,0 0-12 0,0 0-9 0,0 0-12 16,0 0-12-16,0 0-13 0,0 0-9 16,0 0-11-16,0 0-4 0,0 0-5 15,0 0-9-15,0 0-81 0,0 0-161 16,-2 0-270-16,2 2-472 0,0-2-338 15,0 0-17-15,2 8 172 0,0-4 308 16,-2-4 438-16</inkml:trace>
  <inkml:trace contextRef="#ctx0" brushRef="#br0" timeOffset="116305.37">29599 9580 70 0,'-8'-6'249'16,"0"-5"160"-16,2 4 169 0,2 2 5 15,0 1 68-15,1 1 30 0,2 0-22 16,1 0-22-16,0 2-32 0,0-1-63 16,0 2-65-16,0 0-68 0,1 0-84 0,1 0-69 15,-1 0-52-15,-1 0-33 0,0 0-15 16,4 2-5-16,-4-2-11 16,1 1-18-16,1-1-23 0,-2 0-82 15,1 2-17-15,-1-1 0 0,6 2 0 0,2 4 0 16,4 5 0-16,5 4 0 15,0 4 0-15,9 0 0 0,4 5 0 16,1 3 0-16,12 3 0 0,4 1 0 0,5 4 0 16,4-2 0-16,-1 2 0 0,2-1 0 15,-2 1 0-15,2-5 0 0,-3 2 0 16,-5-4 0-16,2 0 0 0,-7 0 0 16,0 0 0-16,-4-2 0 0,-5-2 0 15,-5-2 0-15,-3-3 0 0,-7-1 0 16,-2-4 0-16,-6-4 0 0,-1-1 0 15,-3-3 0-15,-1-1 0 0,-3-2 0 16,1-1 0-16,-4 1 0 0,1-2 0 16,0-2 0-16,-1 0 0 0,-1 1 0 15,0-1 0-15,2 0 0 0,-2-1 0 16,0 1 0-16,0 0 0 0,0 0 0 16,0 0 0-16,0-2 0 0,0 2 0 0,0 0 0 15,0-2 0-15,-2 2 0 0,2-2 0 16,0 2 0-16,-1 0 0 0,1 0 0 15,-4-3 0-15,3 1 0 0,-2-4 0 16,-1-2 0-16,-3-4 0 0,0-1 0 16,1-2 0-16,-2-1 0 0,0 0 0 15,4 0 0-15,-3-1 0 0,1 1 0 16,1-1 0-16,-3 0 0 0,4 4 0 16,0 1 0-16,3 5 0 0,-2 2 0 15,1-1 0-15,0 4 0 0,2 0 0 16,0-2 0-16,0 4 0 0,0 0 0 15,0 0 0-15,0 0 0 0,0 0 0 16,2 0 0-16,0 0 0 0,-2 0 0 0,1 0 0 16,-1 0 0-16,0 0 0 15,0 0 0-15,2 2 0 0,-2 0 0 0,1 0 0 16,-1-2 0-16,2 2 0 0,0 3 0 16,4 4 0-16,3 3 0 0,2 4 0 15,3 1 0-15,-1-1 0 0,-2 1 0 16,3-1 0-16,-2-1 0 0,0 0 0 15,-2 1 0-15,-1-5 0 0,-2 0 0 16,0-2 0-16,-2-2 0 0,-2-2 0 16,-1-1 0-16,-2-1 0 0,0-1 0 15,0-2 0-15,0 0 0 0,0 0 0 16,-3 0 0-16,1 0 0 0,-1 0 0 16,1-2 0-16,1 2 0 0,-5 0 0 15,-2 0 0-15,-5 0 0 0,-8 0 0 16,-2 0 0-16,-6 0 0 0,5 0 0 0,-1 2 0 15,1 2 0-15,6-2 0 0,0 3 0 16,2-1 0-16,2 0 0 0,0 1 0 16,3 1 0-16,-4-2 0 0,1 2 0 15,0 0 0-15,-2 0-397 0,2-2-1143 16,-3 2-220-16,1-1 93 0,2 1 287 16,1-4 418-16,4-2 568 0</inkml:trace>
  <inkml:trace contextRef="#ctx0" brushRef="#br0" timeOffset="117491.52">29965 10741 1 0,'0'-12'275'15,"-4"-1"168"-15,1-2 120 0,0 1 121 16,-3 1-166-16,3-1-79 0,0 3-19 16,-2-1 6-16,1 1-10 0,1 2-22 15,2 1-24-15,-3 2-35 0,3 2-20 16,-1 1-13-16,1 1-21 0,-1 1-14 15,2-1-16-15,-3 2-23 0,3 0-36 16,3 0-43-16,-3 2-52 0,0-1-56 16,0-1-62-16,2 2-65 0,-4-1-34 15,-1 5 13-15,2 3 36 0,-2 3 41 0,-2 5 55 16,1 1 30-16,1 1 0 16,2 2-5-16,-1 0-8 0,0 0-3 0,2 2-1 15,0 0-5-15,0 0-17 0,2-1-7 16,0 2-8-16,-2-4-10 0,3 0-12 15,-2-2-3-15,-1-1-5 0,4-5 1 16,-4-1 8-16,1-1 5 0,-1-3 8 16,0-2 6-16,0-1 11 0,0-3 25 15,0-1 41-15,0 1 45 0,0-1 46 16,0 0 46-16,0-1 44 0,0 0-126 16,0 1-131-16,0-4 0 0,0 0 0 15,-1-3 0-15,-1-4 0 0,0-4 0 16,-1-3 0-16,2-3 0 0,1-3 0 0,0-3 0 15,0-1 0-15,0-2 0 16,0 0 0-16,0 0 0 0,0 0 0 0,0 3 0 16,-4 2 0-16,3 0 0 0,1 2 0 15,-3 7 0-15,1 1 0 0,-1 2 0 16,2 5 0-16,-2-3 0 0,3 5 0 16,-4 0 0-16,4 4 0 0,0 0 0 15,-1 1 0-15,1-1 0 0,0 1 0 16,0 1 0-16,0 0 0 0,0 0 0 15,1 0 0-15,-1 0 0 0,0 0 0 16,0 0 0-16,0 0 0 0,4 0 0 16,-4 0 0-16,1 0 0 0,1 0 0 0,-1 0 0 15,2 0 0-15,-1 0 0 16,1 1 0-16,3-1 0 0,6 2 0 16,5 1 0-16,5-1 0 0,0 2 0 0,2 0 0 15,-2 2 0-15,-1 0 0 0,1-1 0 16,-5 3 0-16,1 2 0 15,-3-1 0-15,0 0 0 0,-2 0 0 0,-1 0 0 16,-4-1 0-16,-1 0 0 0,0-1 0 16,-4 2 0-16,-1-3 0 0,-1 1 0 15,-1-1 0-15,-1 0 0 0,-3 0 0 16,1 0 0-16,-3 0 0 0,-5 1 0 16,-2 0 0-16,-4 0 0 0,-1 4 0 15,-4-4 0-15,0 0 0 0,0-1-340 16,3 0-162-16,-1 0-110 0,0-1-149 15,2 1-225-15,0-2-263 0,4 1 19 0,1-2 160 16,2-1 256-16,5 3 331 0</inkml:trace>
  <inkml:trace contextRef="#ctx0" brushRef="#br0" timeOffset="118339.07">30317 10659 13 0,'5'-3'369'16,"-2"1"225"-16,-2 4 197 0,-1-2 193 0,0 0-168 16,0 0-146-16,0 0-59 0,-1 0-59 15,1 1-70-15,-2 1-76 0,2-2-89 16,-1 1-96-16,1 1-80 0,-3 1-18 16,0 3 12-16,0 3 20 0,-2 3 22 15,1 2 21-15,4-1-16 0,-3 2-33 16,3 1-44-16,-1 1-105 0,1 0 0 15,0 3 0-15,-2 0 0 0,2 0 0 16,-2 2 0-16,1-1 0 0,1-1 0 0,0 1 0 16,0 0 0-16,0-2 0 0,0-1 0 15,1-3 0-15,-1 0 0 16,0-3 0-16,0-1 0 0,0-3 0 0,0 0 0 16,0-4 0-16,0 1 0 0,0-4 0 15,0 1 0-15,-1-1 0 0,1-1 0 16,0 0 0-16,0 0 0 0,0-1 0 15,0 1 0-15,0 0 0 0,0 0 0 16,0 0 0-16,0 0 0 0,0 0 0 16,0 0 0-16,0 0 0 0,0 0 0 15,0 0 0-15,0 0 0 0,0 0 0 16,0 0 0-16,0 0 0 0,0 0 0 16,0 0 0-16,0 0 0 0,0 0 0 15,0 0 0-15,0 0 0 0,0 0 0 0,0 0 0 16,0 0 0-16,0 0 0 15,0-2 0-15,1 2 0 0,-1 0 0 0,0 0 0 16,0-1 0-16,2 1 0 16,-2 0 0-16,2 0 0 0,-2 0 0 0,0-2 0 15,0 2 0-15,0-1 0 0,0-1 0 16,0 2 0-16,0 0 0 0,0 0-23 16,0 0-414-16,0-2-123 0,0 1-181 15,1 0-280-15,1-7-312 0,-1 1 2 16,1-4 163-16,-2 0 276 0,-2 0 368 0</inkml:trace>
  <inkml:trace contextRef="#ctx0" brushRef="#br0" timeOffset="119072.4">30346 10429 216 0,'1'-3'429'15,"1"1"167"-15,1 0 168 0,-2 0-71 16,-1 1-58-16,0 0-44 0,0 1-33 16,-1-2-46-16,1 2-60 0,-5-2-71 15,4 0-81-15,-4-1-74 0,-1 0-77 16,-6-2-65-16,-7-2-37 0,-6 1-5 15,-6-1 11-15,-9 0 29 0,-7 1 21 16,-4-2 26-16,-6 4 11 0,-1-1 7 0,-4 1-4 16,3 0 12-16,6 2-3 15,5-2-15-15,6 4-28 0,9 0-35 16,2 0-40-16,11 0-29 0,2 2-26 16,9 0-22-16,2-2-29 0,1 2-14 0,5 0-3 15,-2 2 3-15,-2 1 23 0,2 3 29 16,-2 1 16-16,1 0 10 0,1-1 17 15,2 3 20-15,-4 2 16 16,1-1 31-16,0 2 20 0,1 3 6 0,2 2 11 16,-3 1-10-16,4 5-103 0,4 5 0 15,0-1 0-15,3 0 0 0,0 5 0 16,5-4 0-16,-1 2 0 0,-1-1 0 16,2 0 0-16,-3 1 0 0,4-1 0 15,-4 0 0-15,1 0 0 0,-1-2 0 16,-2-1 0-16,1-4 0 0,-3-1 0 15,-1-3 0-15,1-2 0 0,-1-2 0 16,0 0 0-16,-4-4 0 0,1-1 0 16,1-3 0-16,-2 0 0 0,0-2 0 15,1-1-283-15,-1-3-237 0,0 1-105 16,2 0-112-16,0-2-103 0,-1-1-171 16,6 0-140-16,2 0 78 0,5-2 194 0,5-3 233 15,5-5 291-15</inkml:trace>
  <inkml:trace contextRef="#ctx0" brushRef="#br0" timeOffset="119789.63">30507 10632 92 0,'8'-4'617'0,"-3"2"329"16,-2 0 225-16,-2 2 167 0,1-3-397 15,-2 3-331-15,0 3-179 0,0-3-80 16,0 0-49-16,0 2-52 0,0-2-81 0,0 2-45 16,0 4-2-16,-2 5 1 0,2 3 5 15,-1 3 37-15,1 3 12 16,0 2-43-16,1 0-134 0,1 2 0 0,0 3 0 16,1 1 0-16,3 2 0 0,-3-1 0 15,2 0 0-15,-2 1 0 0,0 2 0 16,-1-2 0-16,1-3 0 0,0 0 0 15,-1-2 0-15,1 0 0 0,1-5 0 16,-1 1 0-16,1-3 0 0,-3-2 0 16,1-3 0-16,0-3 0 0,1-2 0 15,-3 0 0-15,1-3 0 0,-1-1 0 16,0-4 0-16,0 5 0 0,0-5 0 16,-1 0 0-16,1 0 0 0,0 0 0 15,-2 0 0-15,2 0 0 0,-1 0 0 16,-1 0 0-16,0 0 0 0,1-3 0 15,1 3 0-15,0 0 0 0,-2 0 0 16,-1 0 0-16,-5 3 0 0,-1-1 0 16,-7 2 0-16,-5 0 0 0,-1-1 0 15,-1 0 0-15,-3-2 0 0,-4 1 0 0,-3-2 0 16,-5 0 0-16,-2 0 0 0,1 0 0 16,-7 0 0-16,3 0 0 0,1-2 0 15,2 2 0-15,5 0 0 0,2 0 0 16,5 0 0-16,-1 0 0 0,7 0 0 15,1-1 0-15,3-1 0 0,-3 2 0 16,7-1 0-16,-5 0 0 0,5-1 0 16,-4-2 0-16,6 1 0 0,0 2 0 15,-2 0 0-15,6 0 0 0,-1-2 0 16,1 1 0-16,2 0 0 0,3 2 0 16,1-2 0-16,0 2 0 0,2 0 0 15,0 0 0-15,-1 0 0 0,1 0 0 16,0-1 0-16,0 1 0 0,0 0 0 15,0 0 0-15,1 0 0 0,-1-2 0 0,0 2 0 16,-1-1 0-16,-3 0 0 0,-5-4-289 16,1 0-1431-16,-5 3-157 0,-4-3 154 15,1 1 361-15,-4-3 498 0,-1-4 556 16</inkml:trace>
  <inkml:trace contextRef="#ctx0" brushRef="#br0" timeOffset="126941.09">31674 3820 8 0,'6'-3'302'0,"-3"2"187"16,-1-1 148-16,-2 2 117 0,0-1-202 0,0 1-98 16,0 0-64-16,1 0-38 15,-1 0-18-15,0-2-24 0,0 2-33 0,0 0-26 16,0 0-20-16,0 0-16 0,0 0-21 16,0 0-18-16,0 0-21 0,2 0-10 15,-2 0-10-15,2 0-9 0,-2 0-10 0,0 0-2 16,1 0-13-16,-1-1-8 0,0 1-9 15,-1 0-2-15,1 0-5 0,-2 0-5 16,2 0 1-16,0 0 3 0,0 0-4 16,0 0-4-16,0 0-14 0,2 0-14 15,-2 0-13-15,0 0-16 0,-2 0-11 16,2 0-6-16,-2 0 2 0,2 0-1 0,0 0 3 16,0 0-1-16,2 0 2 0,-2 0-4 15,0 0-4-15,0 0 3 0,0 0-2 16,0 0 5-16,0 0 1 0,-2 0 3 15,2 0-5-15,0 0 2 0,0 0 0 16,0 0-2-16,0 0-1 0,0 0 11 16,2 0-2-16,-2 0-6 0,0 0 2 15,0 0 3-15,0 0-12 0,0 0 3 16,0 0 2-16,0 0-2 0,0 0-4 16,0 0 7-16,-2 0 2 0,2 0-5 0,0 0 6 15,0 0 2-15,0 0-5 0,0 0-3 16,0 0 8-16,0 0-6 0,0 0-3 15,0 0-2-15,0 0 2 0,0 0 0 0,0 0-1 16,0 0-2-16,0 0 4 16,0 0-4-16,0 0-1 0,2 0-2 0,-2 0-15 15,2 0-82-15,-2 0-119 0,0 0-161 16,0 0-195-16,0 0-216 0,-2 0-240 16,2 0-146-16,0 0 76 0,0 0 202 0,-3 4 255 15,-5 2 316-15</inkml:trace>
  <inkml:trace contextRef="#ctx0" brushRef="#br0" timeOffset="127489.84">31443 3904 93 0,'0'-11'544'0,"1"4"286"0,-1 1 205 16,2 4 168-16,0-2-378 15,-2 1-218-15,0 3-157 0,1 0-94 0,-1 0-76 16,0 0-92-16,2 0-85 0,-2 2-66 16,0-1-50-16,0-1-45 0,0 2-25 15,2 0-2-15,-2 2 32 0,3 2 51 16,3 2 46-16,-2 5 37 0,1-1 19 15,2 3-10-15,-2-3-23 0,1 0-13 16,1-2 2-16,-2 1-6 0,-1-4-5 16,0 1 0-16,0 0 3 0,-1-3 12 15,-2 0 15-15,-1-1 20 0,5-1 26 0,-5-3 32 16,0 0 32-16,0 0 28 0,0 0 18 16,0 0-110-16,0 0-121 0,0 0 0 15,0-1 0-15,0 1 0 0,0 0 0 16,0 0 0-16,0 0 0 0,0-2 0 15,0 2 0-15,1-1 0 0,-1 1 0 16,2 0 0-16,-2 0 0 0,0-2 0 0,0 2 0 16,0 0 0-16,0 0 0 15,0 0 0-15,0 0 0 0,0 0 0 16,0 0 0-16,0 0 0 0,0 0 0 16,0 0 0-16,0 0 0 0,0 0 0 0,0 0 0 15,0 0 0-15,0-1 0 0,-2 1 0 16,2 0-260-16,-1-1-616 0,1-3-336 15,3 2-279-15,0-3 26 0,5-1 209 16,2 1 315-16,2 2 413 0</inkml:trace>
  <inkml:trace contextRef="#ctx0" brushRef="#br0" timeOffset="128740.36">31906 4423 31 0,'-1'-3'360'0,"1"1"195"0,0 1 160 16,0 1 147-16,0 0-227 0,0-1-103 16,1-1-63-16,-1 2-41 0,0 0-32 15,0 0-45-15,0 0-34 0,-1 0-25 16,1 0-19-16,-2 2-26 0,2-2-24 16,0 1-20-16,0-1-28 0,-2 0-28 0,2 0-27 15,0 1-25-15,-1 1-26 16,1-2-28-16,-2 3-28 0,0-1-14 0,-1 2-23 15,-3 2-3-15,-3 6 12 0,-3 5 29 16,-5 7 12-16,0 4 24 0,-2 4 3 16,-3-1-5-16,3 1-17 0,-7 5 35 15,0 1 30-15,-1 4 24 0,-3 2 16 16,0-3-67-16,3 0-69 0,2-4 0 16,1 0 0-16,2-5 0 0,3-2 0 15,-1-2 0-15,3-2 0 0,4-3 0 0,0-2 0 16,3-3 0-16,2-3 0 0,-1-5 0 15,4-1 0-15,2-2 0 0,-2-3 0 16,3 0 0-16,1 0 0 0,-1-2 0 16,2 0 0-16,0-2 0 0,2 0 0 15,-2 0 0-15,0 0 0 0,1-2 0 16,-1 2 0-16,2-1 0 0,-2 1 0 16,1-1 0-16,3-1 0 0,-4-1 0 15,1 2 0-15,3-5 0 0,3-5 0 16,-1-3-816-16,2-8-496 0,5-4-295 15,1-7 56-15,1-3 256 0,0-6 348 0,-7-1 437 16</inkml:trace>
  <inkml:trace contextRef="#ctx0" brushRef="#br0" timeOffset="129490.38">28578 1356 74 0,'1'-6'471'0,"-1"0"243"0,-1 0 205 15,-1 1 176-15,1 0-312 0,-1 3-122 16,0-1-74-16,1 1-63 0,-1 0-41 15,1 2-57-15,-1-2-53 0,-1 0-56 0,3 2-43 16,0 0-49-16,-1 0-51 0,1 0-83 16,-2 0-91-16,1 2 0 0,-1-2 0 15,-3 4-1-15,-5 3-60 0,-7 6 11 16,-8 7 18-16,-7 5 29 0,4 5 17 16,-5 0 15-16,3 2 6 0,-5 2 3 15,-3 0-7-15,-4-1-31 0,-3 2 0 0,-1 1 0 16,-3-2 0-16,1 1 0 0,3-4 0 15,3-4 0-15,8-2 0 0,-1-3 0 16,8-2 0-16,2-3 0 0,4-2 0 16,5-3 0-16,2-4 0 0,6-1 0 15,0-3 0-15,4 0 0 0,1-1 0 0,3-2 0 16,-2-1 0-16,2 0 0 0,2 0 0 16,-2 0 0-16,1-1 0 0,1 1 0 15,1-1 0-15,-2-1 0 0,2 0-25 16,4-2-639-16,-1-2-394 0,10-4-443 15,5-2-47-15,4 2 158 0,7 3 288 0,-6 0 439 16,-4 2 435-16</inkml:trace>
  <inkml:trace contextRef="#ctx0" brushRef="#br0" timeOffset="131006.47">31634 975 142 0,'-1'-11'592'0,"1"2"262"0,6 3 212 16,-3 1 200-16,-3 0-425 0,3 2-141 0,-1 1-86 15,-2 1-50-15,0 1-66 0,0 0-81 16,0 0-68-16,0 0-69 0,-2 0-272 15,-1 0-8-15,2 1 0 0,1 1 0 0,0-2 0 16,0 3 0-16,-3 2 0 0,-1 2 0 16,3 5 0-16,-4 7 0 0,0 4 0 0,2 4 0 15,-2 4 0-15,1 1 0 0,-3 0 0 16,2 0 0-16,1 1 0 0,0-4 0 16,0 3 0-16,-1-3 0 0,4 0 0 15,-1-2 0-15,0-2 0 0,2 0 0 0,5-2 0 16,0-2 0-16,1-1 0 0,-1-2 0 15,0-3 0-15,-5-4 0 0,1 1 0 16,1-1 0-16,-1-6 0 0,-1-1 0 16,0 0 0-16,0-2 0 0,0 0 0 15,0-2 0-15,0 0 0 0,0 0 0 0,2-2 0 16,0 2 0-16,-2-1 0 0,0 1 0 16,0-1 0-16,1 1 0 0,-1 0-23 15,5 0-344-15,-2 0-42 0,2 0-31 0,-1 0-5 16,3 0-6-16,-1 1-6 0,3-1-6 15,-2 1 11-15,3 1 23 0,-1 1 34 16,-1-2 41-16,0 1 56 0,1 0 58 16,0 0 57-16,1 1 49 0,-3-1 44 0,-1-1 38 15,0 0 32-15,-1 1 59 0,-4 0 74 16,3-2 90-16,-1 0 109 0,-3 0 104 16,0-2 46-16,0 2 29 0,0-2 11 0,-2 2-18 15,1 0-26-15,-1 0-24 0,0 0-36 16,-3 0-51-16,0-1-61 0,-7 0-69 15,-1-1-71-15,-8-1-59 0,-5 2-46 16,-2 1-25-16,-5 0 2 0,1 1 5 16,-1-1 10-16,3 2 6 0,1-1-5 0,6 2-12 15,3-2-9-15,3-1-9 0,4 2-9 16,3 0-1-16,2-1 4 0,1 1 4 16,2-2-2-16,4 0-20 0,-1 0-44 15,2 0-54-15,0 0-54 0,0 0-49 0,2 0-53 16,-1-2-74-16,-1 1-112 15,4-4-165-15,-1-1-222 0,0-2-269 0,2-6-68 16,1-3 124-16,-1-5 231 0,-1-5 288 16,-5 0 315-16</inkml:trace>
  <inkml:trace contextRef="#ctx0" brushRef="#br0" timeOffset="131257.75">31560 934 237 0,'5'-13'791'0,"-2"3"327"0,5-1 250 16,-3 5 224-16,-4 1-613 0,4 4-225 0,-5-1-153 15,0 2-107-15,-2 0-237 0,-1 0-257 16,2 0 0-16,-1 2 0 0,-1-1 0 16,-4 2 0-16,-1 1 0 0,-6 4 0 0,-2 2 0 15,-2 3 0-15,1-1 0 0,-1 1 0 16,3 2 0-16,0 1 0 0,-1 4 0 15,0 3-111-15,-3 2-706 0,2 6-679 16,-2 0-186-16,-1 2 122 0,3 3 280 0,4-5 400 16,0-2 566-16</inkml:trace>
  <inkml:trace contextRef="#ctx0" brushRef="#br0" timeOffset="132089.7">31863 5370 98 0,'0'-17'523'15,"0"4"259"-15,8 1 216 0,-4 4 194 16,-1 1-344-16,-2 1-139 0,3 2-91 15,-4 0-62-15,1 2-55 0,-1 2-73 16,0 0-86-16,0 0-72 0,0 0-77 16,0 0-74-16,-1 1-105 0,-1 0-14 0,0 1-33 15,2 1-77-15,0 2-11 0,0 4 32 16,2 8 60-16,0 7 74 0,-1 5 63 16,1 4 24-16,-2 1-35 0,1 1-97 15,4-1 0-15,-5 2 0 0,3-1 0 16,-2 1 0-16,3-3 0 0,-3-4 0 15,-1-3 0-15,2-2 0 0,0-3 0 0,-1-3 0 16,1-2 0-16,-2-3 0 0,1 2 0 16,-1-5 0-16,0-1 0 0,0-1-165 15,2-2-106-15,-2-2-85 0,0-1-61 16,0-2-27-16,0 1-26 0,-2-2-46 16,2 0-35-16,-1-2-46 0,1 2-109 15,0 0-105-15,0 0-54 0,0 0 84 0,0 0 152 16,0-4 218-16,5 1 212 0</inkml:trace>
  <inkml:trace contextRef="#ctx0" brushRef="#br0" timeOffset="132356.7">32033 5878 74 0,'1'0'507'0,"1"0"252"15,3 0 194-15,-4-1 185 0,1 1-308 16,-2 0-187-16,-2-2-114 0,-2 0-97 15,-3 2-99-15,-3-2-108 0,-5 0-91 0,-3 0-43 16,-2 0-11-16,-1 0-1 0,2-1-4 16,0 3-13-16,2 0-20 0,1 0-17 15,5 0-16-15,-1 0-14 0,2 0 2 16,3 1 1-16,1-1-45 0,-1 0-75 16,2 0-95-16,0 0-105 0,2 0-118 0,-1-1-111 15,0 0-105-15,-2-2-164 0,1 0-183 16,-2-3 33-16,4 0 145 0,-2-3 207 15,2-1 268-15</inkml:trace>
  <inkml:trace contextRef="#ctx0" brushRef="#br0" timeOffset="132640.91">31856 5335 350 0,'1'-4'799'0,"1"-1"280"0,-2 7 204 16,-2-1-47-16,2 1-383 0,-1-1-281 15,1 1-140-15,0-1-85 0,-2-1-78 16,1 1-84-16,1 1-75 0,-2-2-62 16,0 3-29-16,1 0 1 0,-3 5 30 15,-4 1 38-15,-2 8 30 0,-3 0 8 0,0 3-20 16,-1-1-40-16,3-2-40 15,-2-1-39-15,4 2-127 0,-4 0-174 0,-3 2-220 16,2 0-284-16,-5 4-458 0,0-1-158 16,0 1 94-16,2-2 235 0,2-4 322 15,1-2 428-15</inkml:trace>
  <inkml:trace contextRef="#ctx0" brushRef="#br0" timeOffset="133873.16">11246 12147 52 0,'12'-8'399'0,"-4"2"175"0,-3 1 114 15,-2 4 78-15,-1 0-354 16,-2-1-161-16,0 2-64 0,0 0-17 0,0 0 13 16,0 0 6-16,0 0-15 0,-2 0-33 15,2 0-26-15,0 0-17 0,0 0 2 16,0-2 14-16,0 2 16 0,0 0 5 16,0 0-8-16,0 0-17 0,0 0-20 15,0 0-10-15,2 0-10 0,-2 0-8 0,0 0-6 16,0 0-8-16,2 0 2 15,-2 0 9-15,0 0 18 0,1 0 13 0,-1 0 7 16,0 0 4-16,0 0 0 16,-1 0-4-16,1 0-2 0,-2 0 3 0,2 0-4 15,0 0 1-15,0 0 0 0,-2 0 3 16,2 0 4-16,0 0 4 0,-1 0 2 16,1 0 2-16,0 0-6 0,0-1-15 15,0 1-13-15,0 0-17 0,0 0-13 16,0 0-9-16,0 0-3 0,0 0-3 15,0 0-3-15,1 0-6 0,-1 0-4 0,0 0-2 16,0 0 2-16,0 0 5 16,0 0 5-16,0 0 13 0,2 0 9 15,-2 0 5-15,0-1 5 0,0 1-2 16,0 0-3-16,0 0-10 0,0 0-41 0,0 0-4 16,0 0 0-16,0 0 0 15,0 0 0-15,0 0 0 0,0 0 0 16,0 0 0-16,0 0 0 0,0 0 0 0,0 0 0 15,0 0 0-15,0 0 0 0,0 0 0 16,0 0 0-16,0 0 0 0,0 0 0 16,0 0 0-16,0 0 0 0,0 0 0 15,0 0 0-15,0 0 0 0,0 0 0 16,0 0 0-16,0 0 0 0,0 0 0 16,0 0 0-16,0 0 0 0,0 0 0 15,-2 0 0-15,2 0 0 0,-1 0-59 16,2 0-437-16,-4-4-422 0,3 4-566 0,10-4-113 15,7-3 133-15,13-5 296 16,8-8 440-16,8-6 474 0</inkml:trace>
  <inkml:trace contextRef="#ctx0" brushRef="#br0" timeOffset="135822.84">16445 12122 125 0,'1'-2'405'16,"2"-3"162"-16,-3 4 124 0,0 1-34 0,2-2-116 15,-2 2-107-15,0 0-37 0,0-1-21 16,0 1-32-16,0-2-62 0,0 2-70 15,-2 2-57-15,2-1-33 0,0-1-12 16,-1 2-12-16,-1-1-16 0,2 0-21 16,0-1-31-16,0 2-30 0,0 0-15 15,-1 0 8-15,1 0 19 0,-2 1 24 16,0 1 26-16,1-2 21 0,-1 2 8 16,-1 0 15-16,-3 3 16 0,1-1 17 15,-3 0 12-15,2 0 11 0,-2 1-7 0,-3 3-18 16,1-3-19-16,2 2-24 0,-1-1-25 15,1-1-22-15,0 2-18 0,0 1-21 16,-1 0-16-16,2 0-6 0,-1 2-4 16,2-3-2-16,-3 1 4 0,2 1 3 15,-1 0 6-15,0-2 7 0,-1-1 8 16,1 3 10-16,0-4 11 0,-1 3 9 16,-2-3 8-16,-1 1 1 0,0 1 8 15,-4 0 1-15,-3 0-1 0,0 1-1 16,-5 1-3-16,1-1-10 0,-4-1-11 15,3-1-9-15,0 4-7 0,-1-1-8 16,3-3-4-16,0 1-4 0,1 0 2 0,-1-2 3 16,2 3-1-16,0-1 4 0,-3-2 4 15,-1 3 2-15,1-2 3 0,-1 1 0 16,0 0 3-16,-1-2-2 16,-2 1-2-16,0-1-1 0,2 1 0 15,-1-2-3-15,1 2-6 0,-2-1-7 0,2 1-5 16,1-1-1-16,0 1-1 0,2-2 1 15,-3 1 2-15,3 0-1 16,0 1-2-16,1 1 2 0,-1-1 0 16,5-1 3-16,-4-1 4 0,2 0 1 15,0 0 2-15,0 0 5 0,-1 0 2 0,-1 1-3 16,-1 2 2-16,0-4 4 0,-2 0 1 16,-3 6 0-16,-3-4 6 0,0 0 7 15,0 0 1-15,-2 3 2 16,1-2 1-16,1 0-5 0,1 1-7 0,3-1-3 15,-3-1-8-15,4-1-2 0,0 2 2 16,1-2 1-16,-2-1 4 0,4 2 4 16,-1-1 2-16,2-2 1 15,1 2-5-15,-2-1-14 0,2 0 0 0,1-3 0 16,2-1 0-16,0 4 0 0,-1-3 0 16,1 1 0-16,0-2 0 0,0 1 0 15,0-1 0-15,1 1 0 0,-1 0 0 16,1-2 0-16,0 0 0 0,-1 1 0 15,1-1 0-15,-1 0 0 0,4 0 0 16,0 0 0-16,-1 0 0 0,1 0 0 16,-2-1 0-16,0 1 0 0,-2 0 0 15,1 0 0-15,-1 0 0 0,1 0 0 16,0 0 0-16,-1 0 0 0,1 0 0 0,-1 1 0 16,-1-2 0-16,1 1 0 15,1 0 0-15,-3 0 0 0,3-2 0 16,-1 0 0-16,-2 1 0 0,3-1 0 0,-3 2 0 15,0-1 0-15,-1 1 0 0,-1 0 0 16,0 0 0-16,0 1 0 0,-1 1 0 16,2-1 0-16,-2 3 0 0,3-3 0 15,0 0 0-15,0 1 0 0,-1 1 0 16,4-2 0-16,-3 1 0 0,1 0 0 16,1-2 0-16,-2 1 0 0,2-1 0 15,-2 1 0-15,3-1 0 0,-1 0 0 16,1 2 0-16,-3-2 0 0,3 0 0 15,-1 0 0-15,-2 0 0 0,3 0 0 16,-3-2 0-16,1 2 0 0,-2 0 0 16,-2 0 0-16,0 0 0 0,-2 0 0 15,0 2 0-15,-1-1 0 0,3 1 0 0,-4 0 0 16,4 0 0-16,0 0 0 0,5-2 0 16,-2 0 0-16,3 0 0 15,-3 0 0-15,0 1 0 0,2 1 0 0,-4-1 0 16,4 1 0-16,-4 1 0 0,2-2 0 15,0 2 0-15,-1-2 0 0,-1 3 0 16,0-2 0-16,1 0 0 0,-2 1 0 16,1 1 0-16,2-3 0 0,-1-1 0 15,4 1 0-15,-3-1 0 0,0 0 0 16,-1 1 0-16,-1-1 0 0,3 2 0 16,-2 1 0-16,1-3 0 0,0 2 0 15,-1 1 0-15,-1-3 0 0,0 1 0 16,1 1 0-16,-2-2 0 0,1 0 0 0,-1 0 0 15,0 0 0-15,-2 0 0 0,0-2 0 16,1 1 0-16,-1-2 0 16,-3 3 0-16,2-2 0 0,-2 2 0 0,-2-3 0 15,-1 1 0-15,-1 1 0 0,-2 0 0 16,-1 0 0-16,-2-2 0 0,2 3 0 16,0 0 0-16,1 0 0 0,3 0 0 15,0 3 0-15,-2-3 0 0,2 0 0 16,-3 1 0-16,3 0 0 0,-2-1 0 15,1 0 0-15,-1 1 0 0,2-1 0 16,2-1 0-16,-1 1 0 0,-1-2 0 16,0-1-41-16,0 1-187 0,-1-2-43 15,-1 2-72-15,-3-2-103 0,0 0-150 16,-3-2-143-16,2 0-191 0,-5 0-192 16,1 1-3-16,-1-1 164 0,-3-2 218 0,-4-1 277 15</inkml:trace>
  <inkml:trace contextRef="#ctx0" brushRef="#br0" timeOffset="137306.63">7806 12235 140 0,'-8'-4'345'0,"4"2"137"16,1 1 139-16,3 0-53 0,-3-1-3 16,3 2-13-16,-2 0 6 0,2-2 5 15,0 1-10-15,0 1-45 0,0-2-54 16,2 2-54-16,-2 0-67 0,0-1-64 15,0 1-59-15,3 0-49 0,-3 0-49 0,2 1-49 16,-1-1-42-16,1 3-14 16,0 1 19-16,1 3 25 0,4 5 30 0,1 1 21 15,2 4 1-15,1-2-22 0,3 4-16 16,-2-1-9-16,3 1-1 0,1 0-4 16,1-1-16-16,-1-2-35 0,3 0 0 15,-2 1 0-15,-1-2 0 0,0-1 0 16,-2-1 0-16,-1-1 0 0,0-2 0 15,-4 0 0-15,-1-3 0 0,-2-1 0 16,-3-1 0-16,1-2 0 0,-3-2 0 16,-1 1 0-16,-1-2 0 0,1-2 0 15,-2 1 0-15,0 0 0 0,-2-3 0 16,-2-3 0-16,-1 0 0 0,-2-3 0 16,-4-2 0-16,2-4 0 0,-2-2 0 0,-1-2 0 15,-2-1 0-15,-1-4 0 16,1 0 0-16,0-3 0 0,0 2 0 15,1 2 0-15,3 5 0 0,0 2 0 0,4 4 0 16,0 5 0-16,3-3 0 0,-1 7 0 16,3-1 0-16,0 1 0 0,3 3 0 15,0 1 0-15,-2-1 0 0,2-1 0 16,0 0 0-16,0 2 0 0,0-1 0 16,0 1 0-16,0-1 0 0,0 1 0 15,2 0 0-15,-2 0 0 0,0-2 0 16,0 0 0-16,0 1 0 0,1 1 0 15,-1 0 0-15,0 1 0 0,2-1 0 16,-2 0 0-16,0 0 0 0,0 2 0 0,0-2 0 16,0 2 0-16,2-2 0 15,-1 1 0-15,2 0 0 0,3 3 0 0,2 1 0 16,5-2 0-16,3 4 0 0,4 2 0 16,1-1 0-16,1-1 0 15,0 0 0-15,1 1 0 0,-1-2 0 0,0-1 0 16,0 1 0-16,-3-1 0 0,1 0 0 15,1 0 0-15,-4-3 0 0,0 0 0 16,0-2 0-16,-2 3 0 0,-2-2 0 16,1-1 0-16,-1 0 0 0,-2-4 0 15,1 4 0-15,0-2 0 0,-3 2 0 16,-1-2 0-16,-3-1 0 0,-4 2 0 16,1 1 0-16,-2 0 0 0,0 0 0 15,0 0 0-15,-2 0 0 0,2 0 0 16,-3 1 0-16,1-1 0 0,2 3 0 15,-3-1 0-15,0-2 0 0,-1 2 0 16,-4-2 0-16,-4 4 0 0,-6 3 0 16,-8 3 0-16,-2 1 0 0,-7 6 0 15,-3 2 0-15,-3 3 0 0,-5 2 0 0,2 2 0 16,1-3 0-16,9 0 0 0,5-7 0 16,11-2 0-16,3-5 0 0,8-2 0 15,1-3 0-15,4-2 0 0,2 0 0 16,0-2 0-16,0 0 0 0,2-2 0 15,-2 1 0-15,2 0 0 0,-1-1 0 16,-1 0 0-16,0 1 0 0,0-1 0 16,2 1-144-16,-1-2-373 0,1 1-190 15,-5-10-245-15,1 0-399 0,2-3-58 16,0-1 143-16,2 2 282 0,-4 3 347 16,-3 3 421-16</inkml:trace>
  <inkml:trace contextRef="#ctx0" brushRef="#br0" timeOffset="139424.75">32799 9846 48 0,'13'0'132'15,"0"0"75"-15,-4-2 19 0,-1 2 64 16,0 0 64-16,-3 0 51 0,0 2 14 0,-4-2-26 15,2 0-66-15,-3 0-71 0,4 0-75 16,-3 1-59-16,1-1-29 0,-2 0-15 16,1 2-6-16,-1-2 8 0,0 0 17 15,0 1 25-15,0-1 33 0,0 1 37 0,-1-1 20 16,1 0 5-16,0 0-17 0,0 0-21 16,0 0-36-16,0 0-28 0,0 0-14 15,0 0 3-15,0 0 17 0,0 0 28 0,0-1 26 16,-2 1 24-16,2 0 16 0,-1 0 4 15,1-1 8-15,0 1 1 0,0 0-2 16,0 0 11-16,0 0-8 0,-2 0 2 16,2 0-16-16,-2-2-215 0,-1 2 0 15,2 0 0-15,-3 0 0 0,3 0 0 16,1 0 0-16,0-1 0 0,-4 1 0 16,3-2 0-16,-7-1 0 0,0 0 0 0,2 2 0 15,-1-3 0-15,3 3 0 0,-4-2 0 16,-2 0 0-16,1 1 0 0,-5-2 0 15,-1 0 0-15,-2 0 0 0,3 0 0 0,-5 0 0 16,4-1 0-16,2 2 0 16,1-1-248-16,0 0-157 0,2 3-61 0,2 0-52 15,-1-1-101-15,0-1-130 0,0 3-197 16,5 1-164-16,-1 3 31 0,3 0 179 16,1 0 230-16,1-4 289 0</inkml:trace>
  <inkml:trace contextRef="#ctx0" brushRef="#br0" timeOffset="139656.68">32589 9820 113 0,'-6'-1'591'0,"-1"0"304"0,7-1 237 16,-1-2 222-16,-2 4-373 0,-3-4-218 15,1 1-153-15,-5-1-91 0,-1 2-84 16,-1-4-86-16,-3 1-67 0,-2 1-115 16,1 1-167-16,-4 0 0 0,-4-1 0 0,-1 1 0 15,-1 0 0-15,-2-2 0 16,-4 2 0-16,2-1 0 0,-2 1-56 0,1-1-274 15,1 0-107-15,1 2-81 0,2-4-53 16,2 4-76-16,2-1-76 0,-3 0-151 16,4 0-170-16,0 3 35 0,5-2 152 0,1 2 204 15,2 0 273-15</inkml:trace>
  <inkml:trace contextRef="#ctx0" brushRef="#br0" timeOffset="139872.9">31830 9696 71 0,'-17'-2'496'0,"1"-1"260"0,8-3 210 16,-1 0 205-16,1 2-277 0,-3-1-160 16,1 1-105-16,0 0-80 0,0 0-86 0,-3 0-105 15,2 1-104-15,-3 1-80 16,-1-3-74-16,-2 3-65 0,-2-2-65 0,2 3-80 16,-4 0-92-16,2-1-96 0,-1 2-94 15,-1-2-88-15,3 1-87 0,0 0-44 16,-1-3-17-16,3 3-31 0,0 0-27 15,2-2-43-15,-2 1 10 0,2-2 92 16,1-1 147-16,-3 1 158 0</inkml:trace>
  <inkml:trace contextRef="#ctx0" brushRef="#br0" timeOffset="140028.97">31131 9538 5 0,'0'0'340'0,"-1"0"207"0,1 0 142 15,1 2 117-15,-1-2-227 0,0 0-233 16,2 0-139-16,0 0-100 0,-2 0-83 16,0 0-110-16,0 0-248 0,0 0-310 0,0 0-101 15,0 6 9-15,0-1 101 0,0 1 252 16</inkml:trace>
  <inkml:trace contextRef="#ctx0" brushRef="#br0" timeOffset="140290.16">31251 9593 158 0,'7'0'685'16,"-2"-2"314"-16,3 2 238 0,-2 0 197 16,-3 0-503-16,-2 0-278 0,1 0-181 0,0 0-128 15,-1 2-97-15,2-2-67 0,1 1-41 16,1 0-29-16,4-1-10 15,-1 4-17-15,0-3-25 0,1 0-27 0,4 2-13 16,0-1-12-16,2 0-80 0,0 3-131 16,2-2-203-16,-1 0-271 0,1 0-352 15,2 0-335-15,2 0 1 0,2 0 184 16,2-2 293-16,0 1 362 0</inkml:trace>
  <inkml:trace contextRef="#ctx0" brushRef="#br0" timeOffset="140543.06">31768 9666 148 0,'8'0'661'0,"0"-2"275"15,2 2 198-15,-2 0 195 0,0 0-465 16,1 0-237-16,2 2-101 0,2 0-57 0,1 0-72 16,5 2-73-16,1 0-64 15,0 1-64-15,2 0-44 0,0 1-45 0,-1 0-46 16,1 0-61-16,0 0 0 0,0 0 0 15,-1 0 0-15,1 0 0 0,-2-1 0 16,-1 1 0-16,2-2-65 0,-4 1-213 16,5 1-139-16,0-2-151 0,-1 2-113 15,0-3-93-15,1 2-150 0,-1-1-215 16,2-1 37-16,1 2 154 0,-6-4 213 0,-2 2 292 16</inkml:trace>
  <inkml:trace contextRef="#ctx0" brushRef="#br0" timeOffset="140790.65">32645 9835 109 0,'11'3'591'0,"-1"0"262"0,5-3 203 16,-1 0 199-16,-3 0-359 0,2 0-205 0,-1 0-67 16,3 0-58-16,-1 2-74 0,-1-2-113 15,1 1-106-15,0-1-100 0,-1 2-71 16,-2-2-53-16,0 1-36 0,3 2-18 15,-4-2-4-15,2 3 3 0,2 0-42 16,-4-1-87-16,0 2-126 0,0-3-162 16,0 5-235-16,0-3-216 0,0 0-320 0,0 3-117 15,0-1 101-15,0 0 245 0,0-3 288 16,-2 1 375-16</inkml:trace>
  <inkml:trace contextRef="#ctx0" brushRef="#br0" timeOffset="140990.67">33070 9968 169 0,'5'-2'729'0,"-2"0"325"16,0 2 276-16,0 0 253 0,-1 0-434 15,-2-2-264-15,0 2-160 0,-3-3-158 16,-1 2-567-16,3-2 0 0,-2-1 0 0,-2 2 0 16,0-1 0-16,-1 0 0 0,-2 0 0 15,0 0 0-15,-6 0-375 0,-2 0-296 16,-6 0-151-16,-3-1-117 0,1 1-186 15,-5 0-96-15,2 1 101 0,-3 1 224 0,2-2 258 16,-2 0 311-16</inkml:trace>
  <inkml:trace contextRef="#ctx0" brushRef="#br0" timeOffset="141223.16">32450 9874 74 0,'-16'-5'514'0,"8"3"277"0,3-2 232 15,4 2 239-15,1 0-267 0,1-1-146 16,-1 3-68-16,0-1-49 0,0 1-85 0,0 0-124 15,0-2-523-15,-1 0 0 16,-2 0 0-16,-3-1 0 0,-2 0 0 0,0-3 0 16,-6 0 0-16,-1 0 0 0,-2-1 0 15,-2 1 0-15,-3-1 0 0,-3 1 0 16,-1-1 0-16,-1 1 0 0,-6 0 0 16,0 0 0-16,-5-2-550 0,-2 2-168 0,1 0-138 15,-5 1-177-15,2-1-179 0,3 0-5 16,3 2 160-16,1-3 241 0,5 2 305 15,1-3 297-15</inkml:trace>
  <inkml:trace contextRef="#ctx0" brushRef="#br0" timeOffset="141440.31">31487 9640 79 0,'-16'-8'532'0,"2"1"267"16,5 1 236-16,-3-1 235 0,3-1-296 15,1 3-201-15,0-1-90 0,0 0-70 16,-3-1-77-16,2 3-80 0,-1-3-86 15,-2 1-299-15,1 2-71 0,-2-2 0 16,-1 2 0-16,-2 1 0 0,-2-2 0 16,0 2 0-16,2 0-22 0,-1 1-317 0,-1 0-110 15,1 2-70-15,-1-2-55 0,1 1-102 16,2-1-140-16,0 2-195 0,3 2-94 16,-1 1 88-16,1-1 199 0,3 0 261 0,0 0 295 15</inkml:trace>
  <inkml:trace contextRef="#ctx0" brushRef="#br0" timeOffset="141673.84">31030 9507 48 0,'-3'-2'244'0,"3"1"138"16,3 1 139-16,-1 0 12 0,-1 0-44 15,1 0-44-15,-2 0-63 0,1 0-81 0,1 1-88 16,1-1-72-16,2 2-41 0,3-1-14 15,6 3 8-15,4 2 21 0,5 0 16 16,6 1-8-16,6 0-31 0,4 2-107 16,7 0-117-16,4 2-120 0,4-2-189 15,7 2-249-15,8-1-116 0,4 1 38 0,3 0 111 16,-1 1 199-16,-3-1 244 0</inkml:trace>
  <inkml:trace contextRef="#ctx0" brushRef="#br0" timeOffset="141823.68">32373 9762 14 0,'30'10'375'0,"-2"-1"231"16,-4-3 185-16,-2 0 198 0,3 0-163 16,4 0-159-16,-2-1-109 0,3 1-100 15,-2 0-136-15,1 0-117 0,-3-1-104 0,3 2-146 16,-2-1-232-16,-2-1-404 0,1 3-402 16,-1 0-127-16,-7-1 91 0,-3-1 248 15,-4-3 385-15</inkml:trace>
  <inkml:trace contextRef="#ctx0" brushRef="#br0" timeOffset="147441.03">31463 999 4 0,'2'-5'296'16,"-1"2"194"-16,-1-2 160 0,0 0 162 15,0 1-143-15,0 2-85 0,0-2-56 0,2 2-49 16,-2-1-56-16,0 1-65 0,-2-1-43 15,2 2-25-15,0-2-14 0,-1 1-28 16,1 2-37-16,0-2-52 0,-2 2-55 16,1 2-56-16,1-2-34 0,-2 2-30 0,-1-1-21 15,2 1-17-15,-2-1-4 0,-2 2 0 16,-2 3 4-16,-2 1 8 0,-2 3 7 0,1-1 0 16,-1 4-1-16,-1-1 6 0,0 5 5 15,2 1 7-15,-3 0-2 0,1 0-5 16,2-2-2-16,2 2-9 0,-2 0-5 0,4-3-1 15,-3 0 6-15,4 0 0 0,0-2 9 16,2-1 6-16,-1-1 10 0,3 0-2 0,-1-3-4 16,1-3-3-16,1-1 3 0,0 0 12 15,0-4 30-15,1 0 44 0,-1 0 46 16,2-2 39-16,-1 0 21 0,1 1-7 16,1-3-30-16,0-4-47 0,2-4-44 0,3-2-29 15,1-4-11-15,3-2 9 0,-3-3 36 16,5-3 39-16,-2 1 29 0,2-2 19 0,-3-2 20 15,2 2 13-15,-3 2-2 0,-2 0 6 16,1 7 10-16,-5 3-169 0,2 4-13 16,-3 5 0-16,-1 0 0 0,0 4 0 15,-1-2 0-15,1 4 0 0,-2 0 0 0,0 0 0 16,-2 0 0-16,2 1 0 0,-1-1 0 16,1 3 0-16,0-3 0 0,0 0 0 15,0 1 0-15,-2-1 0 0,4 1 0 0,-2 3 0 16,3 0 0-16,0 2 0 0,0 1 0 15,4 3 0-15,-1-1 0 0,-2 5 0 16,0-2 0-16,-3 3 0 0,2-1 0 0,-1-1 0 16,0 4 0-16,-1-1 0 0,1 1 0 15,0 2 0-15,-1 1 0 0,1-3 0 16,-1 2 0-16,-1 2 0 0,5-2 0 16,-4 2 0-16,1 0 0 0,1 2 0 15,-1-3 0-15,1 3 0 0,0-3 0 0,-1-1 0 16,-1 0 0-16,3-2 0 0,-4-2 0 0,3 0 0 15,-2-1 0-15,4-2 0 0,3-1 0 16,-3-1 0-16,3-1 0 0,-2 0 0 16,-2-2 0-16,0-1 0 0,-4 0 0 15,1 0 0-15,-1-1 0 0,0-3 0 16,0 3 0-16,0-4 0 0,0 3 0 0,0-3 0 16,0 0 0-16,0 2 0 0,0-2 0 15,0 0 0-15,2 0 0 0,-2 1 0 16,-2 1 0-16,2-1 0 0,-1 1 0 15,1 1 0-15,0 0 0 0,0 0 0 16,0-1 0-16,0 0 0 0,0-1 0 16,0 0 0-16,0-2 0 0,0 3 0 0,0-3 0 15,0 3 0-15,0-2 0 0,0 1 0 16,0 0 0-16,0-1 0 0,1 1 0 16,-1-1 0-16,2 2 0 0,-1 2 0 15,-1-3 0-15,0 2 0 0,0 0-71 0,2 0-165 16,0 1-8-16,1-2-8 0,-2 2-13 15,1-2-19-15,0 1-20 0,1 0-8 16,-2-2 5-16,3 3 7 0,-3-2-3 16,5 0-6-16,-3 1-1 0,2-1 14 0,-2 0 29 15,2-1 52-15,-2 1 59 0,2-2 61 16,0 1 41-16,-1-1 29 0,0-1 19 16,-1 2 7-16,-2-2 1 0,3 1 4 15,-3-1 6-15,3 0 40 0,-3 0 65 16,1 0 67-16,-1 0 55 0,4-1 43 0,-5 1 4 15,0-2-26-15,0 2-31 0,0 0-16 16,0 0-8-16,0 0-13 0,-5 0-10 16,4 2-6-16,1-2-3 0,-3 1-6 0,-2-1-10 15,-3 0-30-15,-6 0-34 0,-6 2-34 16,-6-1-42-16,-4 0-16 0,-5 3 5 16,1-2 17-16,0 0 8 0,-2 0 18 15,2-1 11-15,6-1 2 0,4 1 0 0,0 1-7 16,6-2-8-16,5 0 4 0,5 0 8 15,0 0 14-15,5 0 27 0,1-2 9 16,2 2 1-16,2 0-14 0,0-1-26 16,1 1-34-16,-2 0-27 0,4-1-27 15,-5 1-24-15,3 0-46 0,-2 0-123 16,3-2-210-16,-1 0-328 0,2 2-603 0,3-2-171 16,2 2 94-16,3-2 253 0,0 0 381 15,-7 0 514-15</inkml:trace>
  <inkml:trace contextRef="#ctx0" brushRef="#br0" timeOffset="153841.4">30034 11478 271 0,'0'-8'490'0,"3"0"185"0,1 2 183 16,-3-3-125-16,-1 4-92 0,3-3-98 16,-1 2-79-16,-2-1-76 0,0 1-56 15,1 1-30-15,-1-1-13 0,0 3-10 16,0 0-17-16,0 0-26 0,0 3-16 16,0-1-24-16,2 1-34 0,-2 0-33 15,0 0-39-15,0 0-42 0,0 1-30 16,0-1-19-16,-2 2-15 0,2-2-16 15,-1 1-13-15,1-1-8 0,-2 2-14 16,2-2-9-16,0 1 8 0,0 2 18 16,-3 3 12-16,3 3 26 0,0 3 30 15,0 3 29-15,0 3 48 0,3 3 48 0,-3 3 24 16,-3 6 11-16,3 2 5 16,-3 4-30-16,1 1-114 0,1 2-39 0,-1 1 0 15,2 3 0-15,0 2 0 0,0 0 0 16,3 0 0-16,-1 4 0 0,0-2 0 15,-1 1 0-15,-1-3 0 0,0 2 0 16,0-3 0-16,0 2 0 0,-1-3 0 16,-1-3 0-16,0-3 0 0,-1-5 0 15,3-2 0-15,-1-6 0 0,-1-1 0 16,0-6 0-16,2 0 0 0,0-6 0 16,0-3 0-16,0-1 0 0,0-3 0 15,0-1 0-15,0-1 0 0,0-2 0 16,0 0 0-16,0-2 0 0,0 2 0 15,-1-3 0-15,-1-1 0 0,1-3 0 16,-4-3 0-16,0 0 0 0,-1-4 0 16,0-2 0-16,1-2 0 0,-2 1 0 15,2-2 0-15,1-3 0 0,-2-2 0 0,1 2 0 16,2 1 0-16,-2-1 0 0,2 2 0 16,-2 2 0-16,-1 1 0 0,1 1 0 15,0 1 0-15,0 2 0 0,1-1 0 16,-1 4 0-16,-3 1 0 0,5 1 0 15,-2 2 0-15,4 2 0 0,-3 1 0 16,1-1 0-16,2 4 0 0,1-3 0 16,0 3 0-16,-2 0 0 0,2 3 0 15,0-3 0-15,0 0 0 0,0 0 0 16,0 0 0-16,2 4 0 0,-2-1 0 16,0 3 0-16,0 2 0 0,0 0 0 15,1 1 0-15,1 2 0 0,-1 0 0 16,3 4 0-16,-3-2 0 0,3 2 0 0,-3 1 0 15,2 2 0-15,2-1 0 16,-2 2 0-16,-2 1 0 0,3-3 0 0,-1 2 0 16,-2-2 0-16,3-3 0 0,-3 1 0 15,3 0 0-15,-1-3 0 0,-2 1 0 16,1-5 0-16,1 0 0 0,-2-3 0 16,-1 0 0-16,2-3 0 0,-2-1 0 15,0 1 0-15,0-2 0 0,0-2 0 16,0 2 0-16,0-1 0 0,0 1 0 15,0-2 0-15,0-1 0 0,0-1 0 16,-2-3 0-16,-2-3 0 0,1-3 0 16,-2 4 0-16,2-3 0 0,-2 0 0 15,0 0 0-15,0 0 0 0,-2-2 0 16,0 2 0-16,1-1 0 0,-2-1 0 16,-1 1 0-16,1 1 0 0,-4-3 0 15,3 6 0-15,1-2 0 0,2 1 0 0,-2 1 0 16,1 0 0-16,0-1 0 0,0 0 0 15,3 1 0-15,-5-3 0 0,5 1 0 16,-4 3 0-16,2-2 0 0,1 3 0 16,0 0 0-16,0 1 0 0,1 0 0 15,1 0 0-15,0 2 0 0,1 1 0 16,0 1 0-16,1-2 0 0,1 3 0 16,0 0 0-16,0 1 0 0,0 0 0 15,0 0 0-15,1 0 0 0,-1 0 0 16,4 1 0-16,-4 0 0 0,4 3 0 15,1 1 0-15,3 3 0 0,0 3 0 16,1 2 0-16,4 1 0 0,1 2 0 0,3 4 0 16,-1 1 0-16,5 1 0 15,1 0 0-15,-3 3 0 0,1-1 0 16,1-1 0-16,-3-2 0 0,-1-2 0 0,0-1 0 16,1-1 0-16,-2-3 0 0,-2 0 0 15,-1-2 0-15,-3-5 0 0,-2-1 0 16,-1 0 0-16,-2-3 0 0,-1-1 0 15,-1-1 0-15,0-1 0 0,-1 0 0 16,-1-1 0-16,3-1 0 0,0-1 0 16,5-4 0-16,3-3 0 0,2-3 0 15,2-2 0-15,2-2 0 0,0-5 0 16,2-3 0-16,2-5 0 0,1-5 0 16,1-3 0-16,-5 1 0 0,0-1 0 15,-5 4 0-15,0 6 0 0,-4 2 0 16,-4 5 0-16,-1 8 0 0,-2 1 0 15,-2 5 0-15,-1 2 0 0,2 1 0 0,-2 3 0 16,0 1 0-16,-2 0 0 0,2 0 0 16,0 0 0-16,0 1 0 15,-1-1 0-15,1 3 0 0,-2 0 0 0,2 4 0 16,-4 4 0-16,2 3 0 0,-1 4 0 16,-2 4-426-16,1 3-1007 0,-5 2-275 15,-1 4 70-15,-1-1 257 0,-2 0 394 16,-5 2 506-16</inkml:trace>
  <inkml:trace contextRef="#ctx0" brushRef="#br0" timeOffset="155057.99">27607 13182 7 0,'-16'-5'137'0,"-2"0"71"0,0-1 73 0,-3-1-6 15,5 3 10-15,-2-3 28 0,-3 0 27 16,3 3 14-16,-5-2-16 0,-2-2-25 16,-2 1-26-16,-2 2-15 0,3 1-12 15,-2-1-9-15,-2 2-5 0,3 1-9 16,2 0-13-16,5 0 13 0,4-1 27 16,4 2 3-16,7-1-15 0,1 1-31 0,3 1-42 15,2-2-57-15,1 2-37 0,5 0 15 16,10-1 44-16,13-1 31 0,17 2 18 15,18-1 18-15,17 1-20 0,16-2-23 16,16 1-12-16,18 1 6 0,13 0 4 16,7 0 12-16,3 3-86 0,-4-2-92 15,3 5 0-15,-9 0 0 0,-9 0 0 16,-11 0 0-16,-11-2 0 0,-15 1 0 16,-12-3 0-16,-12 1 0 0,-13-3 0 15,-14 0 0-15,-13-3 0 0,-11 3 0 16,-10 0 0-16,-6-2 0 0,-3 2 0 15,-2 0 0-15,-3 0 0 0,-3 0 0 16,-2-5 0-16,0 3 0 0,-3-6 0 16,-4-1 0-16,-4-3 0 0,0 2 0 15,0 1 0-15,5 2 0 0,0 0 0 16,3 3 0-16,4 2 0 0,-1-1 0 0,1 1 0 16,3 1 0-16,-1 1 0 15,2 0 0-15,-1-1 0 0,1 1 0 16,-3 0 0-16,1-2 0 0,2 2 0 0,-1 0 0 15,-1-2 0-15,1 1 0 0,-3 1 0 16,1-3 0-16,-2 1 0 16,0 1 0-16,-4 0-134 0,1-3-484 0,-3 3-139 15,-4 1-140-15,-2 0-241 0,-3 5-150 16,-2 2 90-16,1 0 210 0,-2 0 266 16,-1-4 350-16</inkml:trace>
  <inkml:trace contextRef="#ctx0" brushRef="#br0" timeOffset="156791.72">10637 14805 38 0,'-8'3'192'0,"-1"0"107"0,1 0 131 0,-1-1 8 15,2 2 43-15,4-2 18 0,0 2 8 16,1-4-32-16,2 1-45 0,0-1-32 16,2 0-24-16,-1-1-21 0,1 1-29 15,-1-2-27-15,1 2-41 0,0-2-48 0,-1 2-33 16,4 0 5-16,7-1 16 16,6 0 10-16,7-3 12 0,10 0-13 0,3 0-45 15,6 0-52-15,-1-3-27 0,1 1-22 16,-1 2-19-16,-3-2-11 0,-3 2-13 15,-2-2-9-15,-5 1-9 0,-5 3-6 16,-7 2-6-16,-2-3-10 16,-7 3-5-16,-6 0-28 0,-1 3-77 0,-2-3-118 15,-3 0-108-15,-5 2-115 0,-6 4-151 16,-9-1-105-16,-11 7-118 0,-6 1-27 16,-3-1 39-16,-1 0 140 0,6 0 144 15,0-2 188-15,5 2 125 0,0-1 85 16,1-1 72-16,-1 2 110 0,3-1 122 0,3-2 146 15,4-1 136-15,5-2 81 0,5 1-6 16,7-4-43-16,1 0-74 0,4-2-47 16,1-1-6-16,1 0 0 0,1 0-7 15,3-1 31-15,3 1 32 0,3 0 13 16,8 0 23-16,4 0 32 0,6-2-8 16,4-2-27-16,3-1-26 0,1-1-26 15,1-1-303-15,-1 0-70 0,-2 0 0 0,-3 0 0 16,-5-1 0-16,-5 2 0 0,-3 4 0 15,-3-3 0-15,-5 3 0 0,-3 1 0 16,-2-1 0-16,-1 1 0 0,-4 1 0 16,1 0 0-16,-2 0 0 0,0 0 0 15,-2 0 0-15,2 1 0 0,0-1 0 16,-1 0 0-16,-2 0 0 0,3 0 0 16,0 2 0-16,0-2 0 0,0 0 0 15,0 0 0-15,0 0 0 0,0 0 0 16,0 0 0-16,0 0 0 0,0 0 0 15,0 0 0-15,0 0 0 0,0 0 0 16,0 0 0-16,0 0 0 0,0 0 0 16,0 0 0-16,0 0 0 0,0 0 0 15,0-2 0-15,0 2 0 0,0 0 0 16,0 0 0-16,0 0 0 0,0 0 0 0,0 0 0 16,0 0 0-16,0 0 0 0,0 0 0 15,0 0 0-15,0 0 0 16,0 0 0-16,0 0 0 0,0 0 0 0,0 0 0 15,0 0 0-15,0 0 0 0,0 0 0 16,0 0 0-16,0 0 0 0,0 0 0 16,0 0 0-16,0 0 0 0,0 0 0 15,-2 0 0-15,2 0 0 0,0 0 0 16,0 0 0-16,0 0 0 0,0 2 0 16,0-2 0-16,0 0 0 0,0 0 0 15,0 0 0-15,0 0 0 0,0 0 0 0,0 0 0 16,0 0 0-16,0 0 0 15,2-2 0-15,-2 2-69 0,0 0-75 0,3 0-50 16,-3 0-73-16,-3 0-112 16,1 0-140-16,1-3-242 0,-4 2-489 0,-3-2-104 15,-2-1 104-15,-7-2 211 0,1 0 336 16,-6-7 460-16</inkml:trace>
  <inkml:trace contextRef="#ctx0" brushRef="#br0" timeOffset="157190.51">31018 1511 141 0,'0'-46'463'0,"-7"8"114"0,2 13-25 16,4 6-168-16,-1 10-747 0,1 4-154 0,1 5-35 16,0 0 110-16,-4 0 212 0</inkml:trace>
  <inkml:trace contextRef="#ctx0" brushRef="#br0" timeOffset="157257.57">30864 1542 12 0,'-1'4'11'0,"1"2"-7"16</inkml:trace>
  <inkml:trace contextRef="#ctx0" brushRef="#br0" timeOffset="157857.54">32020 1101 288 0,'9'-6'540'15,"1"0"192"-15,-7 3 183 0,2 0-96 16,-2 0-156-16,-3 1-71 0,0-1-51 0,0 2-56 15,0 1-51-15,-2-3-44 0,2 3-24 16,0 0-10-16,-1 0-4 0,1 0-11 16,0 0-19-16,-5 0-267 0,4 0-55 0,-2 3 0 15,-2-2 0-15,-7 2 0 0,-3 2 0 16,-9 4 0-16,-7 4 0 0,-11 5 0 16,-4 5 0-16,-7 1 0 0,-11 4 0 15,-4 4 0-15,-7 2 0 0,-5 1 0 0,0 2 0 16,3-2 0-16,9 1 0 0,3-4 0 15,9 0 0-15,5-3 0 0,1-1 0 16,6-1 0-16,3-3 0 0,6-3 0 0,7-1 0 16,7-5 0-16,2-2 0 0,8-3 0 15,2-2 0-15,5-3 0 0,3-1 0 16,-1-2 0-16,2-2 0 0,2 0 0 16,-1-2 0-16,3 1-274 0,0-2-163 15,7-4-134-15,4-1-209 0,8-7-280 0,7-3-258 16,5-2 35-16,1-1 188 0,-1 0 292 15,0 4 354-15</inkml:trace>
  <inkml:trace contextRef="#ctx0" brushRef="#br0" timeOffset="158340.54">32520 1232 139 0,'4'-13'615'16,"0"1"270"-16,-3 5 205 0,1-2 200 15,-2 0-420-15,0 1-196 0,0 1-94 0,0-1-35 16,-2 2-58-16,-1-1-72 0,0-1-49 16,-4 1-131-16,1-1-235 0,-5 2 0 0,2 0 0 15,-4 2 0-15,-4 2 0 0,-5 0 0 16,-5 6 0-16,-5 0 0 0,-4 5 0 0,-2 4 0 15,-1 4 0-15,0 4 0 0,5 4 0 16,3 3 0-16,5 3 0 0,6 2 0 16,5 0 0-16,7 2 0 0,9-1 0 15,6-1 0-15,10 1 0 0,-1-3 0 0,4-3 0 16,2 0 0-16,5-6 0 0,2-1 0 16,1-5 0-16,0-2 0 0,5-5 0 15,-1-7 0-15,3-2 0 0,-1-1 0 16,-1-6 0-16,-2-4 0 0,-1-2 0 15,-4-4 0-15,-1-2 0 0,-3-3 0 0,-10-5 0 16,2-4 0-16,-10 0 0 0,4-4 0 16,-3 1 0-16,-3-1 0 0,-4 4 0 0,-4 0 0 15,0 5 0-15,-5 2 0 0,1 5 0 16,-2 5 0-16,-2 2 0 0,-1 4 0 16,-6 5 0-16,1 3-92 0,-5 6-891 15,-7 7-426-15,0 5-185 0,0 7 110 0,-1 3 261 0,6-1 351 16,-2 3 445-16</inkml:trace>
  <inkml:trace contextRef="#ctx0" brushRef="#br0" timeOffset="159526">32472 5254 174 0,'2'-1'697'16,"-2"1"283"-16,3 6 207 0,0-4 172 15,-3 0-527-15,1-2-253 0,1 0-133 0,0 0-96 16,-1-2-90-16,1 2-93 0,0-1-99 15,1 1-55-15,-2 0-36 0,1 0-22 16,0 0-125-16,1-1-147 0,0 1-253 0,4-2-387 16,6 1-326-16,1 1 15 0,1-2 162 15,-7 1 286-15,-8 1 381 0</inkml:trace>
  <inkml:trace contextRef="#ctx0" brushRef="#br0" timeOffset="160291.21">31770 5845 64 0,'2'0'448'0,"-1"-2"195"16,2 1 145-16,-3 1 147 0,0 0-312 15,2-1-161-15,-2 1-59 0,2-2-25 0,-2 2-34 16,0 0-33-16,0-1-22 0,1 1-15 16,1 0-22-16,-2-2-31 0,0 2-35 15,0-1-37-15,0 1-34 0,0 0-30 16,1-1-32-16,-1-1-25 0,0 2-15 16,2-2-7-16,-2 2-1 0,-2 0 6 0,2 0 11 15,0-1-10-15,0 1-27 0,0 0-31 16,0 0-37-16,-1 0-37 0,1-1-19 15,0 1-4-15,0 0 6 0,0-2 19 16,0 0 26-16,0 2 26 0,0-2 28 16,0 2 23-16,0 0 14 0,0-2 7 0,0 2 8 15,-2 0-2-15,2-2-3 0,0 2-4 16,0 0-4-16,0 0-3 0,0 0-4 16,0 0 4-16,0-1 5 0,0 1 17 15,0 0 5-15,0 0 10 0,2 0 10 16,-2 0 3-16,0 0-10 0,0 0-4 0,0 0-9 15,0 0-13-15,0 0-6 0,0 1 4 16,0-1-29-16,0 0-92 0,0-1-129 16,0 1-199-16,0-2-343 0,5-2-363 0,-2-1-37 15,6-4 121-15,-1-3 225 0,0 0 347 16</inkml:trace>
  <inkml:trace contextRef="#ctx0" brushRef="#br0" timeOffset="161008.44">32817 3184 127 0,'0'0'273'0,"0"0"119"0,0 0 130 16,3 0-77-16,-3 0 14 0,1 2 11 16,-1-2-26-16,0 0-60 0,2 0-69 15,0 0-73-15,-2 0-58 0,0 0-44 0,0 0-16 16,-2 0-7-16,4 0-5 0,-4-2-8 15,2 2-15-15,0 0-15 0,-2 0-14 16,2 0-11-16,0-2-11 0,0 2-12 16,-1 0-6-16,1 0-7 0,0 0-10 15,0 0-5-15,0 0 1 0,0-3 2 0,0 3 1 16,0-1 2-16,0 1 2 0,0 0 0 16,0-1-3-16,-2 0-2 0,1 1-5 15,1 0-12-15,0-3-42 0,0 3-42 16,0-2-52-16,-3 2-60 0,1 0-60 0,1 0-49 15,-1-2-103-15,1 2-134 0,-1 0-168 16,2 0-34-16,0 0 70 0,0 0 156 16,0 0 203-16</inkml:trace>
  <inkml:trace contextRef="#ctx0" brushRef="#br0" timeOffset="166658.12">32636 1014 61 0,'5'-9'208'0,"2"0"142"0,-2 0 156 16,-2 1-16-16,-2 0 39 0,4 1 16 0,-5 3-63 16,0-1-91-16,0 2-84 0,0 3-67 15,0 0-65-15,-3 0-55 0,1 0-35 16,1 1-20-16,-1 1-1 0,1 0 5 0,-3-1 12 15,1 4 22-15,-3 1 23 0,-2 4 25 16,-5 5 11-16,-1 8 9 0,-7 5 6 16,-7 10 9-16,-5 5-12 0,-5 8-10 0,-9 6-19 15,4 5-18-15,-6 4-34 0,4-1-20 16,-3 3-14-16,0-2-10 0,1-1-9 0,2-3-8 16,4-6-6-16,3-5-15 0,7-2-9 15,1-6-5-15,4-6-7 0,7-1-3 16,2-6 0-16,6-3-7 0,3-5-6 0,2-2-10 15,3-5-29-15,-1-1-45 16,4-4-46-16,0-2-68 0,4-2-72 0,-1-2-100 16,-2-1-114-16,7-1-179 0,0-4-270 15,5-1-58-15,4-5 100 0,3 0 180 0,0-6 259 16</inkml:trace>
  <inkml:trace contextRef="#ctx0" brushRef="#br0" timeOffset="167741">32164 5298 62 0,'-3'-8'437'0,"-2"-1"238"0,2-1 207 15,1 0 171-15,2 3-312 0,0 1-156 16,0 3-125-16,0 0-101 0,0 2-69 0,-1-1-49 15,1 2-31-15,-4 0-33 0,4 0-36 16,-3 2-46-16,-2 0-47 0,-4 5-24 16,-9 6 2-16,-8 8 12 0,-12 6 28 15,-11 6 12-15,-10 2 2 0,-2 5-12 16,-7 4-23-16,-6-3-19 0,-3 6-5 16,5-3-15-16,7-3-33 0,11 1-95 15,12-10-131-15,8 0-149 0,10-4-183 16,9-4-188-16,0 2-295 0,8-3-50 15,4 0 111-15,6-3 203 0,3-3 247 0,2-9 345 16</inkml:trace>
  <inkml:trace contextRef="#ctx0" brushRef="#br0" timeOffset="168191.47">32575 6057 120 0,'-3'-6'555'16,"-3"-1"249"-16,7-1 173 0,-4 0 156 16,-3 1-431-16,-6-1-177 0,0 2-109 15,-6 0-40-15,-4 0-42 0,-4 3-47 16,-8 3-48-16,-1 5-51 0,-3 4-48 0,0 4-48 15,2 4-46-15,3 1-35 0,5 1-32 16,5 4-32-16,4-1-14 0,5 2-7 16,3 3 1-16,5 1 14 0,4 1 19 15,5-1 11-15,4 0 14 0,4-3 7 16,3-3 14-16,6-4 7 0,4-2 22 16,3-6 15-16,11-4 16 0,2-6 4 15,2-4 1-15,4-5 4 0,-6-3 19 0,-4-6 48 16,-6-3 53-16,-5-5 48 0,-4-2 15 15,-7-4-18-15,-6-3-113 0,0 0-127 16,-8-5 0-16,-3 2 0 0,-6 0 0 16,-1 1 0-16,-1 3 0 0,-3 6 0 15,1 7-174-15,-1 7-457 0,-6 2-381 16,2 7-486-16,-4 6-39 0,-2 3 161 0,5 2 312 16,-5-6 403-16,1-6 435 0</inkml:trace>
  <inkml:trace contextRef="#ctx0" brushRef="#br0" timeOffset="169207.76">33113 1286 3 0,'4'0'330'0,"2"0"234"0,-1 0 191 0,-2 1 193 15,1-1-147-15,-4-1-139 0,1 1-77 16,1-3-53-16,-2 2-74 0,0 0-62 0,0-4-68 16,1-1-62-16,1-1-60 0,0-4-33 15,-1 1-12-15,1-5 7 0,1 0-15 0,0-3 7 16,3-2-7-16,-3-2-11 0,1-4-23 15,-1-2-4-15,0-1-102 0,0-2-13 0,1 0 0 16,0-3 0-16,1 3 0 0,-2 0 0 16,0 2 0-16,-1 2 0 0,-1 4 0 0,1 7 0 0,-1 3 0 15,-1 6 0-15,0 3 0 0,0 2 0 16,0 1 0-16,0 1 0 0,0 1 0 16,0 1 0-16,0 0 0 0,0-1-15 0,0 2-171 15,2 2 40-15,0 6 53 0,-1 4 48 0,3 5 40 16,-1 5 17-16,0 2-14 0,1 4 11 15,-2 1-2-15,-2 6 11 0,1 1 15 0,-1 3 11 16,-1 0-20-16,-1 2-5 0,1 1-4 16,1 1-29-16,-3 1 15 0,1-4 2 0,1-3-3 15,1-4-12-15,-3-3 24 0,1-3-12 16,0-3 6-16,2-3 6 0,-1-3 20 0,-1 0-2 16,0-4 2-16,1-2 6 0,-2-2-4 15,-1-1-8-15,3-3-34 0,-1 0-43 0,1-2-45 16,-1 0-51-16,-1-1-32 0,2-1-36 15,1-3-19-15,-2 2-19 0,2-3-10 16,0 2-25-16,2-3-3 0,-1 2-1 0,4-2 12 16,-1 0 19-16,3 1 23 0,1 0 22 0,6 1 26 15,-1-2 14-15,1 0 20 0,2 0 28 16,1 0 32-16,-4 0 33 0,2 0 26 16,-3 0 18-16,-4 0 4 0,0 0 7 0,-2 1-1 15,-3-1 5-15,-2 2 20 0,-1-1 43 16,0-1 68-16,-1 0 72 0,-2 1 68 15,-2-2 48-15,-1 2 1 0,-4-1-27 0,-3 0-29 16,-5 2-14-16,-4 0 0 0,-4-2 2 16,1 1-4-16,-4 1-5 0,1-2-29 0,-1 1-50 15,4-1-44-15,3 0-38 0,4 0-44 16,3 2-90-16,4-1-130 0,4-1-183 0,0-1-279 16,0-2-578-16,2 0-183 0,5 3 62 15,2-5 213-15,1 1 329 0,4-4 497 0</inkml:trace>
  <inkml:trace contextRef="#ctx0" brushRef="#br0" timeOffset="172441.47">30323 10418 90 0,'3'-4'310'16,"1"2"165"-16,-3-1 141 0,3 3-36 0,-3 0-71 16,1 0-84-16,-2 0-80 0,1 0-55 15,-1 0-35-15,0 3-25 0,0-3-32 16,0 2-37-16,-1 2-31 0,-1-2 7 16,-1 6 48-16,-5 8 69 0,-4 11 45 15,-6 12 15-15,-7 10-37 0,-2 4-86 16,-2 1-95-16,1-2-60 0,1-3-30 15,0 0-8-15,3-1 4 0,-1-1 4 16,1-5-9-16,4-3-55 0,2-5-67 16,1-3-70-16,3-4-70 0,1-2-72 0,1-3-51 15,2-2-40-15,-4-1-86 0,3 0-162 16,-2-3-191-16,4-4 18 0,-3 2 100 16,0-2 177-16,2-4 241 0</inkml:trace>
  <inkml:trace contextRef="#ctx0" brushRef="#br0" timeOffset="173608">30521 12571 202 0,'3'-3'523'16,"-3"0"197"-16,2 2 132 16,0 1-76-16,-2 0-234 0,1 1-181 0,1-1-91 15,-2 1-33-15,0-1-38 16,1 4-43-16,1-2-11 0,1 7-13 0,0 1-17 15,0 7-3-15,0 3 3 0,2 4-27 16,-2 7-30-16,1 0-15 0,-4 3-12 16,3-1-20-16,-2 0-10 0,-1-1-4 15,0-1-5-15,2-2 1 0,-2-1 10 16,0-4 2-16,-2-1 1 0,2-4-2 0,0-3-5 16,-1-2-4-16,1-3 1 0,0-5 6 15,0-3 12-15,0 0 26 0,-2-3 30 16,2 0 36-16,0 0 50 0,0-1 51 15,-1-1 48-15,1 0 48 0,0-1-29 16,-4-3-62-16,3-3-80 0,-6-5-85 16,1-4-87-16,-2-3-16 0,0-4 4 15,2-4 11-15,-1 1 29 0,3-3 4 16,-1-2 11-16,1 1 9 0,-1 1 16 16,3 4 18-16,-1 1 28 0,1 5 5 15,1 4-1-15,-1 1-3 0,0 4-23 16,2 3-14-16,0 2-7 0,0 2-14 15,0 2-18-15,2 0-31 0,0 2-31 16,-2-1-26-16,4-1-17 0,1-3-10 16,3-1 5-16,5-2 12 0,0-2 14 0,4 2 24 15,0 0 12-15,5 0 2 0,0 1-2 16,-1 4-1-16,-2 1-8 0,-3 1-1 16,-2 2 5-16,-3 2 9 0,3 1 10 15,-1 0 11-15,3 3 10 0,-2 0 8 16,3 1 2-16,-2 3-8 0,0-2-2 15,-3 5-11-15,2-1 0 0,-6 0 7 16,-4 1 15-16,1 0 21 0,-5 4 29 16,-3-3 23-16,-3 4 14 0,-8 0 10 0,-6 1-2 15,-2 1-9-15,-4-4-20 16,-3-1-39-16,1 0-44 0,-1-5-41 0,2 0-44 16,2-2-47-16,3-4-44 0,1-2-54 15,7-2-87-15,3-4-148 0,3 0-153 16,5-2-267-16,5-5-165 0,2-2 48 15,10-4 181-15,4-2 226 0,6-1 314 0</inkml:trace>
  <inkml:trace contextRef="#ctx0" brushRef="#br0" timeOffset="173792.75">31062 12472 97 0,'19'-1'521'0,"-7"2"213"15,-2-1 125-15,-4 1 140 0,1 3-387 16,-1-1-189-16,-3 1-81 0,0 3 2 15,0 1-14-15,-3 4-33 0,0 5-20 0,0 3-32 16,-5 6-39-16,2 6-54 0,-3 3-41 16,2 5-160-16,-3 1-287 0,1 3-507 15,1-1-388-15,-1-2-121 0,3-2 127 16,0-10 305-16,-2-4 455 0</inkml:trace>
  <inkml:trace contextRef="#ctx0" brushRef="#br0" timeOffset="180675.43">3554 17170 183 0,'2'-2'486'15,"-2"1"191"-15,0 0 120 0,0-3-79 0,2 3-321 16,2-2-184-16,0 1-116 0,3 0-30 16,4-1 12-16,3-3 34 0,5-1 24 15,2 3 3-15,2 0-9 0,7-1 1 0,2 3 1 16,3 0 9-16,8 0 4 0,2 0 1 16,7 0-15-16,4-1-10 0,10 1-4 15,5-2 5-15,5 2 7 0,8-3 9 16,5 1 12-16,4 0 3 0,8-1-1 0,8-1 2 15,4 0-7-15,5-1-17 0,4 1-12 16,3-1-19-16,7-1-21 0,3-1-19 0,3 1-12 16,4-4-10-16,0 0-10 0,2-3-2 15,3 2 3-15,-2-2 6 0,-2-2 5 16,-4 2 13-16,-5 0 16 0,0-1 23 16,-7 2 18-16,-4-1 14 0,-12 1 2 15,-7 3-13-15,-15 2-22 0,-15 0-24 0,-14 1-29 16,-15 4-26-16,-12 2-8 0,-14 1 12 15,-9-1 12-15,-5 1 16 0,-3 1-33 16,-2 0-11-16,-2-3 0 0,-1 3-158 16,-6 0-199-16,-2-2-256 0,-8-5-266 15,-2 1-343-15,-6 0-173 0,-1-2 83 16,0-1 249-16,-4-3 310 0,-1-4 390 0</inkml:trace>
  <inkml:trace contextRef="#ctx0" brushRef="#br0" timeOffset="182191.46">5769 11833 64 0,'-1'-7'219'0,"-1"2"112"0,0 0 129 16,1 1-25-16,-1 1 26 16,0 2 3-16,1-2-7 0,-1 1-34 0,-1 0-39 15,3 1-30-15,-2-1-27 0,-1 2-31 16,3 0-25-16,-1-1-20 0,-1 1-21 16,2 0-28-16,0 1-33 0,0-1-42 15,0 2-52-15,2-2-44 0,-1 1-34 16,-1-1-24-16,3 2-13 0,-1-2 3 15,1 2 18-15,5-1 48 0,3 4 53 16,7-2 46-16,5 1 32 0,7 0 19 0,5-2-10 16,6 0-11-16,5-2-13 15,2-4-14-15,5 0-12 0,1 0-17 0,-3-2-21 16,1-2-17-16,-5 1-8 0,-2-1-5 16,-6 1-1-16,-3 1 3 0,-4 0 0 15,-8 2-4-15,-2 0-15 0,-6 3-15 16,-7 0-12-16,-2 1-2 0,-4 0 11 15,0 0 25-15,-3 0 43 0,2 0 50 16,-2 0-47-16,-2 0-87 0,2 0 0 16,0 0 0-16,-1 0 0 0,-1 0 0 15,0 0 0-15,2 0 0 0,-1 0 0 16,-1 0 0-16,2 0 0 0,-2 0 0 16,1 0 0-16,-1 0 0 0,-1-3 0 15,-5 1 0-15,-4-2 0 0,-3 0 0 16,0 0 0-16,-3-1 0 0,2 1 0 15,-1-3 0-15,-2 2 0 0,-1-3 0 16,0-1 0-16,-2-1 0 0,2 0 0 0,2-3 0 16,1 1 0-16,4 0 0 0,-1-1 0 15,3 2 0-15,3 0 0 0,0 1 0 16,5 3 0-16,0-1 0 0,1 4 0 16,2-1 0-16,0 2 0 0,0 2 0 15,2-1 0-15,0 2 0 0,2 0 0 16,4 2 0-16,6 0 0 0,7 5 0 15,4-1 0-15,1 3 0 0,2 2 0 16,2-1 0-16,-1 3 0 0,-1 2 0 16,-1 0 0-16,-4 2 0 0,-3 0 0 15,-3 2 0-15,-6 0-73 0,-5 1-1181 16,-6 5-439-16,-7-1-72 0,-5-2 227 0,1-7 411 16,2-8 567-16</inkml:trace>
  <inkml:trace contextRef="#ctx0" brushRef="#br0" timeOffset="183776.74">32524 9794 113 0,'-14'-4'211'0,"2"0"76"0,0-1-1 15,3 2-28-15,0 0-39 0,-3 2-11 0,0-2-34 16,-1 0-36-16,-3 0-22 0,-4 0-28 16,-1-2-40-16,-4 1-20 0,-3 0-9 15,-1-2-4-15,-6 0 17 0,-1-2 45 16,-1 0 40-16,-2-1 35 0,-5-3 42 15,1 0 30-15,2 0-4 0,-2 0 8 0,5-1-5 16,3 5-9-16,4-1-23 0,4 0-22 16,3 2-29-16,2 1-3 0,6 1-1 15,1 1 22-15,3 1 26 0,4 2 29 16,5-3 7-16,1 4-10 0,4 0-25 16,0 0-46-16,-1 2-53 0,3 0-30 0,4-1 3 15,9 2 11-15,4 2 13 0,9 3 29 16,9 0 8-16,5 0-14 0,7 3-16 15,0 0-10-15,4-1-3 0,0 2 4 16,0 0 13-16,1 0 21 0,-2 0-2 16,-2 0 0-16,-3-1-11 0,-7-1-13 0,-5-1-4 15,-4 0 12-15,-6-1 4 0,-7-3 7 16,-4-1-4-16,-3 0-25 0,-5-2-79 16,-5-1 0-16,-1-1 0 0,-2 0 0 15,-4 0 0-15,0 0 0 0,-4-3 0 16,-6-1 0-16,-12-2 0 0,-8-5 0 15,-9 1 0-15,-11-4 0 0,-1-1 0 0,1 0 0 16,-2-1 0-16,4-1 0 0,0 3 0 16,1-2 0-16,4 1 0 0,4 3 0 15,9 1 0-15,3 2 0 0,10 1 0 16,3 4 0-16,9-1 0 0,1 3 0 16,4 1 0-16,3-2 0 0,1 3 0 15,0 0 0-15,1 3 0 0,4-2 0 0,3 6 0 16,9 1 0-16,13 5 0 0,7 3 0 15,9-2 0-15,4 3 0 0,2-2 0 16,-2-2 0-16,-1 0 0 0,-8-3 0 16,-3-1 0-16,-4 0 0 0,-5-3 0 15,-2 1 0-15,-8-3 0 0,-8-1 0 0,-3-2 0 16,-8 1 0-16,1 0 0 0,-2-2 0 16,-4 0 0-16,-3-4 0 0,-5 2 0 15,-7-4 0-15,-10-5 0 0,-6 3 0 16,-3-3 0-16,-1 0 0 0,5 2 0 15,3 0 0-15,4 1 0 0,4 2 0 16,2 2-857-16,-4 1-871 0,1 1-89 0,2 4 201 16,-1-1 375-16,-3 1 559 0,-2-5 447 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33:24.270"/>
    </inkml:context>
    <inkml:brush xml:id="br0">
      <inkml:brushProperty name="width" value="0.05292" units="cm"/>
      <inkml:brushProperty name="height" value="0.05292" units="cm"/>
      <inkml:brushProperty name="color" value="#FF0000"/>
    </inkml:brush>
  </inkml:definitions>
  <inkml:trace contextRef="#ctx0" brushRef="#br0">3828 15218 76 0,'-2'0'445'0,"0"0"182"0,4 0 94 16,1 0 46-16,3-2-409 0,-1 4-130 16,4-2-14-16,4 0 67 0,6 3 86 15,3-3 45-15,3 1-15 0,10 0-50 16,5-1-48-16,6-1-45 0,6 0-41 15,2-2-47-15,1 1-51 0,-4-2-49 16,-2 0-31-16,-5 1-15 0,0 0-9 16,-3 0-106-16,-1 0-161 0,-4 0-229 0,-4 1-332 15,-2 1-359-15,-5 1-11 0,1 0 151 16,-4 0 249-16,-4 0 331 0</inkml:trace>
  <inkml:trace contextRef="#ctx0" brushRef="#br0" timeOffset="366.91">5157 15195 107 0,'16'0'501'0,"-2"-2"185"0,5-1 127 15,0 0 145-15,0 0-389 0,8 2-109 16,1-1-17-16,4 1 17 0,3 1-13 16,3 0-38-16,4 0-47 0,3 1-55 15,2 1-40-15,-1-1-40 0,3 1-30 0,-5-1-15 16,2 2-16-16,-1 0-27 16,-3 2-34-16,-2-1-37 0,-4 1-35 15,-4 0-25-15,-4-1-9 0,-4 2-9 16,-5-1-1-16,0-1 1 0,-8 0-1 15,1-1 0-15,-4-1-4 0,-3-1-78 0,-3 1-102 16,-2-2-150-16,0 0-196 0,-2-2-242 16,2 2-378-16,0 0-162 0,-3-4 84 15,-3-2 209-15,-4-2 287 0,-4 1 410 16</inkml:trace>
  <inkml:trace contextRef="#ctx0" brushRef="#br0" timeOffset="18117.21">26557 14019 156 0,'5'-12'722'0,"-2"1"365"0,-3 2 285 16,-3 3 173-16,2 2-573 0,1 4-401 15,0-2-268-15,0 2-178 0,0 2-79 16,0-1-34-16,0 5 5 0,1 5-5 16,-1 10-3-16,5 7 4 0,-2 5 15 15,2 4-17-15,-2-4-17 0,2 4-7 16,-2-5 19-16,-2 1 16 0,1 1 20 0,0-1 18 15,-4-2-53-15,0-1-135 0,-1-5-178 16,-2-2-243-16,1-5-300 0,-1-3-381 16,-3-2-40-16,3-5 134 0,2 2 254 15,3-10 311-15,3 0 374 0</inkml:trace>
  <inkml:trace contextRef="#ctx0" brushRef="#br0" timeOffset="18867.16">27114 14412 164 0,'-11'-3'643'15,"1"-4"287"-15,13 2 188 0,-3-3 152 16,-1-1-514-16,-1 1-179 0,0 0-125 16,2-3-47-16,4-1-43 0,-1 0-80 15,2-3-94-15,4 0-81 0,2-3-53 16,4 2-26-16,2-1-8 0,2-1-8 16,5 0-5-16,6 3-4 0,1 2-9 15,4 0-1-15,6 3 9 0,2 2 18 0,1 4 26 16,7 2 31-16,1 2 30 0,-1 4 20 15,4-2 15-15,3 4 1 16,2 1-20-16,2 0-84 0,-2 1-39 0,0 1 0 16,0 1 0-16,0 1 0 15,-1-1 0-15,-7 2 0 0,-1-1 0 0,-6 1 0 16,-7-2 0-16,-4-1 0 0,-4 0 0 16,-7-2 0-16,-3 1 0 0,-5-4 0 15,-4 1 0-15,-3-4 0 0,-2 4 0 16,-3-5 0-16,-3 0 0 0,0 0 0 15,0 0 0-15,0 0 0 0,-1-3 0 16,-1 1 0-16,1-4 0 0,-5-2 0 0,1-3 0 16,-1-4 0-16,1 2 0 15,-2-2 0-15,0 0 0 0,0 1 0 16,3-1 0-16,-5 2 0 0,5-2 0 0,-2 1 0 16,-1 0 0-16,2 3 0 0,2 0 0 15,2 1 0-15,-3 0 0 0,3 2 0 16,1 3 0-16,0 1 0 0,0 0 0 15,0 3 0-15,1 1 0 0,-1 0 0 16,2 0 0-16,0 0 0 0,-1 1 0 16,7 1 0-16,5 2 0 0,1 3 0 15,6 4 0-15,3-1 0 0,2 0 0 16,-1 2 0-16,-1 0 0 0,-2 0 0 16,-2 1 0-16,0-3 0 0,-6 2 0 15,-4-2 0-15,-1-1 0 0,-3 1 0 16,-5-2 0-16,0 1 0 0,-5 0 0 15,-3 1 0-15,-1-2 0 0,-7 0 0 0,-6 2 0 16,-7-3 0-16,-2-2-806 16,-9 0-821-16,-4-4-119 0,-2-1 161 0,-5 0 324 15,-2-5 431-15,0-3 535 0</inkml:trace>
  <inkml:trace contextRef="#ctx0" brushRef="#br0" timeOffset="19318.45">26991 14331 51 0,'6'-10'471'16,"-3"-2"299"-16,2 0 220 0,-1 2 183 15,1 0-249-15,2 1-166 0,-1 1-97 0,-2 0-11 16,1 3 7-16,2 2-47 0,-6-2-134 16,1 5-476-16,0-5 0 0,-2 5 0 15,0 0 0-15,-2 0 0 0,0 0 0 16,1 2 0-16,-3 1 0 0,1-3 0 15,-5 2 0-15,-4 5 0 0,-3 1 0 16,-5 2 0-16,0 5 0 0,4-1 0 16,2 0 0-16,4 1 0 0,5 1 0 15,4-1 0-15,4 2 0 0,2 0 0 16,7 2 0-16,2-2 0 0,7-1 0 16,0 1 0-16,7-2 0 0,4-1 0 15,5-2 0-15,3-3 0 0,1-2-321 16,3-4-507-16,1 0-491 0,0-3-230 0,-2-3 56 15,-1-3 225-15,0-4 365 0,-2-3 493 16</inkml:trace>
  <inkml:trace contextRef="#ctx0" brushRef="#br0" timeOffset="19751.57">28954 14037 265 0,'17'-6'899'0,"-4"-1"353"16,-3-1 251-16,-3 1 188 0,-2 1-708 16,-1 2-305-16,-4 2-126 0,0 2-184 15,0 0-368-15,0 0 0 0,-2 2 0 16,0-2 0-16,2 3 0 0,-1-2 0 15,1 4 0-15,-4 3 0 0,3 3 0 16,-1 8 0-16,1 1 0 0,1 8 0 16,1 0 0-16,1 1 0 0,1 3 0 15,0-3 0-15,2 3 0 0,-2-2 0 16,4-1 0-16,-1 1 0 0,2-1 0 0,-2 0 0 16,2-1 0-16,-1-2 0 15,0-5 0-15,0 2 0 0,-3-4 0 16,1-1 0-16,2-3 0 0,-3-4 0 0,1 2 0 15,-2-4 0-15,-1-3 0 0,-1-2 0 16,-1-2 0-16,0-1 0 0,0-2 0 16,-1-1 0-16,-1-2-1166 0,-1-2-516 15,-6-4-43-15,-4-2 181 0,-4-7 338 0,-8-3 565 16,-3-6 423-16</inkml:trace>
  <inkml:trace contextRef="#ctx0" brushRef="#br0" timeOffset="41618">31914 6197 63 0,'3'-7'222'0,"-1"1"129"16,1-1 136-16,-3 1-16 0,0-2 12 15,-5 1 7-15,4-1-27 0,-6-1-33 16,3 0-38-16,-1-2-25 0,-2 3-12 16,0-1-37-16,-3-1-41 0,0 0-47 0,-3 0-46 15,-4-1-52-15,-5-1-31 16,-4 2-16-16,-6-2 6 0,-4 2 7 0,-4 2 2 16,-7 2-6-16,1 1-19 0,-5 5-22 15,1 2-33-15,0 4-20 0,0 4-14 16,2 5-16-16,-2 1-11 0,1 9-13 15,1 6-10-15,-2 7-4 0,2 5-5 16,-1 11 11-16,3 5 14 0,1 4 10 16,5 3-3-16,5 5 2 0,5 0-5 15,8 2-15-15,7 2 23 0,7 1 30 16,11-1 21-16,6 0 16 0,9-4 25 16,7 0-3-16,6-8 4 0,9-4 10 15,7-4 6-15,1-5 6 0,6-5-6 16,1-7-11-16,3-6-19 0,6-5-3 15,1-6 13-15,3-7 43 0,1-8 46 16,9-5 59-16,-1-5 46 0,4-7 56 16,-2-3-6-16,-2-10-24 0,4-2-58 15,-5-8-215-15,1-6 0 0,-2-2 0 16,0-7 0-16,0-7 0 0,-6-5 0 0,-4-6 0 16,-8 0 0-16,-6-5 0 0,-12 0 0 15,-9 0 0-15,-9 4 0 0,-12 1 0 16,-10 7 0-16,-7 5 0 0,-11 0 0 15,-6 6-109-15,-5 3-45 0,-8 5 5 16,-5 5-32-16,-8 7-81 0,-2 1-150 16,-7 6-216-16,-5 5-295 0,-3 5-363 15,-4 5-27-15,-2 1 155 0,0 4 266 0,-1 2 343 16</inkml:trace>
  <inkml:trace contextRef="#ctx0" brushRef="#br0" timeOffset="43101.65">25509 6213 162 0,'3'-3'453'0,"-3"0"150"0,2 1 80 15,2 1-106-15,3-2-217 0,2 1-147 16,5 0-45-16,1-1 18 0,5 1 37 15,4-1 1-15,11 0-9 0,7 1-12 16,14-3-15-16,13 4-28 0,22 0-19 16,15 1-22-16,20 0-21 0,15 0-19 15,17 1-19-15,12-1-14 0,9 1-16 16,3-2-8-16,2 1-23 0,-3-3-6 16,-2 0-12-16,-9-2 0 0,-5 4-15 15,-10 0 4-15,-10 1 6 0,-12 2 20 0,-11 2 22 16,-10 2 26-16,-10-2 20 0,-16 1 3 15,-9 2-5-15,-17-1-3 0,-13 0-2 16,-14 0 7-16,-9-1 26 0,-12-2 41 16,-7 0 51-16,-1-2 37 0,-4 1 16 15,0-2-8-15,-2 1-45 0,0-1-73 16,2 0-68-16,0 2-55 0,-1-1-47 16,-1 1-32-16,0 2-12 0,-1 3 10 15,2 4 19-15,-3 8 31 0,0 1 31 16,-1 5 13-16,4 5 9 0,1 2 9 0,0 3 4 15,1 2-5-15,4 4-15 0,-1 2-21 16,4 2-21-16,2 2-18 0,2 1 2 16,1 1 19-16,0 0 34 0,1 3 26 15,-1-3 14-15,-1 0-9 0,0 2-4 16,-2-7-20-16,-2-1-11 0,0-1-8 16,-3-5 10-16,0-1 3 0,-2-2 15 15,2-2 9-15,-2 0 10 0,0-3 6 0,0-2 4 16,0-1-4-16,1-4-9 0,-1-1-6 15,0-3-13-15,0-2-11 0,0-2-9 16,-1-2-9-16,-2-3-2 0,3-3 0 16,-3 0 7-16,0-3 16 0,0-1 36 15,-3 1 39-15,1-3 44 0,-1 0 53 16,-1 1 47-16,-1 1 35 0,-3-1 12 16,-6 1-4-16,-2-1-24 0,-5-1-189 15,0 2-50-15,-6 0 0 0,-3-2 0 0,-9 0 0 16,-4 0 0-16,-9-2 0 15,-6 2 0-15,-9 0 0 0,-5 0 0 16,-12-2 0-16,-9 1 0 0,-14-1 0 0,-13 1 0 16,-9 1 0-16,-10 0 0 0,-7 0 0 15,0 0 0-15,-4-2 0 16,3 2 0-16,4-1 0 0,7-1 0 0,3 2 0 16,3-1 0-16,9 1 0 0,10-2 0 15,9 2 0-15,11 0 0 0,9-1 0 16,12-1 0-16,10 0 0 0,8-2-160 15,10 2-230-15,9-2-78 0,10 3-109 16,6-5-179-16,5 2-436 0,9 0-132 16,6 0 85-16,10-4 207 0,7 0 302 15,9-5 444-15</inkml:trace>
  <inkml:trace contextRef="#ctx0" brushRef="#br0" timeOffset="44385.09">28812 6906 56 0,'-3'0'447'16,"1"-2"236"-16,7 2 169 0,-2 2 139 0,-2-2-318 16,3 0-188-16,-3 0-117 0,1 0-58 15,0 0-42-15,2 0-37 0,1 0-38 16,4 0-28-16,6 0-14 0,4 1-5 15,6 1-2-15,10 0-2 0,8 0-10 16,5 1-23-16,8-3-28 0,7 0-31 16,10 0-17-16,6-1-10 0,8-1-2 15,6-1-8-15,4 0 0 0,-6 2-15 16,-2-2-7-16,-4 3-2 0,-1-3 23 16,-2 1 7-16,0-1 9 0,0 0-1 15,-5-1-1-15,-8 1-22 0,-3-2-6 0,-8 1-3 16,-6 0-1-16,-4 0 1 0,-6-1 6 15,-9 3-2-15,-6 0 15 0,-8-1 30 16,-7 0 44-16,-5 3 58 0,-4-1 78 16,-1 1 59-16,-2 0 34 0,0 0-98 15,0 0-219-15,-3 0 0 0,3 0 0 16,-4 0 0-16,3-2 0 0,-3 0 0 16,0 1 0-16,-4-4 0 0,-1-1 0 15,-4-2 0-15,-5-1 0 0,4 0 0 16,-3 0 0-16,4 2 0 0,2 1 0 15,3 2 0-15,3 1 0 0,2 1 0 16,2 1 0-16,-1 1 0 0,2 0 0 16,2 0 0-16,-1 0 0 0,1-1 0 15,-1 1 0-15,3 0 0 0,-3 0 0 16,1 0 0-16,-1 0 0 0,1 0 0 16,2 0 0-16,3 1 0 0,1 0 0 0,1 4 0 15,5-3 0-15,-2 4-7 0,0-4-8 16,-2 5-16-16,-4-3-19 15,-1 1-24-15,-3 1-69 0,1 0-69 0,-3 0-39 16,-3 2-32-16,-6 3-39 0,-5 3-27 16,-6 1-71-16,-10 1-162 0,-5 1-271 15,-2-4-282-15,0 1-12 0,3-3 143 16,4-5 241-16,8-4 327 0</inkml:trace>
  <inkml:trace contextRef="#ctx0" brushRef="#br0" timeOffset="45185.01">31057 6716 134 0,'0'-7'612'15,"0"2"295"-15,5 3 226 0,-4-2 206 16,1 3-433-16,-2 0-224 0,0 1-179 15,1 1-137-15,-1 0-158 0,2 1-171 16,0 0-114-16,-1 2-56 0,1 3-12 16,3 4 44-16,0 4 58 0,-1 3 41 15,5 2 20-15,-2 0 7 0,1 3-14 16,-2 1-4-16,3-1-1 0,0 1-4 16,-1-2 4-16,-4 1 3 0,4-2 4 0,-3-2-5 15,0-3 10-15,-2 1 10 0,-2-7 14 16,1 0 21-16,-2-3 27 0,0-2 28 15,0-4 31-15,0 1 42 0,-2-2 46 16,2-2 49-16,-1-2-18 0,-1-4-42 16,-3-3-182-16,0-5-44 0,1-2 0 15,-4-4 0-15,2-5 0 0,-1 1 0 16,2-2 0-16,1-2 0 0,-2-3 0 0,-1 2 0 16,4 0 0-16,-2 2 0 15,4-1 0-15,-3 5 0 0,3 5 0 0,-2 1 0 16,3 6 0-16,-3 3 0 0,1 5 0 15,2-1 0-15,0 3 0 0,0 1 0 16,2 1 0-16,1-1 0 0,-3 2 0 16,0 0 0-16,0 0 0 0,1 0 0 15,1 0 0-15,-2 0 0 0,1 2 0 0,1-2 0 16,0 1 0-16,3-1 0 16,3 3 0-16,7-1 0 0,9 2 0 0,3 2 0 15,5 1 0-15,-2 1 0 0,-2 1 0 16,-4-1 0-16,-4 1 0 0,-2 0 0 15,-4 0 0-15,-1 0 0 0,-3 1 0 16,0 2 0-16,-4-3 0 0,-2 0 0 16,-1-1 0-16,-3 0 0 0,-2-1-21 15,-1 0-11-15,-2 1 6 0,-4-1-8 16,-9 2-60-16,-5 0-73 0,-4 1-99 16,0-4-121-16,-3 2-123 0,3-3-127 0,2-1-109 15,3-1-160-15,4 0-157 16,2 0-7-16,8-1 156 0,3-2 207 0,5 0 265 15</inkml:trace>
  <inkml:trace contextRef="#ctx0" brushRef="#br0" timeOffset="45452.42">31595 6678 255 0,'3'-5'867'0,"2"2"334"0,-1-3 229 15,1 5 191-15,-2-1-671 0,-1 2-304 16,-2 0-149-16,0 0-84 0,0 2-102 16,0-2-311-16,0 1 0 0,-5 5 0 15,4 2 0-15,-6 6 0 0,1 7 0 16,-1 4 0-16,3 2 0 0,-1 0 0 16,2 0 0-16,1 0 0 0,2-1 0 15,0 2 0-15,0-3 0 0,0-1 0 16,4 1-489-16,-8-5-426 0,4-1-584 0,0-2-127 15,-1-5 147-15,1-4 308 0,0-8 438 16,-2-9 477-16</inkml:trace>
  <inkml:trace contextRef="#ctx0" brushRef="#br0" timeOffset="48820.18">32511 9132 114 0,'5'-2'343'16,"-5"2"167"-16,-1-1 136 0,1 1-64 15,0-3-47-15,0 3-94 0,0 0-67 16,-4-2-45-16,3-1-28 0,-3-1-39 0,0-1-39 15,1-1-51-15,-2 0-39 0,-3 0-46 16,-1-3-39-16,-4 0-24 0,-4-1-20 16,-5-1-13-16,-5-1-2 0,-6 1 1 0,-2 0-2 15,-6 0 4-15,0 0 9 0,-1 1 5 16,-3 0 7-16,0 0 12 0,-5 2 7 16,1-2-1-16,-5 0-1 0,-1 2-1 15,0 0-8-15,-2 2-11 0,-3 1-8 16,1 1-3-16,-6 2-7 0,-1 2-6 15,-2 5-4-15,-2 0 1 0,-1 2 0 16,-3 3-5-16,-1 4 2 0,-2 0-1 16,-1 6 5-16,-2 3 4 0,-1 2 4 15,8 4 2-15,4 2 2 0,7 2-5 16,7 1-8-16,9 2-6 0,5-1-2 16,6-1-2-16,3 4-1 0,6-1 6 15,0 4 0-15,4 4 1 0,5-4-2 0,2 2-5 16,6 0-5-16,4 0 3 15,5 1 3-15,4 1 10 0,5 4 8 16,4 0 12-16,4 1 4 0,4-2 0 0,2-2-4 16,4-1-6-16,1-3-6 15,4-3 0-15,1 2-1 0,4-4 7 16,2 1 6-16,4-1 13 0,3-1 2 0,6-2 3 16,5-3 3-16,4-2-1 0,3 0-4 15,1-2 6-15,3-1 23 0,1-4 36 16,4-3 45-16,1-2 38 0,4-4 34 15,3-1 18-15,2-4-8 0,2-2-21 16,1-3-10-16,-5-1-12 0,2-4-14 16,3-1-10-16,-2 0-4 0,4-4-7 15,1-1-9-15,-1-3-1 0,4-2 6 16,-4-2 4-16,2-4 5 0,0-4 11 16,-4-3 1-16,1-3-12 0,-2-6-67 15,-3-4-71-15,-1-4 0 0,-3 0 0 0,-10-5 0 16,-3 2 0-16,-4-3 0 0,-6 0 0 15,-3 1 0-15,-9 1 0 0,-9 2 0 16,-9 2 0-16,-8 0 0 0,-7 3 0 16,-7-2 0-16,-5 1 0 0,-4 1 0 15,-10-2 0-15,-6 3 0 0,-3 1 0 0,-11-3 0 16,-2 4 0-16,-5 1 0 0,-3 2 0 16,-3 2 0-16,-8 1-70 0,-2 2-232 15,-2 2-77-15,-4 0-123 0,2 4-126 16,-5 1-157-16,-3 5-256 0,-2 0-184 15,-4 3 72-15,2 2 191 0,4 0 255 0,-2 0 345 16</inkml:trace>
  <inkml:trace contextRef="#ctx0" brushRef="#br0" timeOffset="50235.64">32838 8662 36 0,'4'-3'350'0,"1"0"198"0,-5 2 156 15,0-1 98-15,0 2-138 0,0 0-135 16,0 0-78-16,0-2-45 0,0 2-47 15,0 0-49-15,1 2-45 0,1-2-43 0,-2 0-52 16,0 2-70-16,0-1-87 0,-2 0-85 16,1 1-52-16,-2 2-16 0,-3 4 26 15,-1 8 37-15,-4 3 57 0,-8 6 30 16,-1 4 9-16,-1 2-9 0,-4 4-10 16,1-3-13-16,-1 3 0 0,1 0 1 0,2 0 2 15,-2 2-4-15,2-1 4 16,3 0 5-16,-3-1 13 0,1 3 11 0,0-2 16 15,1-1 2-15,0-4-13 0,0-2-6 16,2 1 0-16,2-6-1 0,-3-3 2 16,2 2 15-16,4-3-2 0,2-2-4 15,0-4-5-15,1 3 4 0,4-6-12 16,-3 1 0-16,4-3-2 0,2-2 2 0,1-2 1 16,0 0 9-16,1-4 18 0,1 0 23 15,0-1 25-15,0-1 26 16,0 1 22-16,0-1 35 0,0-1 26 0,0-1 6 15,0-3-17-15,0-1-31 0,0-2-58 16,0-5-54-16,0 1-25 0,0-4-17 16,0 1-7-16,-2-1 3 0,1 1 12 15,-3 1 14-15,4 2 10 0,-1 3 26 16,-3 2 11-16,1 3 0 0,2 2-17 16,-4 1-27-16,4 2-48 0,1 0-50 15,-2 0-46-15,1 2-35 0,-3 1-9 0,0 2 13 16,-1 3 28-16,-3 2 23 0,-1 3 34 15,0 0 22-15,1 2 10 0,-1 3 11 16,3-2 12-16,1 2 1 0,2-2 5 16,0 2 1-16,-1-2-5 0,4 1-4 15,0-3 4-15,4 0 0 0,-3-2 1 16,2 0 11-16,2-3 12 0,2 0 13 16,0-3 22-16,3-1 34 0,0 1 23 0,2-2 18 15,2 0 15-15,3-2 7 16,3 0-5-16,2-4-6 0,1 0-11 15,-3-4-39-15,0 0-142 0,-4-1-232 0,-7 1-311 16,-6 1-581-16,-3 1-341 0,-8 1 17 16,-5 2 219-16,-7 1 332 0,-7 1 508 15</inkml:trace>
  <inkml:trace contextRef="#ctx0" brushRef="#br0" timeOffset="50985.64">31492 9944 15 0,'0'-8'474'0,"0"-2"331"0,0 5 226 16,0-1 178-16,0 3-192 0,0 1-324 15,1 2-185-15,-1 0-109 0,2 0-90 16,-2 2-126-16,0-1-125 0,1 4-83 16,1 2-41-16,1 5 13 0,2 6 36 15,2 3 44-15,2 2 29 0,-1 2 6 16,0-4-15-16,0 3-18 0,-1-1-17 0,1-1-13 15,-1-2-9-15,-1-1 3 16,1 2 6-16,-3-8 10 0,1 3 11 0,-2-3 9 16,0-3 5-16,-1-2 10 0,-1-4 14 15,-1 0 17-15,0-2 34 0,2-2 52 16,-2-1 55-16,-2 0 51 0,1-3 5 16,-1-3-129-16,-3-3-143 0,1-5 0 15,-6-4 0-15,4-5 0 0,-2 1 0 16,2-3 0-16,0-2 0 0,2-1 0 15,3-2 0-15,-2 1 0 0,3-2 0 16,0 0 0-16,0 3 0 0,0 2 0 0,0 2 0 16,0 5 0-16,1 1 0 15,1 6 0-15,-2 2 0 0,1 4 0 16,1 1 0-16,0 2 0 0,0 1 0 0,2 1 0 16,0-1 0-16,3 0 0 0,1-1 0 15,3 2 0-15,0 1 0 0,3-1 0 16,2 2 0-16,1 2 0 0,1 1 0 15,4-1 0-15,-3 5 0 0,1-1 0 16,1 1 0-16,-4 2-7 0,2 0-26 16,-3 2 10-16,0 0 13 0,-3 0 0 15,-1 1 1-15,-2-3-5 0,-2 2-11 0,-2-3-16 16,-6 2 3-16,0-2 19 0,-5 2 35 16,-1 0 47-16,-7 1 29 0,-6 2-34 15,-4 0-58-15,-7 0 0 0,0-2-83 16,1-3-79-16,3 0-39 0,1-2-41 15,3-2-74-15,5 1-84 0,-1-3-86 16,7-2-100-16,0 2-88 0,7-2-131 16,0 0-186-16,4 0-22 0,4-2 123 0,4-3 179 15,6-3 254-15</inkml:trace>
  <inkml:trace contextRef="#ctx0" brushRef="#br0" timeOffset="51402.24">32077 9717 191 0,'3'-5'737'0,"-2"4"297"15,4 8 195-15,-3-1 158 0,0-4-567 16,-2-2-273-16,0 4-121 0,0-4-35 0,0 2-19 16,1-1-61-16,-1 1-74 15,0 2-62-15,-1 2-35 0,-3 3-11 16,3 5-64-16,-3 0-65 0,3 5 0 0,-2 4 0 15,3-1 0-15,0-1 0 0,1 3 0 16,-1-2 0-16,2 1 0 0,-2-2 0 16,0 0 0-16,0-2 0 0,0-1 0 15,0-1 0-15,0-2 0 0,0-2 0 0,0-1 0 16,0-3 0-16,0 0 0 16,0 0 0-16,0-7 0 0,0 4 0 0,0-4 0 15,0 1 0-15,0-3 0 0,0 0 0 16,0 0 0-16,0 0 0 0,0-3 0 15,0 3 0-15,0 0 0 0,1-1 0 16,-1 1 0-16,0-1 0 0,0 1 0 16,0 0 0-16,0-2 0 0,0 1 0 15,0-2 0-15,0 3 0 0,-1-2 0 0,-1-3 0 16,1 1-277-16,-5 1-1196 0,3-2-273 16,-6 1 68-16,1 0 264 0,-4-2 402 15,-6-2 548-15</inkml:trace>
  <inkml:trace contextRef="#ctx0" brushRef="#br0" timeOffset="60135.25">31677 6567 26 0,'16'-13'302'0,"1"1"173"0,-7 4 127 0,-2-1 105 16,2 3-259-16,-2 0-78 0,4 2-95 15,0-1-50-15,-1 0-27 0,0 0-4 16,0 3 3-16,-4-1 17 0,-1 0 20 15,-3 1 11-15,-1 2 1 0,-2 0 4 16,0 0 18-16,-2 0 7 0,1 0-14 0,-1 0-28 16,0 2-66-16,-1-2-71 0,-2 5-46 15,-1 1 7-15,-10 2 34 0,-4 7 35 16,-10 3 44-16,-6 5 14 0,-11 7-23 16,-5 2-30-16,-4 6-7 0,-4 3-23 15,0 2-16-15,-2 0-4 0,3 3-18 16,8-2-35-16,4-1-20 0,8-3-17 0,5-2-10 15,3-2 11-15,4-4 29 16,0 0 23-16,2-3 11 0,2-5-135 16,3-2-203-16,0-4-273 0,3-1-425 0,-3-2-482 15,0-3-30-15,-1-5 168 0,-1-6 290 16,6-4 415-16,3-10 410 0</inkml:trace>
  <inkml:trace contextRef="#ctx0" brushRef="#br0" timeOffset="61285.52">27814 6691 395 0,'5'-5'752'0,"-2"3"240"0,-3 2 168 15,2-2-155-15,-2 2-365 0,3 0-241 16,-3 2-155-16,0-1-98 0,0 0-69 16,1 5-25-16,1 8 7 0,1 4 19 15,0 11 27-15,2 4 21 0,2 3-18 16,2 3-34-16,-3 1-24 0,4 0-19 15,-4-3-18-15,3-4-14 0,-2 1-11 16,-2-5-3-16,-1-2 1 0,1-4 0 16,-2-5 6-16,1 1 3 0,-3-6 5 15,2-2 7-15,-1-4 11 0,-2 0 17 16,0-5 27-16,0 0 28 0,0-1 32 0,0-1 31 16,0-1 31-16,0 1 48 0,-2-3 16 15,-1-3-31-15,0-4-41 16,-2-7-57-16,-1-6-79 0,-1-7-45 0,-1-6-6 15,-2-6 4-15,2-2 10 0,1-4 6 16,1 4 3-16,0-2-1 16,-1 5-1-16,3 0 2 0,0 5 5 0,-1 6-17 15,2 5 0-15,-1 4 0 0,2 5 0 16,1 6 0-16,-1-1 0 0,1 5 0 16,1 0 0-16,0 4 0 0,-2-3 0 15,2 2 0-15,0 2 0 0,0-1 0 16,0 1 0-16,2 1 0 0,-2-2 0 15,0 2 0-15,1 0 0 0,1 0 0 16,-2 0 0-16,1 0 0 0,4 0 0 16,-1 0 0-16,5 0 0 0,2 2 0 15,8-1 0-15,3 2 0 0,3 2 0 16,4 0 0-16,1 1 0 0,-3 2 0 0,-1-2-16 16,0 2-18-16,-4 0 1 0,-3 0-2 15,0 1 5-15,-5 2-4 16,-2-1 0-16,-2 1-1 0,-3-1-1 15,-3 1 3-15,1 0 14 0,-7-1 19 0,-2 0 25 16,-4 2 20-16,-5 1 11 16,-8 0-35-16,-5 4-66 0,-4-3-80 0,-5 3-92 15,-2-3-112-15,2-1-90 16,4-2-92-16,2 1-122 0,3-5-113 0,4 0-157 16,2 1-179-16,3-3 51 0,3 0 172 15,1-2 214-15,5-3 272 0</inkml:trace>
  <inkml:trace contextRef="#ctx0" brushRef="#br0" timeOffset="61752.34">28353 6799 151 0,'-1'-2'622'0,"-1"-3"247"0,7-3 184 16,-4 1 163-16,3 1-495 0,-4 0-202 15,1 0-91-15,-1 1-38 0,2-1-34 0,-1 0-38 16,3 2-45-16,-3-4-64 16,4 2-68-16,-2-1-58 0,5-1-44 0,-2 2-21 15,2-1-9-15,5 2 0 0,0-1-10 16,4 2-8-16,-1 4-12 0,1 0-12 15,-1 3-5-15,0-1 7 0,-2 4-2 16,0 0 3-16,-3 0 6 0,-3 1 0 16,0 1-8-16,-2-3-5 0,-4 3-5 15,-2-1 15-15,-3 2 30 0,-3 4 37 16,-6 4 34-16,-5 4 19 0,-4 2 6 0,-4 1-11 16,-2-1-23-16,1 3-28 0,0-4-15 15,5-3-22-15,4 2-14 0,4-2-18 16,4-3-8-16,5 1-19 0,0-2-13 15,6 0-8-15,3-1 2 0,5-1-25 16,3 0-61-16,9 1-97 0,2-2-167 16,4-4-242-16,-2-2-422 0,1-1-157 15,-4-4 60-15,-5-2 197 0,-6-6 287 0,-5-5 411 16</inkml:trace>
  <inkml:trace contextRef="#ctx0" brushRef="#br0" timeOffset="62654.68">26342 6713 136 0,'-9'-10'611'15,"-1"1"273"-15,4 0 205 0,0 2 177 16,1 1-455-16,2 3-234 0,0 1-150 16,1 2-104-16,0 0-99 0,1 3-96 15,-3 0-64-15,0 5-32 0,-1 3-11 16,2 6 6-16,2 3 14 0,-3 2 4 15,4 2-3-15,2 2-15 0,0-1-18 0,1 2-17 16,3 0-14-16,-3-1-10 0,2 2 2 16,0-3 0-16,1-2-2 0,-1-1 4 15,1 0 5-15,-3-3 5 0,2-3 10 16,-4-2 21-16,3-3 15 0,-3 0 11 16,1-4 11-16,-2-2 16 0,0-3 17 15,0 0 24-15,-3-1 30 0,3-1 36 16,-2-1 28-16,0-2-7 0,-3-2-28 15,1-3-39-15,-5-5-41 0,1-8-35 16,-4 0-8-16,2-8 10 0,2 0-32 0,-4-4-21 16,5-2 0-16,0-1 0 15,2 2 0-15,2 1 0 0,0 4 0 16,1-2 0-16,-1 4 0 0,3 4 0 0,0 4 0 16,0 5 0-16,0 3 0 15,0 3 0-15,2 1 0 0,-1 4 0 0,1-2 0 16,0 0 0-16,1 2 0 0,-2-2 0 15,4 3 0-15,-1-2 0 0,0 2 0 16,2 0 0-16,2-1 0 0,0 3 0 16,5 0 0-16,1 0 0 0,3 3-89 15,4 3 4-15,4 2 26 0,1 1 22 16,-3 2 14-16,1 2-3 0,-2 0-5 16,-3-1-3-16,-3 1 2 0,-2 0 4 15,-3 2 12-15,-3-2 4 0,0 1 7 16,-3-1 1-16,-5-2-4 0,0 0 4 15,-3 0 13-15,-3 0 17 0,-2 1 13 16,-5 0-9-16,-4 1-46 0,-3 1-66 16,0-3-87-16,-4 2-108 0,2-3-119 15,1 1-109-15,-1-4-136 0,0 1-175 16,3-2-236-16,0 1-83 0,5 0 102 0,2-4 203 16,4 0 263-16,8-3 308 0</inkml:trace>
  <inkml:trace contextRef="#ctx0" brushRef="#br0" timeOffset="62953.7">26706 6679 221 0,'12'-4'771'0,"-4"1"283"0,5 0 186 15,-6 0 144-15,-1 1-661 0,-3 2-281 0,-2 0-120 16,-1 0-33-16,0 2-29 15,0-1-48-15,0 1-79 0,0-1-98 0,-1 1-93 16,1 2-51-16,-2 4 5 0,1 2 51 16,-3 5 73-16,2 6 58 0,0 2 41 15,0 2 1-15,1 1-26 0,-1 1-29 16,2 1-22-16,0-3-18 0,3 0-12 16,-1 0-6-16,2-4-5 0,0 2 10 15,-1-5 2-15,0 2 12 0,0-4-93 0,0-1-155 16,2-3-203-16,-5-2-259 0,2 0-423 15,-1-3-214-15,-1 1 63 0,0-8 196 16,0 0 287-16,-1-8 384 0</inkml:trace>
  <inkml:trace contextRef="#ctx0" brushRef="#br0" timeOffset="63521.18">27305 6325 191 0,'-4'-3'751'0,"0"2"331"15,1-3 223-15,2 3 183 0,1 0-565 16,0 1-268-16,0 0-126 0,1 0-29 15,-1 0-30-15,0-2-173 0,0 2-297 16,0 0 0-16,0 2 0 0,2-2 0 16,-2 1 0-16,1-1 0 0,-1 0 0 15,0 1 0-15,0-1 0 0,0 2 0 16,0 0 0-16,0-1 0 0,0 2 0 16,0 3 0-16,0 7 0 0,0 6 0 15,4 6 0-15,-4 5 0 0,6 5 0 16,-3 3 0-16,3 3 0 0,1 7 0 15,1 8 0-15,1 2 0 0,-1 7 0 16,-2 1 0-16,2 1 0 0,-2 1 0 16,-1 0 0-16,0-2 0 0,0-1 0 15,-4 0 0-15,3-6 0 0,-4-1 0 0,0-5 0 16,-2-5 0-16,-1-4 0 0,-1-8 0 16,1-5 0-16,-2-9 0 15,2-5 0-15,2-3 0 0,-4-7 0 0,4-2 0 16,1-1 0-16,-2-4 0 0,2 0 0 15,0 0 0-15,0 0 0 0,0-3 0 16,0 1 0-16,0-4 0 0,-2 2 0 16,2-1 0-16,-1-5 0 0,-1 1 0 15,1 0 0-15,-1-2 0 0,-6-1-168 16,-3-1-1612-16,-3 4-133 0,-7-1 142 16,-3 4 360-16,-7 0 592 0,-13 0 529 15</inkml:trace>
  <inkml:trace contextRef="#ctx0" brushRef="#br0" timeOffset="67787.17">32161 5715 98 0,'0'-2'493'16,"-2"0"226"-16,2 1 177 0,0 0 128 15,0 1-414-15,0 0-170 0,0 0-138 16,0 0-116-16,0 1-84 0,0 0-99 16,0 4-48-16,0 2 9 0,2 6 26 0,1 8 32 15,0 1 44-15,2 5 4 0,-1-1-26 16,1-1-22-16,2 2-7 0,-1-4-6 16,2-1-1-16,0 1-2 0,0-3-3 15,-2-4-3-15,2-1-3 0,-4-2-2 16,0-2 7-16,0-2 6 0,-4-3 19 0,2-4 26 15,0 1 34-15,-2-3 43 16,0 0 57-16,-2-3 21 0,0 1-23 0,1-6-39 16,-2-3-54-16,-2-6-69 0,0-5-46 15,-4-6-4-15,2-3-2 0,-1-4 4 16,-1-2 16-16,1-2 10 0,2-2 20 0,1 2 44 16,2-3 32-16,1 0 24 0,1 3 20 15,2 1 24-15,1 7-15 0,-1 3-12 16,-1 5-7-16,4 7-11 0,-4 2-19 15,0 6-15-15,1 0-18 0,-1 5-18 16,2 0-28-16,-1 0-35 0,-1 3-30 16,0-2-24-16,2 2-23 0,0 0-19 0,3 0-4 15,2 0 8-15,6 0 12 0,6 2 10 16,6 1 26-16,11 1 21 0,2 2 2 16,4 2 4-16,0 2 1 0,-2-1 3 15,-5 1-7-15,-2 2 0 0,-6-1-5 16,-2 0 4-16,-7 1-5 0,0-2-3 0,-3 1-5 15,-5-1-6-15,0 0-2 0,-3 1 8 16,-6 0 20-16,-4-1 45 0,-3 3 45 16,-6 1 34-16,-7 1 5 0,-4 2-19 0,-7-2-65 15,-8-1-75-15,-4-1-76 0,-5-3-62 16,4-1-68-16,3 0-83 0,5-4-108 16,6-1-138-16,7 0-236 0,1-2-170 15,9 2 43-15,1-2 152 0,8 0 217 0,3-2 284 16</inkml:trace>
  <inkml:trace contextRef="#ctx0" brushRef="#br0" timeOffset="68154.2">32841 5659 221 0,'3'-5'557'16,"0"-1"194"-16,-3 0 153 0,3-1 1 15,-2 0-297-15,4-1-159 0,0 1-103 0,2-1-73 16,-1 1-83-16,5-2-54 0,2 1-28 16,2 0 1-16,3 2 8 0,4 2 0 15,1-2-9-15,4 3-16 0,2 2-21 16,-4 2-19-16,2 1-22 0,-2 2-29 0,-3 2 2 16,-2 0-11-16,-2 3-18 0,-5-1-17 15,0 2-11-15,-7 0-22 0,-3 1 31 16,-3 1 41-16,-5 2 46 0,-3 4 50 0,-7 4 41 15,-6 2 2-15,-7 2-25 0,-8 2-13 16,-1 0-34-16,1 2-40 0,2-5-19 16,4 0-16-16,7-2-25 0,4-4-63 0,3 1-73 15,6-1-105-15,5 0-106 0,4-2-172 16,2 1-252-16,11-2-240 0,5 1-1 16,1-3 114-16,0-4 218 0,-2-1 317 0</inkml:trace>
  <inkml:trace contextRef="#ctx0" brushRef="#br0" timeOffset="68719.2">29006 6177 81 0,'16'-11'460'0,"-3"1"189"0,1 2 149 0,-5 4 154 16,-2-1-342-16,-6 4-136 0,1-1-55 15,-2 2-42-15,0 0-58 0,-2 2-59 16,1-2-51-16,-4 3-37 0,-4 3-18 15,-2 4 1-15,-11 8 10 0,-10 10 12 16,-8 5 10-16,-5 10-15 0,-9 5-31 0,-5 3-42 16,-3 1-29-16,1 2-31 15,-6 3-13-15,1 0-12 0,0 4-2 0,-1-3-3 16,6-2 3-16,2-1-2 0,7-5-4 16,3-7-9-16,8-3-10 0,5-5-42 15,2-7-65-15,6 1-66 0,1-5-68 16,3-4-66-16,2 0-46 15,2-3-73-15,4-4-97 0,2-1-149 0,1-2-169 16,3 0-126-16,1-4 77 0,1-2 167 16,2-2 236-16,2-5 245 0</inkml:trace>
  <inkml:trace contextRef="#ctx0" brushRef="#br0" timeOffset="70369.73">32932 6068 15 0,'-1'-1'183'0,"-1"-2"102"0,1 3 76 15,-1 0-11-15,2 0-11 0,-2 0-16 0,2 0-9 16,-1 0 2-16,-2 0-30 0,3 0-43 16,-4 0-41-16,4 0-27 0,4 0-18 15,-4 0 2-15,1 2 15 0,1-2 6 16,-1 0 14-16,-1 0 4 0,4 0-5 15,-3 0-22-15,1 0-32 0,-1 0-42 0,-1 0-29 16,2-2-24-16,0 2-10 0,-1 0 19 16,7 2 42-16,-2-1 49 0,4 0 46 15,5 1 31-15,5 0 0 0,3-1-21 16,6 2-30-16,2-1-32 0,3-2-26 0,-1 1-8 16,-1 1-15-16,-2-2-24 0,-4 1-11 15,-4 1-17-15,-4-1-13 0,-2-1-7 16,-7 1-13-16,0-1-19 0,-2 2-3 0,-6-2 5 15,1 0 25-15,-2 0 34 0,-2 0 9 16,1 0-56-16,1 2-114 0,-3-2-159 16,1 0-205-16,-6-2-206 0,4 0-291 15,-4 1-230-15,-5 0 26 0,-1 1 177 0,-2 0 239 16,-3 1 346-16</inkml:trace>
  <inkml:trace contextRef="#ctx0" brushRef="#br0" timeOffset="71920.07">31423 4148 80 0,'3'-16'450'16,"-2"0"213"-16,4 3 187 0,-2 2 182 16,-2 3-327-16,-1 2-88 0,-1 1-53 15,1 3-51-15,-2 0-61 0,1 0-69 16,1 1-79-16,0 1-85 0,0 1-86 0,0-1-83 15,0 2-86-15,0 0-80 16,0 0-40-16,-2 4 2 0,-1 8 25 0,2 7 44 16,-2 7 51-16,3 8 25 0,-2 1 2 15,4 2-8-15,-1-2-20 0,2 0-16 16,2-5 4-16,-2 1 10 0,-2-1 5 16,4-3 19-16,-2 2 21 0,2-3 6 15,-1 1 8-15,-1-4 6 0,-2-1 10 16,4-4 5-16,-2-2-2 0,-2-2 0 0,1-1-2 15,0-3-5-15,-2 0-6 0,1-6-6 16,-1 1-8-16,0-3-11 0,0-1-5 16,0 0-3-16,0-1-3 0,2-1-8 15,-2-1-22-15,1 1-31 0,-1-1-34 16,0 0-28-16,2 0-16 0,-2 0 7 16,0-1 18-16,0 1 18 0,0 0 16 0,0-1 6 15,2 1 6-15,-2 0 5 0,0 0 8 16,0-2 13-16,0 2 14 0,0 0 16 15,0 0 14-15,0-2 15 0,0 2 13 16,0-1 4-16,0 1-9 0,0-1-8 16,0-3-6-16,0 3-5 0,0-2 4 15,0 0 11-15,0-3 6 0,1 4 10 16,-1-6 16-16,2-1 21 0,0 1 17 0,1-3 9 16,-2-2 6-16,7-4 3 15,-3-3 12-15,0 0 10 0,3-3 6 0,1 0-1 16,0-2-24-16,4 2-23 0,0 0 4 15,-2 3-1-15,0 4-2 0,-2 4 8 16,-1 3-15-16,-1 3-37 0,1 1-31 16,-2 1-16-16,2 1-13 0,-2 3-10 0,1-2-9 15,3 2-7-15,0 0-9 0,0 2-10 16,3 1-3-16,0 1-7 0,0 2-4 16,-2 2-3-16,0 2 5 0,0 2 5 15,-3 1 4-15,0 2 16 0,-2 0 15 16,0 1 14-16,1 0 22 0,-4 1 22 0,0 1 10 15,0 0 2-15,-1-2-12 0,0-3-16 16,1-1-18-16,-2 1-9 0,1-4-2 16,0 0 9-16,-1-2 9 0,4 0-37 15,-5 1-50-15,3-2-61 0,-2-2-87 16,-1 1-111-16,2-4-85 0,0 3-129 0,1-2-164 16,-3-2-149-16,3 3 37 0,-3-3 126 15,7-3 202-15,2-1 236 0</inkml:trace>
  <inkml:trace contextRef="#ctx0" brushRef="#br0" timeOffset="72170.89">31949 4492 76 0,'-3'-1'535'0,"0"1"252"0,-2 0 151 15,2 0 100-15,1 1-394 0,0-1-298 0,2 1-151 16,0 1-67-16,0 0-26 15,0 1-24-15,-1 3-6 0,1 1 15 0,0 3 24 16,0 3 14-16,0 0-6 0,0 4-14 16,0-1-28-16,0 0-32 0,1 1-29 15,-1-3-21-15,0-1-16 0,2-2-62 0,0-3-90 16,-2 2-105-16,1-3-112 0,-1-1-145 16,0 0-174-16,0-1-155 0,0-5 15 15,2 3 107-15,-2-3 173 0,6-5 238 0</inkml:trace>
  <inkml:trace contextRef="#ctx0" brushRef="#br0" timeOffset="72371.22">32025 4242 125 0,'0'-13'572'0,"0"5"265"16,-4 4 196-16,3 2 111 0,-1 0-396 15,1 0-285-15,1 2-192 0,0 0-138 16,0 2-108-16,0-2-94 0,0 0-79 0,1 2-64 15,1-1-26-15,-2 4 0 0,1 2-4 16,3 4-22-16,-1 5-52 0,3 4-137 16,1 1-197-16,2 3-91 0,0-1 45 15,0 0 127-15,3-3 195 0</inkml:trace>
  <inkml:trace contextRef="#ctx0" brushRef="#br0" timeOffset="73369.17">32286 4586 108 0,'6'-7'543'0,"-5"-2"252"16,-1 7 210-16,-1-3 211 0,-2-3-346 0,0 1-171 15,-2-1-119-15,-1 0-110 0,-3-1-114 16,0 3-134-16,0 0-99 0,-4 2-75 16,-3 3-58-16,-1 1-53 0,-5 4-38 15,-2 3-13-15,2 4 5 0,3 1 7 16,2 2 6-16,5-1 6 0,3 2 10 0,3-1 3 15,1-1 0-15,3-2-23 0,2 1-30 16,4-2-18-16,-1-2-6 0,4-2 19 16,0-1 48-16,-1 0 63 0,4-4 53 15,-1 1 48-15,1-4 39 0,1 0 28 16,3-3 40-16,-1-2 29 0,1-3 10 0,2 1 2 16,-2-3-6-16,0 1-40 0,2-2-36 15,-5 5-32-15,-1-1-30 0,-1 3-22 16,-5 1-29-16,0 3-36 0,-3 2-44 15,-1 0-46-15,0 2-30 0,4 3-4 16,-3 1 14-16,2 4 31 0,4 6 42 16,-1 0 28-16,-2 4 10 0,0 3 10 0,1 0 1 15,-5 2 6-15,3 2 6 0,-3 2 0 16,-2-2 4-16,1-1 4 0,-4 2 3 16,1-1-2-16,-3-3-5 0,1-2-18 15,-2-1-25-15,-1-1-36 0,2-6-42 0,1-1-33 16,-1-2-12-16,1-5 11 0,1-2 26 15,-3-3 58-15,4 1 77 0,-3-4 51 16,2-2 18-16,0-3-9 0,1-4-32 16,-1-4-50-16,5-5-54 0,0-2-27 15,5-7 1-15,-1-2 25 0,4-8 45 0,4 1 39 16,0-7 61-16,3-4 31 0,2-2 89 16,-1-4 35-16,3 2 63 0,-3 0-7 15,-2 2 51-15,-2 5-121 0,2 4-237 16,-2 6 0-16,-3 7 0 0,-1 7 0 15,-3 5 0-15,-2 4 0 0,-2 6 0 16,-1 4 0-16,0-2 0 0,2 5 0 0,-4 0 0 16,2 0 0-16,0 0 0 0,0 2 0 15,0 1 0-15,0-1 0 0,0 4-197 16,4 6 36-16,1 8 68 0,2 6 74 16,3 10 51-16,-2-3-7 0,0 5-36 15,-2 1-8-15,-2 1-3 0,1-2-8 16,-1 1 4-16,-1-2 8 0,0-3-9 0,0-6-15 15,0-3-10-15,-1-5 0 0,1-3-4 16,-2-4 11-16,1-4 7 0,-2-1 24 16,0-3 19-16,0-4 42 0,0 0 52 15,1-1 68-15,-1 0 66 0,0-1 37 0,0 0-226 16,0-2-44-16,2-1 0 0,0-4 0 16,-1-3 0-16,3-4 0 0,0-2 0 15,3 0 0-15,0-2 0 0,1 1 0 16,0 1 0-16,0-1 0 0,2 4 0 15,-6 0 0-15,3 5 0 0,-4 2 0 0,0 1 0 16,-1 5 0-16,-2-1 0 0,0 2 0 16,0 0 0-16,0 2 0 0,0-1-83 15,0 0-137-15,0 1-4 0,0 2 45 16,3 2 43-16,0 5 47 0,5 1 47 0,-3 2 32 16,-1 2 4-16,1-1 15 0,2-2-7 15,0 2-10-15,-4-2-1 0,1 0-2 16,-1 1-12-16,-2-4 18 0,4 2 7 15,-1-3 4-15,-1-1 4 0,0 1-18 16,1-1-52-16,-1-3-75 0,1-1-119 0,-4 0-147 16,0-3-199-16,3-1-294 0,-3 0-296 15,5-1 2-15,1-4 137 0,2-3 248 0,-5-3 339 16</inkml:trace>
  <inkml:trace contextRef="#ctx0" brushRef="#br0" timeOffset="74552.78">32920 4315 91 0,'0'-4'556'0,"-4"4"240"0,3-2 147 16,-2 2 86-16,1 2-460 0,-2-2-312 16,4 3-152-16,0-2-73 0,0 1-27 15,0 2 23-15,0 3 65 0,-2 6 83 0,0 3 70 16,1 9 55-16,1 0-3 0,0 2-64 15,0 0-76-15,0 3-53 0,1-2-38 16,1 1-21-16,0-1-10 0,2-1-8 16,-2-1-20-16,1-2-11 0,-2-1 0 0,-1-4-4 15,4-1-1-15,-4-3 6 0,0-1-5 16,1-3 2-16,-1-3-3 0,2-1 4 16,-2-3 31-16,0-2 45 0,0-2 45 0,0 0 49 15,0-1 71-15,0-2 12 0,0-2-29 16,-2-3-42-16,-3-8-37 0,1-5-88 15,-6-4-58-15,-1-5-20 0,0-5 10 16,-1-3 4-16,0 0 29 0,3-3 17 16,1 0-5-16,2-3-34 0,2-2-30 15,1 0 2-15,3 1 24 0,0 0 38 0,0 5 56 16,0 4 51-16,2 4 3 16,-2 7-4-16,1 2-43 0,-1 6-93 0,0 3 0 15,-1 1 0-15,-1 3 0 0,2 3 0 16,0-1 0-16,2 4 0 0,-1 0 0 15,-1 2 0-15,4 0 0 0,-4 0 0 16,1 2 0-16,-1 0 0 0,2 0-141 16,3 2-17-16,1 0 2 0,2 1 22 0,1 0 44 15,7 3 29-15,-2 0 34 0,7 3 11 16,0-2 7-16,4 4 1 0,2-1 10 16,3 1 2-16,1 1 7 0,-1 0-7 0,0 0-15 15,-1 0-19-15,-4 1-7 0,-1 0-12 16,-3-2 3-16,-3 1-9 0,-3 2 3 15,-1-2-8-15,-6-1 18 0,-3 4 7 16,-2-2 14-16,-5 1 26 0,-3 0 25 0,-4 0-5 16,-4-3-2-16,-4 4-17 0,-5-2-41 0,-5-1-56 15,-3-1-57-15,-7 0-74 16,3 0-64-16,-3 0-71 0,4-3-67 0,1 0-76 16,4-1-62-16,-1 1-153 0,6-1-164 15,1-1-18-15,7-1 105 0,3 1 159 0,6-5 243 16</inkml:trace>
  <inkml:trace contextRef="#ctx0" brushRef="#br0" timeOffset="75003.89">33146 4536 42 0,'6'7'408'0,"2"-1"148"0,-7 2 74 15,-1-2 79-15,4 3-298 0,-3 0-173 16,2 1-22-16,1 0 22 0,-1 0-12 0,0 2-32 16,-1 0-33-16,2 0-20 0,-1-2-8 15,-1 2-5-15,-1 1-13 0,3-3-13 0,-3 2-19 16,2-2-15-16,-3-1-17 0,4 0-8 16,-4-3-8-16,0 0 2 0,1-2 11 15,-1-1 18-15,0-3 50 0,0 0 70 0,0 0 80 16,0-3 29-16,2 1 2 0,0-4-36 15,-1-3-77-15,2-5-83 0,2 0-39 16,-1-3-44-16,0-2-2 0,2 0-2 16,-1-1 3-16,1-1-5 0,2-2 33 0,-3 2-4 15,0 3 22-15,-1 1-9 0,1 4 13 16,0 1-8-16,-1 4-10 0,-2 2-40 0,-1 2-13 16,1 1-42-16,0 3-55 0,-1 0-52 15,1 0 0-15,1 3 13 0,0 0 7 16,4 2 52-16,2 3 48 0,-3 1-37 0,2 2-61 15,0 0-48-15,2 2-64 0,-4-1-75 16,0-1-40-16,3 3-52 0,-5-2-64 16,4 3-152-16,-3-4-139 0,-1 1-81 0,1-2 68 15,-1-2 136-15,-1-2 222 0,-3-6 217 16</inkml:trace>
  <inkml:trace contextRef="#ctx0" brushRef="#br0" timeOffset="75272.36">33419 4618 169 0,'2'4'649'0,"0"-3"235"15,4-6 172-15,0 4 159 0,-6-1-515 0,1 2-215 16,-1 0-114-16,0 2-85 0,0-2-115 16,2 1-126-16,-2 1-76 0,2 1-33 15,-2 2 1-15,1-1 33 0,3 3 39 16,-3 1 9-16,2 1 12 0,1 0 4 0,-3-1-11 15,1 3-2-15,-1-3 10 0,4 3 0 16,-4-3-57-16,2-1-63 0,-1 1-84 16,0-2-95-16,-1-2-130 0,-1 0-89 15,0-3-141-15,0 0-183 0,0-1-102 0,4-4 74 16,0-3 144-16,0-4 219 0,-1-2 250 16</inkml:trace>
  <inkml:trace contextRef="#ctx0" brushRef="#br0" timeOffset="75438.37">33535 4371 143 0,'1'-11'581'0,"-1"2"216"16,2 1 190-16,-1 1 183 0,-1 3-462 15,0 1-169-15,0 2-97 0,0-1-122 0,0 0-147 16,0 2-132-16,2 2-114 0,0-2-74 16,-2 2-30-16,1 0-31 0,1 4-42 15,0 3-56-15,1 2-81 0,3 4-187 0,-3 4-189 16,2 2-104-16,-2 0 55 0,2 0 135 15,0 0 228-15,-1-2 243 0</inkml:trace>
  <inkml:trace contextRef="#ctx0" brushRef="#br0" timeOffset="75820.92">33694 4682 343 0,'4'-9'595'15,"-6"2"181"-15,0-2 181 0,1 2-107 0,-2-2-256 16,-1 2-107-16,0 1-94 0,-2 0-123 16,-2 2-117-16,0 3-73 0,-4 1-40 15,-2 1-14-15,3 4-2 0,-3 1 4 16,3 3-11-16,1 3-13 0,0-1-3 0,1 4-4 16,3-2 0-16,1 2 4 15,-1 1 8-15,5-1 4 0,-1-2 12 0,2 0 9 16,2 2 7-16,2-3 6 0,1-3 10 15,0-2 18-15,-1-1 10 0,5-1 23 0,3-4 2 16,-3-1 0-16,4-3-16 0,0-3-12 16,0-3-11-16,-1-1-12 0,-2-4 1 15,2-1-15-15,-1 0-3 0,-1-1-19 16,-2-2-11-16,-2 0-22 0,0 2-9 0,-3-1-7 16,-1 3-14-16,0 1-34 0,-1 3-54 15,-1 3-63-15,2 3-109 0,-2 2-163 16,-3 0-177-16,3 2-209 0,0 0-225 0,-2 7 23 15,-1 1 171-15,1 0 235 0,1 3 277 16</inkml:trace>
  <inkml:trace contextRef="#ctx0" brushRef="#br0" timeOffset="75987.12">33784 4778 221 0,'5'4'772'0,"0"-2"246"0,6-4 186 0,-6-1 183 15,-2 2-610-15,-1-3-289 0,-1 2-99 16,1 0-115-16,-2-1-314 0,-8-3-508 16,0 6-596-16,-5-2-225 0,0 2 3 0,-2 2 254 15,-12 2 418-15,-11 1 454 0</inkml:trace>
  <inkml:trace contextRef="#ctx0" brushRef="#br0" timeOffset="78070.38">33734 4926 19 0,'-2'-4'226'0,"1"-3"140"0,1 3 126 15,-3-1 67-15,-1 2-32 0,3 1-16 16,-2-2-23-16,3 3-28 0,0-1-60 15,0 0-73-15,0 1-56 0,0 1-46 0,0 0-38 16,0 0-39-16,0 0-30 0,0 1-36 16,0-1-41-16,0 2-28 0,0 0-33 0,0-2-31 15,0 2-9-15,0 1-2 0,0 0 5 16,0 4 26-16,-2 2 23 0,2 0 14 16,-2 1 0-16,2 2 0 0,0-2-7 0,2 2-9 15,-2 1-1-15,0 0-7 0,2-1 3 16,1 0-1-16,-2-1 3 0,3-3 2 15,-3 3 17-15,1-3 6 0,-1-2 16 16,3-3 17-16,-3 0 26 0,-1-2 24 0,0-1 36 16,0 0 66-16,3-2 69 0,-1 0 13 15,-1-4 11-15,1-2-27 0,-1-1-50 0,4-4-72 16,-3-1-19-16,3-2-4 0,-4-2 8 16,1-1 4-16,1-1 19 0,-1-3-13 15,2 1-39-15,-2-1 0 0,1 1-28 16,-3 1-53-16,3 6-16 0,-1 0 0 0,1 1 0 15,-2 4 0-15,-1 2 0 0,2 2-7 16,0 2-36-16,-2 1 2 0,1 1-28 0,3 0-15 16,-1-1 4-16,0 2-5 15,3 1-19-15,2 0 7 0,-2 4 0 0,8-2-66 16,1 3-13-16,-2 3 27 0,-7-1 6 16,-6 0-17-16,0 0-4 0,0 1-71 15,0 1-132-15,0-2-171 0,0 3-212 0,0-1-220 16,0 0-109-16,0-1 86 15,0-2 192-15,0-6 271 0,0 0 284 0</inkml:trace>
  <inkml:trace contextRef="#ctx0" brushRef="#br0" timeOffset="84338.04">26321 1398 77 0,'-10'-15'557'0,"-1"1"279"15,2 1 223-15,0 2 166 0,5 1-368 16,-1 3-302-16,5 3-167 0,-2 3-137 16,2-1-97-16,2 2-81 0,-2 0-78 0,0 0-63 15,1 2-30-15,1 2 4 0,1 2 14 16,2 6 19-16,2 5 38 0,2 5 30 16,0 4 9-16,2 2 5 0,-1 3 2 0,2-2-4 15,-1 1-2-15,-1 0-4 0,-1-1-4 16,4-2 1-16,-5-2 4 0,0-1 0 15,1-1 6-15,-3-4 10 0,2-1 7 16,-3-2 2-16,0-3 4 0,-2-4 6 0,0-3 14 16,-1-2 23-16,-2-2 35 0,0-2 37 15,0 0 40-15,0-3 0 0,-2-2-16 16,-1-3-35-16,-1-8-42 0,-1-4-47 16,-2-3-24-16,-1-6-17 0,-2-2-10 15,-2-4-6-15,-2-4 2 0,1-1 1 0,2-6-1 16,-1 1 12-16,4 1 15 0,0 0 18 15,1 1 33-15,1 5 22 0,3 2 15 16,2 6 3-16,-3 3-3 0,3 6-22 16,1 4-13-16,0 4-74 0,0 1-9 0,0 3 0 15,1 4 0-15,-1 0 0 0,4 0 0 16,-4 3-38-16,1-2-39 0,2 3-9 16,3-2-14-16,1 0-8 0,2 1-4 0,5-3 5 15,6 4 1-15,2 1 14 16,4 1 20-16,3 6 17 0,4 0 13 0,0 1 23 15,2 1 4-15,0-1 5 0,-3 3 0 16,-1 0 5-16,-2 0-6 0,-2-1 4 0,-2 1 0 16,-6-1 1-16,-2 0-10 0,-1 1-9 15,-3-1-6-15,-5 0 5 0,-3 3 13 0,-5 0 22 16,0 4 19-16,-7-1 15 16,-3 4-4-16,-8 0-9 0,-6 0-32 0,-8 1-37 15,-6 0-57-15,-6 0-92 0,-3-1-115 16,-3-3-123-16,3 0-148 0,4-3-137 0,7-3-201 15,3-4-151-15,7-1 62 0,4-2 172 16,4-4 214-16,6-1 287 0</inkml:trace>
  <inkml:trace contextRef="#ctx0" brushRef="#br0" timeOffset="84769.99">27087 1202 174 0,'-5'-2'593'0,"4"-2"180"0,7-1 117 0,-5-1 133 16,2-2-540-16,1 2-129 0,-1-1-54 16,2 0-16-16,1-1-54 0,3-2-62 0,3 2-47 15,0 0-28-15,6 1-22 0,-1-1-12 16,5 3-11-16,3 1-6 0,2 0-9 15,2 1-9-15,-1 3-6 0,1 0-13 16,-5 3-14-16,-2 1-13 0,-4 0-12 0,-3 3-1 16,-3 0 5-16,-4 2 20 0,-1 3 26 15,-7 3 28-15,-3 3 18 0,-9 2 6 0,-3 2 14 16,-10 3-5-16,-2 1-23 0,-5 1-18 16,-1 1-10-16,0-1-26 0,1 2-18 15,4-3 0-15,2-2-9 0,5-3-14 16,4 0-13-16,4-5-12 0,3-1-2 15,2 0 7-15,4-3 11 0,4 2 22 0,4-1 22 16,0-2 12-16,6 1 4 0,2-1 5 16,7-3-47-16,2-2-85 0,6 1-126 15,5-6-165-15,2 2-242 0,7-3-291 0,-3 0-71 16,2-3 93-16,-4-3 183 0,-1-2 259 16</inkml:trace>
  <inkml:trace contextRef="#ctx0" brushRef="#br0" timeOffset="85437.42">28159 1092 255 0,'-3'-6'718'15,"0"-2"249"-15,-1 8 185 0,1-1 74 0,3-1-509 16,0 1-236-16,0-2-120 0,0 3-70 16,0 0-64-16,0 0-49 0,3 0-44 15,-3 3-40-15,4-3-41 0,-3 0-39 0,3 0-18 16,0 3 4-16,5-2 17 0,3 4 27 16,2 0 13-16,2 1-2 0,2 1-17 15,3 2-19-15,5 0-13 0,0-1-7 0,4 4 5 16,5 1 5-16,3 0 6 0,6 0 9 15,-1 4 0-15,6-1-3 0,-1-2-1 16,1 3-9-16,-3-2-6 0,2-1-3 0,-5 3-4 16,0-3-3-16,-5-1 0 0,-5 0-3 15,-5 0-4-15,-4-2 1 0,-6-1-1 16,-1-1-2-16,-6 0 1 0,-2-1 2 0,-1-2 8 16,-4-1 7-16,-1-2 15 0,-2 0 33 15,-1-1 36-15,0-2 34 0,-1 1 28 16,-1-1 19-16,1 0 3 0,-3 0-19 15,-1 2-29-15,-2-1-124 0,-3 2 0 0,-1 0 0 16,-3 0 0-16,0 2 0 0,-5-1 0 16,0 4 0-16,-7 1 0 0,-4 6 0 15,-3 1 0-15,-3 2 0 0,-5 6 0 0,1-3 0 16,-1 3 0-16,0 1 0 16,1 5 0-16,1-4 0 0,1 3 0 0,5-1 0 15,1-1 0-15,4 1 0 0,4-5 0 16,0-2 0-16,6-1 0 0,0-2 0 15,2-4 0-15,3 0 0 0,3-2 0 16,0-3 0-16,4-1 0 0,-1-1 0 16,4-1 0-16,0-2 0 0,3-2 0 0,0 0 0 15,0-2 0-15,0 0 0 0,0 0 0 16,1 0 0-16,1 0 0 0,-1-3 0 16,-1 3-3-16,4-1-282 0,-3-3-207 15,4 0-310-15,2-2-540 0,1-4-160 0,1 0 95 16,0-2 235-16,-1-3 358 0,-3-1 495 15</inkml:trace>
  <inkml:trace contextRef="#ctx0" brushRef="#br0" timeOffset="86503.25">29729 1249 137 0,'2'-5'594'16,"-2"0"276"-16,1 0 211 0,1 3 183 16,1 0-454-16,-3 0-206 0,0 1-169 15,0 1-132-15,0 1-137 0,0-1-136 16,-3 4-77-16,1 2-17 0,1 2 21 0,-2 9 44 16,-2 6 48-16,1 2 11 0,4 5-14 15,5 0-15-15,-1 2-22 0,8-2-10 0,-6 1-6 16,1-3 0-16,-2-1-7 0,-2-2 4 15,3-2 7-15,-5-2 3 0,2-1 2 16,1-2 4-16,-3-3-1 0,1 0 3 16,0-2 8-16,1-5 10 0,-3-1 13 15,0-2 25-15,0-2 27 0,0-1 29 0,0-2 36 16,-2-2 27-16,1 0 1 0,-3-2-19 16,1-4-32-16,-2-4-39 0,-4-3-30 15,0-3-11-15,-1-1-3 0,-1-6-13 16,0 0-14-16,-8-5-13 0,5-3-23 15,-5-1 1-15,4-6 10 0,5 2 15 16,2-3 4-16,0 1 10 0,3 1-5 0,0-2-9 16,1 2 6-16,-1 3 18 0,2 3 9 15,-1 2 8-15,0 4 10 0,0 3-1 16,1 5-43-16,0 5-20 0,1 5 0 16,2 1 0-16,-1 2 0 0,1 3 0 0,0 1 0 15,0 1 0-15,1 0-46 0,-1 1-45 16,3 0-30-16,-1 0-26 0,1 0-1 15,5 0 9-15,8 1 20 0,3 0 35 0,10 3 34 16,6 2 17-16,4 1 9 0,2 1 10 16,2 1 0-16,1 1 4 0,-5 2-2 15,1 0 3-15,-2-1-3 0,-3 2-3 0,-5-4-10 16,-5 1-16-16,-3-2-16 0,-5 3-7 16,-4-2-2-16,0 2 13 0,-7 0 19 15,-1 1 17-15,-3 2 18 0,-6-1 8 0,-1 1 8 16,-5 1 6-16,-6 0-5 0,-5 0-31 15,-4 0-32-15,-7 0-55 0,-1 0-58 16,-3-2-60-16,-2-2-53 0,1-1-77 16,1-1-105-16,7-1-119 0,2-1-185 15,4-1-198-15,6-3-6 0,2 0 131 0,6-2 191 16,0-2 255-16</inkml:trace>
  <inkml:trace contextRef="#ctx0" brushRef="#br0" timeOffset="86753.32">30528 1017 126 0,'12'-6'618'0,"-6"4"254"0,-6 12 171 0,0-6 125 16,0-1-501-16,0-1-304 0,-1 0-142 15,-1 1-53-15,-1 2-13 0,0 2 14 16,-5 5 18-16,3 2 4 0,-1 1-16 15,-1 4-28-15,3 3-45 0,-1 4-39 0,2 3-28 16,2 1-23-16,1 3-9 0,1 3-21 16,1 2-106-16,7 0-144 0,-4 1-202 0,4 1-371 15,-2-2-333-15,-6 1-10 0,4-3 142 16,-10-6 239-16,-3-6 359 0</inkml:trace>
  <inkml:trace contextRef="#ctx0" brushRef="#br0" timeOffset="87537">27890 2304 54 0,'-2'-8'490'16,"2"1"293"-16,0 0 229 0,2 2 179 16,-2 2-288-16,2 0-246 0,-2 3-178 15,0 0-137-15,0 0-98 0,1 0-106 16,-1 3-74-16,2 0-40 0,-1 2-11 0,3 5-2 16,0 3 15-16,1 2 0 15,2 4-5-15,-1 3-8 0,0 0-3 0,0 2-4 16,1 1 2-16,-1 0 6 0,0-1 3 15,-1-2 3-15,0-1 5 0,0 0 1 16,-2-2-17-16,0-1-34 0,0-4-41 16,0 0-44-16,-1-4-39 0,-1-3-22 0,-1-1 15 15,0-2 42-15,-1-3 67 16,1-1 18-16,-5-1 34 0,1-3 13 0,-5-2-10 16,1-2-8-16,-1-3 13 0,0-3-7 15,-3-2 12-15,3-2-20 0,0-4-45 16,1-3-9-16,0-6 37 0,2-2-29 15,-1-2 37-15,4 1 53 0,1 0 72 16,2 1 29-16,0 4 37 0,0 1 21 16,2 5 6-16,0 4-34 0,-2 4-36 0,1 4-11 15,1 4-29-15,-1 1-43 0,1 4-40 16,0 0-45-16,-2 1-47 0,2 1-48 16,2 0-8-16,0 0 10 0,8 1 19 15,6 1 19-15,6 1 39 0,0 3 5 16,3 1 4-16,0 3 1 0,0 2 9 15,-2 1 7-15,-3 1 5 0,0 0 4 0,-5 3-8 16,0-4-32-16,-5 3-41 0,-3-1-41 16,-2 1-39-16,-2 1-22 0,-5-2 3 15,-5 1 11-15,-5 1 5 0,-1-3-22 16,-8 2-44-16,-4-1-64 0,-6-5-117 16,-1 1-187-16,-5-2-194 0,4-3 0 0,-3 1 93 15,4-2 170-15,7-4 235 0</inkml:trace>
  <inkml:trace contextRef="#ctx0" brushRef="#br0" timeOffset="87937.81">28154 2419 77 0,'7'2'432'0,"2"-2"143"0,0 3 88 16,0-2 109-16,0 2-349 0,-3 1-112 15,1 2-13-15,-1 0 8 0,0 1-22 16,2 2-48-16,-2 0-43 0,1 1-36 0,-1 0-33 16,-1 1-37-16,2 0-30 0,-2-2-21 15,-1 0-12-15,0 0-2 0,0-2-1 16,-3-1-2-16,2 0-11 0,-1-3-21 16,0 0-4-16,-2-3 18 0,0 0 36 15,2-1 0-15,0-3 16 0,0-2-5 16,2-1-25-16,0-3-40 0,2-4 2 0,2 0 0 15,1-5 4-15,-1 0-2 0,4-1-2 16,1-1 2-16,0 0 1 0,0 2 7 16,0 2 15-16,-2 3 20 0,-1 1 17 15,0 4 1-15,0 0-9 0,-1 3-15 16,1 0-28-16,-2 3-28 0,2 2-18 0,-2 1-4 16,0 1 7-16,2 2-24 15,-1 3-72-15,-2 1-118 0,-1 3-171 0,-1 2-222 16,-2 0-208-16,-1 1-35 0,-2-1 112 15,-2 2 186-15,1-4 231 0</inkml:trace>
  <inkml:trace contextRef="#ctx0" brushRef="#br0" timeOffset="88170.96">28624 2425 55 0,'4'0'471'0,"-2"0"238"0,-1-1 150 0,-1 1 119 16,0 0-333-16,0 0-250 0,2 1-146 15,0 1-22-15,-2 0 12 0,0 3 10 16,1 3 18-16,-1-1 18 0,4 4-31 16,-3-1-62-16,1 1-62 0,-1 2-54 15,3-3-31-15,-1 1-13 0,2 1-28 16,-3-1-81-16,2-1-104 0,-1-1-144 0,-2-2-186 16,-1 0-259-16,0-1-248 0,0-6-57 15,0 0 107-15,0 0 198 0,-1-6 287 16</inkml:trace>
  <inkml:trace contextRef="#ctx0" brushRef="#br0" timeOffset="88336.61">28706 2138 148 0,'3'-17'595'0,"-1"3"240"16,-1 11 177-16,-1-1 149 0,0 0-520 15,0 3-233-15,0-2-178 0,0 3-148 16,0 0-172-16,2 2-142 0,0 0-120 15,2 8-169-15,1 3-242 0,0 4-105 16,-1 4 35-16,3-1 122 0,-1 2 210 0,3-1 272 16</inkml:trace>
  <inkml:trace contextRef="#ctx0" brushRef="#br0" timeOffset="88704.42">29014 2382 136 0,'4'-9'565'0,"-6"-1"209"16,0 4 154-16,-2-2 149 0,-3 0-473 15,-4 2-183-15,-1 2-98 0,-7 2-73 0,-2 4-66 16,-8 4-57-16,-1 3-40 16,-1 6-21-16,-4 3-18 0,5 3-26 0,1 0-29 15,7 4-15-15,4 0-7 0,5 0 3 16,5-1 8-16,0-2-6 0,8-1-27 15,5-2-40-15,3-5-27 0,4-2-43 16,7-3-25-16,6-5-9 0,2-4-1 16,6-2 6-16,1-6 36 0,-4-2 46 15,0-3 58-15,-8-4 58 0,0 0 45 0,-3-2 24 16,-6-2 27-16,-2-2 10 0,-3-1-5 16,-7 1-21-16,1-2-26 0,-5 1-72 15,-1 3-77-15,-3 1-77 0,1 5-76 16,-4 3-105-16,0 5-150 0,3 1-166 15,-1 5-90-15,1 2 39 0,1 4 124 16,-2 1 200-16</inkml:trace>
  <inkml:trace contextRef="#ctx0" brushRef="#br0" timeOffset="89121.25">29044 2439 139 0,'4'-1'596'0,"-1"-1"222"0,2 4 146 16,-1-2 131-16,-2 0-505 0,1 1-229 16,-3-1-96-16,1 5-34 0,3-1-31 15,-4 3-16-15,3 2-24 0,-2 3-25 0,1 0-29 16,1 2-29-16,0-2-25 0,1 1-13 16,-3 1-7-16,4-1-4 0,-2-1-5 15,-2-1-1-15,1-2 4 0,0-1 2 16,-1-4 12-16,-1 0 31 0,2-2 35 15,-2-2 28-15,1-2 4 0,1-4-11 16,1-1-33-16,1-5-38 0,0-3-26 0,4-2 5 16,-3-2 12-16,3 0 16 0,-2-6 7 15,5 0 9-15,-3 0 4 0,0 1-1 16,3 4-9-16,-3 1-10 0,0 0-11 16,-3 4-15-16,1 1-18 0,-2 6-11 15,1 2-16-15,-2 3-34 0,1 0-32 16,-1 1-26-16,-2 2-7 0,4 3-6 15,2 0-8-15,0 3-44 0,0 2-57 0,-1 0-78 16,0 3-87-16,4 1-98 16,-6-1-95-16,3 2-171 0,-4 1-220 0,0-2-41 15,2-2 106-15,-2 1 187 0,5-5 265 16</inkml:trace>
  <inkml:trace contextRef="#ctx0" brushRef="#br0" timeOffset="89437.93">29436 2485 362 0,'4'0'701'0,"-1"0"199"15,-2 2 169-15,-1-1-65 0,0-1-335 16,-1 1-140-16,1-1-51 0,-2 2-44 15,1 1-59-15,1-3-67 0,0 0-41 0,0 2-36 16,0-2-49-16,0 0-55 16,0 0-50-16,0 0-44 0,0 4-24 0,1-1 3 15,-1 3 0-15,2-2 8 0,-1 2 2 16,-1-2-4-16,2 0-34 0,0 1-82 16,-1 1-118-16,-1-2-138 0,0-1-146 15,0 0-177-15,0-1-192 0,-1-2-237 16,1 0-77-16,0 0 97 0,0 0 217 15,-4-4 288-15,0-1 322 0</inkml:trace>
  <inkml:trace contextRef="#ctx0" brushRef="#br0" timeOffset="90003.57">29530 2140 224 0,'0'-8'737'16,"1"3"265"-16,4-1 218 0,-2 4 200 16,-3-3-606-16,0 4-190 0,2-2-101 15,-2 3-90-15,2 0-82 0,-2 0-87 16,0 0-90-16,1 0-70 0,1 0-75 0,-2 2-72 16,1-1-60-16,-1 2-21 15,5 2-3-15,-2 8 26 0,0 4 33 0,0 5 38 16,2 1 18-16,0 5 9 0,0-1 4 15,-4 0 1-15,1 2 0 0,1-3-2 16,-2 4-28-16,-1-2-62 0,0 0-85 16,0-1-118-16,0 0-142 0,-1-4-183 0,1 0-266 15,0-3-285-15,-3-2-8 0,1-4 134 16,2-3 243-16,-3-5 330 0</inkml:trace>
  <inkml:trace contextRef="#ctx0" brushRef="#br0" timeOffset="90237.08">29408 2333 196 0,'6'-4'622'0,"4"0"155"0,-2 5 79 15,3-2-21-15,6-1-504 0,2 0-259 16,3 2-67-16,3 0-3 0,4 2-7 15,-2 0 0-15,-2 0-11 0,2 2-32 16,-3-3-62-16,-1 4-80 0,-2-1-139 16,1 1-162-16,-1 1-156 0,-4-1-2 15,-1 1 86-15,-6-2 155 0,-1-1 184 0</inkml:trace>
  <inkml:trace contextRef="#ctx0" brushRef="#br0" timeOffset="90771.01">29750 2428 98 0,'0'10'497'0,"-2"-4"147"0,0-1 92 16,2 0 112-16,2-1-390 0,0 1-143 16,1 1-9-16,2 0 11 0,-1 1-20 15,2 0-39-15,1 0-39 0,1 1-26 0,1 1-15 16,0-3-22-16,3-1-20 0,-1 1-10 16,1 0-4-16,1-1 7 0,1-2 6 15,-3-2-3-15,5-1-1 0,-3-1-4 16,0-1-7-16,-3-2-8 0,2-2-3 15,-3-2-4-15,0-1-12 0,0-2-10 16,0-2-7-16,-1-1 2 0,0 0 5 16,-3-1 19-16,-1 3 16 0,3 0 11 0,-4 0 9 15,1 2 10-15,0 3-9 16,-3 1-139-16,1 2 0 0,-1-1 0 0,-1 4 0 16,0-1 0-16,0 2 0 0,2 0 0 15,-2 2 0-15,0-1 0 0,2 4 0 16,-2 1-113-16,1 5 30 0,1 6 37 15,3 3 26-15,-2 2 12 0,2 4 7 16,2 1 1-16,0 3 2 0,1 1 2 16,0 1-1-16,1 0 0 0,-1 3-1 15,-2-3 1-15,1 0-8 0,-1-3 0 16,-5 0-2-16,1-5-10 0,-4-2 4 16,-1-4 19-16,-3-2 17 0,0-3 20 15,-4-4 21-15,-2-2 0 0,-3-2-10 16,-4-5-17-16,-1-3-27 0,-2-3-23 15,-2-3-26-15,2-1-25 0,3-3-11 16,2 0-18-16,0-2-15 0,5-2-19 16,2 0-28-16,4-2-69 0,1 1-113 0,4-3-158 15,2-2-225-15,6-2-422 0,2 0-155 16,7 1 72-16,3 3 211 0,1-2 298 16,2 5 414-16</inkml:trace>
  <inkml:trace contextRef="#ctx0" brushRef="#br0" timeOffset="90909.15">30309 2578 148 0,'13'4'723'0,"-5"-4"315"15,-3 0 208-15,-2-4 185 0,-2 1-514 16,3-1-403-16,-4 2-349 0,-8-7-505 0,3 1-681 16,-3 2-275-16,-6 1-52 0,4 2 192 15,-10-5 418-15,-14-3 479 0</inkml:trace>
  <inkml:trace contextRef="#ctx0" brushRef="#br0" timeOffset="94823.12">30021 8646 72 0,'-1'-21'493'16,"-2"-3"284"-16,-7 7 234 0,2 1 216 16,4 2-275-16,-1 3-164 0,1 3-124 15,1 2-67-15,3 1-57 0,-1 0-72 16,1 4-62-16,1 0-210 0,-1 1-196 16,0 0 0-16,2 0 0 0,-1 0 0 15,-1 0 0-15,0 0 0 0,2 1 0 0,0 0 0 16,-1 4-141-16,6 3 5 0,4 7 36 15,8 6 44-15,3 5 36 0,5 6 20 16,6 4 7-16,2 3 5 16,3 2 0-16,-2 0 2 0,2 0 1 15,-2-2 0-15,-4-3-6 0,-2 0-1 0,-3-2-4 16,-3-2 1-16,-1-2-3 0,-2-1 2 16,-2-2 1-16,-3-5-2 15,-2-1-2-15,-3-4-2 0,-1-4 3 0,-6-2 3 16,1-6 13-16,-2 0 24 15,-3-2 26-15,2-3 29 0,-2 0 9 0,0 0-106 16,-2 0 0-16,2-2 0 0,-1 1 0 16,1 1 0-16,-2-3 0 0,1-1 0 15,-3-2 0-15,1-5 0 0,-2-1 0 16,0-3 0-16,1 1 0 0,-2-3 0 16,1-1 0-16,0 0 0 0,0-2 0 15,2 2 0-15,0 0 0 0,0 2 0 16,-2 1 0-16,5 6 0 0,-1 3 0 15,1 1 0-15,0 2 0 0,0 1 0 16,0 1 0-16,0 1 0 0,0 0 0 0,0 1 0 16,0-1 0-16,0 2 0 15,0-2 0-15,0 0 0 0,0 2 0 16,0-1 0-16,1 2 0 0,5 1 0 0,-1 4 0 16,1 3 0-16,3 0 0 0,1 2 0 15,-2-1 0-15,2 1 0 16,-2-2 0-16,-1 1 0 0,2 0 0 0,-3-3 0 15,0-1 0-15,0 2 0 0,-3-3 0 16,1-1 0-16,-1 0 0 16,-1-1 0-16,-2-3 0 0,0 3 0 0,0-5 0 15,-4 2 0-15,3-2 0 0,-1 0 0 16,-3 0 0-16,-1 3 0 0,-5 0 0 16,-3 0 0-16,-7 0 0 0,-1 0 0 15,-1-1 0-15,0-1-250 0,0-1-393 16,-3-1-266-16,1-3-479 0,-2-3-96 15,3-1 124-15,2-3 248 0,4-3 365 16,5-6 478-16</inkml:trace>
  <inkml:trace contextRef="#ctx0" brushRef="#br0" timeOffset="95587.64">30425 8224 173 0,'0'2'614'0,"-2"-2"193"0,10 3 114 16,-3-2 71-16,-2 1-584 0,0 1-165 15,3 1-39-15,-3 2 24 0,4 3 43 16,1 3 18-16,1 3-18 0,1 1-36 16,-2 1-37-16,1 2-34 0,4 1-27 15,-5 3-22-15,1 0-9 0,0-1-3 16,0 1-3-16,-1 3-17 0,-2-3-18 16,0 1-22-16,-1-3-23 0,0-1-17 0,-2-2-2 15,2 0-2-15,-4-2 9 16,1-2 11-16,-1-5 7 0,-1-1 6 0,0-2 18 15,-1-2 20-15,-1-2 43 0,1-2 57 16,-3-2 18-16,0 0-13 0,-5-4-25 16,-1-4-58-16,-3-3-75 0,-3-6-34 15,4-1-8-15,-1-4 6 0,-1-7 18 16,1-1 26-16,-1-5 31 0,3-2 14 16,3-5-8-16,-2 2 14 0,2-3-15 15,0 2-61-15,2 2 0 0,-2 2 0 16,4 5 0-16,-1 4 0 0,0 6 0 15,2 4 0-15,-1 5 0 0,1 5 0 16,2 3 0-16,1 1 0 0,0 4 0 16,0 0 0-16,0 2 0 0,0 0 0 15,0 0 0-15,1 0 0 0,-1 0 0 16,2 0 0-16,1 2 0 0,2-2 0 0,5 2 0 16,2 0 0-16,4 3 0 0,3-1 0 15,0 2 0-15,1 0 0 16,2 0 0-16,-1 2 0 0,3-2 0 0,-2 5 0 15,-2-1 0-15,-2 2 0 16,-2 0 0-16,0 0 0 0,-4 0-3 0,-1 0-22 16,-3 0-10-16,-1 0-9 0,-1 0-15 15,-5 0-15-15,-1-1-12 0,-1-1-3 16,-4 1 14-16,-3 0 18 0,-3 1 17 16,-6-1-4-16,-2 1-24 0,-7-2-53 15,1 0-78-15,-2-1-92 0,4-1-88 16,2-1-85-16,0-3-95 0,3-1-79 15,3-2-132-15,1 1-147 0,1-2-45 0,4 0 106 16,-4-3 167-16,5 0 242 16,2-1 249-16</inkml:trace>
  <inkml:trace contextRef="#ctx0" brushRef="#br0" timeOffset="96170.79">30932 8206 39 0,'-3'-6'385'16,"-2"0"210"-16,2 0 175 0,0 1 175 0,1 0-242 15,1-1-105-15,-1 0-71 0,2 0-44 16,0 0-61-16,0-1-61 0,0 2-52 15,0-1-47-15,2 0-51 0,-2 1-49 16,1 1-39-16,3 1-44 0,-1 1-28 16,-2-1-25-16,4 0-25 0,0 1-17 15,2 0-23-15,2 0-19 0,2 2-12 16,1 0 0-16,1 2 10 0,3 0 11 0,0 3 12 16,1 1 12-16,-3 0 9 15,3 1 6-15,-4 2 6 0,1-3 4 0,-4 2 8 16,0 1 1-16,-1 1 6 0,-5-1 1 15,1 1 6-15,0 2 18 0,-3-1 21 16,-2-1 21-16,-3 5 29 0,-2 0 28 16,-3 1 21-16,-5 0 7 0,0 4-7 15,-2-2-27-15,0 2-30 0,-2-4-39 0,4 1-31 16,-2-1-22-16,2 1-6 16,3-4-17-16,0 0-6 0,3 0-10 15,2-1-12-15,4-1-14 0,1-4-8 16,0 0-6-16,1 1 2 0,3-3 7 15,-1 0 18-15,0 0 30 0,2-3 38 16,2 3 31-16,1-1 31 0,2-2 26 0,4-2 10 16,0 2-4-16,7-2-10 0,-2-2-44 15,3 2-67-15,0-2 0 0,-3-3 0 16,2 1 0-16,-6 3-383 0,0-2-372 16,-7 0-671-16,-2 2-210 0,-6 1 113 15,0 0 265-15,-9 0 400 0,-6 0 552 16</inkml:trace>
  <inkml:trace contextRef="#ctx0" brushRef="#br0" timeOffset="126705.73">29328 8506 65 0,'-13'-10'191'0,"-3"-5"64"16,2-2 63-16,-4 2-120 0,1-3 47 16,-4 3-10-16,-2 0 21 0,-1 1 6 15,-3-1-8-15,-6 0-30 0,-2 2-51 0,-3 0-50 16,-1 1-42-16,-4 1-29 16,-3 2-16-16,-2 3-2 0,0 1-4 0,-1 3-4 15,-1 0-4-15,2 2-15 16,0 4-14-16,-1 2-15 0,-1 4-3 0,-1 0-2 15,-1 5 8-15,0 5 1 0,-2 3 11 16,-5 2 9-16,1 2 7 0,-1 4-8 16,2-1 12-16,4 2-3 0,7 0-9 15,3-3-12-15,8 0 3 0,5 1-16 16,6-1-3-16,4-1-2 0,4 2 12 0,7-3 1 16,1 3 9-16,1-2 2 0,6 0 10 15,2-3 0-15,2 0 6 0,4 0 9 16,4-4 13-16,5 2 13 0,1-3-2 15,9 4 5-15,2-5 0 0,9-1 8 16,6 0 10-16,7-3 15 0,3 0 7 16,7-1-1-16,-3-2-19 0,2-2-19 15,-4-1-16-15,-1-2-3 0,1-1 5 16,-3-4 7-16,-2 0-11 0,-3-2 5 0,-4-2-5 16,-2 0 0-16,-5-2 5 15,-3-2 14-15,-3-1 3 0,-8 5 12 0,-6-5 17 16,-3 2 22-16,-5 2 22 0,-7-1-3 15,-1 0-21-15,-1-1-46 0,-4-1-63 16,-4-3-54-16,-6-2-27 0,-2-1-10 16,-5 3 14-16,-4-4 23 0,0 3 35 15,-1 0 27-15,-2 1 22 0,6 1 9 16,-1-2-1-16,2 3-8 0,1-1-10 16,4 1-7-16,-1 2-3 0,4-1-7 0,0 1-7 15,3 3-8-15,2-1-5 16,1 1 1-16,3-1 2 0,2 3-2 15,1-1-10-15,0 1-15 0,2-2-17 0,0 2-13 16,0 0-5-16,2 0 0 0,0 0 1 16,-2 0-4-16,1 0 0 0,1 0 11 15,-1 2 19-15,4-1 27 0,4 2 35 16,1 0 40-16,3 0 27 0,6 0 22 16,-2 1 13-16,7 0-2 0,1 1-8 15,2-3-13-15,0 1-22 0,0 0-16 16,-3-1-7-16,-1 2-3 0,1-1 0 15,-2 2-1-15,-3-2-7 0,-2 0-12 0,-4 2-13 16,-2-3-18-16,-5 1-11 0,1 1-2 16,-2 1 8-16,-2-2 9 0,0 3 20 15,-1 0 17-15,-2 2 15 0,0 0 14 16,-2 6 14-16,-3 2 6 0,-1-2 5 16,-2 4-1-16,-3 0-6 0,0 2-5 15,-1-2-8-15,-1 0-60 0,0-2-118 16,-3 1-155-16,2-2-322 0,-4-2-339 15,2 1-61-15,-1-6 96 0,3-4 178 0,1-12 312 16</inkml:trace>
  <inkml:trace contextRef="#ctx0" brushRef="#br0" timeOffset="132422.66">32645 7353 8 0,'8'-6'295'16,"-2"0"211"-16,0 1 165 0,-5 2 146 15,-1 2-173-15,0-1-67 0,0 0-82 16,0 2-41-16,-1-2-33 0,-2 0-61 16,-3 0-70-16,1-1-65 0,-3 1-70 0,-3 1-56 15,-3-2-40-15,-2 1-29 0,-5 2-9 16,-2 2-3-16,-3 3-9 0,0 1-3 16,-2 2-10-16,0 1-23 0,-1 3-23 15,4 4-20-15,5 1-15 0,2 4-4 0,4 3 9 16,5-1 5-16,5 3 3 0,3 0 1 15,6-1 3-15,3 1 4 0,4-1 5 16,4-1 19-16,4 0 11 0,1-1-3 16,5-4-8-16,-1-3-8 0,2 0-14 15,-2-4-12-15,2-3-3 0,1-1-16 0,2-3-28 16,-1 0-70-16,-1-5-85 0,-1-2-154 16,-2-1-201-16,-1-3-197 0,-2-1 15 15,-3 0 100-15,-3-6 190 0,-7 0 235 0</inkml:trace>
  <inkml:trace contextRef="#ctx0" brushRef="#br0" timeOffset="132957.1">32902 7468 70 0,'4'0'442'16,"-4"0"212"-16,4 0 146 0,-4 0 115 16,2 0-358-16,-2 1-161 0,1-1-126 15,-1 0-84-15,0 0-79 0,2 3-71 0,-2 1-48 16,1 2 13-16,3 4 41 0,-1 4 53 15,-2 2 29-15,1 0 4 0,1 4-29 0,-1 1-33 16,3 0-29-16,-1-2-15 0,1 3 0 16,0-3-5-16,-2 1-1 0,0-3-4 15,2-3 2-15,-4 0-2 0,3-4 5 16,-4-2 8-16,1-2 12 0,-1-2 22 0,0-1 27 16,0-3 39-16,-1 0 19 0,1-1-7 15,-5-2-41-15,2-6-46 0,-2-1-56 16,-3-4-38-16,0-6-1 0,0-1 14 15,0-4 17-15,2-2 22 0,1-2 1 16,-1-1 12-16,3-1 5 0,1-2 32 0,2-1 22 16,2 0 25-16,-2 3 9 0,0 2 26 0,0 3-7 15,0 5-4-15,1 1-13 0,-1 4-7 16,2 5-24-16,0 2-23 0,0 3-26 16,0 3-33-16,-2 0-40 0,2 0-46 15,1 3-39-15,-3 0-29 0,5 0-1 0,-1 1 2 16,4 2 34-16,5 2 22 0,-2 1 31 15,6 1 16-15,1 4 23 0,2 1 8 16,1 2 11-16,-4 0-5 0,4 0 5 16,-8 0-11-16,1 2-5 0,-3-2-3 0,-3 1 5 15,-3-4 0-15,-1 3 9 0,-2 0 5 16,-4 0 6-16,-4 2-10 0,-2 0-25 0,-5 2-28 16,-4-2-42-16,-2-2-54 0,-3 3-65 15,1-4-86-15,2-1-85 0,2-2-112 16,4-1-154-16,1-2-184 0,2 0 16 15,4 0 102-15,0-1 173 0,6-6 220 0</inkml:trace>
  <inkml:trace contextRef="#ctx0" brushRef="#br0" timeOffset="133405.73">33288 7394 60 0,'10'-13'414'0,"-2"3"192"16,1-1 150-16,-3 4 135 0,-3 3-311 15,-1-1-120-15,1 2-74 0,-3 1-61 0,2 1-71 16,-2 1-85-16,0 1-84 0,0 1-55 16,0 2-35-16,-2 1-10 0,2 2 2 15,-1 3 8-15,1 4 8 0,0 2 6 0,-2 4-3 16,0 1 4-16,2 2 12 0,-1 2-7 16,1-1-5-16,0 0-4 0,1-1-2 0,-1-2-12 15,4 0-1-15,-1-2 1 16,2-2 2-16,-1-3-4 0,1-3-9 0,-2-3-4 15,0-2 4-15,0-2 14 0,4-2 30 16,-1-4 33-16,2-1 29 0,1-3 12 0,1-5 9 16,1-2-15-16,-2-3-21 0,0-4-10 15,0 1 29-15,-1-4 33 0,0 0 27 0,-2 1 22 16,3-1 16-16,-2-2-5 0,-1 4-23 16,1 0-7-16,-3 3-13 0,2 5-2 15,-2 4-37-15,0 1-36 0,-2 3-41 16,0 4-32-16,-2 1-53 0,0 0-40 0,0 1-21 15,1 4-9-15,1 2 16 0,1 3 34 16,2 3 49-16,0 5 24 0,2 3 18 0,0 2 6 16,1 1-16-16,-2 3-9 0,2-1 3 15,0 2 11-15,0-2-49 0,0 3-122 16,1 1-199-16,-1-2-352 0,2 3-464 16,-1-4-104-16,0 0 111 0,-2-6 233 15,-4-6 363-15,-5-3 388 0</inkml:trace>
  <inkml:trace contextRef="#ctx0" brushRef="#br0" timeOffset="145658.4">6431 16677 1 0,'-8'-8'106'0,"-1"1"68"0,0-1 27 0,-1 0 4 16,1-1-14-16,-2 2-12 0,-1 0-10 16,-2-3 11-16,-2 2 26 0,-4-1 29 15,-1 0 13-15,-3-2 4 0,-1 2-17 16,-5 0-34-16,0-1-29 0,0-1-19 0,0 3 30 16,0-2-24-16,3 0-29 0,-3 2-31 15,0-1-25-15,-2 2-71 0,1 1-7 16,-4 0 8-16,0 3 10 0,-4-2 10 15,3 3 2-15,-3 1 2 0,0-2-9 16,-4 2-8-16,1-2-8 0,-6 0-10 0,-1 1-14 16,0 0-4-16,0 0-1 0,2-1 2 15,2 2 9-15,1 1 10 0,6 1 6 16,0 0 4-16,3 4-4 0,2 0-6 16,-1 3-1-16,0 4-2 0,1 1-1 0,-3 4 3 15,-4-2 2-15,-4 2 1 0,-4 2-1 16,-2 0 1-16,-1 3-3 0,-1-1 1 15,5 1-1-15,4-1 0 0,3 2 0 16,7-2-5-16,3-2-2 0,6 2-5 16,2 2-5-16,2-3-1 0,6 5 1 15,-2 0-1-15,6 0-1 0,1 5-3 0,1-2-1 16,3 0-1-16,2 3-2 0,2-2 3 16,2 1 4-16,5 0 7 0,-3 0 1 15,4 2 12-15,1 0 4 0,0 2 2 0,6 0 2 16,-3 1 2-16,6-2-3 0,-1-2 3 15,1-1 2-15,3 0-2 0,0 0 2 16,0-1 3-16,1-1 11 0,3 1 16 0,1-1 9 16,0 1 7-16,2-2 4 0,2 0-7 15,1-1-11-15,1 3-7 0,2-2 1 0,2 2 1 16,3-4 10-16,-1 2 4 0,4-6 2 16,-2 2 1-16,4-4 13 0,0-1 2 15,1-3 5-15,3-1 8 0,1-2 6 0,2-5-6 16,4 1-12-16,-3-1-10 0,3-4-12 15,-1 2-15-15,-2-5-6 0,1 0-4 0,-2 3 0 16,1-6 4-16,0 1 5 0,1-4-1 16,0 0-2-16,0-3 1 0,2-1 1 0,1-4-1 15,-2 1-2-15,0-2-3 0,4-4 4 16,-3 0-2-16,0-1-2 0,-2-5 3 16,0 0 6-16,-6 0-2 0,3-5 4 0,-6 1 1 15,-1-4 3-15,-2 1 0 0,-4-3-2 16,-1 1-3-16,-3-2-1 0,-2-2-13 0,-3 1-18 15,-4-3-29-15,-3-4-27 0,-2-3-21 16,-2 0-12-16,-5 0 15 0,-1 1-6 16,-4 2-6-16,0-5-43 0,-3 2-41 15,-1-2-72-15,-4 1-33 0,-1-1-45 0,0 10-91 16,-6 2-236-16,1 7-82 0,-5 8 25 16,-3 4 96-16,-4 6 176 0</inkml:trace>
  <inkml:trace contextRef="#ctx0" brushRef="#br0" timeOffset="148541.43">12416 17554 90 0,'-2'0'329'15,"-1"-5"150"-15,0 1 107 0,1 2-71 16,1 0-151-16,-1 0-134 0,0 0-92 0,2 2-39 15,0 0 12-15,0 0 29 0,0 0 33 16,0 0 30-16,0 0 7 0,0 0-6 16,2 0-24-16,-2-1-27 0,0 1-29 0,2 0-19 15,-1 0-17-15,-1 0-15 0,2-1-19 16,-2 1-23-16,0 0-28 0,2 0-34 16,-2 0-33-16,1 0-33 0,-1 0-25 0,2 0-19 15,-1 0 14-15,4 0 33 0,4 0 44 16,4-2 48-16,8 2 43 0,3-3 20 15,4 0-1-15,5 0-4 0,3 0 0 0,2 0 5 16,5-2 1-16,4 1 0 0,0 0-2 16,3-2-12-16,5-1-4 0,2 0 1 15,0 1-1-15,5-3-1 0,-2 3-1 0,3 0-9 16,-1 2-10-16,-2-2-5 0,0 1-5 16,-3 2-4-16,0 0-4 0,-2 0-4 15,-4 0 0-15,3 1-3 0,-2 0-1 16,-3 0 1-16,3 1 2 0,-3 0 3 0,-1 1 2 15,-1-2 1-15,-3 0-1 0,-1 0-3 16,-4 2-1-16,-2 0-1 0,-4-2 3 0,0 2 0 16,-3 0 2-16,-3 0 2 0,0 0-3 15,-4-2-4-15,-2 1 0 0,-2-1-1 16,-2 1 1-16,-2-2 0 0,0 3 1 16,-5 0-2-16,-2 0-1 0,0-2 0 0,-2 2 1 15,-3 0 5-15,0 0 8 0,-1 0 4 16,-2 0 6-16,0 0 5 0,0 0 4 0,0 0 5 15,0 0 4-15,-2 0 3 0,2 0 4 16,0 0 3-16,-1 0 1 0,1 0-3 16,-2 0-8-16,2 0-6 0,0 0-9 15,0 0-10-15,0 0-5 0,0 0-5 0,0 0-2 16,0 0-3-16,0 0-4 0,2 0-3 16,-2 0-4-16,0 0-2 0,0 0-4 15,0 0-2-15,0 0-2 0,0 0-2 0,0 0 0 16,0 0 0-16,0 0-1 0,0 0 0 15,0 0 0-15,1 0 1 0,-1 0 3 16,0 0 0-16,0 0 0 0,0 0-19 0,0 0-35 16,0 0-43-16,0-3-44 0,0 3-42 15,0 0-19-15,0 0-7 0,0 0-2 16,0 0-26-16,0 0-76 0,0-2-108 0,0 1-97 16,0 1-109-16,0 0 27 0,2-7 122 15,-2-1 161-15</inkml:trace>
  <inkml:trace contextRef="#ctx0" brushRef="#br0" timeOffset="150373.56">17518 16604 55 0,'-11'-5'64'0,"2"0"29"0,-1-1 24 0,-4 2 0 15,4-1 14-15,-2-1-2 0,-4 1 13 16,1-2-1-16,-2 1-2 0,0-3-17 16,-4 1-25-16,-1 1-37 0,-1 0-29 0,-3-2-29 15,-4 0-4-15,-3 1-8 0,-5 1 9 16,0-1 12-16,-2 2 16 0,-2 0-7 16,2 2 4-16,1 0-5 0,1 3-12 0,-2 1-19 15,4 0-7-15,0 0-9 0,-1 1-8 16,2 3 1-16,-4-1 6 0,3 1 7 15,-2 1 7-15,-1-1 20 0,-3 0 35 0,2 2 17 16,-1 2 4-16,-1 0-3 0,0 0-16 16,3 0-36-16,-2 1-10 0,6 0-6 0,0 0 0 15,2 0 2-15,1 1 0 0,2-2-5 16,0 1-1-16,2 3-1 0,1-1 0 16,2 1-2-16,1-2-5 0,-1 0-2 0,-1 1-2 15,3 2 0-15,-2 0 6 0,1-1 9 16,-2 1 10-16,0 0 15 0,-1 3 39 15,0 0 29-15,2-1 11 0,2 1-5 16,4 0-17-16,3-3-41 0,2 1-35 0,3-1-15 16,0-1 7-16,3 1 6 0,2 1-7 15,-1 2-4-15,4 0-26 0,-3 0-8 0,6 1-3 16,-1-2 14-16,-1 4 14 0,2-1 39 16,0 3 14-16,-1 2-3 0,1-2 14 0,0 1 6 15,-2 2-25-15,0-3-4 0,1 2 9 16,-1-1-18-16,0 0-13 0,1-2 8 0,-1-1-11 15,2 1-16-15,0-2-5 0,0 0-2 16,2 0-4-16,1-3 4 0,0 0 17 0,1 0 18 16,0-2 7-16,4 1-7 0,-2 0 5 0,2-1 1 15,0-2 6-15,1-1 24 0,1 2 41 16,1 2 20-16,3-3 9 0,1 3-1 16,2-1-19-16,-1 3-14 0,1-3-19 15,-1 0-9-15,3 1 0 0,-2 1 13 0,1-1 1 16,-1-1 5-16,1 1-5 0,2-1-10 15,-1-1-15-15,0-1-7 0,3 0 1 16,0-1 1-16,1-1 1 0,2-2-3 0,2 0-1 16,1-1-6-16,2 0-16 0,2-1-11 15,-1 1-1-15,3-4-4 0,1-2 6 0,-1 3 18 16,1-6 8-16,3 3 2 0,-2-2-5 16,4-1-8-16,0-1 1 0,2 0 5 0,1-2 4 15,4-1 9-15,1 0 4 0,2-2-6 16,4-1-6-16,-2-2-4 0,2-1-4 15,0 0-6-15,-2-1 4 0,-1 1 2 16,-1-2-1-16,-2 0 3 0,0-1-1 0,1 2-1 16,-3-3 1-16,3 1-31 0,-3-1-46 15,1-1-38-15,0 2-43 0,-2-2-43 16,-2-3-15-16,-2 0 11 0,-2-5 23 0,-4 1 44 16,-5-4 43-16,-1 3 58 0,-7-2 40 15,0 3 23-15,-3-2 7 0,-3 1 9 0,0 1 5 16,-3 0 9-16,-7-1 33 0,3 2 28 15,-7 0 18-15,-2 4-11 0,-3 1-23 16,-5 1-77-16,2 5-118 0,-6-1-130 0,0 0-135 16,-1 2-147-16,-1 2-42 0,-4 1 66 15,1 1 111-15,-2 4 142 0</inkml:trace>
  <inkml:trace contextRef="#ctx0" brushRef="#br0" timeOffset="151108.9">19651 17655 1 0,'17'6'207'0,"-1"-2"73"0,3-2 50 15,0-2 46-15,7 1-219 0,4-1-18 0,4 2 26 16,9 1 13-16,3-2-2 0,4-1-16 16,6 0-34-16,4 0-18 0,3-1-4 0,3 1 7 15,4-3 21-15,5 1 6 0,-1-2-7 16,-1-1-12-16,-3 2-18 0,-2-1-24 16,-1 0-10-16,-4-2-10 0,-3 1-16 15,-3-1-17-15,-6 1-9 0,-4 2-10 0,-2-2-11 16,-5 3 7-16,-1 0 9 0,-6-1 15 15,-3 2-10-15,-3-1-49 0,-5 2-149 16,-5 0-234-16,0 0-251 0,-2 2-71 0,-3 0 52 16,-9 2 168-16,-3-4 233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39:25.487"/>
    </inkml:context>
    <inkml:brush xml:id="br0">
      <inkml:brushProperty name="width" value="0.05292" units="cm"/>
      <inkml:brushProperty name="height" value="0.05292" units="cm"/>
      <inkml:brushProperty name="color" value="#FF0000"/>
    </inkml:brush>
  </inkml:definitions>
  <inkml:trace contextRef="#ctx0" brushRef="#br0">1473 17089 1848 0,'-27'71'1922'47,"-25"65"-685"-47,11 70-575 0,-11 31 440 0,-1 7-1131 16,6-10-514-16,19-25-177 0,15-38 12 15,16-33 110-15,10-40 60 0,9-36 11 0,5-34-43 0,9-28-97 0,9-28-8 0,12-17 108 0,21-11 179 0,16-38 168 16</inkml:trace>
  <inkml:trace contextRef="#ctx0" brushRef="#br0" timeOffset="72401.78">15573 16837 121 0,'-1'0'290'16,"-4"0"84"-16,0-1 104 0,4-1-49 15,-1 1-1-15,1 1 21 0,-1 0 45 16,2 0-5-16,0 0-57 0,0 0-73 0,0 0-70 16,0 0-56-16,0 0-37 0,0 0-35 15,2 0-32-15,-1 0-36 0,1 0-38 16,-1 0-33-16,1 0-35 0,1 0-33 16,3 0 4-16,7 1 39 0,7-1 50 15,12 3 65-15,11-2 66 0,12 1 29 16,12-2 2-16,11 2-9 0,7-4-10 0,8-1-14 15,6-1-1-15,3-2-6 0,2 2-13 16,3-4-23-16,0-1-22 0,-2 2-25 16,1 1-25-16,-2-1-18 0,-4 0-7 15,1 1-6-15,-1-2-2 0,-3 1-3 16,-1-1-1-16,-9 1-8 0,-5 1-4 16,-9 0-3-16,-11 1-1 0,-9 1 4 15,-9 0 3-15,-9 2 8 0,-8-2 6 0,-9 3 9 16,-9-2-10-16,-1 3-81 0,-5-2-126 15,-3 1-211-15,-5-2-372 0,-4-1-611 16,-4-2-142-16,-9 0 83 0,-9-1 242 16,-9-3 396-16,-9-5 514 0</inkml:trace>
  <inkml:trace contextRef="#ctx0" brushRef="#br0" timeOffset="74351.95">5339 8193 42 0,'16'-3'341'0,"-2"-2"131"16,-2 1 85-16,-4-1 85 0,-1 3-294 15,-4-2-75-15,0 3-10 0,-1 0 33 16,-2 1 24-16,0 0 8 0,-2 0-7 16,-1 1-9-16,0-1-55 0,-4 1-76 15,-4-1-81-15,-9 0-69 0,-7 4-56 16,-8-2-12-16,-6 4 12 0,-5 3 34 16,0 0 30-16,2 0 22 0,3 0 7 15,4-1-6-15,4 3-14 0,3-3-16 16,3 1-10-16,7 0-12 0,6-3-8 15,3-1-16-15,6-1-18 0,3-1-13 0,2 0-5 16,2 0 14-16,3 4 24 0,2 4 38 16,3 3 40-16,3 2 41 0,7 2 26 15,1 3 18-15,1 2-1 0,0 1-12 16,0 2-32-16,-4 1-36 0,1-1-25 16,-8 4-14-16,1 2-3 0,-4 2 7 15,0 3 18-15,-5 4 11 0,-1 3 7 16,0 1 4-16,-4-1-1 0,-3 2-4 0,-1 0 1 15,-4 4 5-15,-4 1 9 16,1 4 4-16,-7 1 2 0,2-1-12 0,-4 3-20 16,-1-2-23-16,1 1-18 0,2-1-15 15,0-2-8-15,4 0-3 0,0 2 0 16,3 2 3-16,1 2 3 0,3 2 1 16,0 2 0-16,-1 3 2 0,3-1-7 15,1 3 0-15,-2 0 1 0,0 0 3 16,2 2 1-16,-1 1 4 0,1 1 10 15,0 4 19-15,-2 1 6 0,3 1 8 0,-1-1 0 16,1 2-2-16,2 1 4 0,0-2 14 16,1 4 12-16,-1-1 0 0,2 1-12 15,-1-3-21-15,2-1-26 16,-3-4-20-16,1-2-3 0,1 0 3 0,-3-4 3 16,1-3-3-16,2 1-3 0,-1-3-2 15,0-3-3-15,1-3-1 16,-1-4 3-16,1-4 1 0,-1-3-3 15,2-4-2-15,0-1 1 0,0-5 1 16,2 1 5-16,-1-5 3 0,1 3 3 0,-1-7 0 16,-1 2 0-16,0-3 0 0,0-2 0 15,0-1 2-15,0 0-1 0,0-1 0 16,0 0 2-16,-1-4-1 0,-1 1 0 16,1-4 3-16,-1 2-5 0,0-2 1 15,-2-2 2-15,1 3 5 0,1 0 2 16,-1 1-1-16,0-1-5 0,1-2-2 15,-1 0-11-15,3 0-4 0,0-2 1 16,0-1-1-16,0 0 4 0,2-2 2 16,-2 1 2-16,1-3-2 0,-1 0-3 15,0-1-1-15,2-4 0 0,-2 2 0 16,0-3 3-16,1-1 6 0,-1 2 5 16,2-4 9-16,-2 0 14 0,0 0 7 15,0 0 3-15,2 0 2 0,-1 0-8 16,-1 0-5-16,0 0-9 0,0 0-4 15,0 0-4-15,0 0-3 0,0 0-3 16,0 0-2-16,0 0-1 0,0 0-3 16,0 0-3-16,0 0-2 0,0 0-5 15,0 1-1-15,2 1-1 0,-2-1 6 16,0 2 5-16,3 0 8 0,-3 1 4 16,2 0 0-16,-2 0 0 0,0-1-2 15,0 1-2-15,2-2 1 0,-2 1-1 16,0 0 0-16,0-1 1 0,2 1 3 15,-2-2 1-15,0-1 2 0,0 2 8 16,0-2 6-16,2 0 10 0,-2-2 15 16,0 2 12-16,1 0 18 0,-1 0 15 15,2-1 14-15,-1 1-38 0,-1 0-68 16,2-3 0-16,-2 3 0 0,2-2 0 16,-1 2 0-16,1 0 0 0,1-3 0 15,2 3 0-15,6 0 0 0,0-2 0 0,3 2 0 16,3 0 0-16,2 0 0 15,-1 0 0-15,2-1 0 0,2 1 0 16,-1-1 0-16,3 0 0 0,1-3 0 0,-1 1 0 16,-2 0 0-16,0 0 0 0,2-1 0 15,-2-1 0-15,0 2 0 0,-1-1 0 16,1 0 0-16,-3 0 0 0,3 1 0 16,-2-1 0-16,1 1 0 0,-2 0 0 15,0 0 0-15,-5 2 0 0,1-3 0 16,-3 3 0-16,-4-1 0 0,0 1 0 15,-2-2 0-15,0 3 0 0,-4 0 0 16,1 0 0-16,-1 0 0 0,-2 0 0 16,1 0 0-16,-1 0 0 0,0 0 0 15,0 0 0-15,-1 0 0 0,1 0 0 16,0 0 0-16,-2 0 0 0,2 0 0 0,0 0 0 16,0 0 0-16,0 0-91 0,-1-2-816 15,1 2-604-15,0 0-139 0,-4-5 108 16,1-3 261-16,0-6 424 0,-3-7 551 15</inkml:trace>
  <inkml:trace contextRef="#ctx0" brushRef="#br0" timeOffset="75702.32">18978 7981 78 0,'4'-7'442'0,"-4"-1"180"16,0 2 123-16,-3 0 141 0,-3 1-328 15,-1 0-125-15,-5 2-66 0,-2-2-26 16,-7 1-55-16,-1 1-66 0,-8 2-29 16,-5-1-6-16,0 2-3 0,1 3-10 15,0 0-17-15,4 3-29 0,5 1-30 0,4-1-29 16,2 3-32-16,5 2-28 15,2 2-26-15,4 0-21 0,1 1-4 0,7 1 8 16,3 3 13-16,7 4 31 0,6-2 27 16,4 4 23-16,6 2 17 0,5 1 16 15,3 1 5-15,2-1-7 0,0 2-7 16,-3-1-9-16,-3 2-12 0,-3 3-6 16,-6 1 4-16,-4 4-2 0,-6 3 6 0,-4 2 5 15,-4 1 3-15,-5 2-6 0,-2 2-7 16,-6 3-2-16,-1 0-1 0,-5 3 9 15,0 1 28-15,-3 3 24 0,2 3 12 16,-1 1-6-16,1 2-20 0,1-1-32 16,2 2-34-16,5-2-24 15,-1 1 0-15,2-1 2 0,5 2 4 0,2-1-1 16,-1 1 2-16,4-3-9 0,-2 2-9 16,3 0-7-16,-2-3 0 0,4 1 2 15,-4 0 14-15,2-3 13 0,-1 3 11 16,3-2-34-16,-2-1 0 0,4-4 0 15,-1 1 0-15,2 0 0 0,-2 0 0 16,0 0 0-16,-2-1 0 0,-1-4 0 16,-2 2 0-16,1-5 0 0,-2 6 0 15,0-5 0-15,-2 3 0 0,2-7 0 16,-1-3 0-16,1-5 0 0,0-5 0 16,0-5 0-16,1-4 0 0,-1-2 0 15,2-3 0-15,-2-1 0 0,0-3 0 16,2-2 0-16,-1 2 0 0,-1-2 0 15,0 0 0-15,0-1 0 0,0-3 0 16,0 0 0-16,0 0 0 0,0-3 0 0,0-1 0 16,0 2 0-16,0-5 0 0,3 0 0 15,-3 2 0-15,0-3 0 16,2 0 0-16,-2 0 0 0,0 0 0 0,1 0 0 16,-1 0 0-16,2 0 0 0,1 0 0 15,2 2 0-15,1 0 0 0,7 2 0 16,-2-1 0-16,3 2 0 0,5 1 0 15,0-1 0-15,0 0 0 0,3-1 0 16,-2-1 0-16,3 1 0 0,1-3 0 16,-1-1 0-16,-1 0 0 0,-1-1 0 15,1-3 0-15,-2 0-382 0,-2-3-411 16,3-4-625-16,-3-4-173 0,0-3 75 0,-1-5 232 16,-9-5 428-16,-8-5 551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41:04.092"/>
    </inkml:context>
    <inkml:brush xml:id="br0">
      <inkml:brushProperty name="width" value="0.05292" units="cm"/>
      <inkml:brushProperty name="height" value="0.05292" units="cm"/>
      <inkml:brushProperty name="color" value="#FF0000"/>
    </inkml:brush>
  </inkml:definitions>
  <inkml:trace contextRef="#ctx0" brushRef="#br0">7616 11866 161 0,'0'0'343'0,"-2"2"130"15,1-2 101-15,-1 0-104 0,2 0-100 16,-2 0-34-16,2 0-15 0,2 0 12 16,-2 0 6-16,2 0-11 0,-1 0-31 15,1 0-54-15,-1-2-55 0,3 2-37 16,-2 0-19-16,3 0-1 0,2 0 6 16,2 0 8-16,4 0 1 0,3-1-5 15,4 0-5-15,4-1-4 0,3-1 0 0,6 0-5 16,2 0-9-16,1-2-12 0,4 2-22 15,-2-1-28-15,-1 2-24 0,0 0-10 16,-4-1-8-16,0 3-6 0,-4-1 2 16,-3 0 7-16,-3 0-6 0,-3 1 3 15,-2 0 0-15,-6-3 1 0,-2 1 6 16,-2 2 14-16,-4 0 18 0,-4 0 6 16,2 0-43-16,-4 0-117 0,2-4-225 15,-4-2-297-15,-4 1-447 0,0-3-247 16,0-1 32-16,-4 0 216 0,0 0 305 0,-2 0 402 15</inkml:trace>
  <inkml:trace contextRef="#ctx0" brushRef="#br0" timeOffset="10550.95">3048 15848 71 0,'-3'-4'195'0,"1"2"73"0,0-3 62 0,1 2-110 16,-1 0 3-16,2 3 28 15,0-2 29-15,-1 2 24 0,-4-2 7 0,4 2-24 16,-4-3-63-16,2 3-69 0,-2-1-53 16,2 0-32-16,-2 0-15 0,0 1-1 15,-1 0 4-15,0 0 1 0,-2 0 2 16,0 1-9-16,-3 0-14 0,0 3-19 0,-1 0-16 16,-5 2-13-16,3 0-6 15,-4 1-2-15,1 2 3 0,1 0 5 0,-1 2 1 16,1-1-2-16,-1 0-1 0,-1 4-3 15,-1 0-2-15,2 2-1 0,-4 2 7 16,1 2 2-16,1 3 5 0,0-1 5 16,2 0 3-16,2-1 2 0,4 2-3 15,0-1-4-15,2 2-9 0,2 0-9 0,4 0-6 16,1-1-9-16,2 1-4 0,2-1 0 16,3 0 6-16,1 0 3 0,2-2 3 15,0-1 8-15,5 0 6 0,-2 0 6 0,3-1 8 16,-1 1 10-16,2 0 6 0,1-1-2 15,1-1-2-15,1 0-6 0,1-2-1 16,1 0-2-16,-2-3 4 0,4-1-4 16,-3-2 6-16,0-2 6 0,3-1 5 15,-4-2 6-15,4-1 9 0,-2-2-4 0,1-2-7 16,-1-2-12-16,4-2-17 0,-2-1-2 16,1-1 14-16,2-1 5 0,0-4 7 15,-2-2 1-15,2 0-5 0,-3-3-17 16,0 1 2-16,-2-2 6 0,-1 1 17 15,0-3 11-15,-3-3-12 0,1 0-32 0,-4 0-38 16,1-2-52-16,-4-3-62 0,-4-2-100 16,-1 0-210-16,-5 0-176 0,-5 0-26 15,-3 3 61-15,-5 2 139 0,-1 3 235 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20:51:37.645"/>
    </inkml:context>
    <inkml:brush xml:id="br0">
      <inkml:brushProperty name="width" value="0.05292" units="cm"/>
      <inkml:brushProperty name="height" value="0.05292" units="cm"/>
      <inkml:brushProperty name="color" value="#FF0000"/>
    </inkml:brush>
  </inkml:definitions>
  <inkml:trace contextRef="#ctx0" brushRef="#br0">23501 9418 43 0,'-2'-1'165'0,"4"-3"88"0,0 3 93 16,-2-2-17-16,0 3 11 0,0 0 60 15,0 0-4-15,0 0-14 0,0 0-33 16,0 0-44-16,0 0-23 0,-2 0-11 0,2 0-7 16,0 0-7-16,0 0-17 0,0 0-19 15,0 0-26-15,0 0-26 0,0 0-24 16,0 0-21-16,0 0-17 16,0 0-9-16,0 0-7 0,0 0-4 0,0 0 0 15,0 0 7-15,0-2 7 0,-2 2 5 16,2-1 2-16,0 1-5 0,0 0-5 15,0 0-11-15,0 0-10 0,0 0-7 16,0 0-7-16,0 0-10 0,0 0-1 16,0-1-5-16,0 1 3 0,0-2 1 0,0 2 2 15,0 0 0-15,0 0-2 0,2 0 0 16,-2 0-1-16,0 0-4 0,0 0-3 16,0 0-4-16,0 0-4 0,0 0 0 15,0 0 7-15,0 0 6 0,0 0 3 16,0 0 1-16,0 0-6 0,2 0-15 15,-2 2-17-15,0-2-15 0,0 0-15 16,0 0-15-16,0 0-17 0,0 1-15 16,0-1-13-16,0 0-16 0,0 1-7 15,0-1-1-15,1 2-1 0,-1-2-1 16,0 0 1-16,0 2-1 0,0-1 0 16,-1 0-3-16,1 3 55 0,0 3 46 15,0 1 37-15,0 4 25 0,-2 2 18 0,2 3-43 16,0-4-32-16,0 0-22 0,2 2-5 15,-2-3 4-15,1 1 14 0,1-1 13 16,0 2 5-16,-2-1 3 0,1 1 4 16,-1-1 4-16,0 2 7 0,2 0 6 15,-2-1 1-15,0 1-7 0,0-2-16 16,0 1-13-16,0-1-5 0,0-2-1 16,0 1 0-16,1-2 1 0,-1 1 4 15,0-3-2-15,5 2-1 0,-5-2 1 16,0-2 0-16,0 0-3 0,1 0 1 15,-1 1 2-15,0-1 1 0,0-1 3 0,2-1-3 16,-2 0-10-16,0 0-17 0,0-3-11 16,0 0-8-16,0 1-5 0,0-1-1 15,0 1 5-15,0-2 5 0,0 1 2 16,0-1 2-16,0 0-2 0,-2 1-1 16,2-1 0-16,0 0 0 0,0 0 6 15,0 0 14-15,-1 0 18 0,1 0 20 16,0-1 19-16,0 1 13 0,-2 0 0 0,-1 0-8 15,3 0-10-15,0-1-15 16,-1 1-14-16,1 0-10 0,-2 0-4 0,1-3-8 16,-1 1 2-16,-1 1 6 0,-2-2 13 15,0 0 6-15,0 0 6 0,-1-3-6 16,0-3-11-16,1 2-8 0,-1-1-7 16,-1-2 4-16,0 0 10 0,0 0 10 15,2-2 3-15,1 1 7 0,-1 2 10 16,0 0 15-16,2 3 17 0,-2-2 18 15,2 3 14-15,2 0 6 0,-3 2 1 0,3 0-1 16,-1 1 2-16,2 1-1 0,0 0-10 16,0 1-18-16,0-2-26 0,0 2-31 15,0 0-33-15,0 0-29 0,0 2-23 16,0-2-20-16,0 0-25 0,0 1-26 16,2-1-29-16,-2 1-24 0,1 1-12 15,1 0 32-15,0 1 52 0,1 3 52 16,3-1 60-16,-5 5 49 0,6-2 9 15,-4 3-1-15,2 0-1 0,0 1-3 16,-2-2 1-16,2 1 2 0,1 1 5 16,-3 1-5-16,2-4-6 0,-1 3-7 0,0-1-6 15,0-2-11-15,1 0-2 0,0-1-4 16,-1 2-5-16,0-3-4 0,-1 1-2 16,0-3-3-16,0-1-6 0,-1-2 1 15,0-1 4-15,-1 0 7 0,-1-1 12 16,2 0 16-16,-1 0 22 0,-1-1 21 15,0 0 28-15,5-1 38 0,-4 0 34 16,6-3 18-16,1 0 3 0,0-5-10 0,4-2-27 16,-1 1-21-16,-1-2-13 0,-1 4-10 15,-1-3-13-15,-1 1-19 16,-3 4-22-16,1 3-23 0,-4 1-20 16,-1 2-12-16,0-1-8 0,0 2-16 0,0 0-19 15,0 0-92-15,-1 2-142 0,1-1-194 16,-5-1-275-16,5 0-353 0,0 0-254 15,6 5 45-15,2-1 200 0,0 1 308 16,4-2 365-16</inkml:trace>
  <inkml:trace contextRef="#ctx0" brushRef="#br0" timeOffset="64468.27">11353 18374 14 0,'11'7'264'0,"-2"0"84"15,-5-3 64-15,1-2 51 0,-4 0-248 0,-1 0-53 16,0-1 49-16,0 2 27 0,0-1 9 16,-6-2-27-16,-2 1-57 0,-5-1-70 15,-5 0-65-15,-6 1-29 0,-2 1-11 0,-1-1-3 16,-6 1 1-16,-1-1 5 0,-2-1 3 15,-1 3 3-15,-3-1 3 0,1 1 1 0,-4 0 0 16,-1 0-2-16,-5-2 0 0,1 2-6 16,-4-3-3-16,-3 0-4 0,0 0 2 0,-4 0 21 15,-1 0 24-15,-5 0 24 0,1-3 24 16,-1 2 21-16,0-2 17 0,0 0 8 16,0 2 2-16,0-3-4 0,-4 1-6 0,3 0-28 15,-4 2-27-15,-2-2-17 0,-2 2-11 0,2-1-13 16,-1-1-6-16,0 3-2 0,2-1-9 15,-2 1-7-15,-1 0-5 0,-1 1-4 16,-2 2 0-16,1 0 1 0,-1-3 2 0,1 3 3 16,-3-2 0-16,4 2 2 0,1-1 1 15,0-1 2-15,1 1 1 0,-3 0 13 0,3-2 23 16,-1 0 24-16,3 1 25 0,1-1 24 16,2-1 16-16,1-1-5 0,0-1-9 0,2 1 0 15,0 2-13-15,2 0-16 0,0 0-13 16,1 0-11-16,2 2-18 0,3-2-5 15,2 1-2-15,7 1-2 0,0 0-6 0,5-1-7 16,2 2-8-16,3-2-8 0,5 2-3 16,4 0-1-16,6-2 2 0,5 1 5 0,4-2 3 15,6 0 0-15,3 2-8 0,2-1-18 16,3-1-28-16,0 0-54 0,0 1-89 0,3-1-105 16,-1 0-113-16,1-1-95 0,5 0-176 15,6 1-165-15,8-2 27 0,8-1 118 0,2-3 151 16,4-9 237-16</inkml:trace>
  <inkml:trace contextRef="#ctx0" brushRef="#br0" timeOffset="65985.78">14651 18454 83 0,'17'0'128'0,"-2"-3"30"0,0 3 12 16,0 0 3-16,-2 0-2 0,-1 0-2 0,1-2-6 15,0 2-1-15,1 0-6 0,2 0-15 16,1 5-19-16,5-5-25 0,1 2-23 0,4 4-16 16,1-4-6-16,7 3-3 0,4-1-4 15,4-3 10-15,3 0 7 0,6 1 1 0,3 1-2 16,2 0 7-16,5 0 1 0,1 0 8 16,7 2 18-16,-1-4 22 0,5 2 5 15,3 0 0-15,-2-2-9 0,5-1-17 0,0 3-14 16,4-2 3-16,-2 3-1 0,5-3 4 0,0 0 5 15,0 1 5-15,0 0-1 0,-2-1-14 16,2-1-19-16,-1-1-11 0,-4-3-22 0,-5 4-17 16,-1-1-1-16,-6 1 1 0,-4-3-3 15,-4 1 9-15,-4 1-2 0,-6 0-3 16,-6-1 2-16,-4 1 1 0,-5-2-3 0,-7 3-1 16,-6 1 0-16,-5-2-57 0,-3-1-65 15,-7 0-76-15,-2-3-81 0,-4 3-131 16,-1-1-106-16,-2 3-170 0,0 0-23 0,0 0 68 15,-4-4 146-15,1-5 179 0</inkml:trace>
  <inkml:trace contextRef="#ctx0" brushRef="#br0" timeOffset="101404.02">13558 18355 12 0,'-4'0'159'0,"0"1"70"0,2-1 52 0,-1 0-48 15,1 0-17-15,2-1 2 0,-2 1 39 16,2-1 44-16,0 1 31 0,0 0-3 0,0 1-40 16,0-1-66-16,2-1-66 0,-2 2-60 15,0-1-47-15,2 0-31 0,-1 1-15 16,-1 1-9-16,2-4-3 0,0 2-6 0,-2-1-1 15,1 1-3-15,2 0 6 0,-1 0 13 16,4 1 21-16,3 3 26 0,1-2 18 0,1 2 15 16,5-3 4-16,2 1 5 0,2 1 13 0,5-1 15 15,2 0 9-15,3-2-1 0,3 0-8 16,2 0-18-16,3 0-18 0,3 0-18 16,4-2 3-16,1 1-4 0,2 0-8 0,3 1-13 15,-3 0-7-15,-1 1-21 0,-1 2-13 16,-1 0-6-16,-2-3-5 0,0 4 3 0,-2 0 2 15,-1 1 2-15,-2-3 3 0,-1 2 3 16,0-2 1-16,-2 0 0 0,-2-2 0 16,-2 0 1-16,-1 2 6 0,-1-2 3 0,-4 0 3 15,-1 0 3-15,-5-2 6 0,0-1 3 16,-5 2 3-16,0 1 1 0,-6-2-1 0,0 2-2 16,-4 0-1-16,-1 0-1 0,-2 0 3 15,-1-2 3-15,0 0 5 0,0 2 6 0,0 0 7 16,0 0 4-16,-1 0 7 0,-1 0 1 15,1 0-20-15,-3 0-52 0,1 0-98 0,-3-3-131 16,-1 1-133-16,-7 1-105 0,-2-4-121 16,-7 3-81-16,-6-1-80 0,-2 0 3 0,-6 2 90 15,1-1 166-15,-7 2 179 0</inkml:trace>
  <inkml:trace contextRef="#ctx0" brushRef="#br0" timeOffset="101970.01">13581 18369 22 0,'-1'0'347'0,"1"-2"199"16,0 4 144-16,0-4 105 0,0 2-258 0,0-1-132 15,0 1-56-15,0 0-10 0,0-2 22 16,-2 2 13-16,2 0-10 0,-2 2-44 15,2-2-47-15,-1 0-50 0,1 1-36 0,0-1-31 16,0 0-20-16,1 0-15 0,-1 0-17 16,0 0-23-16,2 0-24 0,-2 0-27 15,2 0-22-15,-2 0-18 0,0 0-15 0,1-1-11 16,2 2-1-16,1-1 8 0,2 0 23 16,6 2 34-16,3-2 37 0,7 1 31 0,3-2 26 15,5 1 13-15,7-2 10 0,2 1 3 16,5 1-6-16,7-2-14 0,6 0-5 0,3 0-14 15,5-3-13-15,1 1-13 0,4-1-10 16,-6 1-57-16,1-1-16 0,-5 4 0 16,-3-1 0-16,-6 1 0 0,-2-1 0 0,-5 2 0 15,-3 2 0-15,-3 1 0 0,-3 0 0 16,-3 0 0-16,-5 0 0 0,-4 0 0 0,-5-2-4 16,-4 1-20-16,-5-2-1 0,-2 0 3 15,-4 1 18-15,-1-1 31 0,-2 0 25 16,0 0-52-16,-2-1 0 0,2 1 0 15,-1 0 0-15,-1 0 0 0,0 0 0 0,2 0 0 16,-1 1 0-16,1-1 0 0,-2 2 0 16,2-2 0-16,0 0 0 0,-2 0 0 15,2 0 0-15,-3-2 0 0,2 1 0 0,-1-1 0 16,-1 1-253-16,0-1-184 0,-3 1-52 0,-1 1-30 16,-1 0-96-16,-3-2-99 0,-3 1-193 15,-2 1-174-15,-3 1 11 0,0 1 166 0,-2-2 214 16,3-2 292-16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41:59.233"/>
    </inkml:context>
    <inkml:brush xml:id="br0">
      <inkml:brushProperty name="width" value="0.05292" units="cm"/>
      <inkml:brushProperty name="height" value="0.05292" units="cm"/>
      <inkml:brushProperty name="color" value="#FF0000"/>
    </inkml:brush>
  </inkml:definitions>
  <inkml:trace contextRef="#ctx0" brushRef="#br0">3408 9904 35 0,'2'3'281'0,"-1"0"130"15,-1-1 104-15,0-1 55 0,2-1-321 16,0 2-31-16,1-1-26 0,2-1-18 0,3 3 23 16,1 0 28-16,5 1-8 15,2 1-12-15,5 0 1 0,2-3 13 0,6 3 13 16,1-4-3-16,5 4-20 0,0-5-41 16,4 0-53-16,-3 0-51 0,2 2-34 15,2-2-19-15,-1 0-8 0,2 0-31 16,-1 3-129-16,-2-2-163 0,3 2-261 15,-5 1-304-15,-1 2-83 0,0-2 113 16,-5-2 187-16,-5-4 265 0</inkml:trace>
  <inkml:trace contextRef="#ctx0" brushRef="#br0" timeOffset="9467.24">10612 13470 114 0,'0'-4'264'0,"-3"3"129"0,3-2 117 0,0 2-8 16,3-1 27-16,-2-1 25 0,-1 2-10 16,0 1-53-16,2-2-78 0,-1 1-104 15,1 1-120-15,-2 0-112 0,3 0-81 16,1 0-42-16,2 0-12 0,5 0 8 15,0 1 26-15,8 1 30 0,2-1 13 16,5 1 21-16,4-1 22 0,7 2 25 16,5-3 13-16,4 0 14 0,8 0 9 15,4-1-8-15,7-1-16 0,2 1-19 0,-1-1-22 16,-2 1-7-16,-4 1-4 0,-4 0 1 16,-2 0 1-16,-3 0 8 0,-4 0-8 15,-4 1-14-15,-4 1-12 0,-6-1-5 16,-4 1-3-16,-7-1 2 0,0 1 4 15,-4-1-1-15,-6-1-5 0,-2 0-7 16,-4 1-6-16,-1-1 6 0,-4 0 13 0,-1 0 20 16,0 0 21-16,0 0 13 15,0 0 6-15,-3 0-10 0,3 2-42 0,-3-2-72 16,0 0-99-16,0-2-142 0,-3 2-214 16,-4-1-291-16,-4 0-324 0,-4-1-42 15,-2 2 116-15,-4-4 240 0,0-1 323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42:52.225"/>
    </inkml:context>
    <inkml:brush xml:id="br0">
      <inkml:brushProperty name="width" value="0.05292" units="cm"/>
      <inkml:brushProperty name="height" value="0.05292" units="cm"/>
      <inkml:brushProperty name="color" value="#FF0000"/>
    </inkml:brush>
  </inkml:definitions>
  <inkml:trace contextRef="#ctx0" brushRef="#br0">23120 15085 126 0,'1'-2'532'0,"3"-4"270"0,-3 6 223 15,-1-4 118-15,0 2-225 16,0-1-167-16,0 3-98 0,0 0-50 0,0 0-49 16,0 0-78-16,0 0-79 0,0 0-186 15,0 0-211-15,0 0 0 0,0 0 0 16,0 0 0-16,0 0 0 0,0 0 0 15,0-2 0-15,-1 2 0 0,1 0 0 16,0 0 0-16,0 2 0 0,-2-2 0 16,2 0 0-16,0 0 0 0,0 0 0 15,0 0 0-15,0 0 0 0,0 0 0 16,0 0 0-16,0 0 0 0,-2 0 0 16,2-2 0-16,0 2 0 0,0 2-98 15,-3-2-556-15,2 0-265 0,-4-2-507 0,0 2-89 16,-1 5 124-16,1 1 264 15,4 2 364-15,2-2 494 0</inkml:trace>
  <inkml:trace contextRef="#ctx0" brushRef="#br0" timeOffset="932.82">14803 5575 75 0,'15'0'466'0,"0"-2"222"0,1 7 173 15,0-4 159-15,-2-1-337 0,3-1-153 16,0 0-88-16,3-3-64 0,0 3-74 15,0-2-80-15,0 1-79 0,2 1-68 0,-3 0-45 16,2-1-26-16,-4-1-154 0,-3 2-376 16,-1-1-491-16,4 2-174 0,-5 3-13 15,2 0 189-15,-14-3 390 0,-21 0 412 16</inkml:trace>
  <inkml:trace contextRef="#ctx0" brushRef="#br0" timeOffset="1947.94">23188 16150 229 0,'-2'2'441'0,"1"-2"136"15,-1 0 113-15,0 0-139 0,2 0-74 16,0 0-49-16,-1 0-23 0,-1-2-22 15,2 1-47-15,-1 1-87 0,1-1-89 16,0 1-63-16,0 0-44 0,0 0-32 16,-3 0-30-16,3-2-33 0,0 2-116 15,-2-2-185-15,2 1-373 0,0 1-240 0,0 0-43 16,0 0 126-16,0 6 221 0,0-6 348 16</inkml:trace>
  <inkml:trace contextRef="#ctx0" brushRef="#br0" timeOffset="2114.3">23738 16254 166 0,'11'-2'600'16,"-1"-1"157"-16,-3-1 18 0,-2 1-126 15,0-1-849-15,0 0-421 0,1 3-117 16,0-3 70-16,-3-2 195 0,-3 0 240 0</inkml:trace>
  <inkml:trace contextRef="#ctx0" brushRef="#br0" timeOffset="23266.12">6950 15087 251 0,'1'0'497'0,"-4"-2"159"0,3 1 120 16,0 1-144-16,0 0-134 0,0-1-98 15,2 1-40-15,-2 0-15 0,1 0-34 16,1 0-61-16,-2 0-77 0,2 0-66 16,-1 0-50-16,3 0-13 0,2 0 15 0,2-2 29 15,8 0 34-15,4 0 27 0,4 2 12 16,4-3-6-16,6 1-15 0,3-2-17 16,3 2-15-16,1 2-20 0,3-2-11 15,-1 0-11-15,-2 2-8 0,0 0-10 16,-3 2-3-16,-5 0-1 0,-3-2 1 15,-3 2-1-15,-3 1-3 0,-5-1-6 16,-2-2-9-16,-7 1-11 0,-2-1-2 0,-2 3 7 16,-3-3 18-16,0 0 23 15,-3 0 28-15,0 0 24 0,0 0 15 0,0-3 10 16,-1 3 0-16,-1 0-6 0,2-1-12 16,-2 1-21-16,1 0-91 0,1-1-99 15,-2 1-193-15,0 0-250 0,-2 0-466 16,-2-1-448-16,-5-2-65 0,-6 3 143 15,-9-2 279-15,-4 0 455 0,-8-1 420 16</inkml:trace>
  <inkml:trace contextRef="#ctx0" brushRef="#br0" timeOffset="27967.18">7072 16033 151 0,'-2'-4'286'0,"2"2"104"0,-3 1 41 16,3 1-22-16,0-2-35 0,0 2-30 16,0 0-23-16,0 0-19 0,0 0-28 15,-1 0-18-15,1 0-10 0,0 0-5 16,0 2-1-16,0-2-8 0,1 0-20 15,-1 0-33-15,3 0-54 0,-1-2-76 0,-1 2-93 16,2-1-65-16,1 1-21 0,4 1 11 16,4 1 45-16,4-1 72 0,8-1-21 15,4 2-120-15,5-2-164 0,5-2-219 16,2 1-248-16,4-1-91 0,-1-1 91 16,-1 2 163-16,-7-2 214 0</inkml:trace>
  <inkml:trace contextRef="#ctx0" brushRef="#br0" timeOffset="32919.1">7813 16273 2 0,'-1'-5'62'0,"-1"3"14"15,0-2-28-15,-2 2-9 0,1-2 6 16,1 2 30-16,-3-1 25 0,2 0 23 0,-2 1 6 16,0-1 11-16,1 0 5 0,-2 0 22 15,-1 0 29-15,1 2 15 0,1-2 1 16,0 0-18-16,-1 0-21 0,0 2-40 16,0-3-42-16,-1 2-45 0,1-2-34 0,-2 3-37 15,0-1-29-15,0 1-6 16,-3-2 5-16,2 3 10 0,-1-2 12 0,-2 2 10 15,-1-2 7-15,-2 2-8 0,-2 0-35 16,-5 0-43-16,1 0-24 0,-4 0-13 0,-2 2 8 16,-1-2 37-16,3 0 40 0,-1 2 25 15,2-2 16-15,2 0 9 0,-1 3 10 16,2-3 11-16,2 0 33 0,-1-3 32 0,2 3 38 16,1-2 41-16,-2 2 11 0,3-5-10 15,-4 3-16-15,0-2-34 0,-2 2-39 16,-3-2-15-16,-2 3-21 0,-1 0-15 15,-4-1-13-15,-1 2-8 0,1-2-9 0,-1 2 0 16,1-1-2-16,4 1 3 0,1 0 1 16,2 0-2-16,4 0 1 0,-1 0 2 15,0 0 3-15,3 0 16 0,-3-1 22 16,0-1 20-16,-2 2 14 0,0 0 5 16,-1-1-13-16,-2 1-20 0,-3 1-24 15,0-1-14-15,-3 3-11 0,1-3-2 16,-3 3 1-16,0-3 0 0,2 2 0 15,-3-2 1-15,3 1-3 0,0-1 0 0,1 1-2 16,-1-1 1-16,1 2 1 0,2 0 1 16,-1-1 2-16,-1 0 1 0,2 3 1 15,0-3 3-15,0 3 6 0,2-2 3 16,-1-2 5-16,-1 2 8 0,3-2 9 0,0 0 12 16,0 3 18-16,2-3 14 0,0-3 16 15,1 3 7-15,0-2 1 0,0 2-10 16,-2 0-16-16,0-2-18 0,-2 2-17 15,1-3-12-15,-3 2-9 0,0-1-6 16,0-1-1-16,0 2-1 0,-2 0-3 0,2-3 3 16,0 3 1-16,0 1 5 15,-1-3 0-15,-1 1 5 0,0 1 0 0,1-2 1 16,-4 3-7-16,0 0-5 0,0 0-7 16,0 0-6-16,-1 2-5 0,-3-1-3 15,-1 2 0-15,0 0 2 0,-2 2 0 16,-1-3 6-16,2 3 3 0,-1-1 3 0,2 0 1 15,0-1 1-15,1 0-1 0,1-2 0 16,1 3 1-16,-1-2-2 0,-4 2 4 16,4-3-5-16,0 2-2 0,0-1-1 15,-1-1-2-15,1 0-10 0,0 1-6 16,-2-1-6-16,-1 2-3 0,0-2 0 16,-1 1 5-16,-1 0 11 0,1-1 3 0,3 1 6 15,-2 1 2-15,1-3 2 0,2 1 1 16,2 1 3-16,0-2-3 0,1 1 0 15,2 1 1-15,1-1-1 0,0-1-1 0,2 0 2 16,0 1 0-16,0 1 1 16,2-2 0-16,-2 0 1 0,0 0-1 0,0 0 1 15,1 2 2-15,2-2 2 0,0 0 0 16,0 0-1-16,2 0-2 0,0 0-3 16,3 0-3-16,1 1-2 0,-1-1-4 0,0 1-2 15,1 3-7-15,1-2 0 16,-2 2-3-16,-1 0 3 0,1 1 4 0,0 1 9 15,-1 0 3-15,5 0 1 0,-2 0 2 16,2 0 0-16,1 0-3 0,2 1-1 16,-2-1 1-16,4 0 0 0,-4 1-2 0,3-1-3 15,-5 1-1-15,2 4-1 16,-1-3 0-16,-2 1 1 0,-1 2 1 0,2 0 3 16,0 0-3-16,1 1 1 0,0-3-1 15,2 3 0-15,-3 0-2 0,3 0-3 16,2 0-2-16,1-1-6 0,1 1 0 0,2 0-4 15,-1 0-1-15,2 1 0 0,1-1-5 16,1 2-7-16,-2-1-3 0,4 1-8 16,2 0 1-16,0 3 5 0,1-1 4 15,1 0 2-15,1 2 5 0,1-2 1 0,1 0 4 16,-1 1 4-16,3 0 3 0,-3-1-1 16,4-1-4-16,-1 0-2 0,1 2-4 15,-2-2 2-15,2-1 5 0,2 3 3 0,-1 0 3 16,0-1 2-16,2 2 2 0,-2-3 3 15,3 0 5-15,0-2 2 0,-1 1 0 16,1 0-1-16,-2-3-2 0,3 3-2 16,-3-2 1-16,1 0 2 0,0 0 0 0,1 0 3 15,1 0 2-15,-2-1-1 0,2 1-3 16,0 0 1-16,0-3-2 0,2 3-2 16,-1-1 4-16,2-2 8 0,1 2 11 0,-1-2 16 15,1 0 16-15,1 0 11 0,0 0 10 16,-2-2-1-16,1 3-1 0,-1-3-9 15,2 1-15-15,-2 1-9 0,0 0-5 0,3-2-1 16,-2 0 9-16,2 0 16 0,1 0 10 16,0 1 8-16,4-2 6 0,-2 1-12 15,3-1-9-15,2 0-11 0,-1 0-7 0,1 0-8 16,3-2 5-16,0 2-1 0,3-4 9 16,0 2-1-16,0-2 7 0,2 1 10 15,1-3 4-15,0 2-2 0,1-2-2 0,-1-2-8 16,0 2-10-16,1 0-7 0,-2-3 2 15,1 1 4-15,2 1 3 0,-2 0-3 16,2 1-12-16,0 0-12 0,-2 0-9 0,1 0-3 16,0 1-3-16,2 0 8 0,-1 1 1 15,2 1-5-15,-1-3 3 0,2 0 3 16,0 0-1-16,0 0 3 0,-2 0 5 16,-1 2 1-16,0-2 3 0,0 0-4 0,-2 0-3 15,1 0-3-15,-2 0-5 0,1 0-3 16,0 0 3-16,2 0 2 0,-1 0 3 0,2-2 5 15,0 2 3-15,5-3-4 0,-1 0-2 16,1 2-4-16,3-3-9 0,-3 3-6 16,1 0-4-16,0 1 6 0,-4-2 10 15,0 2 15-15,0-2 11 0,0 2 15 0,-2 0-5 16,-1-1-8-16,0 1-12 0,0 0-10 16,1-1-15-16,0-1-5 0,1 0-3 0,-1 0 3 15,2-1 2-15,3 0 9 0,2 0 6 16,0 0 4-16,4-2 0 0,-1 2 1 15,1-1-6-15,-2 1-3 0,2-1-1 16,-4-2-4-16,2 4 2 0,-2-1-1 0,3 0 4 16,-3 0 7-16,1 1 4 0,2 2 3 15,-3-3-4-15,1 1-5 0,-1 1-8 0,-2 1-3 16,1 0-2-16,-2-1 1 0,1-1 1 16,0 0 0-16,-3 0-2 0,-1 0 0 15,-1 0 1-15,0 1 0 0,0 0 2 16,-1-1 3-16,0 0 0 0,0 1-2 0,0 0 0 15,0-1-2-15,2 1-2 0,-2-1-2 16,2-1-1-16,-1 0-10 0,0 0-5 16,2 1-1-16,-2 0 1 0,-1-1 3 0,2 1 10 15,-4 1 5-15,0-2 1 0,-3 1 1 16,0 1-1-16,0 1 2 0,-3-1-1 16,2 1-1-16,-3 0 0 0,1-2-1 0,0 2-1 15,-3 0 1-15,3 0 0 0,-2 2 0 16,0-2 3-16,2 1 2 0,-3-1 1 15,3 1 0-15,0 1 0 0,0-2-2 0,-2 2-1 16,0-2-1-16,0 1-2 0,-2-1-3 16,0 0-1-16,-1 0 2 0,-1-1 2 15,0 1 3-15,-3 0 1 0,0-2 4 16,-1 2 1-16,-2-2 1 0,0 1 5 0,0-2 3 16,0 1 3-16,-3 0 0 0,0-2 0 15,-1 1-1-15,-3 2 2 0,0-2 0 0,1-2 3 16,-2 2 1-16,-1-2 0 0,2 1-3 15,0-2-1-15,0 0-3 0,0-1 1 16,0-1-2-16,1 0 5 0,-1-2 0 0,2 0 3 16,-1-2-4-16,1 0-2 0,-1 0 1 15,-1-2 3-15,1 1 4 0,-1-2 40 16,-1 0 14-16,-1-2 15 0,0 1 10 0,-1-4 10 16,1 0-30-16,-1-2-15 0,0 1-15 15,3 0-12-15,-4-3-10 0,1 2 0 16,-2 1-1-16,2-2 3 0,-3 4 3 15,1-2 2-15,-1 1 15 0,-1 3 51 16,-1 3 37-16,-1-1 21 0,-1 1-9 0,-1 1-28 16,1-2-52-16,-1 0-41 0,0-2-21 15,-2 1 7-15,0-1 14 0,-1 1 19 16,0-1 23-16,-2 3 13 0,1-3 12 16,-3 2 2-16,-2-1-15 0,1 2-19 15,-6-1-20-15,3 0-21 0,-4 1-19 16,1-1-17-16,-4 2-18 0,-1 1-19 0,-3-2-67 15,-3 1-107-15,-6 0-127 0,-2 3-148 16,-7-2-191-16,-4 3-284 0,-1 2-250 16,-7 2 19-16,0 3 151 0,-2-4 244 15,-2-2 351-15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43:47.029"/>
    </inkml:context>
    <inkml:brush xml:id="br0">
      <inkml:brushProperty name="width" value="0.05292" units="cm"/>
      <inkml:brushProperty name="height" value="0.05292" units="cm"/>
      <inkml:brushProperty name="color" value="#FF0000"/>
    </inkml:brush>
  </inkml:definitions>
  <inkml:trace contextRef="#ctx0" brushRef="#br0">14846 5611 1 0,'0'0'122'0,"3"-1"44"15,-1 0 21-15,0-1-45 0,1 0-38 16,0 1-6-16,0 0 29 0,-2 1 41 16,1 0 25-16,-1 0 2 0,1 0-9 15,0 0-19-15,3 0-36 0,-1 0-11 16,4 0 6-16,5 0 12 0,1 0 11 0,7 1 11 15,-1 0-26-15,2 1-44 0,0 0-30 16,2 0-11-16,4 0-78 0,2 2-162 16,2-1-219-16,5 0-179 0,-1 0-57 15,1-3 74-15,-1-1 175 0</inkml:trace>
  <inkml:trace contextRef="#ctx0" brushRef="#br0" timeOffset="237.99">16187 5595 52 0,'17'2'361'15,"0"-1"92"-15,0-1 30 0,0-1 13 0,0-1-377 16,4 0-120-16,2 1-1 15,1 1 31-15,0 0 25 0,1-2 20 0,2 4-124 16,3-1-186-16,-1 3-172 16,1-2-57-16,-4 3 0 0,1-4 124 0</inkml:trace>
  <inkml:trace contextRef="#ctx0" brushRef="#br0" timeOffset="2167.11">15433 6592 14 0,'9'3'257'15,"-1"-3"122"-15,-5-1 87 0,2 1 54 0,-2 0-277 16,-1-2-72-16,1 2-37 16,-1-1-13-16,1 1 8 0,-2-2 6 0,1 2-22 15,2-1-32-15,1 1-38 0,5 0-28 16,1-2-34-16,6 2-218 0,0 2-258 16,3-1-90-16,-2 1-10 0,-5-4 59 15,-9-7 229-15</inkml:trace>
  <inkml:trace contextRef="#ctx0" brushRef="#br0" timeOffset="4900.92">15842 7808 112 0,'5'5'272'0,"-4"0"32"16,1-2 19-16,1-2-127 0,5-1-140 16,5 2-3-16,6-2 82 0,8 0 80 0,6 0 63 15,8-3 26-15,11 0-8 16,7 0-56-16,7-2-69 0,7-1-47 0,7 2-34 16,7-2-36-16,3 0-7 0,5 3-7 15,-1 0 3-15,0 0-3 0,-5 2-2 16,-4-1-10-16,-9 2-1 0,-3 0-10 15,-5 0-2-15,-5 0 1 0,-1 2 8 16,-4-2 4-16,-4-2-3 0,-2 2-2 0,-3-2 1 16,-9 2-14-16,-7 0-88 15,-4 2-162-15,-6-2-219 0,-4 0-232 0,-5 0-58 16,-6-4 82-16,-8 4 178 0,-6-11 222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44:29.668"/>
    </inkml:context>
    <inkml:brush xml:id="br0">
      <inkml:brushProperty name="width" value="0.05292" units="cm"/>
      <inkml:brushProperty name="height" value="0.05292" units="cm"/>
      <inkml:brushProperty name="color" value="#FF0000"/>
    </inkml:brush>
  </inkml:definitions>
  <inkml:trace contextRef="#ctx0" brushRef="#br0">12958 6021 18 0,'-2'0'275'0,"2"-2"193"0,0 2 155 16,0 0 60-16,0 0-58 0,2 0-110 15,-2 0-97-15,0 0-69 0,2-2-66 16,-2 2-71-16,1 0-73 0,1 0-68 16,0 0-53-16,2 0-23 0,3 0 0 15,5 0 22-15,6 2 30 0,5 0 34 16,7-2 26-16,9 0 8 0,6 0-4 0,6 0-13 16,9 0-13-16,3 0-8 0,3 0-2 15,2-4 3-15,0 3 4 0,-3-2 7 16,-3 0-4-16,-4 0-1 0,-6 3-12 15,-7-1-11-15,-7 1-1 0,-5 0 1 16,-3 0 0-16,-4 1-6 0,-4-1-2 16,-8 2-18-16,0-2-19 0,-6 1-16 15,-3-1 0-15,-2 0 4 0,-3 0 19 16,0 0 15-16,0 0 12 0,0 1 9 16,0-1-4-16,0 0 0 0,0 0-11 0,0 0-6 15,-2 0-7-15,2 0-10 0,0 0-5 16,0 0-3-16,0 0-2 0,0 0-1 15,0 0-2-15,0 0-33 0,-1 0-76 16,-1 0-101-16,2 0-113 0,0-1-152 16,-1 1-134-16,1 0-189 0,0 0-267 15,0 0-7-15,-4-6 132 0,1 0 195 16,-3-1 283-16</inkml:trace>
  <inkml:trace contextRef="#ctx0" brushRef="#br0" timeOffset="1099.81">17453 6157 161 0,'-5'6'455'16,"1"-3"152"-16,2-3 83 0,1 1-105 15,2-1-272-15,-1 0-169 0,2-1-74 16,0 1-10-16,2 0 28 0,-1 0 42 0,4 1 50 16,4-1 47-16,6 4 44 0,5-3 17 15,4 0-9-15,10-1-28 0,2 2-32 16,6-4-27-16,11 2-3 0,5-2 9 16,9-2 2-16,8 0 2 0,5 1-9 15,8-1-21-15,2-1-31 0,0 2-25 16,0-1-22-16,-7 2-16 0,-3-1-11 15,-8 2-14-15,-7-1-8 0,-7 4 1 16,-8-2-2-16,-8 0 1 0,-3 0-3 0,-11 0-4 16,-6 1-13-16,-5-1-14 15,-8 2-7-15,-2-1 4 0,-4-1 6 0,-3 0 17 16,0 0 17-16,-2 0 16 0,0 0 14 16,0 0 7-16,-2 0 4 0,0 0 0 15,2 0-18-15,-1 0-84 0,-1 0-111 16,2 0-158-16,-2 0-183 0,2-1-227 15,0 1-273-15,0 0-319 0,0 0 1 16,-3-5 154-16,-3-1 261 0,0-6 344 16</inkml:trace>
  <inkml:trace contextRef="#ctx0" brushRef="#br0" timeOffset="23519.26">6014 8359 114 0,'-1'-2'270'0,"2"-2"103"15,-1 2 88-15,0 0-107 0,0 0-34 16,0 1-28-16,0 1-35 0,0-2-34 15,0 2-48-15,0-1-62 0,0 1-68 16,0 0-58-16,2-2-44 0,-2 2-24 16,0 0-12-16,0 0-16 0,1 0-36 15,-1 2-65-15,2-2-74 0,2 0-115 0,3 0-77 16,2 0 28-16,5 0 89 0,2 0 109 16</inkml:trace>
  <inkml:trace contextRef="#ctx0" brushRef="#br0" timeOffset="26986.67">29926 9529 3 0,'-1'-1'72'16,"-1"-1"28"-16,1 0 17 0,-1 2 9 0,2-2-3 15,-3 0-14-15,3 2-27 0,0 0-31 16,0 0-29-16,0-1-21 0,-1 1-11 16,1-1-10-16,-2 1-7 0,1-2-13 15,1 2-7-15,-4-2-6 0,3 0-1 0,1 2 6 16,-4 0 4-16,3-2 5 0,-1 0 5 15,1 2 3-15,-3-1-2 0,3 1 1 16,-1 0-5-16,1 0-8 0,-4 0-8 16,5 0-6-16,0 0-2 0</inkml:trace>
  <inkml:trace contextRef="#ctx0" brushRef="#br0" timeOffset="28203.07">29803 9487 26 0,'0'-1'137'0,"0"-1"69"0,0 2 35 15,0 0 16-15,0-2 19 0,0 2 12 16,0 0-8-16,0 0-33 0,0 0-54 16,0 2-62-16,0-2-61 0,0 0-41 15,0 0-12-15,0 0 2 0,0 0 11 16,2 0 0-16,-2 2-4 0,0-2-17 0,1 1-19 16,1-1-9-16,0 0 3 0,-2 0 9 15,1 0 11-15,1 0 23 0,1 0 64 16,2 1 43-16,0 1 11 0,4 0 18 15,-1 0-11-15,0-2-56 0,4 2-27 16,-1 1 3-16,2-3-4 0,0 2 13 16,0-2-2-16,2 3-9 0,0-2-6 15,2 1-7-15,0-1 5 0,5 1 8 0,0 0-2 16,4-2 2-16,-1 2-11 16,4 0-6-16,2 0-3 0,5-1 14 0,-1 0-3 15,2-1 7-15,-3 2-3 0,1 0-4 16,-1-1-11-16,-1 0 4 0,-2-1 10 15,3 2 2-15,0-2-5 0,1 1-4 16,-2-1-4-16,0 2-9 0,1-2-2 16,-1 1-3-16,-3-1-1 0,1 1 8 15,3-1 7-15,-1 2 11 0,2-2 3 16,1 2-11-16,3-1-14 0,0 1-8 16,-1-1-9-16,0 1-5 0,-1-1 2 0,0 1-4 15,-2 1-6-15,-2-2 3 0,2 2 2 16,-1 0 0-16,1 0 5 0,0 0-1 15,-2 0-10-15,-2 0-5 0,0-2 4 16,-6 4 2-16,4-5 7 0,-2 2 15 16,-1-2 11-16,3 3 9 0,1-2 6 15,0 1 9-15,0-2 2 0,1 0-2 16,3 1-7-16,-4-1-5 0,1 0-3 0,1 0-5 16,0 0-2-16,3 0-10 0,-1 0-3 15,4-1-12-15,0 1-7 0,2 0-8 16,-1-2 1-16,2 2-6 0,-3 0-5 15,2 0 7-15,1 0 12 0,-2 0-1 0,1 2 14 16,2-1 6-16,-4 1-12 0,2-2 9 16,-3 2 10-16,-1-2-1 0,0 0 2 15,-6 0 20-15,0 2-6 0,-4 0-1 16,1-2 2-16,-4 0 9 0,-3 0-7 16,-5 0 2-16,-1 0 8 0,-3 0 18 0,0-2 4 15,3 2 13-15,-1-2 4 0,0 2-2 16,-2 0-21-16,-2 0-12 0,4 0-13 15,-4-2-7-15,0 2-23 0,-2 0-12 16,-1 0-6-16,-1 0-10 0,-2 0-1 16,2 0 5-16,-3 0 7 0,1 0-14 0,-1 0 0 15,-2 0 0-15,1-2 0 0,-2 2 0 16,1 0 0-16,-2 0 0 0,2 0 0 16,-1-1 0-16,-1 1 0 0,0 0-3 15,1 0-548-15,-6-6-429 0,1 4-503 16,-2-5-88-16,0-1 136 0,0 2 268 0,-7-3 441 15,-6-2 473-15</inkml:trace>
  <inkml:trace contextRef="#ctx0" brushRef="#br0" timeOffset="33605.01">28946 8856 67 0,'0'-3'131'16,"0"0"37"-16,0 0 30 0,-1 0 14 15,1 0 5-15,0 1 11 0,0 0-8 16,-2 0-7-16,0 0-11 0,2 1-21 16,-1-1-24-16,1 1-9 0,-2-2-15 15,1 1-3-15,-1-1-3 0,-2 0-18 16,1-2-24-16,-1 4-22 0,-1-2-24 0,2-1-13 16,-2 0-6-16,1 2-9 0,-4-1-5 15,2 1-4-15,-2-1-9 0,-2 0 2 16,-1-2 12-16,2 3 16 0,-3-1 11 15,0-1 17-15,1 0 1 0,-3 0 2 16,1 1-4-16,-1 0-7 0,1-2-6 16,2 1-3-16,-5 2-4 0,2-4-12 15,-2 1-10-15,0 1-9 0,-3 1-8 0,1-2-6 16,-2 1 3-16,-2 1 2 16,5 0 1-16,-4-1 6 0,3 0-1 0,0 2 1 15,1-1 1-15,-1 0-1 0,-1 0-1 16,-1 0 1-16,4 0 2 0,-5 0 0 15,4 0-1-15,-4 0 3 0,3 0 2 16,0-2 2-16,-3 2-2 0,-1 0 1 16,0-2 0-16,-2 3-1 0,-1-2-1 15,-2 0 3-15,2 1 9 0,-2-1 6 16,2 1 2-16,-2 0 5 0,2 0 3 0,-1-1-6 16,3 2-5-16,-1-1-3 0,-2 0-6 15,1 0-5-15,2 0-4 0,-3 0-1 16,0 0 0-16,0 0 0 0,-1 0-1 15,0 1-1-15,-3-2-1 0,2 2-1 16,-2 2-3-16,0-3-1 0,-2 0 1 16,2 2-2-16,0 0-3 0,2 1 0 15,-2-3-8-15,1 3-2 0,-2 0-4 0,-3 3-18 16,1-2-11-16,-2 0 4 0,0 0 3 16,2 1-7-16,-2 1 16 0,1-1 8 15,1 2-3-15,0-2-2 0,1 1 11 16,0-1-1-16,-1-1 5 0,1 0 4 15,1-1-2-15,-1 0 3 0,4 0 7 16,-1-1-1-16,2 1 0 0,2-1 4 16,-1 1-5-16,-2-2-11 0,0 2-5 15,-4 2-3-15,0-1 0 0,-3 0 2 16,1 1 1-16,-2 0-3 0,-1 0-1 0,2 0 6 16,1 1-2-16,-1-2 7 0,0 1 11 15,0 1 0-15,1-2-8 0,0 0-11 16,1 1-9-16,2 1-2 0,-1-1 2 15,0-1-1-15,1 1 18 0,-3-1 8 16,3 2-6-16,-2-1 1 0,-2 0 16 16,1 0 16-16,1 0 6 0,0 0 2 15,3 2-11-15,1-2-23 0,1 3-40 0,0-2-22 16,1 2-25-16,-2-1-21 0,4-1 1 16,-2 2 27-16,3 0 17 0,-3-3 29 15,1 3 57-15,-1-1 8 0,2 0-9 16,-1 3 16-16,2-3-11 0,1-1-31 15,-1 1 22-15,1 2-5 0,3-1-13 0,-2 1 16 16,3-3 10-16,2 2-37 0,-4 1-16 16,5-3-20-16,-2 1-16 0,-1 0-12 15,-1-2 17-15,0 2 13 0,-2 0 17 16,1 0 15-16,1 1 15 0,-1-1 5 0,4 1 2 16,-2-1 2-16,1 2-5 0,3-1-8 15,-1 0-3-15,-2-2 2 0,0 2-2 16,2 1-1-16,-3 1 7 0,1 0 3 15,1-1 4-15,-1 1 2 0,1-1 0 0,0 0-5 16,1 0 1-16,-1 0-2 0,2 1-4 16,0-1 6-16,2-1 3 0,0 0 7 15,-1-1 3-15,1 2 2 0,1 0-7 0,1-1-6 16,1 1-6-16,-1 1 2 0,0 1 2 16,0-1 7-16,0 2 12 0,1 0-3 15,1 0-11-15,0 0-7 0,1 1-8 16,3-3-12-16,-3 2 4 0,0 0 9 0,3 1 9 15,-3 0 11-15,3 3 1 0,-1-2-11 16,-1 0-10-16,2 1-7 0,1-2-5 16,1 2-5-16,2 1 7 0,-3 0 1 15,3 1 1-15,1-2 3 0,0-1 1 0,0 1 6 16,1 1 8-16,3-1 3 0,-4 0 3 16,1-2 7-16,2 1 0 0,-1-1-1 15,1 1 1-15,-1-2 0 0,1 2-6 16,0-3-3-16,2 1 4 0,-4-1 3 0,4 1 3 15,-2 0 2-15,4-1 5 0,-2 3-7 16,1-3-7-16,1 1-5 0,2-1-4 16,-1 0-4-16,1 1 1 0,-1 0 6 0,1 0 3 15,4-1 9-15,-4-1 9 0,3 1 7 16,2 1 2-16,-2-3-7 0,0 1-12 16,3 1 5-16,-2-1-2 0,-1 0-3 15,1-1-1-15,0 0-1 0,-2 0-14 0,0 1-5 16,1-1 3-16,0-1 12 0,-1 1 11 15,1 0 9-15,1-2-2 0,0 1 2 16,-1 0 1-16,1 1 15 0,1-1 16 0,1-1 27 16,0 0 19-16,0 1 2 0,3 0 3 15,0 2 19-15,3-5 33 0,1 4 29 16,4-1 28-16,3 1 5 0,1-2-23 16,1 0-60-16,-1-1-44 0,0 1-28 15,0-2-15-15,-1 1-4 0,-2 0 7 16,0 0 1-16,0-1 0 0,0 1-4 0,1-1-1 15,1 0 1-15,1 1 4 16,0 0 4-16,1-1 4 0,2-1 6 0,1 0 6 16,1 3 6-16,-1-2-6 0,1-2-7 15,1 5-16-15,-1-5-19 0,0 2-16 16,-2 2-10-16,0-2-6 0,1 1-3 16,-3-1 0-16,3 2-2 0,-4-2 2 15,0 0 3-15,1 2 6 0,-1-2 9 16,4 0 14-16,-1 1 24 0,0-2 24 15,3 0 17-15,-1 1 12 0,-2 0-3 16,2-1-17-16,0 1-19 0,0-1-18 0,3-1-15 16,1 0-9-16,0 0-5 15,3 0-7-15,0 0-4 0,-1 2-3 0,-1-2 6 16,2 0-1-16,-2-2 1 0,1 2 5 16,0 0-6-16,0 0-4 0,1-1-2 15,-2 1-4-15,0-2-4 0,0 2 9 16,1-1 9-16,0-1 2 0,0 0-1 15,3 1 4-15,-1-2 5 0,-2 0-7 16,2 1-3-16,-4-3 2 0,1 0 2 16,1 1-13-16,-3 1-3 0,2 0 5 0,0 0-7 15,-2 1-1-15,2-3-1 0,-3 3 2 16,-1-2-5-16,2 2 4 0,-5-2 2 16,2 2 0-16,-1-2 0 0,1 2-1 15,0-3-1-15,-3 2-1 0,-1 0 1 16,1-2 5-16,-2 3 4 0,0-3 3 15,0 1 4-15,-1 0-3 0,-1-2-4 16,-1 1-4-16,0-1 0 0,-2 4-4 16,-1-3 5-16,0 1 6 0,1 0 12 0,-3-1 9 15,-1-1 10-15,1 2 2 16,-2-2 0-16,-1 1-11 0,2-1-11 0,-3 2-17 16,2-1-7-16,-1 1-5 0,-1-2-3 15,0 3 0-15,2-3 8 0,0 4 7 16,0-4 2-16,0 1 4 0,0 1 6 15,-1 0 0-15,-2-2 2 0,-1 3 13 16,-3-3 14-16,1-1 23 0,-2 2 26 16,2 1 18-16,-2-4 10 0,-3 0-3 15,4 1-18-15,-4-2-16 0,4-1-24 0,-4 2-17 16,3-1-15-16,-2 0-11 16,2 0-11-16,-1 0-7 0,1-3-4 0,-1 3 1 15,3-1 11-15,-1 0 16 0,-2 1 17 16,2 0 5-16,-5 0 10 0,1 1-12 15,4-3-15-15,0 0-2 0,-4-1 24 16,4 2 5-16,-9-2 15 0,1 0 12 16,2-2-6-16,-1 0-27 0,-3-3-8 15,-2 0-20-15,-1-2-28 0,0-3-21 16,-1-1-16-16,-5-2-16 0,3 1 0 0,-2 2 11 16,2 1 14-16,-1 2 3 0,1 3 1 15,0 0-8-15,1 3-22 0,-1 1-24 16,0 0-47-16,-1 3-72 0,1-2-106 15,-4 0-179-15,1 3-258 0,-7-3-360 16,0 1-57-16,-5 1 105 0,-3-3 225 16,-6 1 310-16</inkml:trace>
  <inkml:trace contextRef="#ctx0" brushRef="#br0" timeOffset="114696.61">19558 7404 24 0,'-2'-1'162'0,"2"1"65"16,0 0 52-16,0 0-54 16,0 0-17-16,0 0 20 0,0 1 39 0,0-1 41 15,0 1 18-15,-1-1-6 0,1 0-34 16,0 0-45-16,1 0-42 0,-1 0-36 15,2 0-35-15,-1 0-36 0,1 0-42 16,1-1-29-16,0 1-17 0,7-1 4 0,-1 1 15 16,8 0 27-16,4-2 12 0,6 2 10 15,1-2-1-15,4 0-19 16,1 2-18-16,-1 0-13 0,-2 0-13 0,-2 0-1 16,-1 0-2-16,-2-3 7 0,1 3 10 15,-2 0 2-15,1-1 2 0,-3 0-1 16,0 1-7-16,-6-1-10 0,-2 1-4 15,-4-3 0-15,-6 3 12 0,0 0 20 16,-3 0 17-16,1 0 15 0,-2 0 14 16,-2 0 4-16,2 0-6 0,0 0-19 15,-1 0-40-15,-1 0-63 0,2 0-72 0,-2 0-71 16,2 0-59-16,-1 0-36 16,-1 0-47-16,2 0-93 0,0 0-96 0,0 0-128 15,0 0-28-15,0 0 73 0,0 0 156 16,0 0 170-16</inkml:trace>
  <inkml:trace contextRef="#ctx0" brushRef="#br0" timeOffset="116047.28">21116 7410 48 0,'-3'1'347'0,"2"-1"156"16,-2 0 105-16,0 0 63 0,1-1-238 15,2 1-108-15,-1 0-30 0,1 0 3 0,-2 0-2 16,2 0-12-16,0 0-31 0,0 0-42 16,2 0-47-16,-2 0-39 0,0 0-30 15,1 0-26-15,-1 0-22 0,2 0-20 16,-1 0-19-16,1 0-16 0,1 0-8 15,-2-2-9-15,1 2-3 0,-1-1 2 16,4 1 17-16,5 0 20 0,4 0 21 16,5 0 20-16,8-2 6 0,3 0-9 15,7 2-14-15,3-4-15 0,3 2-15 0,0-1-8 16,1 1-2-16,-3-2 0 16,-1 2 5-16,-1 0 13 0,-1-1 16 0,0 0 10 15,-3 0 5-15,-2 2-2 0,-4-1-5 16,-4 1-8-16,-3-3-7 0,-7 3-2 15,-5 0 9-15,-2-1 16 0,-5 2 23 16,-1-2 26-16,-2 2 14 0,0 0 4 16,0 0-6-16,-2 0-18 0,2 0-26 15,-1 2-61-15,1-2-109 0,0 0-141 16,-2-2-182-16,2 1-201 0,0 1-232 0,0 0-160 16,0 0 22-16,8 1 158 0,0 1 216 15,5-2 273-15</inkml:trace>
  <inkml:trace contextRef="#ctx0" brushRef="#br0" timeOffset="116382.16">23016 7335 1 0,'-5'6'247'16,"0"-2"93"-16,7-2 14 0,-2 0-2 16,1-1-236-16,-1-1-59 0,2 1 51 0,0-1 96 15,-1 2 90-15,2-2 65 0,2 1 7 16,3-1-29-16,1 2-36 0,5-1-39 15,6-1-65-15,2 1-57 0,4-1-39 16,1 0-130-16,3-1-196 0,0 1-339 16,3 0-242-16,-2 0-71 0,-1 0 106 15,-8-4 203-15,-3-2 301 0</inkml:trace>
  <inkml:trace contextRef="#ctx0" brushRef="#br0" timeOffset="129216.32">16283 11749 12 0,'27'-3'23'0,"-3"-1"-33"15,3 1-14-15</inkml:trace>
  <inkml:trace contextRef="#ctx0" brushRef="#br0" timeOffset="131200.5">30513 13264 39 0,'-2'2'271'0,"1"2"55"15,2-4-53-15,-1 0-144 0,0 0-393 0,2 5-53 16,-2-5 24-16</inkml:trace>
  <inkml:trace contextRef="#ctx0" brushRef="#br0" timeOffset="131531.94">32632 13298 8 0,'9'5'296'15,"-1"-3"167"-15,-3-1 84 0,-2 1 27 16,2-2-302-16,-5 1-187 0,0-1-97 16,0 0-5-16,0 0 45 0,0 0 46 15,-3 0-48-15,1 0-142 0,1 0-226 16,1 0-151-16,0 0-43 0,-7 0 75 0,3-1 153 16</inkml:trace>
  <inkml:trace contextRef="#ctx0" brushRef="#br0" timeOffset="134099.79">23542 13155 129 0,'-3'1'221'0,"2"-2"-13"15,-1 1-76-15,2 0-251 0,0 0-93 0,0 0-1 16,0 0 70-16</inkml:trace>
  <inkml:trace contextRef="#ctx0" brushRef="#br0" timeOffset="148052.84">7315 14886 261 0,'3'-2'475'16,"-3"5"129"-16,3-2 80 0,-3 1-179 0,2-2-186 15,-2 1-86-15,0-1-21 0,2 0 10 16,-1 0-1-16,-1 0-30 0,0 0-53 16,0 0-57-16,2 0-49 0,-1 2-24 15,1 0-1-15,1-1 11 0,1 0-74 16,-3 3-128-16,2-3-253 0,2 4-324 16,-2 1-109-16,3-1 71 0,-2 1 159 0,-1-3 260 15</inkml:trace>
  <inkml:trace contextRef="#ctx0" brushRef="#br0" timeOffset="150818.57">27194 9676 55 0,'9'-7'405'0,"-5"0"214"0,5 2 184 15,-4-1 170-15,-3 4-285 0,1-1-106 16,-1 1-72-16,-2 2-43 0,0 0-38 16,0 0-39-16,0 0-45 0,0 0-69 0,0 2-85 15,0-2-83-15,-2 3-73 0,0-3-48 16,-1 2-15-16,-5 5 5 0,-2 4 8 16,-7 5 15-16,-1 2 9 0,-4 3-3 15,1 4-12-15,-3-3-10 0,1 1-2 16,2 3-10-16,0-3-1 0,1-1-1 15,2 2 5-15,1-1 0 0,1-3 10 16,0 2 7-16,0-2 9 0,2-3 5 16,1 1 9-16,1-3 5 0,1-2 7 0,1 1 3 15,0-5 8-15,2 0 3 0,1-2-4 16,2-2 5-16,-1 0 0 0,5-4-2 16,1 0-21-16,0-1-42 0,0 0-56 15,1 0-55-15,-1-1-54 0,5 1-49 16,-4-5-56-16,2-1-61 0,4-1-56 15,1-6-38-15,4-2 10 0,3-2 31 16,0-7 45-16,1 0 31 0,5-3 43 16,0-6 34-16,1-3 60 0,1 2 74 15,-1-4 99-15,-2 4 85 0,-2 1 74 0,-3 4 48 16,-1 8 36-16,-6 4 28 0,-2 5 12 16,-3 5-4-16,1 1-12 0,-2 6-16 15,0-3-16-15,0 1-15 0,-2 2-4 16,0 0 10-16,1 0 4 0,-1 0-12 15,0 0-20-15,0 0-25 0,-1 2-42 16,1-2-40-16,0 3-37 0,-2-3-35 16,0 2-36-16,2-2 23 0,-4 6 63 0,-1 3 62 15,-1 1 50-15,-1 2 46 16,-2 1 1-16,-2 3-29 0,-2-1-23 0,-2 3 8 16,-2 1-1-16,-1-1-5 0,-6 3-13 15,2 0-28-15,-4 0-43 0,0 3-26 16,-1-4-29-16,0 2-23 0,3-2-15 15,2-1-21-15,1 1-17 0,4-4-7 16,3 0 5-16,3 1 9 0,0-4 17 16,3-1 20-16,1-4 12 0,3 1-29 15,-2-1-52-15,2-2-79 0,3 0-112 16,-1-4-134-16,1 2-127 0,1-4-117 16,-2 0-127-16,2 0-128 0,0 0-127 0,2-4 79 15,1-2 167-15,0-2 220 16,3-6 252-16</inkml:trace>
  <inkml:trace contextRef="#ctx0" brushRef="#br0" timeOffset="151268.18">27076 9606 145 0,'6'-3'584'0,"-1"1"230"15,-4 7 144-15,-1-4 70 0,0 0-391 16,-1 1-219-16,-2 1-71 0,0-3-4 16,-2 2-25-16,-3-1-56 0,-3 2-72 15,-3 2-75-15,-2 1-57 0,-2 1-19 16,0 0 2-16,2 3-3 0,-3-2-1 0,1 2-13 16,1-1-19-16,-1 1-18 0,3 2-6 15,-1-2-2-15,0 1-6 0,5-2-8 16,2-1-8-16,2-2-4 0,6-2 2 15,-1-2 8-15,2-1 18 0,2-1 11 16,-2 0 5-16,3-1 3 0,3-2 24 16,5-3 6-16,5-3 14 0,9-5 24 15,5-4 28-15,5-2 8 0,3-1 33 16,-2 1 32-16,-1-1 20 0,-7 4 18 16,-7 4 16-16,-2 4-4 0,-8 3-23 15,-1 1-30-15,-6 2-44 0,-2 2-59 16,0 1-83-16,-2 1-76 0,1 2-28 0,1 2 0 15,3 6 36-15,3 5 63 0,2 7-90 16,0 6-309-16,1 4-707 0,3 5-353 16,2 4-96-16,2-5 182 0,-1-2 381 15,-1-12 604-15</inkml:trace>
  <inkml:trace contextRef="#ctx0" brushRef="#br0" timeOffset="156868.96">22383 15759 42 0,'0'0'285'0,"0"1"73"0,-3-1-17 16,1 2-92-16,1-2-421 0,1 0-76 15,0 0 51-15,0 0 129 0,0 0 160 0,0 0 114 16,-2 0 43-16,2 0-74 0,0 0-171 15,0 0-207-15,0 0-106 0,0 0-21 16,0 0 41-16,0 0 111 0</inkml:trace>
  <inkml:trace contextRef="#ctx0" brushRef="#br0" timeOffset="159202.25">31391 14996 50 0,'-3'-7'145'0,"-1"1"58"0,0 0-14 0,-1 1-1 16,-2-1 1-16,1 2-16 0,-2 0-6 16,0-2 5-16,-1 1 6 0,-4-1-16 15,2-1-9-15,-4 0-9 0,2-2-18 16,-4 2-17-16,2 1 3 0,0-2-10 15,-2 1-4-15,0-2-17 0,1 2-21 0,-3 1-25 16,-1 0-14-16,1-2-20 0,-3 1 1 16,0 1 15-16,1-1 10 0,-1 2 13 15,-3-2 10-15,-2 1-6 0,-2-1-14 16,-2 2-12-16,-6-5-18 0,-2 3-17 16,-5-3-6-16,-1 4 1 0,-5-1 3 15,0-3-2-15,0 1-5 0,2 1-10 16,3 1-43-16,3-1-57 0,2 2-60 0,2 0-46 15,3 2-16-15,-2 0 23 0,2 4 33 16,1-4 50-16,-2 4 38 0,-1 0 13 16,1 0 8-16,-2 0 18 0,1 1 15 0,1 2 8 15,1-3 9-15,-1 0 0 0,-1 0-2 16,3 2-5-16,-3 0 8 0,0 0 11 16,2-1 13-16,2-1 3 0,-2 3-10 15,0-1-7-15,-2-1-5 0,1 2-5 0,-2 1 2 16,0 1 15-16,0 1 3 0,3 1 3 15,4-1-3-15,-1 2 0 0,4-1 1 16,1 0 2-16,2 2 3 0,3-2-11 16,1 0 3-16,-1 2 6 0,0 0 1 0,1 0 4 15,-1 0 14-15,0 3 2 0,3 1-3 16,-3-3 3-16,1 2-4 0,4 0 0 16,-2 1-4-16,-2-1-2 0,4 1 3 15,-2 1 4-15,0-2 0 0,-2 3 0 0,1-3-2 16,1 2-6-16,0-1-1 0,0 1-4 15,0 1 4-15,-2-1 6 0,3 3 2 16,-2 0 3-16,2-1 2 0,-2 2-4 0,5-1-8 16,-1-2-2-16,2 0 1 0,1 2 0 15,-1-3 6-15,3 1 4 0,-2 0-3 16,4 2-5-16,-1-2-5 0,2 0 3 16,0-2 11-16,2 1 18 0,0-1 14 0,1 1 20 15,0-2 6-15,-1 1-1 16,1-1-2-16,0 0 1 0,2 2-8 0,-2-2 2 15,4 1-7-15,-3 1-11 0,1-3-14 16,2 4-6-16,-2-2-5 0,1 2-8 16,2-4 7-16,2 3 11 0,1-1 5 0,-2 2 6 15,2-4 3-15,1 3-7 0,-3-4-14 16,4 2-20-16,-2-1-7 0,4 0 4 0,-1-1-2 16,-2 1 14-16,5 0 20 0,-1 0 5 15,2-1-3-15,2 1 1 0,-3 2-11 16,5-4-6-16,-1 2 3 0,1-1 3 15,-3 2 1-15,4-2 4 0,0 0 2 0,3 1-3 16,1-1-1-16,-1 1 4 0,3-1-9 16,3 0 0-16,0 2-6 0,1-1-5 15,2 0-7-15,-3 0 8 0,-1 0 1 16,3-1 5-16,0 1 5 0,0-2 2 0,-2-1-3 16,-1 1-3-16,6-1-3 0,-3 0-4 15,3-1-3-15,-1 1 3 0,1-1 2 0,1 1 2 16,1-1 11-16,1-1 18 0,1-1 21 15,4 1 25-15,-1 0 24 0,2-1 14 16,3-1 11-16,-3 0 2 0,2-1 1 16,-1 2 0-16,1 0 2 0,-2-3-8 15,1 2-3-15,0-2-6 0,3 1-3 0,-2-1-1 16,0-1 0-16,2 0-6 0,-1 1-5 16,1-2-9-16,-1 0-7 0,4 0 3 15,1-2 1-15,2 1 0 0,-2 1-6 16,2-1-9-16,-2-1-13 0,-1 1-6 15,1-1 3-15,2 0 11 0,-2-2 5 16,-1 2 2-16,-2-3-2 0,-1 0-6 0,1-2-11 16,0 3-3-16,0-2 5 15,4-3 4-15,1 1-6 0,-2-1-6 0,-1 1-7 16,-3 0-16-16,-4-3-9 0,0-1-2 16,-2-1 1-16,-1 0 9 0,-4 0 10 15,-1-2 13-15,-1 0 11 0,-5-1 11 16,-1-4-4-16,-1 0-2 0,-2-2-6 15,-2-1-10-15,0-2-12 0,-4-2-10 0,0-5-6 16,-3 1-3-16,-3-4 1 0,-1 1-2 16,-1-6 6-16,-6 3 1 0,-2-1-4 15,-2 0 0-15,-1 0-9 0,-2 2-18 16,1 2-16-16,-5 1-8 0,2 2-14 16,-3 2-56-16,-2 3-91 0,0 1-133 15,0 5-276-15,1 4-344 0,-1 2-58 0,-2 4 90 16,-3-3 177-16,3-2 295 0</inkml:trace>
  <inkml:trace contextRef="#ctx0" brushRef="#br0" timeOffset="167353.34">30011 9626 130 0,'-4'-2'232'0,"1"0"130"16,0 1 47-16,1 1 55 0,1 0 16 16,-1 0-3-16,2 0-47 0,2 0-51 15,-2 0-58-15,1 0-71 0,3 0-71 16,-4 0-76-16,1 0-85 0,1 0-52 15,-1 0-25-15,1 0 4 0,4 0 37 16,2 3 61-16,6-1 57 0,8 2 49 0,8 0 18 16,9 0-15-16,8 2-48 0,8-1-46 15,7 0-23-15,4 1-2 0,5 0-4 16,7 0 1-16,1 0 11 0,5-2-15 16,2 2-6-16,-1 0-12 0,-2 0 1 15,-2-1-4-15,0-1 23 0,-1 0-6 16,1 1 2-16,0 1-10 0,1-4-12 15,0 1-5-15,-6 1-7 0,-3 0 4 0,-4 2 16 16,-7-4 33-16,-2 3 2 0,-6-2 12 16,-2 0 5-16,-5-2-2 0,-7 0-24 15,-6-1-6-15,-7 2-5 0,-5-2-2 16,-9 0 8-16,-3-2 13 0,-5 2 16 16,-3 0 29-16,-2 0 9 0,0-1-82 15,-2-2-100-15,-2-1-115 0,1-2-139 0,-3-1-136 16,-6-4-120-16,2 4-174 0,-6 0-149 15,0 1 40-15,-2 3 125 0,0-1 206 16,-4 1 257-16</inkml:trace>
  <inkml:trace contextRef="#ctx0" brushRef="#br0" timeOffset="167786.95">30146 9741 52 0,'-1'-2'174'0,"1"2"20"0,0 0-3 16,5 0-128-16,3 0-67 0,7 0-15 15,3 2 36-15,5-2 37 0,7 0 20 0,5 0 6 16,3 0-17-16,5-2-23 0,3 0-17 15,3 2-8-15,3 0 0 0,2-2-2 16,4 0 1-16,7 1-17 0,4-1-19 16,7 1-50-16,6 1-54 0,3 0-44 0,2 1 4 15,-2 1 4-15,-2-1 29 0,3 1 46 16,-5 0 35-16,1 2 20 0,-6-2 0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50:05.208"/>
    </inkml:context>
    <inkml:brush xml:id="br0">
      <inkml:brushProperty name="width" value="0.05292" units="cm"/>
      <inkml:brushProperty name="height" value="0.05292" units="cm"/>
      <inkml:brushProperty name="color" value="#FF0000"/>
    </inkml:brush>
  </inkml:definitions>
  <inkml:trace contextRef="#ctx0" brushRef="#br0">28820 18764 65 0,'13'-10'190'0,"-3"1"51"0,-2 0 24 16,2 1-129-16,0 0-49 0,0-1-23 15,2 0-8-15,0-1 4 0,-2-1 0 16,-1-1-19-16,4-3-24 0,-5 0-20 0,0 0-8 15,0 2-1-15,1 0 2 0,-3 2 9 0,1 1 7 16,-2 0-7-16,-1 1-35 0,2 0-61 16,-3 2-84-16,1-4-81 0,-3 3-9 0,3-1 40 15,-3 0 75-15</inkml:trace>
  <inkml:trace contextRef="#ctx0" brushRef="#br0" timeOffset="666.04">29048 18406 70 0,'1'-4'165'0,"1"-2"49"0,-2 2 36 0,0-1 19 16,1-1 36-16,-1 1 37 0,0 1 32 16,0-1 18-16,-3 2-4 0,3 0-36 0,-3-2-46 15,0 1-49-15,0-3-29 0,-1 1-21 16,-1 0-16-16,-2-3-29 0,1 2-35 0,-2-2-47 16,-1 0-44-16,-1 1-41 0,-1-3-19 15,-1 1 12-15,0 1 36 0,1 0 33 16,1 3 31-16,-1-1 20 0,0 1 0 0,-1 2-11 15,0-3-6-15,3 2-4 0,-7-1 6 16,3 1 0-16,1 0-14 0,-2-1-17 16,-2-2-19-16,2 4-28 0,-2-2 0 0,1 3 15 15,-2 0 11-15,1 1 12 0,-3 6 9 0,2 0-5 16,-5 2-2-16,-2 0-6 0,2 3-2 16,0-2 32-16,5 0 2 0,2 1-12 0,0 3-11 15,-5 6-18-15,-5 3-54 0,-3 7-17 16,1 2-8-16,2 1 11 0,4-1 31 0,0 0 16 15,6 0 3-15,3-3 8 0,0-3 25 16,1 1 8-16,1 4 12 0,1 0 7 16,-2 0 12-16,4 1-38 0,3-1-28 15,-1 0-16-15,3-2-3 0,2 1-10 16,2-1 0-16,-1-2-2 0,3 1 2 16,-1 1 2-16,0-2 1 0,2 1 5 15,1-3 5-15,5 3 9 0,0-5-1 16,5 3 2-16,2-1 5 0,5-3 3 15,6-3-2-15,1-2 2 0,4-11 12 0,1-3-1 16,2 0-9-16,0 0-10 16,0 0-4-16,1 0-7 0,-2 0-1 15,2 0 5-15,1 0 10 0,3 0 3 16,-3 0-11-16,4 0-1 0,-2-3-3 0,2-17 5 16,3-2-1-16,0-4 7 0,-1-2-8 15,-2-2 3-15,-2-2 0 0,-5-1 2 16,-4-1-1-16,-4 1 7 0,-2-2 4 15,-5 1 0-15,-4 0 2 0,-9-1-1 16,-7-3-2-16,-5 5-7 0,-3 1-7 16,-5 1-11-16,-4 0-4 0,-5 1-2 15,-2 0-10-15,0 2-47 0,-2 0-76 0,-2 6-122 16,0 3-207-16,-1 2-276 0,0 3-535 16,1 2-126-16,-3 6 84 0,0 3 241 15,-4 0 330-15,-4-1 485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4-10-13T19:51:16.463"/>
    </inkml:context>
    <inkml:brush xml:id="br0">
      <inkml:brushProperty name="width" value="0.05292" units="cm"/>
      <inkml:brushProperty name="height" value="0.05292" units="cm"/>
      <inkml:brushProperty name="color" value="#FF0000"/>
    </inkml:brush>
  </inkml:definitions>
  <inkml:trace contextRef="#ctx0" brushRef="#br0">25633 6013 192 0,'4'-3'438'0,"1"-3"154"15,-4 2 132-15,1-1-34 0,-2 1-145 0,0 1-47 16,0 0-20-16,-2 0-9 0,2 0-48 16,-1 0-63-16,-4-1-58 0,2 0-54 15,-3 0-51-15,-2-1-53 0,0 2-37 16,-6-1-35-16,1 0-28 0,-3 2-27 15,2 0-18-15,-5 4-20 0,3 0-24 16,-1 3-15-16,2 1-6 0,-2 3 0 16,3 1 6-16,-2 1 3 0,3 3 0 0,4-2-6 15,3 0-11-15,2-3-12 0,3 2 0 16,2 1-1-16,1-4 8 0,3 3 10 16,1-3 14-16,5 0 17 0,-1 0 16 15,-1-1 14-15,5-5 14 0,1 1 17 16,-1-2 14-16,2-2 20 0,3-2 19 15,-1-4 11-15,0 0 10 0,1-2 2 16,-2-1 0-16,-1-4 4 0,-1 3 10 16,-3-3 2-16,-3 2-15 0,1-2-12 15,-2 2-6-15,-2 2 6 0,-3 1 8 16,0 5 8-16,-1-2 1 0,0 6-29 0,-2-2-48 16,0 2-48-16,0 0-43 15,0 0-37-15,0 2-33 0,-2-2-33 0,2 2-32 16,0 0-9-16,2 1 22 0,-1 2 39 15,3 2 47-15,0 2 58 0,2 1 41 16,1 1 12-16,1 2-2 0,-2-4-10 16,2 1-16-16,-2-2-10 0,1-1-6 15,-1 0 3-15,0-3 18 0,0-1 30 0,2-3 36 16,-1 0 38-16,2-3 29 16,2-3 17-16,0-1 0 0,2-2-10 0,0-4-20 15,0 0-21-15,-1-1-16 0,1 1-4 16,-4 0-3-16,0 1 8 0,0 1 10 15,-5 4 0-15,1 2-10 0,-2 1-25 16,-1 2-48-16,1 2-58 0,-2 0-68 16,-1 2-52-16,2-1-20 0,1 2 11 15,0 2 30-15,4 4 51 0,-1-1 50 16,1 2 37-16,2 0 24 0,-1 2 17 16,-2 0 10-16,3 0 3 0,-1-3-4 0,-1-1 0 15,-1 0-1-15,-3-4 9 16,2 0 15-16,-2-3 33 0,-1-1 40 0,-1-1 40 15,1 0 25-15,1-2 1 0,0-1-29 16,2-6-34-16,2 0-38 0,-3-2-28 16,2-5-19-16,1 0-10 0,-3 0-13 15,5-3-9-15,-5 2 4 0,2 3 20 16,1 1 24-16,-4 2 20 0,0 5 4 16,0 1-21-16,-3 1-44 0,4 3-55 15,-3 0-52-15,1 0-37 0,-1 2-25 16,4 0-3-16,-1 0 13 0,1 0 22 0,3 4-16 15,0-3-59-15,5 2-68 0,0 2-93 16,-3 1-132-16,2-1-119 0,0 1-142 16,-1 1-163-16,-1-1-71 0,1 3 99 15,0-3 180-15,-2-1 241 0,3 0 250 16</inkml:trace>
  <inkml:trace contextRef="#ctx0" brushRef="#br0" timeOffset="601.13">26553 5946 39 0,'3'-5'397'0,"-2"-1"206"0,3 3 156 16,-3-1 164-16,2-2-241 0,-3 0-131 16,-3 0-69-16,2 1-35 0,-3-1-61 15,0 0-92-15,-3-1-97 0,1 5-84 16,-3-4-73-16,-3 1-55 0,3 1-32 0,-7 2-7 15,3 1-5-15,-2 1-7 16,-1 1-9-16,0 4-7 0,2 1 4 0,-2 2 14 16,2 1 14-16,1 0 6 0,2 0 3 15,1 1-6-15,6-1-15 0,-2 1-21 16,2 0-30-16,4-3-30 0,0-1-26 16,2-1-9-16,0-1 21 0,0 0 55 15,3-2 70-15,-2 0 77 0,2-2 69 16,2 0 39-16,-1-2 14 0,5 0-3 0,0-2-12 15,0 0-21-15,3-5-9 0,-1 1 14 16,-1-1 20-16,0 0 30 0,-3 0 34 16,0 1 28-16,0 1 9 0,-5 3 6 15,1 0-4-15,-2 0-12 0,-1 2-31 16,1 2-42-16,-3 0-57 0,0 0-74 16,0 0-77-16,0 0-67 0,0 2-56 15,-3 0-37-15,3 0-13 0,0 2 18 16,3 2 38-16,1 4 51 0,1 5 49 15,3 3 42-15,0 4 20 0,2 1 5 16,-2 3-6-16,0-2-2 0,-4 0 4 16,4 1-3-16,-3-1-1 0,-2 0 0 0,-1-1 2 15,-2-2-6-15,0-2 5 0,-4-1 3 16,1-1-32-16,-4-2-46 0,0-2-29 16,-2-1-34-16,-3-1-30 0,0-4 0 15,-3-1 7-15,-2-1-12 0,0-4-29 16,-4-2-39-16,4-4-51 0,-1-1-48 15,1-1-35-15,3-2-49 0,0-3-120 16,3-3-164-16,4-2-68 0,2-2 45 0,5-3 117 16,5-3 205-16</inkml:trace>
  <inkml:trace contextRef="#ctx0" brushRef="#br0" timeOffset="1117.84">27031 5721 127 0,'8'-2'566'0,"1"0"226"16,0-2 183-16,-5 0 170 0,1 2-430 16,-5 1-148-16,0 1-54 0,0 0-35 15,-3 0-37-15,0 0-66 0,0 0-88 0,-2 0-101 16,-1-2-97-16,-4 1-86 0,-4-1-49 15,-2 1-15-15,-4-2 13 0,-4 3 26 16,-1 0 31-16,-4 1 20 0,1 1 12 16,3 1 0-16,1 1-10 0,5-1-9 15,3 3-16-15,3-1-18 0,4-3-16 16,4 3-21-16,4-2-25 0,1 0-1 16,0-1-3-16,1 5 4 0,2-1 15 15,2 4 17-15,1-2 0 0,-1 1 6 0,0 0 7 16,0 2 12-16,0 2 12 15,-1-2 16-15,2 4 18 0,-3-2 7 0,2 4 1 16,-2-1-7-16,2 0-14 0,-1 1-3 16,-1 3-6-16,-2-1 5 0,4 2 6 15,-4-2 6-15,2 1 0 0,1 1-3 16,-3-6-7-16,-1 2-24 0,4-2-49 16,-3-4-43-16,1 1-43 0,-1-2-39 0,1-2-20 15,0-2 5-15,-1-2 4 16,2 0 10-16,2-1 1 0,-4-1-8 0,6-1-18 15,-1-1-49-15,2-1-90 0,4-1-132 16,3-2-170-16,4 1-183 0,-2-3-8 16,2-1 115-16,2-1 186 0,-5 0 225 15</inkml:trace>
  <inkml:trace contextRef="#ctx0" brushRef="#br0" timeOffset="1618.9">27293 5866 1 0,'-2'-5'265'0,"-1"1"182"0,3 1 164 15,-3 0 149-15,-1 0-193 0,-1 0-104 16,1 0-63-16,-4 0-48 0,2 0-50 16,-1 2-31-16,2 0-43 0,-4 1-68 15,0 1-68-15,-4 2-49 0,-3 1-16 0,3 2-6 16,-4 2-6-16,3 2-18 16,-2 1-8-16,3 2-3 0,-1 2-1 0,5 2 2 15,-3-1 16-15,8 0-12 0,-2 2-4 16,4-2-10-16,4-1 4 0,4-1 0 15,2 0 4-15,1-1 12 0,3-2 10 16,3 0 5-16,0-2 9 0,0-3 24 16,4-2 8-16,-1-3 22 0,4-1 16 15,0-1 9-15,0-3 20 0,3-4 23 16,-3-1 17-16,-1-2 12 0,-2-3 5 0,-3-2-18 16,-5-1-54-16,-5-3-49 0,-1-1-47 15,-6 0-42-15,-4 0-18 0,-3 3 10 16,-5 3-11-16,0 2-15 0,-4 1-35 15,3 3-51-15,-3 1-68 0,2 2-95 16,1 3-131-16,1 3-178 0,0 0-248 16,3 3-119-16,0 0 73 0,4 2 172 0,-1-2 245 15,7-3 277-15</inkml:trace>
  <inkml:trace contextRef="#ctx0" brushRef="#br0" timeOffset="2135.03">27493 5728 33 0,'5'0'316'0,"3"0"100"0,-2-1 129 15,5-1 108-15,0 0-274 0,2 1-74 16,1 0 30-16,2-1-25 0,1 0-9 15,2 1-4-15,-1 0-3 0,2-1-19 16,1 0-21-16,0 1-10 0,-1 1-1 16,2 0 3-16,-4 0-5 0,0 0-25 15,-3 0-27-15,-1 0-34 0,-5 1-45 16,0 1-37-16,-5 0-30 0,1 0-19 16,-4 2-9-16,2 2 19 0,-3 1 17 15,0 2 11-15,-1 3 4 0,-1 1 3 0,1 3-3 16,-4 2-6-16,2 0 1 0,0 3 1 15,0 1-8-15,-1 1-12 0,1 4-13 16,2 1-15-16,-1-1-9 0,0 2-6 16,1-3-19-16,-1 2-1 0,1-1 2 15,-2-2 1-15,1 1 1 0,2-2 10 16,0-2-8-16,0 0-3 0,0-3 1 16,-1-1 0-16,1-4 8 0,0 2 11 0,-3-4 0 15,3-2 3-15,0-1-1 16,-4-3-3-16,3-1 13 0,-1-1 22 0,-3-3 17 15,0 3 15-15,-1-3-18 0,-5-1-69 16,-3 0-125-16,-8 0-157 0,-3-3-215 16,-9-3-274-16,-5-1-430 0,-8-1-72 15,-4-2 116-15,-5 0 231 0,-1-3 322 16,1-4 412-16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6DBDB-0F3D-4109-A58A-C28AD499EF33}"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36D04-5011-4B5C-B00A-65685CFA9A9F}" type="slidenum">
              <a:rPr lang="en-US" smtClean="0"/>
              <a:t>‹#›</a:t>
            </a:fld>
            <a:endParaRPr lang="en-US"/>
          </a:p>
        </p:txBody>
      </p:sp>
    </p:spTree>
    <p:extLst>
      <p:ext uri="{BB962C8B-B14F-4D97-AF65-F5344CB8AC3E}">
        <p14:creationId xmlns:p14="http://schemas.microsoft.com/office/powerpoint/2010/main" val="39726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e38312f1c_0_8: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11e38312f1c_0_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82972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7887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016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44662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73471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2513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a:lstStyle/>
          <a:p>
            <a:endParaRPr lang="ar-EG" dirty="0"/>
          </a:p>
        </p:txBody>
      </p:sp>
      <p:sp>
        <p:nvSpPr>
          <p:cNvPr id="4" name="Slide Number Placeholder 3"/>
          <p:cNvSpPr>
            <a:spLocks noGrp="1"/>
          </p:cNvSpPr>
          <p:nvPr>
            <p:ph type="sldNum" sz="quarter" idx="5"/>
          </p:nvPr>
        </p:nvSpPr>
        <p:spPr/>
        <p:txBody>
          <a:bodyPr/>
          <a:lstStyle/>
          <a:p>
            <a:pPr>
              <a:defRPr/>
            </a:pPr>
            <a:fld id="{B275033A-9A5A-4DF7-BD42-F7C63168BAA9}" type="slidenum">
              <a:rPr lang="ar-EG" smtClean="0"/>
              <a:pPr>
                <a:defRPr/>
              </a:pPr>
              <a:t>75</a:t>
            </a:fld>
            <a:endParaRPr lang="ar-EG"/>
          </a:p>
        </p:txBody>
      </p:sp>
    </p:spTree>
    <p:extLst>
      <p:ext uri="{BB962C8B-B14F-4D97-AF65-F5344CB8AC3E}">
        <p14:creationId xmlns:p14="http://schemas.microsoft.com/office/powerpoint/2010/main" val="417409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781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045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939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407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71fb4b82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771fb4b82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2162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428919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The break marks the end of the mapped memory space. It should be the first address past the end of the heap. Above the break lies virtual addresses which have not been mapped to physical addresses by the operating system.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The user program should be able to write data starting at the start of the heap, up to and not including the segment break.</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You should implement </a:t>
            </a:r>
            <a:r>
              <a:rPr kumimoji="0" lang="en-US" altLang="en-US" b="0" i="0" u="none" strike="noStrike" cap="none" normalizeH="0" baseline="0" dirty="0" err="1">
                <a:ln>
                  <a:noFill/>
                </a:ln>
                <a:solidFill>
                  <a:srgbClr val="5C5962"/>
                </a:solidFill>
                <a:effectLst/>
                <a:latin typeface="+mj-lt"/>
                <a:ea typeface="Times New Roman" panose="02020603050405020304" pitchFamily="18" charset="0"/>
                <a:cs typeface="Courier New" panose="02070309020205020404" pitchFamily="49" charset="0"/>
              </a:rPr>
              <a:t>sbrk</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as a new system call in FOS.</a:t>
            </a:r>
            <a:endParaRPr lang="en-US" altLang="en-US" dirty="0">
              <a:solidFill>
                <a:srgbClr val="5C5962"/>
              </a:solidFill>
              <a:latin typeface="+mj-lt"/>
              <a:ea typeface="Times New Roman" panose="02020603050405020304" pitchFamily="18" charset="0"/>
              <a:cs typeface="Segoe UI" panose="020B0502040204020203" pitchFamily="34" charset="0"/>
            </a:endParaRPr>
          </a:p>
          <a:p>
            <a:endParaRPr lang="en-AE" dirty="0"/>
          </a:p>
        </p:txBody>
      </p:sp>
      <p:sp>
        <p:nvSpPr>
          <p:cNvPr id="4" name="Slide Number Placeholder 3"/>
          <p:cNvSpPr>
            <a:spLocks noGrp="1"/>
          </p:cNvSpPr>
          <p:nvPr>
            <p:ph type="sldNum" sz="quarter" idx="5"/>
          </p:nvPr>
        </p:nvSpPr>
        <p:spPr/>
        <p:txBody>
          <a:bodyPr/>
          <a:lstStyle/>
          <a:p>
            <a:fld id="{FEB36D04-5011-4B5C-B00A-65685CFA9A9F}" type="slidenum">
              <a:rPr lang="en-US" smtClean="0"/>
              <a:t>29</a:t>
            </a:fld>
            <a:endParaRPr lang="en-US"/>
          </a:p>
        </p:txBody>
      </p:sp>
    </p:spTree>
    <p:extLst>
      <p:ext uri="{BB962C8B-B14F-4D97-AF65-F5344CB8AC3E}">
        <p14:creationId xmlns:p14="http://schemas.microsoft.com/office/powerpoint/2010/main" val="156751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814C3-5790-45F3-968A-E9170C0AEB62}"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9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B8998-9E6E-4D5F-B785-6A36BB5236AB}"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186573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025EB-7E9A-4088-BC0E-41A20DAE8FD1}"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930889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 Different and similar">
  <p:cSld name="Comparison - Different and similar">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203201" y="76201"/>
            <a:ext cx="11785600" cy="990599"/>
          </a:xfrm>
          <a:prstGeom prst="rect">
            <a:avLst/>
          </a:prstGeom>
          <a:solidFill>
            <a:schemeClr val="accent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lvl1pPr lvl="0" algn="r">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8"/>
          <p:cNvSpPr txBox="1">
            <a:spLocks noGrp="1"/>
          </p:cNvSpPr>
          <p:nvPr>
            <p:ph type="body" idx="1"/>
          </p:nvPr>
        </p:nvSpPr>
        <p:spPr>
          <a:xfrm>
            <a:off x="609600" y="1981201"/>
            <a:ext cx="5181600" cy="2667001"/>
          </a:xfrm>
          <a:prstGeom prst="rect">
            <a:avLst/>
          </a:prstGeom>
          <a:noFill/>
          <a:ln>
            <a:noFill/>
          </a:ln>
        </p:spPr>
        <p:txBody>
          <a:bodyPr spcFirstLastPara="1" wrap="square" lIns="91425" tIns="45700" rIns="91425" bIns="45700" anchor="t" anchorCtr="0">
            <a:noAutofit/>
          </a:bodyPr>
          <a:lstStyle>
            <a:lvl1pPr marL="457169" lvl="0" indent="-355576" algn="l">
              <a:spcBef>
                <a:spcPts val="400"/>
              </a:spcBef>
              <a:spcAft>
                <a:spcPts val="0"/>
              </a:spcAft>
              <a:buClr>
                <a:schemeClr val="dk1"/>
              </a:buClr>
              <a:buSzPts val="2000"/>
              <a:buChar char="•"/>
              <a:defRPr sz="2000"/>
            </a:lvl1pPr>
            <a:lvl2pPr marL="914338" lvl="1" indent="-342877" algn="l">
              <a:spcBef>
                <a:spcPts val="360"/>
              </a:spcBef>
              <a:spcAft>
                <a:spcPts val="0"/>
              </a:spcAft>
              <a:buClr>
                <a:schemeClr val="dk1"/>
              </a:buClr>
              <a:buSzPts val="1800"/>
              <a:buFont typeface="Noto Sans Symbols"/>
              <a:buChar char="▪"/>
              <a:defRPr sz="1800"/>
            </a:lvl2pPr>
            <a:lvl3pPr marL="1371507" lvl="2" indent="-330177" algn="l">
              <a:spcBef>
                <a:spcPts val="320"/>
              </a:spcBef>
              <a:spcAft>
                <a:spcPts val="0"/>
              </a:spcAft>
              <a:buClr>
                <a:schemeClr val="dk1"/>
              </a:buClr>
              <a:buSzPts val="1600"/>
              <a:buChar char="•"/>
              <a:defRPr sz="1600"/>
            </a:lvl3pPr>
            <a:lvl4pPr marL="1828676" lvl="3" indent="-317478" algn="l">
              <a:spcBef>
                <a:spcPts val="281"/>
              </a:spcBef>
              <a:spcAft>
                <a:spcPts val="0"/>
              </a:spcAft>
              <a:buClr>
                <a:schemeClr val="dk1"/>
              </a:buClr>
              <a:buSzPts val="1400"/>
              <a:buFont typeface="Noto Sans Symbols"/>
              <a:buChar char="▪"/>
              <a:defRPr sz="1400"/>
            </a:lvl4pPr>
            <a:lvl5pPr marL="2285845" lvl="4" indent="-304780" algn="l">
              <a:spcBef>
                <a:spcPts val="239"/>
              </a:spcBef>
              <a:spcAft>
                <a:spcPts val="0"/>
              </a:spcAft>
              <a:buClr>
                <a:schemeClr val="dk1"/>
              </a:buClr>
              <a:buSzPts val="1200"/>
              <a:buChar char="»"/>
              <a:defRPr sz="1200"/>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19" name="Google Shape;119;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8"/>
          <p:cNvSpPr txBox="1">
            <a:spLocks noGrp="1"/>
          </p:cNvSpPr>
          <p:nvPr>
            <p:ph type="ftr" idx="11"/>
          </p:nvPr>
        </p:nvSpPr>
        <p:spPr>
          <a:xfrm>
            <a:off x="4165601"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
        <p:nvSpPr>
          <p:cNvPr id="122" name="Google Shape;122;p18"/>
          <p:cNvSpPr txBox="1">
            <a:spLocks noGrp="1"/>
          </p:cNvSpPr>
          <p:nvPr>
            <p:ph type="body" idx="2"/>
          </p:nvPr>
        </p:nvSpPr>
        <p:spPr>
          <a:xfrm>
            <a:off x="6400800" y="1981200"/>
            <a:ext cx="5181600" cy="2667001"/>
          </a:xfrm>
          <a:prstGeom prst="rect">
            <a:avLst/>
          </a:prstGeom>
          <a:noFill/>
          <a:ln>
            <a:noFill/>
          </a:ln>
        </p:spPr>
        <p:txBody>
          <a:bodyPr spcFirstLastPara="1" wrap="square" lIns="91425" tIns="45700" rIns="91425" bIns="45700" anchor="t" anchorCtr="0">
            <a:noAutofit/>
          </a:bodyPr>
          <a:lstStyle>
            <a:lvl1pPr marL="457169" lvl="0" indent="-355576" algn="l">
              <a:spcBef>
                <a:spcPts val="400"/>
              </a:spcBef>
              <a:spcAft>
                <a:spcPts val="0"/>
              </a:spcAft>
              <a:buClr>
                <a:schemeClr val="dk1"/>
              </a:buClr>
              <a:buSzPts val="2000"/>
              <a:buChar char="•"/>
              <a:defRPr sz="2000"/>
            </a:lvl1pPr>
            <a:lvl2pPr marL="914338" lvl="1" indent="-342877" algn="l">
              <a:spcBef>
                <a:spcPts val="360"/>
              </a:spcBef>
              <a:spcAft>
                <a:spcPts val="0"/>
              </a:spcAft>
              <a:buClr>
                <a:schemeClr val="dk1"/>
              </a:buClr>
              <a:buSzPts val="1800"/>
              <a:buFont typeface="Noto Sans Symbols"/>
              <a:buChar char="▪"/>
              <a:defRPr sz="1800"/>
            </a:lvl2pPr>
            <a:lvl3pPr marL="1371507" lvl="2" indent="-330177" algn="l">
              <a:spcBef>
                <a:spcPts val="320"/>
              </a:spcBef>
              <a:spcAft>
                <a:spcPts val="0"/>
              </a:spcAft>
              <a:buClr>
                <a:schemeClr val="dk1"/>
              </a:buClr>
              <a:buSzPts val="1600"/>
              <a:buChar char="•"/>
              <a:defRPr sz="1600"/>
            </a:lvl3pPr>
            <a:lvl4pPr marL="1828676" lvl="3" indent="-317478" algn="l">
              <a:spcBef>
                <a:spcPts val="281"/>
              </a:spcBef>
              <a:spcAft>
                <a:spcPts val="0"/>
              </a:spcAft>
              <a:buClr>
                <a:schemeClr val="dk1"/>
              </a:buClr>
              <a:buSzPts val="1400"/>
              <a:buFont typeface="Noto Sans Symbols"/>
              <a:buChar char="▪"/>
              <a:defRPr sz="1400"/>
            </a:lvl4pPr>
            <a:lvl5pPr marL="2285845" lvl="4" indent="-304780" algn="l">
              <a:spcBef>
                <a:spcPts val="239"/>
              </a:spcBef>
              <a:spcAft>
                <a:spcPts val="0"/>
              </a:spcAft>
              <a:buClr>
                <a:schemeClr val="dk1"/>
              </a:buClr>
              <a:buSzPts val="1200"/>
              <a:buChar char="»"/>
              <a:defRPr sz="1200"/>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23" name="Google Shape;123;p18"/>
          <p:cNvSpPr txBox="1">
            <a:spLocks noGrp="1"/>
          </p:cNvSpPr>
          <p:nvPr>
            <p:ph type="body" idx="3"/>
          </p:nvPr>
        </p:nvSpPr>
        <p:spPr>
          <a:xfrm>
            <a:off x="609600" y="1600200"/>
            <a:ext cx="5181600" cy="381001"/>
          </a:xfrm>
          <a:prstGeom prst="rect">
            <a:avLst/>
          </a:pr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lvl1pPr marL="457169" lvl="0" indent="-228584" algn="l">
              <a:spcBef>
                <a:spcPts val="400"/>
              </a:spcBef>
              <a:spcAft>
                <a:spcPts val="0"/>
              </a:spcAft>
              <a:buClr>
                <a:schemeClr val="lt1"/>
              </a:buClr>
              <a:buSzPts val="2000"/>
              <a:buNone/>
              <a:defRPr sz="2000" b="1">
                <a:solidFill>
                  <a:schemeClr val="lt1"/>
                </a:solidFill>
              </a:defRPr>
            </a:lvl1pPr>
            <a:lvl2pPr marL="914338" lvl="1" indent="-342877" algn="l">
              <a:spcBef>
                <a:spcPts val="360"/>
              </a:spcBef>
              <a:spcAft>
                <a:spcPts val="0"/>
              </a:spcAft>
              <a:buClr>
                <a:schemeClr val="dk1"/>
              </a:buClr>
              <a:buSzPts val="1800"/>
              <a:buChar char="–"/>
              <a:defRPr/>
            </a:lvl2pPr>
            <a:lvl3pPr marL="1371507" lvl="2" indent="-342877" algn="l">
              <a:spcBef>
                <a:spcPts val="360"/>
              </a:spcBef>
              <a:spcAft>
                <a:spcPts val="0"/>
              </a:spcAft>
              <a:buClr>
                <a:schemeClr val="dk1"/>
              </a:buClr>
              <a:buSzPts val="1800"/>
              <a:buChar char="•"/>
              <a:defRPr/>
            </a:lvl3pPr>
            <a:lvl4pPr marL="1828676" lvl="3" indent="-342877" algn="l">
              <a:spcBef>
                <a:spcPts val="360"/>
              </a:spcBef>
              <a:spcAft>
                <a:spcPts val="0"/>
              </a:spcAft>
              <a:buClr>
                <a:schemeClr val="dk1"/>
              </a:buClr>
              <a:buSzPts val="1800"/>
              <a:buChar char="–"/>
              <a:defRPr/>
            </a:lvl4pPr>
            <a:lvl5pPr marL="2285845" lvl="4" indent="-342877" algn="l">
              <a:spcBef>
                <a:spcPts val="360"/>
              </a:spcBef>
              <a:spcAft>
                <a:spcPts val="0"/>
              </a:spcAft>
              <a:buClr>
                <a:schemeClr val="dk1"/>
              </a:buClr>
              <a:buSzPts val="1800"/>
              <a:buChar char="»"/>
              <a:defRPr/>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24" name="Google Shape;124;p18"/>
          <p:cNvSpPr txBox="1">
            <a:spLocks noGrp="1"/>
          </p:cNvSpPr>
          <p:nvPr>
            <p:ph type="body" idx="4"/>
          </p:nvPr>
        </p:nvSpPr>
        <p:spPr>
          <a:xfrm>
            <a:off x="6400800" y="1600200"/>
            <a:ext cx="5181600" cy="381001"/>
          </a:xfrm>
          <a:prstGeom prst="rect">
            <a:avLst/>
          </a:prstGeom>
          <a:solidFill>
            <a:schemeClr val="accent3"/>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lvl1pPr marL="457169" lvl="0" indent="-228584" algn="l">
              <a:spcBef>
                <a:spcPts val="400"/>
              </a:spcBef>
              <a:spcAft>
                <a:spcPts val="0"/>
              </a:spcAft>
              <a:buClr>
                <a:schemeClr val="lt1"/>
              </a:buClr>
              <a:buSzPts val="2000"/>
              <a:buNone/>
              <a:defRPr sz="2000" b="1">
                <a:solidFill>
                  <a:schemeClr val="lt1"/>
                </a:solidFill>
              </a:defRPr>
            </a:lvl1pPr>
            <a:lvl2pPr marL="914338" lvl="1" indent="-342877" algn="l">
              <a:spcBef>
                <a:spcPts val="360"/>
              </a:spcBef>
              <a:spcAft>
                <a:spcPts val="0"/>
              </a:spcAft>
              <a:buClr>
                <a:schemeClr val="dk1"/>
              </a:buClr>
              <a:buSzPts val="1800"/>
              <a:buChar char="–"/>
              <a:defRPr/>
            </a:lvl2pPr>
            <a:lvl3pPr marL="1371507" lvl="2" indent="-342877" algn="l">
              <a:spcBef>
                <a:spcPts val="360"/>
              </a:spcBef>
              <a:spcAft>
                <a:spcPts val="0"/>
              </a:spcAft>
              <a:buClr>
                <a:schemeClr val="dk1"/>
              </a:buClr>
              <a:buSzPts val="1800"/>
              <a:buChar char="•"/>
              <a:defRPr/>
            </a:lvl3pPr>
            <a:lvl4pPr marL="1828676" lvl="3" indent="-342877" algn="l">
              <a:spcBef>
                <a:spcPts val="360"/>
              </a:spcBef>
              <a:spcAft>
                <a:spcPts val="0"/>
              </a:spcAft>
              <a:buClr>
                <a:schemeClr val="dk1"/>
              </a:buClr>
              <a:buSzPts val="1800"/>
              <a:buChar char="–"/>
              <a:defRPr/>
            </a:lvl4pPr>
            <a:lvl5pPr marL="2285845" lvl="4" indent="-342877" algn="l">
              <a:spcBef>
                <a:spcPts val="360"/>
              </a:spcBef>
              <a:spcAft>
                <a:spcPts val="0"/>
              </a:spcAft>
              <a:buClr>
                <a:schemeClr val="dk1"/>
              </a:buClr>
              <a:buSzPts val="1800"/>
              <a:buChar char="»"/>
              <a:defRPr/>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
        <p:nvSpPr>
          <p:cNvPr id="125" name="Google Shape;125;p18"/>
          <p:cNvSpPr txBox="1">
            <a:spLocks noGrp="1"/>
          </p:cNvSpPr>
          <p:nvPr>
            <p:ph type="body" idx="5"/>
          </p:nvPr>
        </p:nvSpPr>
        <p:spPr>
          <a:xfrm>
            <a:off x="2641601" y="4800602"/>
            <a:ext cx="7010400" cy="1371601"/>
          </a:xfrm>
          <a:prstGeom prst="rect">
            <a:avLst/>
          </a:prstGeom>
          <a:noFill/>
          <a:ln>
            <a:noFill/>
          </a:ln>
        </p:spPr>
        <p:txBody>
          <a:bodyPr spcFirstLastPara="1" wrap="square" lIns="91425" tIns="45700" rIns="91425" bIns="45700" anchor="t" anchorCtr="0">
            <a:noAutofit/>
          </a:bodyPr>
          <a:lstStyle>
            <a:lvl1pPr marL="457169" lvl="0" indent="-355576" algn="l">
              <a:spcBef>
                <a:spcPts val="400"/>
              </a:spcBef>
              <a:spcAft>
                <a:spcPts val="0"/>
              </a:spcAft>
              <a:buClr>
                <a:schemeClr val="dk1"/>
              </a:buClr>
              <a:buSzPts val="2000"/>
              <a:buChar char="•"/>
              <a:defRPr sz="2000"/>
            </a:lvl1pPr>
            <a:lvl2pPr marL="914338" lvl="1" indent="-342877" algn="l">
              <a:spcBef>
                <a:spcPts val="360"/>
              </a:spcBef>
              <a:spcAft>
                <a:spcPts val="0"/>
              </a:spcAft>
              <a:buClr>
                <a:schemeClr val="dk1"/>
              </a:buClr>
              <a:buSzPts val="1800"/>
              <a:buFont typeface="Noto Sans Symbols"/>
              <a:buChar char="▪"/>
              <a:defRPr sz="1800"/>
            </a:lvl2pPr>
            <a:lvl3pPr marL="1371507" lvl="2" indent="-330177" algn="l">
              <a:spcBef>
                <a:spcPts val="320"/>
              </a:spcBef>
              <a:spcAft>
                <a:spcPts val="0"/>
              </a:spcAft>
              <a:buClr>
                <a:schemeClr val="dk1"/>
              </a:buClr>
              <a:buSzPts val="1600"/>
              <a:buChar char="•"/>
              <a:defRPr sz="1600"/>
            </a:lvl3pPr>
            <a:lvl4pPr marL="1828676" lvl="3" indent="-317478" algn="l">
              <a:spcBef>
                <a:spcPts val="281"/>
              </a:spcBef>
              <a:spcAft>
                <a:spcPts val="0"/>
              </a:spcAft>
              <a:buClr>
                <a:schemeClr val="dk1"/>
              </a:buClr>
              <a:buSzPts val="1400"/>
              <a:buFont typeface="Noto Sans Symbols"/>
              <a:buChar char="▪"/>
              <a:defRPr sz="1400"/>
            </a:lvl4pPr>
            <a:lvl5pPr marL="2285845" lvl="4" indent="-304780" algn="l">
              <a:spcBef>
                <a:spcPts val="239"/>
              </a:spcBef>
              <a:spcAft>
                <a:spcPts val="0"/>
              </a:spcAft>
              <a:buClr>
                <a:schemeClr val="dk1"/>
              </a:buClr>
              <a:buSzPts val="1200"/>
              <a:buChar char="»"/>
              <a:defRPr sz="1200"/>
            </a:lvl5pPr>
            <a:lvl6pPr marL="2743014" lvl="5" indent="-342877" algn="l">
              <a:spcBef>
                <a:spcPts val="360"/>
              </a:spcBef>
              <a:spcAft>
                <a:spcPts val="0"/>
              </a:spcAft>
              <a:buClr>
                <a:schemeClr val="dk1"/>
              </a:buClr>
              <a:buSzPts val="1800"/>
              <a:buChar char="•"/>
              <a:defRPr/>
            </a:lvl6pPr>
            <a:lvl7pPr marL="3200182" lvl="6" indent="-342877" algn="l">
              <a:spcBef>
                <a:spcPts val="360"/>
              </a:spcBef>
              <a:spcAft>
                <a:spcPts val="0"/>
              </a:spcAft>
              <a:buClr>
                <a:schemeClr val="dk1"/>
              </a:buClr>
              <a:buSzPts val="1800"/>
              <a:buChar char="•"/>
              <a:defRPr/>
            </a:lvl7pPr>
            <a:lvl8pPr marL="3657351" lvl="7" indent="-342877" algn="l">
              <a:spcBef>
                <a:spcPts val="360"/>
              </a:spcBef>
              <a:spcAft>
                <a:spcPts val="0"/>
              </a:spcAft>
              <a:buClr>
                <a:schemeClr val="dk1"/>
              </a:buClr>
              <a:buSzPts val="1800"/>
              <a:buChar char="•"/>
              <a:defRPr/>
            </a:lvl8pPr>
            <a:lvl9pPr marL="4114520" lvl="8" indent="-342877"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61741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extLst>
      <p:ext uri="{BB962C8B-B14F-4D97-AF65-F5344CB8AC3E}">
        <p14:creationId xmlns:p14="http://schemas.microsoft.com/office/powerpoint/2010/main" val="13407760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11239501" y="5562600"/>
            <a:ext cx="952500"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1" y="6115050"/>
            <a:ext cx="1587500" cy="742950"/>
          </a:xfrm>
          <a:prstGeom prst="rect">
            <a:avLst/>
          </a:prstGeom>
          <a:noFill/>
          <a:ln w="9525">
            <a:noFill/>
            <a:miter lim="800000"/>
            <a:headEnd/>
            <a:tailEnd/>
          </a:ln>
        </p:spPr>
      </p:pic>
      <p:sp>
        <p:nvSpPr>
          <p:cNvPr id="6" name="Freeform 5"/>
          <p:cNvSpPr/>
          <p:nvPr userDrawn="1"/>
        </p:nvSpPr>
        <p:spPr>
          <a:xfrm>
            <a:off x="1562101" y="6124576"/>
            <a:ext cx="9715500"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cstate="print"/>
          <a:srcRect/>
          <a:stretch>
            <a:fillRect/>
          </a:stretch>
        </p:blipFill>
        <p:spPr bwMode="auto">
          <a:xfrm rot="18850181">
            <a:off x="125942" y="155575"/>
            <a:ext cx="2000250" cy="1397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0"/>
            <a:ext cx="109728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812477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extLst>
      <p:ext uri="{BB962C8B-B14F-4D97-AF65-F5344CB8AC3E}">
        <p14:creationId xmlns:p14="http://schemas.microsoft.com/office/powerpoint/2010/main" val="207745976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10/15/2024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extLst>
      <p:ext uri="{BB962C8B-B14F-4D97-AF65-F5344CB8AC3E}">
        <p14:creationId xmlns:p14="http://schemas.microsoft.com/office/powerpoint/2010/main" val="412671764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10/15/2024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extLst>
      <p:ext uri="{BB962C8B-B14F-4D97-AF65-F5344CB8AC3E}">
        <p14:creationId xmlns:p14="http://schemas.microsoft.com/office/powerpoint/2010/main" val="138069971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10/15/2024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extLst>
      <p:ext uri="{BB962C8B-B14F-4D97-AF65-F5344CB8AC3E}">
        <p14:creationId xmlns:p14="http://schemas.microsoft.com/office/powerpoint/2010/main" val="328538331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10/15/2024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extLst>
      <p:ext uri="{BB962C8B-B14F-4D97-AF65-F5344CB8AC3E}">
        <p14:creationId xmlns:p14="http://schemas.microsoft.com/office/powerpoint/2010/main" val="21517685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5F11C-1F9A-458C-BFCD-11278D270FD7}"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223239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10/15/2024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extLst>
      <p:ext uri="{BB962C8B-B14F-4D97-AF65-F5344CB8AC3E}">
        <p14:creationId xmlns:p14="http://schemas.microsoft.com/office/powerpoint/2010/main" val="5570643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10/15/2024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extLst>
      <p:ext uri="{BB962C8B-B14F-4D97-AF65-F5344CB8AC3E}">
        <p14:creationId xmlns:p14="http://schemas.microsoft.com/office/powerpoint/2010/main" val="339664919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extLst>
      <p:ext uri="{BB962C8B-B14F-4D97-AF65-F5344CB8AC3E}">
        <p14:creationId xmlns:p14="http://schemas.microsoft.com/office/powerpoint/2010/main" val="176249777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10/15/2024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extLst>
      <p:ext uri="{BB962C8B-B14F-4D97-AF65-F5344CB8AC3E}">
        <p14:creationId xmlns:p14="http://schemas.microsoft.com/office/powerpoint/2010/main" val="116778918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3A729-173D-4100-9E93-E750DC9C7B4C}"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AD7CF-F0A2-4383-A038-D82EAAF254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40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E4902-8201-431E-872A-E02958C7C1ED}" type="datetime1">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408963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A3F2CA-6856-47AD-8FEF-A7F04EC7FA05}" type="datetime1">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72759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64FF5E-8A22-4D2F-A7DB-15AEDD690145}" type="datetime1">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78179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E08D14-7D5B-43FF-AD9A-7E175364C69D}" type="datetime1">
              <a:rPr lang="en-US" smtClean="0"/>
              <a:t>10/15/2024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57196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2F64E6-D37A-4076-885E-33767E7CCBCE}" type="datetime1">
              <a:rPr lang="en-US" smtClean="0"/>
              <a:t>10/15/2024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0AD7CF-F0A2-4383-A038-D82EAAF254E2}" type="slidenum">
              <a:rPr lang="en-US" smtClean="0"/>
              <a:t>‹#›</a:t>
            </a:fld>
            <a:endParaRPr lang="en-US"/>
          </a:p>
        </p:txBody>
      </p:sp>
    </p:spTree>
    <p:extLst>
      <p:ext uri="{BB962C8B-B14F-4D97-AF65-F5344CB8AC3E}">
        <p14:creationId xmlns:p14="http://schemas.microsoft.com/office/powerpoint/2010/main" val="133062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3FC57-5D34-4C65-9BD8-CF64D8739E0B}" type="datetime1">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AD7CF-F0A2-4383-A038-D82EAAF254E2}" type="slidenum">
              <a:rPr lang="en-US" smtClean="0"/>
              <a:t>‹#›</a:t>
            </a:fld>
            <a:endParaRPr lang="en-US"/>
          </a:p>
        </p:txBody>
      </p:sp>
    </p:spTree>
    <p:extLst>
      <p:ext uri="{BB962C8B-B14F-4D97-AF65-F5344CB8AC3E}">
        <p14:creationId xmlns:p14="http://schemas.microsoft.com/office/powerpoint/2010/main" val="312137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8B8E24-D3D3-4496-AB4A-F6A693EC6685}" type="datetime1">
              <a:rPr lang="en-US" smtClean="0"/>
              <a:t>10/15/2024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0AD7CF-F0A2-4383-A038-D82EAAF254E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925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10/15/2024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extLst>
      <p:ext uri="{BB962C8B-B14F-4D97-AF65-F5344CB8AC3E}">
        <p14:creationId xmlns:p14="http://schemas.microsoft.com/office/powerpoint/2010/main" val="8501393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customXml" Target="../ink/ink6.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hyperlink" Target="MS1%20Appendix.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8.xml"/></Relationships>
</file>

<file path=ppt/slides/_rels/slide2.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S1%20Appendix.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customXml" Target="../ink/ink13.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forms/d/e/1FAIpQLSdQpThFmIl2fHHigxp6NGC5IAFYrNoURLVAhamKDK1t0DaKuA/viewform" TargetMode="External"/><Relationship Id="rId2" Type="http://schemas.openxmlformats.org/officeDocument/2006/relationships/hyperlink" Target="https://drive.google.com/file/d/1AsiLOdXLdbZMji9v2OnzNt0nsMSpTg2X/view?usp=sharing" TargetMode="External"/><Relationship Id="rId1" Type="http://schemas.openxmlformats.org/officeDocument/2006/relationships/slideLayout" Target="../slideLayouts/slideLayout2.xml"/><Relationship Id="rId4" Type="http://schemas.openxmlformats.org/officeDocument/2006/relationships/hyperlink" Target="https://docs.google.com/spreadsheets/d/1FvH-illXMzn0wA4QXsy_3IVi1K4Ac7M5Rl9DXdug8t0/edit?usp=sharin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80.png"/><Relationship Id="rId7" Type="http://schemas.openxmlformats.org/officeDocument/2006/relationships/customXml" Target="../ink/ink16.xml"/><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3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customXml" Target="../ink/ink28.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drive.google.com/file/d/1AsiLOdXLdbZMji9v2OnzNt0nsMSpTg2X/view?usp=shar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rive.google.com/file/d/0B-UkJgZN8a96Y3JwQVdfcWk2Nms/view?usp=sharing&amp;resourcekey=0-RcfKQ51Pfb03HDT2hfKSgg" TargetMode="External"/><Relationship Id="rId2" Type="http://schemas.openxmlformats.org/officeDocument/2006/relationships/hyperlink" Target="https://www.youtube.com/watch?v=nWhuEQ0S46Y" TargetMode="External"/><Relationship Id="rId1" Type="http://schemas.openxmlformats.org/officeDocument/2006/relationships/slideLayout" Target="../slideLayouts/slideLayout14.xml"/><Relationship Id="rId4" Type="http://schemas.openxmlformats.org/officeDocument/2006/relationships/hyperlink" Target="https://drive.google.com/file/d/18u5MUw72lbQaajIAX50bzoifej2LLmiO/view?usp=shar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hyperlink" Target="MS1%20Appendix.docx"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b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google.com/forms/d/e/1FAIpQLSdQpThFmIl2fHHigxp6NGC5IAFYrNoURLVAhamKDK1t0DaKuA/viewfor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google.com/forms/d/e/1FAIpQLSdQpThFmIl2fHHigxp6NGC5IAFYrNoURLVAhamKDK1t0DaKuA/viewform"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6.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044F-A993-07CB-D1DD-01EB559068DB}"/>
              </a:ext>
            </a:extLst>
          </p:cNvPr>
          <p:cNvSpPr>
            <a:spLocks noGrp="1"/>
          </p:cNvSpPr>
          <p:nvPr>
            <p:ph type="ctrTitle"/>
          </p:nvPr>
        </p:nvSpPr>
        <p:spPr/>
        <p:txBody>
          <a:bodyPr/>
          <a:lstStyle/>
          <a:p>
            <a:pPr algn="ctr"/>
            <a:r>
              <a:rPr lang="en-US" dirty="0"/>
              <a:t>OS’24 Project</a:t>
            </a:r>
            <a:br>
              <a:rPr lang="en-US" dirty="0"/>
            </a:br>
            <a:endParaRPr lang="en-US" dirty="0"/>
          </a:p>
        </p:txBody>
      </p:sp>
      <p:sp>
        <p:nvSpPr>
          <p:cNvPr id="3" name="Subtitle 2">
            <a:extLst>
              <a:ext uri="{FF2B5EF4-FFF2-40B4-BE49-F238E27FC236}">
                <a16:creationId xmlns:a16="http://schemas.microsoft.com/office/drawing/2014/main" id="{3A4D10DF-2536-BB92-0FC3-80368303D050}"/>
              </a:ext>
            </a:extLst>
          </p:cNvPr>
          <p:cNvSpPr>
            <a:spLocks noGrp="1"/>
          </p:cNvSpPr>
          <p:nvPr>
            <p:ph type="subTitle" idx="1"/>
          </p:nvPr>
        </p:nvSpPr>
        <p:spPr>
          <a:xfrm>
            <a:off x="1100051" y="4455620"/>
            <a:ext cx="10058400" cy="1643428"/>
          </a:xfrm>
        </p:spPr>
        <p:txBody>
          <a:bodyPr>
            <a:normAutofit/>
          </a:bodyPr>
          <a:lstStyle/>
          <a:p>
            <a:pPr algn="ctr"/>
            <a:r>
              <a:rPr lang="en-US" sz="3900" dirty="0"/>
              <a:t>Milestone 1: </a:t>
            </a:r>
            <a:r>
              <a:rPr lang="en-US" sz="3900" b="1" dirty="0"/>
              <a:t>PREPROCESSING</a:t>
            </a:r>
          </a:p>
          <a:p>
            <a:pPr algn="ctr"/>
            <a:r>
              <a:rPr lang="en-US" sz="2800" b="1" dirty="0"/>
              <a:t>COMMAND PROMPT, SYSTEM CALLS, DYNAMIC ALLOCATOR &amp; locks</a:t>
            </a:r>
            <a:endParaRPr lang="en-US" sz="1600" b="1" dirty="0"/>
          </a:p>
        </p:txBody>
      </p:sp>
      <p:sp>
        <p:nvSpPr>
          <p:cNvPr id="5" name="Slide Number Placeholder 4">
            <a:extLst>
              <a:ext uri="{FF2B5EF4-FFF2-40B4-BE49-F238E27FC236}">
                <a16:creationId xmlns:a16="http://schemas.microsoft.com/office/drawing/2014/main" id="{D9F6BA8C-5654-AF8F-C60C-0CBCB05AE82F}"/>
              </a:ext>
            </a:extLst>
          </p:cNvPr>
          <p:cNvSpPr>
            <a:spLocks noGrp="1"/>
          </p:cNvSpPr>
          <p:nvPr>
            <p:ph type="sldNum" sz="quarter" idx="12"/>
          </p:nvPr>
        </p:nvSpPr>
        <p:spPr/>
        <p:txBody>
          <a:bodyPr/>
          <a:lstStyle/>
          <a:p>
            <a:fld id="{090AD7CF-F0A2-4383-A038-D82EAAF254E2}" type="slidenum">
              <a:rPr lang="en-US" smtClean="0"/>
              <a:t>1</a:t>
            </a:fld>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F4E4B88-44E1-7321-4FB1-E4CFA9F0D1F0}"/>
                  </a:ext>
                </a:extLst>
              </p14:cNvPr>
              <p14:cNvContentPartPr/>
              <p14:nvPr/>
            </p14:nvContentPartPr>
            <p14:xfrm>
              <a:off x="251280" y="180720"/>
              <a:ext cx="52920" cy="86760"/>
            </p14:xfrm>
          </p:contentPart>
        </mc:Choice>
        <mc:Fallback xmlns="">
          <p:pic>
            <p:nvPicPr>
              <p:cNvPr id="4" name="Ink 3">
                <a:extLst>
                  <a:ext uri="{FF2B5EF4-FFF2-40B4-BE49-F238E27FC236}">
                    <a16:creationId xmlns:a16="http://schemas.microsoft.com/office/drawing/2014/main" id="{0F4E4B88-44E1-7321-4FB1-E4CFA9F0D1F0}"/>
                  </a:ext>
                </a:extLst>
              </p:cNvPr>
              <p:cNvPicPr/>
              <p:nvPr/>
            </p:nvPicPr>
            <p:blipFill>
              <a:blip r:embed="rId3"/>
              <a:stretch>
                <a:fillRect/>
              </a:stretch>
            </p:blipFill>
            <p:spPr>
              <a:xfrm>
                <a:off x="241920" y="171360"/>
                <a:ext cx="71640" cy="105480"/>
              </a:xfrm>
              <a:prstGeom prst="rect">
                <a:avLst/>
              </a:prstGeom>
            </p:spPr>
          </p:pic>
        </mc:Fallback>
      </mc:AlternateContent>
    </p:spTree>
    <p:extLst>
      <p:ext uri="{BB962C8B-B14F-4D97-AF65-F5344CB8AC3E}">
        <p14:creationId xmlns:p14="http://schemas.microsoft.com/office/powerpoint/2010/main" val="155319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Assigning value</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09792"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386" b="1" kern="0" dirty="0">
                <a:solidFill>
                  <a:srgbClr val="000000"/>
                </a:solidFill>
                <a:latin typeface="Calibri"/>
                <a:cs typeface="Calibri"/>
                <a:sym typeface="Calibri"/>
              </a:rPr>
              <a:t>Assigning value:</a:t>
            </a:r>
          </a:p>
          <a:p>
            <a:pPr marL="92156" defTabSz="1105875">
              <a:buClr>
                <a:srgbClr val="000000"/>
              </a:buClr>
              <a:buSzPts val="2400"/>
              <a:defRPr/>
            </a:pPr>
            <a:r>
              <a:rPr lang="en-US" sz="2419" dirty="0">
                <a:solidFill>
                  <a:schemeClr val="hlink"/>
                </a:solidFill>
                <a:highlight>
                  <a:schemeClr val="lt1"/>
                </a:highlight>
                <a:latin typeface="Consolas"/>
                <a:ea typeface="Consolas"/>
                <a:cs typeface="Consolas"/>
                <a:sym typeface="Consolas"/>
              </a:rPr>
              <a:t>char</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0x100;	</a:t>
            </a:r>
          </a:p>
          <a:p>
            <a:pPr marL="92156" defTabSz="1105875">
              <a:buClr>
                <a:srgbClr val="000000"/>
              </a:buClr>
              <a:buSzPts val="2400"/>
              <a:defRPr/>
            </a:pPr>
            <a:r>
              <a:rPr lang="en-US" sz="2177" dirty="0">
                <a:solidFill>
                  <a:srgbClr val="008000"/>
                </a:solidFill>
                <a:highlight>
                  <a:schemeClr val="lt1"/>
                </a:highlight>
                <a:latin typeface="Consolas"/>
                <a:ea typeface="Consolas"/>
                <a:cs typeface="Consolas"/>
                <a:sym typeface="Consolas"/>
              </a:rPr>
              <a:t>//changes the pointed address</a:t>
            </a:r>
          </a:p>
          <a:p>
            <a:pPr marL="92156" defTabSz="1105875">
              <a:buClr>
                <a:srgbClr val="000000"/>
              </a:buClr>
              <a:buSzPts val="2400"/>
              <a:defRPr/>
            </a:pP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0x50;</a:t>
            </a:r>
          </a:p>
          <a:p>
            <a:pPr marL="92156">
              <a:buSzPts val="2400"/>
              <a:defRPr/>
            </a:pP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&amp;x;</a:t>
            </a:r>
          </a:p>
          <a:p>
            <a:pPr marL="92156" defTabSz="1105875">
              <a:buClr>
                <a:srgbClr val="000000"/>
              </a:buClr>
              <a:buSzPts val="2400"/>
              <a:defRPr/>
            </a:pPr>
            <a:endParaRPr lang="en-US" sz="2419" dirty="0">
              <a:solidFill>
                <a:schemeClr val="hlink"/>
              </a:solidFill>
              <a:highlight>
                <a:schemeClr val="lt1"/>
              </a:highlight>
              <a:latin typeface="Consolas"/>
              <a:ea typeface="Consolas"/>
              <a:cs typeface="Consolas"/>
              <a:sym typeface="Consolas"/>
            </a:endParaRPr>
          </a:p>
          <a:p>
            <a:pPr marL="92156" defTabSz="1105875">
              <a:buClr>
                <a:srgbClr val="000000"/>
              </a:buClr>
              <a:buSzPts val="2400"/>
              <a:defRPr/>
            </a:pPr>
            <a:r>
              <a:rPr lang="en-US" sz="2177" dirty="0">
                <a:solidFill>
                  <a:srgbClr val="008000"/>
                </a:solidFill>
                <a:highlight>
                  <a:schemeClr val="lt1"/>
                </a:highlight>
                <a:latin typeface="Consolas"/>
                <a:ea typeface="Consolas"/>
                <a:cs typeface="Consolas"/>
                <a:sym typeface="Consolas"/>
              </a:rPr>
              <a:t>//changes  the value within the pointed address</a:t>
            </a:r>
            <a:endParaRPr lang="en-US" sz="2177" dirty="0">
              <a:solidFill>
                <a:schemeClr val="dk1"/>
              </a:solidFill>
              <a:highlight>
                <a:schemeClr val="lt1"/>
              </a:highlight>
              <a:latin typeface="Consolas"/>
              <a:ea typeface="Consolas"/>
              <a:cs typeface="Consolas"/>
              <a:sym typeface="Consolas"/>
            </a:endParaRPr>
          </a:p>
          <a:p>
            <a:pPr marL="92156" defTabSz="1105875">
              <a:buClr>
                <a:srgbClr val="000000"/>
              </a:buClr>
              <a:buSzPts val="2400"/>
              <a:defRPr/>
            </a:pPr>
            <a:r>
              <a:rPr lang="en-US" sz="2419" dirty="0">
                <a:solidFill>
                  <a:schemeClr val="dk1"/>
                </a:solidFill>
                <a:highlight>
                  <a:schemeClr val="lt1"/>
                </a:highlight>
                <a:latin typeface="Consolas"/>
                <a:ea typeface="Consolas"/>
                <a:cs typeface="Consolas"/>
                <a:sym typeface="Consolas"/>
              </a:rPr>
              <a:t>*</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 = </a:t>
            </a:r>
            <a:r>
              <a:rPr lang="en-US" sz="2419" dirty="0">
                <a:solidFill>
                  <a:srgbClr val="CC0000"/>
                </a:solidFill>
                <a:highlight>
                  <a:schemeClr val="lt1"/>
                </a:highlight>
                <a:latin typeface="Consolas"/>
                <a:ea typeface="Consolas"/>
                <a:cs typeface="Consolas"/>
                <a:sym typeface="Consolas"/>
              </a:rPr>
              <a:t>'A'</a:t>
            </a:r>
            <a:r>
              <a:rPr lang="en-US" sz="2419" dirty="0">
                <a:solidFill>
                  <a:schemeClr val="dk1"/>
                </a:solidFill>
                <a:highlight>
                  <a:schemeClr val="lt1"/>
                </a:highlight>
                <a:latin typeface="Consolas"/>
                <a:ea typeface="Consolas"/>
                <a:cs typeface="Consolas"/>
                <a:sym typeface="Consolas"/>
              </a:rPr>
              <a:t>;</a:t>
            </a:r>
            <a:endParaRPr lang="en-US" sz="2419" b="1" dirty="0">
              <a:solidFill>
                <a:srgbClr val="008000"/>
              </a:solidFill>
              <a:highlight>
                <a:schemeClr val="lt1"/>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0789"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a:spcAft>
                <a:spcPts val="726"/>
              </a:spcAft>
              <a:buSzPts val="2000"/>
              <a:defRPr/>
            </a:pPr>
            <a:r>
              <a:rPr lang="en-US" sz="3386" b="1" kern="0" dirty="0">
                <a:solidFill>
                  <a:srgbClr val="000000"/>
                </a:solidFill>
                <a:latin typeface="Calibri"/>
                <a:cs typeface="Calibri"/>
                <a:sym typeface="Calibri"/>
              </a:rPr>
              <a:t>Assigning value:</a:t>
            </a:r>
          </a:p>
          <a:p>
            <a:pPr marL="92156" defTabSz="1105875">
              <a:buClr>
                <a:srgbClr val="000000"/>
              </a:buClr>
              <a:buSzPts val="2400"/>
              <a:defRPr/>
            </a:pPr>
            <a:r>
              <a:rPr lang="en-US" sz="2661" kern="0" dirty="0">
                <a:solidFill>
                  <a:srgbClr val="0000FF"/>
                </a:solidFill>
                <a:highlight>
                  <a:srgbClr val="FFFFFF"/>
                </a:highlight>
                <a:latin typeface="Consolas"/>
                <a:ea typeface="Consolas"/>
                <a:cs typeface="Consolas"/>
                <a:sym typeface="Consolas"/>
              </a:rPr>
              <a:t>char</a:t>
            </a:r>
            <a:r>
              <a:rPr lang="en-US" sz="2661" kern="0" dirty="0">
                <a:solidFill>
                  <a:srgbClr val="000000"/>
                </a:solidFill>
                <a:highlight>
                  <a:srgbClr val="FFFFFF"/>
                </a:highlight>
                <a:latin typeface="Consolas"/>
                <a:ea typeface="Consolas"/>
                <a:cs typeface="Consolas"/>
                <a:sym typeface="Consolas"/>
              </a:rPr>
              <a:t> x = 10;</a:t>
            </a:r>
            <a:endParaRPr lang="en-US" sz="2661" dirty="0">
              <a:highlight>
                <a:srgbClr val="FFFFFF"/>
              </a:highlight>
              <a:latin typeface="Consolas"/>
              <a:ea typeface="Consolas"/>
              <a:cs typeface="Consolas"/>
              <a:sym typeface="Consolas"/>
            </a:endParaRPr>
          </a:p>
          <a:p>
            <a:pPr marL="92156" defTabSz="1105875">
              <a:buClr>
                <a:srgbClr val="000000"/>
              </a:buClr>
              <a:buSzPts val="2400"/>
              <a:defRPr/>
            </a:pPr>
            <a:r>
              <a:rPr lang="en-US" sz="2661" dirty="0">
                <a:highlight>
                  <a:srgbClr val="FFFFFF"/>
                </a:highlight>
                <a:latin typeface="Consolas"/>
                <a:ea typeface="Consolas"/>
                <a:cs typeface="Consolas"/>
                <a:sym typeface="Consolas"/>
              </a:rPr>
              <a:t>x</a:t>
            </a:r>
            <a:r>
              <a:rPr lang="en-US" sz="2661" kern="0" dirty="0">
                <a:solidFill>
                  <a:srgbClr val="000000"/>
                </a:solidFill>
                <a:highlight>
                  <a:srgbClr val="FFFFFF"/>
                </a:highlight>
                <a:latin typeface="Consolas"/>
                <a:ea typeface="Consolas"/>
                <a:cs typeface="Consolas"/>
                <a:sym typeface="Consolas"/>
              </a:rPr>
              <a:t> = 50;</a:t>
            </a:r>
          </a:p>
          <a:p>
            <a:pPr marL="92156">
              <a:buSzPts val="2400"/>
              <a:defRPr/>
            </a:pPr>
            <a:r>
              <a:rPr lang="en-US" sz="2661" kern="0" dirty="0">
                <a:solidFill>
                  <a:srgbClr val="000000"/>
                </a:solidFill>
                <a:highlight>
                  <a:srgbClr val="FFFFFF"/>
                </a:highlight>
                <a:latin typeface="Consolas"/>
                <a:ea typeface="Consolas"/>
                <a:cs typeface="Consolas"/>
                <a:sym typeface="Consolas"/>
              </a:rPr>
              <a:t>x = </a:t>
            </a:r>
            <a:r>
              <a:rPr lang="en-US" sz="2661" kern="0" dirty="0">
                <a:solidFill>
                  <a:srgbClr val="CC0000"/>
                </a:solidFill>
                <a:highlight>
                  <a:srgbClr val="FFFFFF"/>
                </a:highlight>
                <a:latin typeface="Consolas"/>
                <a:ea typeface="Consolas"/>
                <a:cs typeface="Consolas"/>
                <a:sym typeface="Consolas"/>
              </a:rPr>
              <a:t>'A'</a:t>
            </a:r>
            <a:r>
              <a:rPr lang="en-US" sz="2661" dirty="0">
                <a:highlight>
                  <a:srgbClr val="FFFFFF"/>
                </a:highlight>
                <a:latin typeface="Consolas"/>
                <a:ea typeface="Consolas"/>
                <a:cs typeface="Consolas"/>
                <a:sym typeface="Consolas"/>
              </a:rPr>
              <a:t>;</a:t>
            </a:r>
            <a:endParaRPr lang="en-US" sz="2661" kern="0" dirty="0">
              <a:solidFill>
                <a:srgbClr val="000000"/>
              </a:solidFill>
              <a:highlight>
                <a:srgbClr val="FFFFFF"/>
              </a:highlight>
              <a:latin typeface="Consolas"/>
              <a:ea typeface="Consolas"/>
              <a:cs typeface="Consolas"/>
              <a:sym typeface="Consolas"/>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3CB6E62-5E51-AF71-FA23-813063E58680}"/>
                  </a:ext>
                </a:extLst>
              </p14:cNvPr>
              <p14:cNvContentPartPr/>
              <p14:nvPr/>
            </p14:nvContentPartPr>
            <p14:xfrm>
              <a:off x="937080" y="4236120"/>
              <a:ext cx="2021760" cy="1736640"/>
            </p14:xfrm>
          </p:contentPart>
        </mc:Choice>
        <mc:Fallback xmlns="">
          <p:pic>
            <p:nvPicPr>
              <p:cNvPr id="2" name="Ink 1">
                <a:extLst>
                  <a:ext uri="{FF2B5EF4-FFF2-40B4-BE49-F238E27FC236}">
                    <a16:creationId xmlns:a16="http://schemas.microsoft.com/office/drawing/2014/main" id="{43CB6E62-5E51-AF71-FA23-813063E58680}"/>
                  </a:ext>
                </a:extLst>
              </p:cNvPr>
              <p:cNvPicPr/>
              <p:nvPr/>
            </p:nvPicPr>
            <p:blipFill>
              <a:blip r:embed="rId4"/>
              <a:stretch>
                <a:fillRect/>
              </a:stretch>
            </p:blipFill>
            <p:spPr>
              <a:xfrm>
                <a:off x="927720" y="4226760"/>
                <a:ext cx="2040480" cy="1755360"/>
              </a:xfrm>
              <a:prstGeom prst="rect">
                <a:avLst/>
              </a:prstGeom>
            </p:spPr>
          </p:pic>
        </mc:Fallback>
      </mc:AlternateContent>
    </p:spTree>
    <p:extLst>
      <p:ext uri="{BB962C8B-B14F-4D97-AF65-F5344CB8AC3E}">
        <p14:creationId xmlns:p14="http://schemas.microsoft.com/office/powerpoint/2010/main" val="144515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fade">
                                      <p:cBhvr>
                                        <p:cTn id="40" dur="500"/>
                                        <p:tgtEl>
                                          <p:spTgt spid="6">
                                            <p:txEl>
                                              <p:pRg st="6" end="6"/>
                                            </p:txEl>
                                          </p:spTgt>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fade">
                                      <p:cBhvr>
                                        <p:cTn id="4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Incrementing</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09792"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386" b="1" kern="0" dirty="0">
                <a:solidFill>
                  <a:srgbClr val="000000"/>
                </a:solidFill>
                <a:latin typeface="Calibri"/>
                <a:cs typeface="Calibri"/>
                <a:sym typeface="Calibri"/>
              </a:rPr>
              <a:t>increment:</a:t>
            </a:r>
          </a:p>
          <a:p>
            <a:pPr marL="92156" defTabSz="1105875">
              <a:buClr>
                <a:srgbClr val="000000"/>
              </a:buClr>
              <a:buSzPts val="2400"/>
              <a:defRPr/>
            </a:pPr>
            <a:r>
              <a:rPr lang="en-US" sz="2661" dirty="0">
                <a:solidFill>
                  <a:schemeClr val="hlink"/>
                </a:solidFill>
                <a:highlight>
                  <a:schemeClr val="lt1"/>
                </a:highlight>
                <a:latin typeface="Consolas"/>
                <a:ea typeface="Consolas"/>
                <a:cs typeface="Consolas"/>
                <a:sym typeface="Consolas"/>
              </a:rPr>
              <a:t>char</a:t>
            </a:r>
            <a:r>
              <a:rPr lang="en-US" sz="2661" dirty="0">
                <a:solidFill>
                  <a:schemeClr val="dk1"/>
                </a:solidFill>
                <a:highlight>
                  <a:schemeClr val="lt1"/>
                </a:highlight>
                <a:latin typeface="Consolas"/>
                <a:ea typeface="Consolas"/>
                <a:cs typeface="Consolas"/>
                <a:sym typeface="Consolas"/>
              </a:rPr>
              <a:t> *</a:t>
            </a:r>
            <a:r>
              <a:rPr lang="en-US" sz="2661" dirty="0" err="1">
                <a:solidFill>
                  <a:schemeClr val="dk1"/>
                </a:solidFill>
                <a:highlight>
                  <a:schemeClr val="lt1"/>
                </a:highlight>
                <a:latin typeface="Consolas"/>
                <a:ea typeface="Consolas"/>
                <a:cs typeface="Consolas"/>
                <a:sym typeface="Consolas"/>
              </a:rPr>
              <a:t>c_ptr</a:t>
            </a:r>
            <a:r>
              <a:rPr lang="en-US" sz="2661" dirty="0">
                <a:solidFill>
                  <a:schemeClr val="dk1"/>
                </a:solidFill>
                <a:highlight>
                  <a:schemeClr val="lt1"/>
                </a:highlight>
                <a:latin typeface="Consolas"/>
                <a:ea typeface="Consolas"/>
                <a:cs typeface="Consolas"/>
                <a:sym typeface="Consolas"/>
              </a:rPr>
              <a:t> = 0x100;	</a:t>
            </a:r>
          </a:p>
          <a:p>
            <a:pPr marL="92156" defTabSz="1105875">
              <a:buClr>
                <a:srgbClr val="000000"/>
              </a:buClr>
              <a:buSzPts val="2400"/>
              <a:defRPr/>
            </a:pPr>
            <a:r>
              <a:rPr lang="en-US" sz="2661" dirty="0" err="1">
                <a:solidFill>
                  <a:schemeClr val="dk1"/>
                </a:solidFill>
                <a:highlight>
                  <a:schemeClr val="lt1"/>
                </a:highlight>
                <a:latin typeface="Consolas"/>
                <a:ea typeface="Consolas"/>
                <a:cs typeface="Consolas"/>
                <a:sym typeface="Consolas"/>
              </a:rPr>
              <a:t>c_ptr</a:t>
            </a:r>
            <a:r>
              <a:rPr lang="en-US" sz="2661" dirty="0">
                <a:solidFill>
                  <a:schemeClr val="dk1"/>
                </a:solidFill>
                <a:highlight>
                  <a:schemeClr val="lt1"/>
                </a:highlight>
                <a:latin typeface="Consolas"/>
                <a:ea typeface="Consolas"/>
                <a:cs typeface="Consolas"/>
                <a:sym typeface="Consolas"/>
              </a:rPr>
              <a:t>++;</a:t>
            </a:r>
            <a:r>
              <a:rPr lang="en-US" sz="2661" dirty="0">
                <a:solidFill>
                  <a:srgbClr val="008000"/>
                </a:solidFill>
                <a:highlight>
                  <a:schemeClr val="lt1"/>
                </a:highlight>
                <a:latin typeface="Consolas"/>
                <a:ea typeface="Consolas"/>
                <a:cs typeface="Consolas"/>
                <a:sym typeface="Consolas"/>
              </a:rPr>
              <a:t> // </a:t>
            </a:r>
            <a:r>
              <a:rPr lang="en-US" sz="2661" dirty="0" err="1">
                <a:solidFill>
                  <a:srgbClr val="008000"/>
                </a:solidFill>
                <a:highlight>
                  <a:schemeClr val="lt1"/>
                </a:highlight>
                <a:latin typeface="Consolas"/>
                <a:ea typeface="Consolas"/>
                <a:cs typeface="Consolas"/>
                <a:sym typeface="Consolas"/>
              </a:rPr>
              <a:t>ptr</a:t>
            </a:r>
            <a:r>
              <a:rPr lang="en-US" sz="2661" dirty="0">
                <a:solidFill>
                  <a:srgbClr val="008000"/>
                </a:solidFill>
                <a:highlight>
                  <a:schemeClr val="lt1"/>
                </a:highlight>
                <a:latin typeface="Consolas"/>
                <a:ea typeface="Consolas"/>
                <a:cs typeface="Consolas"/>
                <a:sym typeface="Consolas"/>
              </a:rPr>
              <a:t>=0x101</a:t>
            </a:r>
          </a:p>
          <a:p>
            <a:pPr marL="92156" defTabSz="1105875">
              <a:buClr>
                <a:srgbClr val="000000"/>
              </a:buClr>
              <a:buSzPts val="2400"/>
              <a:defRPr/>
            </a:pPr>
            <a:endParaRPr lang="en-US" sz="2661" dirty="0">
              <a:solidFill>
                <a:schemeClr val="hlink"/>
              </a:solidFill>
              <a:highlight>
                <a:schemeClr val="lt1"/>
              </a:highlight>
              <a:latin typeface="Consolas"/>
              <a:ea typeface="Consolas"/>
              <a:cs typeface="Consolas"/>
              <a:sym typeface="Consolas"/>
            </a:endParaRPr>
          </a:p>
          <a:p>
            <a:pPr marL="92156" defTabSz="1105875">
              <a:buClr>
                <a:srgbClr val="000000"/>
              </a:buClr>
              <a:buSzPts val="2400"/>
              <a:defRPr/>
            </a:pPr>
            <a:r>
              <a:rPr lang="en-US" sz="2661" dirty="0">
                <a:solidFill>
                  <a:schemeClr val="hlink"/>
                </a:solidFill>
                <a:highlight>
                  <a:schemeClr val="lt1"/>
                </a:highlight>
                <a:latin typeface="Consolas"/>
                <a:ea typeface="Consolas"/>
                <a:cs typeface="Consolas"/>
                <a:sym typeface="Consolas"/>
              </a:rPr>
              <a:t>int </a:t>
            </a:r>
            <a:r>
              <a:rPr lang="en-US" sz="2661" dirty="0">
                <a:solidFill>
                  <a:schemeClr val="dk1"/>
                </a:solidFill>
                <a:highlight>
                  <a:schemeClr val="lt1"/>
                </a:highlight>
                <a:latin typeface="Consolas"/>
                <a:ea typeface="Consolas"/>
                <a:cs typeface="Consolas"/>
                <a:sym typeface="Consolas"/>
              </a:rPr>
              <a:t>*</a:t>
            </a:r>
            <a:r>
              <a:rPr lang="en-US" sz="2661" dirty="0" err="1">
                <a:solidFill>
                  <a:schemeClr val="dk1"/>
                </a:solidFill>
                <a:highlight>
                  <a:schemeClr val="lt1"/>
                </a:highlight>
                <a:latin typeface="Consolas"/>
                <a:ea typeface="Consolas"/>
                <a:cs typeface="Consolas"/>
                <a:sym typeface="Consolas"/>
              </a:rPr>
              <a:t>i_ptr</a:t>
            </a:r>
            <a:r>
              <a:rPr lang="en-US" sz="2661" dirty="0">
                <a:solidFill>
                  <a:schemeClr val="dk1"/>
                </a:solidFill>
                <a:highlight>
                  <a:schemeClr val="lt1"/>
                </a:highlight>
                <a:latin typeface="Consolas"/>
                <a:ea typeface="Consolas"/>
                <a:cs typeface="Consolas"/>
                <a:sym typeface="Consolas"/>
              </a:rPr>
              <a:t> = 0x100;	</a:t>
            </a:r>
          </a:p>
          <a:p>
            <a:pPr marL="92156" defTabSz="1105875">
              <a:buClr>
                <a:srgbClr val="000000"/>
              </a:buClr>
              <a:buSzPts val="2400"/>
              <a:defRPr/>
            </a:pPr>
            <a:r>
              <a:rPr lang="en-US" sz="2661" dirty="0" err="1">
                <a:solidFill>
                  <a:schemeClr val="dk1"/>
                </a:solidFill>
                <a:highlight>
                  <a:schemeClr val="lt1"/>
                </a:highlight>
                <a:latin typeface="Consolas"/>
                <a:ea typeface="Consolas"/>
                <a:cs typeface="Consolas"/>
                <a:sym typeface="Consolas"/>
              </a:rPr>
              <a:t>i_ptr</a:t>
            </a:r>
            <a:r>
              <a:rPr lang="en-US" sz="2661" dirty="0">
                <a:solidFill>
                  <a:schemeClr val="dk1"/>
                </a:solidFill>
                <a:highlight>
                  <a:schemeClr val="lt1"/>
                </a:highlight>
                <a:latin typeface="Consolas"/>
                <a:ea typeface="Consolas"/>
                <a:cs typeface="Consolas"/>
                <a:sym typeface="Consolas"/>
              </a:rPr>
              <a:t>++;</a:t>
            </a:r>
            <a:r>
              <a:rPr lang="en-US" sz="2661" dirty="0">
                <a:solidFill>
                  <a:srgbClr val="008000"/>
                </a:solidFill>
                <a:highlight>
                  <a:schemeClr val="lt1"/>
                </a:highlight>
                <a:latin typeface="Consolas"/>
                <a:ea typeface="Consolas"/>
                <a:cs typeface="Consolas"/>
                <a:sym typeface="Consolas"/>
              </a:rPr>
              <a:t> // </a:t>
            </a:r>
            <a:r>
              <a:rPr lang="en-US" sz="2661" dirty="0" err="1">
                <a:solidFill>
                  <a:srgbClr val="008000"/>
                </a:solidFill>
                <a:highlight>
                  <a:schemeClr val="lt1"/>
                </a:highlight>
                <a:latin typeface="Consolas"/>
                <a:ea typeface="Consolas"/>
                <a:cs typeface="Consolas"/>
                <a:sym typeface="Consolas"/>
              </a:rPr>
              <a:t>ptr</a:t>
            </a:r>
            <a:r>
              <a:rPr lang="en-US" sz="2661" dirty="0">
                <a:solidFill>
                  <a:srgbClr val="008000"/>
                </a:solidFill>
                <a:highlight>
                  <a:schemeClr val="lt1"/>
                </a:highlight>
                <a:latin typeface="Consolas"/>
                <a:ea typeface="Consolas"/>
                <a:cs typeface="Consolas"/>
                <a:sym typeface="Consolas"/>
              </a:rPr>
              <a:t>=0x104</a:t>
            </a:r>
            <a:endParaRPr lang="en-US" sz="2661" kern="0" dirty="0">
              <a:solidFill>
                <a:srgbClr val="000000"/>
              </a:solidFill>
              <a:latin typeface="Calibri"/>
              <a:cs typeface="Calibri"/>
              <a:sym typeface="Calibri"/>
            </a:endParaRPr>
          </a:p>
          <a:p>
            <a:pPr marL="92156" defTabSz="1105875">
              <a:buClr>
                <a:srgbClr val="000000"/>
              </a:buClr>
              <a:buSzPts val="2400"/>
              <a:defRPr/>
            </a:pPr>
            <a:endParaRPr lang="en-US" sz="2419" kern="0" dirty="0">
              <a:solidFill>
                <a:srgbClr val="000000"/>
              </a:solidFill>
              <a:latin typeface="Calibri"/>
              <a:cs typeface="Calibri"/>
              <a:sym typeface="Calibri"/>
            </a:endParaRPr>
          </a:p>
          <a:p>
            <a:pPr marL="92156" algn="ctr" defTabSz="1105875">
              <a:buClr>
                <a:srgbClr val="000000"/>
              </a:buClr>
              <a:buSzPts val="2400"/>
              <a:defRPr/>
            </a:pPr>
            <a:r>
              <a:rPr lang="en-US" sz="2661" b="1" kern="0" dirty="0">
                <a:solidFill>
                  <a:srgbClr val="000000"/>
                </a:solidFill>
                <a:latin typeface="Calibri"/>
                <a:cs typeface="Calibri"/>
                <a:sym typeface="Calibri"/>
              </a:rPr>
              <a:t>Increases by the size of its type</a:t>
            </a:r>
            <a:endParaRPr lang="en-US" sz="2661" b="1" dirty="0">
              <a:solidFill>
                <a:srgbClr val="008000"/>
              </a:solidFill>
              <a:highlight>
                <a:schemeClr val="lt1"/>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0789"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386" b="1" kern="0" dirty="0">
                <a:solidFill>
                  <a:srgbClr val="000000"/>
                </a:solidFill>
                <a:latin typeface="Calibri"/>
                <a:cs typeface="Calibri"/>
                <a:sym typeface="Calibri"/>
              </a:rPr>
              <a:t>increment:</a:t>
            </a:r>
          </a:p>
          <a:p>
            <a:pPr marL="92156" defTabSz="1105875">
              <a:buClr>
                <a:srgbClr val="000000"/>
              </a:buClr>
              <a:buSzPts val="2400"/>
              <a:defRPr/>
            </a:pPr>
            <a:r>
              <a:rPr lang="en-US" sz="2661" kern="0" dirty="0">
                <a:solidFill>
                  <a:srgbClr val="0000FF"/>
                </a:solidFill>
                <a:highlight>
                  <a:srgbClr val="FFFFFF"/>
                </a:highlight>
                <a:latin typeface="Consolas"/>
                <a:ea typeface="Consolas"/>
                <a:cs typeface="Consolas"/>
                <a:sym typeface="Consolas"/>
              </a:rPr>
              <a:t>char</a:t>
            </a:r>
            <a:r>
              <a:rPr lang="en-US" sz="2661" kern="0" dirty="0">
                <a:solidFill>
                  <a:srgbClr val="000000"/>
                </a:solidFill>
                <a:highlight>
                  <a:srgbClr val="FFFFFF"/>
                </a:highlight>
                <a:latin typeface="Consolas"/>
                <a:ea typeface="Consolas"/>
                <a:cs typeface="Consolas"/>
                <a:sym typeface="Consolas"/>
              </a:rPr>
              <a:t> x = 10;</a:t>
            </a:r>
          </a:p>
          <a:p>
            <a:pPr marL="92156" defTabSz="1105875">
              <a:buClr>
                <a:srgbClr val="000000"/>
              </a:buClr>
              <a:buSzPts val="2400"/>
              <a:defRPr/>
            </a:pPr>
            <a:r>
              <a:rPr lang="en-US" sz="2661" kern="0" dirty="0">
                <a:solidFill>
                  <a:srgbClr val="000000"/>
                </a:solidFill>
                <a:highlight>
                  <a:srgbClr val="FFFFFF"/>
                </a:highlight>
                <a:latin typeface="Consolas"/>
                <a:ea typeface="Consolas"/>
                <a:cs typeface="Consolas"/>
                <a:sym typeface="Consolas"/>
              </a:rPr>
              <a:t>x++;</a:t>
            </a:r>
            <a:r>
              <a:rPr lang="en-US" sz="2661" kern="0" dirty="0">
                <a:solidFill>
                  <a:srgbClr val="008000"/>
                </a:solidFill>
                <a:highlight>
                  <a:srgbClr val="FFFFFF"/>
                </a:highlight>
                <a:latin typeface="Consolas"/>
                <a:ea typeface="Consolas"/>
                <a:cs typeface="Consolas"/>
                <a:sym typeface="Consolas"/>
              </a:rPr>
              <a:t> // x=11</a:t>
            </a:r>
          </a:p>
          <a:p>
            <a:pPr marL="92156" defTabSz="1105875">
              <a:buClr>
                <a:srgbClr val="000000"/>
              </a:buClr>
              <a:buSzPts val="2400"/>
              <a:defRPr/>
            </a:pPr>
            <a:endParaRPr lang="en-US" sz="2661" kern="0" dirty="0">
              <a:solidFill>
                <a:srgbClr val="0000FF"/>
              </a:solidFill>
              <a:highlight>
                <a:srgbClr val="FFFFFF"/>
              </a:highlight>
              <a:latin typeface="Consolas"/>
              <a:ea typeface="Consolas"/>
              <a:cs typeface="Consolas"/>
              <a:sym typeface="Consolas"/>
            </a:endParaRPr>
          </a:p>
          <a:p>
            <a:pPr marL="92156" defTabSz="1105875">
              <a:buClr>
                <a:srgbClr val="000000"/>
              </a:buClr>
              <a:buSzPts val="2400"/>
              <a:defRPr/>
            </a:pPr>
            <a:r>
              <a:rPr lang="en-US" sz="2661" kern="0" dirty="0">
                <a:solidFill>
                  <a:srgbClr val="0000FF"/>
                </a:solidFill>
                <a:highlight>
                  <a:srgbClr val="FFFFFF"/>
                </a:highlight>
                <a:latin typeface="Consolas"/>
                <a:ea typeface="Consolas"/>
                <a:cs typeface="Consolas"/>
                <a:sym typeface="Consolas"/>
              </a:rPr>
              <a:t>int </a:t>
            </a:r>
            <a:r>
              <a:rPr lang="en-US" sz="2661" kern="0" dirty="0">
                <a:solidFill>
                  <a:srgbClr val="000000"/>
                </a:solidFill>
                <a:highlight>
                  <a:srgbClr val="FFFFFF"/>
                </a:highlight>
                <a:latin typeface="Consolas"/>
                <a:ea typeface="Consolas"/>
                <a:cs typeface="Consolas"/>
                <a:sym typeface="Consolas"/>
              </a:rPr>
              <a:t>x = 10;	</a:t>
            </a:r>
          </a:p>
          <a:p>
            <a:pPr marL="92156" defTabSz="1105875">
              <a:buClr>
                <a:srgbClr val="000000"/>
              </a:buClr>
              <a:buSzPts val="2400"/>
              <a:defRPr/>
            </a:pPr>
            <a:r>
              <a:rPr lang="en-US" sz="2661" kern="0" dirty="0">
                <a:solidFill>
                  <a:srgbClr val="000000"/>
                </a:solidFill>
                <a:highlight>
                  <a:srgbClr val="FFFFFF"/>
                </a:highlight>
                <a:latin typeface="Consolas"/>
                <a:ea typeface="Consolas"/>
                <a:cs typeface="Consolas"/>
                <a:sym typeface="Consolas"/>
              </a:rPr>
              <a:t>x++;</a:t>
            </a:r>
            <a:r>
              <a:rPr lang="en-US" sz="2661" kern="0" dirty="0">
                <a:solidFill>
                  <a:srgbClr val="008000"/>
                </a:solidFill>
                <a:highlight>
                  <a:srgbClr val="FFFFFF"/>
                </a:highlight>
                <a:latin typeface="Consolas"/>
                <a:ea typeface="Consolas"/>
                <a:cs typeface="Consolas"/>
                <a:sym typeface="Consolas"/>
              </a:rPr>
              <a:t> // x=11</a:t>
            </a:r>
            <a:endParaRPr lang="en-US" sz="2661" kern="0" dirty="0">
              <a:solidFill>
                <a:srgbClr val="000000"/>
              </a:solidFill>
              <a:latin typeface="Calibri"/>
              <a:cs typeface="Calibri"/>
              <a:sym typeface="Calibri"/>
            </a:endParaRPr>
          </a:p>
          <a:p>
            <a:pPr marL="92156" defTabSz="1105875">
              <a:buClr>
                <a:srgbClr val="000000"/>
              </a:buClr>
              <a:buSzPts val="2400"/>
              <a:defRPr/>
            </a:pPr>
            <a:endParaRPr lang="en-US" sz="2419" kern="0" dirty="0">
              <a:solidFill>
                <a:srgbClr val="000000"/>
              </a:solidFill>
              <a:latin typeface="Calibri"/>
              <a:cs typeface="Calibri"/>
              <a:sym typeface="Calibri"/>
            </a:endParaRPr>
          </a:p>
          <a:p>
            <a:pPr marL="92156" algn="ctr" defTabSz="1105875">
              <a:buClr>
                <a:srgbClr val="000000"/>
              </a:buClr>
              <a:buSzPts val="2400"/>
              <a:defRPr/>
            </a:pPr>
            <a:r>
              <a:rPr lang="en-US" sz="2661" b="1" kern="0" dirty="0">
                <a:solidFill>
                  <a:srgbClr val="000000"/>
                </a:solidFill>
                <a:latin typeface="Calibri"/>
                <a:cs typeface="Calibri"/>
                <a:sym typeface="Calibri"/>
              </a:rPr>
              <a:t>Increases by 1</a:t>
            </a:r>
            <a:endParaRPr lang="en-US" sz="2661" b="1" kern="0" dirty="0">
              <a:solidFill>
                <a:srgbClr val="008000"/>
              </a:solidFill>
              <a:highlight>
                <a:srgbClr val="FFFFFF"/>
              </a:highlight>
              <a:latin typeface="Consolas"/>
              <a:ea typeface="Consolas"/>
              <a:cs typeface="Consolas"/>
              <a:sym typeface="Consolas"/>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E536182-4920-53E8-799A-E6EED3BAA8CA}"/>
                  </a:ext>
                </a:extLst>
              </p14:cNvPr>
              <p14:cNvContentPartPr/>
              <p14:nvPr/>
            </p14:nvContentPartPr>
            <p14:xfrm>
              <a:off x="1226880" y="3565440"/>
              <a:ext cx="3005640" cy="1284120"/>
            </p14:xfrm>
          </p:contentPart>
        </mc:Choice>
        <mc:Fallback xmlns="">
          <p:pic>
            <p:nvPicPr>
              <p:cNvPr id="2" name="Ink 1">
                <a:extLst>
                  <a:ext uri="{FF2B5EF4-FFF2-40B4-BE49-F238E27FC236}">
                    <a16:creationId xmlns:a16="http://schemas.microsoft.com/office/drawing/2014/main" id="{9E536182-4920-53E8-799A-E6EED3BAA8CA}"/>
                  </a:ext>
                </a:extLst>
              </p:cNvPr>
              <p:cNvPicPr/>
              <p:nvPr/>
            </p:nvPicPr>
            <p:blipFill>
              <a:blip r:embed="rId4"/>
              <a:stretch>
                <a:fillRect/>
              </a:stretch>
            </p:blipFill>
            <p:spPr>
              <a:xfrm>
                <a:off x="1217520" y="3556080"/>
                <a:ext cx="3024360" cy="1302840"/>
              </a:xfrm>
              <a:prstGeom prst="rect">
                <a:avLst/>
              </a:prstGeom>
            </p:spPr>
          </p:pic>
        </mc:Fallback>
      </mc:AlternateContent>
    </p:spTree>
    <p:extLst>
      <p:ext uri="{BB962C8B-B14F-4D97-AF65-F5344CB8AC3E}">
        <p14:creationId xmlns:p14="http://schemas.microsoft.com/office/powerpoint/2010/main" val="415438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500"/>
                                        <p:tgtEl>
                                          <p:spTgt spid="11">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5" end="5"/>
                                            </p:txEl>
                                          </p:spTgt>
                                        </p:tgtEl>
                                        <p:attrNameLst>
                                          <p:attrName>style.visibility</p:attrName>
                                        </p:attrNameLst>
                                      </p:cBhvr>
                                      <p:to>
                                        <p:strVal val="visible"/>
                                      </p:to>
                                    </p:set>
                                    <p:animEffect transition="in" filter="fade">
                                      <p:cBhvr>
                                        <p:cTn id="18" dur="500"/>
                                        <p:tgtEl>
                                          <p:spTgt spid="1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animEffect transition="in" filter="fade">
                                      <p:cBhvr>
                                        <p:cTn id="23" dur="500"/>
                                        <p:tgtEl>
                                          <p:spTgt spid="1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fade">
                                      <p:cBhvr>
                                        <p:cTn id="28" dur="500"/>
                                        <p:tgtEl>
                                          <p:spTgt spid="6">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5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500"/>
                                        <p:tgtEl>
                                          <p:spTgt spid="6">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fade">
                                      <p:cBhvr>
                                        <p:cTn id="4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11198" y="3235664"/>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2194" y="3235664"/>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Structure &amp; its members</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11198"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kern="0" dirty="0" err="1">
                <a:solidFill>
                  <a:srgbClr val="000000"/>
                </a:solidFill>
                <a:latin typeface="Calibri"/>
                <a:cs typeface="Calibri"/>
                <a:sym typeface="Calibri"/>
              </a:rPr>
              <a:t>Init.</a:t>
            </a:r>
            <a:r>
              <a:rPr lang="en-US" sz="3144" b="1" kern="0" dirty="0">
                <a:solidFill>
                  <a:srgbClr val="000000"/>
                </a:solidFill>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-&gt;x = 5;</a:t>
            </a: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-&gt;c = </a:t>
            </a:r>
            <a:r>
              <a:rPr lang="en-US" sz="2419" kern="0" dirty="0">
                <a:solidFill>
                  <a:srgbClr val="CC0000"/>
                </a:solidFill>
                <a:highlight>
                  <a:srgbClr val="FFFFFF"/>
                </a:highlight>
                <a:latin typeface="Consolas"/>
                <a:ea typeface="Consolas"/>
                <a:cs typeface="Consolas"/>
                <a:sym typeface="Consolas"/>
              </a:rPr>
              <a:t>'A'</a:t>
            </a:r>
            <a:r>
              <a:rPr lang="en-US" sz="2419" kern="0" dirty="0">
                <a:solidFill>
                  <a:srgbClr val="000000"/>
                </a:solidFill>
                <a:highlight>
                  <a:srgbClr val="FFFFFF"/>
                </a:highlight>
                <a:latin typeface="Consolas"/>
                <a:ea typeface="Consolas"/>
                <a:cs typeface="Consolas"/>
                <a:sym typeface="Consolas"/>
              </a:rPr>
              <a:t>;</a:t>
            </a:r>
          </a:p>
          <a:p>
            <a:pPr marL="92156" defTabSz="1105875">
              <a:buClr>
                <a:srgbClr val="000000"/>
              </a:buClr>
              <a:buSzPts val="2400"/>
              <a:defRPr/>
            </a:pPr>
            <a:r>
              <a:rPr lang="en-US" sz="2419" kern="0" dirty="0">
                <a:solidFill>
                  <a:srgbClr val="000000"/>
                </a:solidFill>
                <a:highlight>
                  <a:srgbClr val="FFFFFF"/>
                </a:highlight>
                <a:latin typeface="Consolas"/>
                <a:ea typeface="Consolas"/>
                <a:cs typeface="Consolas"/>
                <a:sym typeface="Consolas"/>
              </a:rPr>
              <a:t>(*</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).y = 10</a:t>
            </a:r>
          </a:p>
        </p:txBody>
      </p:sp>
      <p:sp>
        <p:nvSpPr>
          <p:cNvPr id="11" name="Google Shape;117;p23">
            <a:extLst>
              <a:ext uri="{FF2B5EF4-FFF2-40B4-BE49-F238E27FC236}">
                <a16:creationId xmlns:a16="http://schemas.microsoft.com/office/drawing/2014/main" id="{6123C9EF-00DB-F939-DF7E-DC52B1BEC66D}"/>
              </a:ext>
            </a:extLst>
          </p:cNvPr>
          <p:cNvSpPr/>
          <p:nvPr/>
        </p:nvSpPr>
        <p:spPr>
          <a:xfrm>
            <a:off x="6402194"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dirty="0" err="1">
                <a:latin typeface="Calibri"/>
                <a:cs typeface="Calibri"/>
                <a:sym typeface="Calibri"/>
              </a:rPr>
              <a:t>Init.</a:t>
            </a:r>
            <a:r>
              <a:rPr lang="en-US" sz="3144" b="1" dirty="0">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endParaRPr lang="en-US" sz="2419" dirty="0">
              <a:highlight>
                <a:srgbClr val="FFFFFF"/>
              </a:highlight>
              <a:latin typeface="Consolas"/>
              <a:ea typeface="Consolas"/>
              <a:cs typeface="Consolas"/>
              <a:sym typeface="Consolas"/>
            </a:endParaRP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my_struct.x</a:t>
            </a:r>
            <a:r>
              <a:rPr lang="en-US" sz="2419" kern="0" dirty="0">
                <a:solidFill>
                  <a:srgbClr val="000000"/>
                </a:solidFill>
                <a:highlight>
                  <a:srgbClr val="FFFFFF"/>
                </a:highlight>
                <a:latin typeface="Consolas"/>
                <a:ea typeface="Consolas"/>
                <a:cs typeface="Consolas"/>
                <a:sym typeface="Consolas"/>
              </a:rPr>
              <a:t> = 5;</a:t>
            </a:r>
          </a:p>
          <a:p>
            <a:pPr marL="92156">
              <a:buSzPts val="2400"/>
              <a:defRPr/>
            </a:pPr>
            <a:r>
              <a:rPr lang="en-US" sz="2419" kern="0" dirty="0" err="1">
                <a:solidFill>
                  <a:srgbClr val="000000"/>
                </a:solidFill>
                <a:highlight>
                  <a:srgbClr val="FFFFFF"/>
                </a:highlight>
                <a:latin typeface="Consolas"/>
                <a:ea typeface="Consolas"/>
                <a:cs typeface="Consolas"/>
                <a:sym typeface="Consolas"/>
              </a:rPr>
              <a:t>my_struct.c</a:t>
            </a:r>
            <a:r>
              <a:rPr lang="en-US" sz="2419" kern="0" dirty="0">
                <a:solidFill>
                  <a:srgbClr val="000000"/>
                </a:solidFill>
                <a:highlight>
                  <a:srgbClr val="FFFFFF"/>
                </a:highlight>
                <a:latin typeface="Consolas"/>
                <a:ea typeface="Consolas"/>
                <a:cs typeface="Consolas"/>
                <a:sym typeface="Consolas"/>
              </a:rPr>
              <a:t> = </a:t>
            </a:r>
            <a:r>
              <a:rPr lang="en-US" sz="2419" kern="0" dirty="0">
                <a:solidFill>
                  <a:srgbClr val="CC0000"/>
                </a:solidFill>
                <a:highlight>
                  <a:srgbClr val="FFFFFF"/>
                </a:highlight>
                <a:latin typeface="Consolas"/>
                <a:ea typeface="Consolas"/>
                <a:cs typeface="Consolas"/>
                <a:sym typeface="Consolas"/>
              </a:rPr>
              <a:t>'A'</a:t>
            </a:r>
            <a:r>
              <a:rPr lang="en-US" sz="2419" kern="0" dirty="0">
                <a:solidFill>
                  <a:srgbClr val="000000"/>
                </a:solidFill>
                <a:highlight>
                  <a:srgbClr val="FFFFFF"/>
                </a:highlight>
                <a:latin typeface="Consolas"/>
                <a:ea typeface="Consolas"/>
                <a:cs typeface="Consolas"/>
                <a:sym typeface="Consolas"/>
              </a:rPr>
              <a:t>;</a:t>
            </a:r>
          </a:p>
        </p:txBody>
      </p:sp>
      <p:sp>
        <p:nvSpPr>
          <p:cNvPr id="2" name="Google Shape;117;p23">
            <a:extLst>
              <a:ext uri="{FF2B5EF4-FFF2-40B4-BE49-F238E27FC236}">
                <a16:creationId xmlns:a16="http://schemas.microsoft.com/office/drawing/2014/main" id="{5013CFA4-7D7B-B8DB-D514-267B28D505D4}"/>
              </a:ext>
            </a:extLst>
          </p:cNvPr>
          <p:cNvSpPr/>
          <p:nvPr/>
        </p:nvSpPr>
        <p:spPr>
          <a:xfrm>
            <a:off x="4015780" y="1134152"/>
            <a:ext cx="4160441" cy="2033179"/>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92156" lvl="3">
              <a:buSzPts val="2400"/>
              <a:defRPr/>
            </a:pPr>
            <a:r>
              <a:rPr lang="en-US" sz="2419" dirty="0">
                <a:solidFill>
                  <a:schemeClr val="hlink"/>
                </a:solidFill>
                <a:highlight>
                  <a:schemeClr val="lt1"/>
                </a:highlight>
                <a:latin typeface="Consolas"/>
                <a:ea typeface="Consolas"/>
                <a:cs typeface="Consolas"/>
                <a:sym typeface="Consolas"/>
              </a:rPr>
              <a:t>struct</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accent6">
                    <a:lumMod val="50000"/>
                  </a:schemeClr>
                </a:solidFill>
                <a:highlight>
                  <a:schemeClr val="lt1"/>
                </a:highlight>
                <a:latin typeface="Consolas"/>
                <a:ea typeface="Consolas"/>
                <a:cs typeface="Consolas"/>
                <a:sym typeface="Consolas"/>
              </a:rPr>
              <a:t>MyStruct</a:t>
            </a:r>
            <a:r>
              <a:rPr lang="en-US" sz="2419" dirty="0">
                <a:solidFill>
                  <a:schemeClr val="dk1"/>
                </a:solidFill>
                <a:highlight>
                  <a:schemeClr val="lt1"/>
                </a:highlight>
                <a:latin typeface="Consolas"/>
                <a:ea typeface="Consolas"/>
                <a:cs typeface="Consolas"/>
                <a:sym typeface="Consolas"/>
              </a:rPr>
              <a:t> {</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int</a:t>
            </a:r>
            <a:r>
              <a:rPr lang="en-US" sz="2419" dirty="0">
                <a:solidFill>
                  <a:schemeClr val="dk1"/>
                </a:solidFill>
                <a:highlight>
                  <a:schemeClr val="lt1"/>
                </a:highlight>
                <a:latin typeface="Consolas"/>
                <a:ea typeface="Consolas"/>
                <a:cs typeface="Consolas"/>
                <a:sym typeface="Consolas"/>
              </a:rPr>
              <a:t> x, y;</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c;</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a:t>
            </a:r>
          </a:p>
          <a:p>
            <a:pPr marL="92156" lvl="3">
              <a:buSzPts val="2400"/>
              <a:defRPr/>
            </a:pPr>
            <a:r>
              <a:rPr lang="en-US" sz="2419" dirty="0">
                <a:solidFill>
                  <a:schemeClr val="dk1"/>
                </a:solidFill>
                <a:highlight>
                  <a:schemeClr val="lt1"/>
                </a:highlight>
                <a:latin typeface="Consolas"/>
                <a:ea typeface="Consolas"/>
                <a:cs typeface="Consolas"/>
                <a:sym typeface="Consolas"/>
              </a:rPr>
              <a:t>}</a:t>
            </a:r>
            <a:endParaRPr lang="en-US" sz="2419" dirty="0">
              <a:solidFill>
                <a:srgbClr val="008000"/>
              </a:solidFill>
              <a:highlight>
                <a:schemeClr val="lt1"/>
              </a:highlight>
              <a:latin typeface="Consolas"/>
              <a:ea typeface="Consolas"/>
              <a:cs typeface="Consolas"/>
              <a:sym typeface="Consolas"/>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17057CA-77A4-5304-87E1-B9F1EBF5BBF1}"/>
                  </a:ext>
                </a:extLst>
              </p14:cNvPr>
              <p14:cNvContentPartPr/>
              <p14:nvPr/>
            </p14:nvContentPartPr>
            <p14:xfrm>
              <a:off x="930600" y="2000520"/>
              <a:ext cx="7636320" cy="4239000"/>
            </p14:xfrm>
          </p:contentPart>
        </mc:Choice>
        <mc:Fallback xmlns="">
          <p:pic>
            <p:nvPicPr>
              <p:cNvPr id="3" name="Ink 2">
                <a:extLst>
                  <a:ext uri="{FF2B5EF4-FFF2-40B4-BE49-F238E27FC236}">
                    <a16:creationId xmlns:a16="http://schemas.microsoft.com/office/drawing/2014/main" id="{717057CA-77A4-5304-87E1-B9F1EBF5BBF1}"/>
                  </a:ext>
                </a:extLst>
              </p:cNvPr>
              <p:cNvPicPr/>
              <p:nvPr/>
            </p:nvPicPr>
            <p:blipFill>
              <a:blip r:embed="rId4"/>
              <a:stretch>
                <a:fillRect/>
              </a:stretch>
            </p:blipFill>
            <p:spPr>
              <a:xfrm>
                <a:off x="921240" y="1991160"/>
                <a:ext cx="7655040" cy="4257720"/>
              </a:xfrm>
              <a:prstGeom prst="rect">
                <a:avLst/>
              </a:prstGeom>
            </p:spPr>
          </p:pic>
        </mc:Fallback>
      </mc:AlternateContent>
    </p:spTree>
    <p:extLst>
      <p:ext uri="{BB962C8B-B14F-4D97-AF65-F5344CB8AC3E}">
        <p14:creationId xmlns:p14="http://schemas.microsoft.com/office/powerpoint/2010/main" val="19273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500"/>
                                        <p:tgtEl>
                                          <p:spTgt spid="6">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fade">
                                      <p:cBhvr>
                                        <p:cTn id="3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11198" y="3235664"/>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2194" y="3235664"/>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Structure &amp; its members</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11198"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kern="0" dirty="0" err="1">
                <a:solidFill>
                  <a:srgbClr val="000000"/>
                </a:solidFill>
                <a:latin typeface="Calibri"/>
                <a:cs typeface="Calibri"/>
                <a:sym typeface="Calibri"/>
              </a:rPr>
              <a:t>Init.</a:t>
            </a:r>
            <a:r>
              <a:rPr lang="en-US" sz="3144" b="1" kern="0" dirty="0">
                <a:solidFill>
                  <a:srgbClr val="000000"/>
                </a:solidFill>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p>
          <a:p>
            <a:pPr marL="92156" defTabSz="1105875">
              <a:buClr>
                <a:srgbClr val="000000"/>
              </a:buClr>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dirty="0">
                <a:highlight>
                  <a:srgbClr val="FFFFFF"/>
                </a:highlight>
                <a:latin typeface="Consolas"/>
                <a:ea typeface="Consolas"/>
                <a:cs typeface="Consolas"/>
                <a:sym typeface="Consolas"/>
              </a:rPr>
              <a:t> = 100;</a:t>
            </a:r>
          </a:p>
          <a:p>
            <a:pPr marL="92156">
              <a:buSzPts val="2400"/>
              <a:defRPr/>
            </a:pPr>
            <a:r>
              <a:rPr lang="en-US" sz="2419" kern="0" dirty="0" err="1">
                <a:solidFill>
                  <a:srgbClr val="000000"/>
                </a:solidFill>
                <a:highlight>
                  <a:srgbClr val="FFFFFF"/>
                </a:highlight>
                <a:latin typeface="Consolas"/>
                <a:ea typeface="Consolas"/>
                <a:cs typeface="Consolas"/>
                <a:sym typeface="Consolas"/>
              </a:rPr>
              <a:t>my_struct</a:t>
            </a:r>
            <a:r>
              <a:rPr lang="en-US" sz="2419" dirty="0">
                <a:highlight>
                  <a:srgbClr val="FFFFFF"/>
                </a:highlight>
                <a:latin typeface="Consolas"/>
                <a:ea typeface="Consolas"/>
                <a:cs typeface="Consolas"/>
                <a:sym typeface="Consolas"/>
              </a:rPr>
              <a:t>++;</a:t>
            </a:r>
            <a:endParaRPr lang="en-US" sz="2419" dirty="0">
              <a:solidFill>
                <a:srgbClr val="008000"/>
              </a:solidFill>
              <a:highlight>
                <a:schemeClr val="lt1"/>
              </a:highlight>
              <a:latin typeface="Consolas"/>
              <a:ea typeface="Consolas"/>
              <a:cs typeface="Consolas"/>
              <a:sym typeface="Consolas"/>
            </a:endParaRPr>
          </a:p>
          <a:p>
            <a:pPr marL="92156">
              <a:buSzPts val="2400"/>
              <a:defRPr/>
            </a:pPr>
            <a:r>
              <a:rPr lang="en-US" sz="2419" dirty="0">
                <a:solidFill>
                  <a:srgbClr val="008000"/>
                </a:solidFill>
                <a:highlight>
                  <a:schemeClr val="lt1"/>
                </a:highlight>
                <a:latin typeface="Consolas"/>
                <a:ea typeface="Consolas"/>
                <a:cs typeface="Consolas"/>
                <a:sym typeface="Consolas"/>
              </a:rPr>
              <a:t>increases by size of struct</a:t>
            </a:r>
            <a:endParaRPr lang="en-US" sz="2419" dirty="0">
              <a:highlight>
                <a:srgbClr val="FFFFFF"/>
              </a:highlight>
              <a:latin typeface="Consolas"/>
              <a:ea typeface="Consolas"/>
              <a:cs typeface="Consolas"/>
              <a:sym typeface="Consolas"/>
            </a:endParaRPr>
          </a:p>
          <a:p>
            <a:pPr marL="92156">
              <a:buSzPts val="2400"/>
              <a:defRPr/>
            </a:pPr>
            <a:endParaRPr lang="en-US" sz="2419" dirty="0">
              <a:highlight>
                <a:srgbClr val="FFFFFF"/>
              </a:highlight>
              <a:latin typeface="Consolas"/>
              <a:ea typeface="Consolas"/>
              <a:cs typeface="Consolas"/>
              <a:sym typeface="Consolas"/>
            </a:endParaRPr>
          </a:p>
          <a:p>
            <a:pPr marL="92156" defTabSz="1105875">
              <a:buClr>
                <a:srgbClr val="000000"/>
              </a:buClr>
              <a:buSzPts val="2400"/>
              <a:defRPr/>
            </a:pPr>
            <a:endParaRPr lang="en-US" sz="2419" kern="0" dirty="0">
              <a:solidFill>
                <a:srgbClr val="000000"/>
              </a:solidFill>
              <a:highlight>
                <a:srgbClr val="FFFFFF"/>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2194" y="3955521"/>
            <a:ext cx="5181419" cy="267439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defTabSz="1105875">
              <a:spcAft>
                <a:spcPts val="726"/>
              </a:spcAft>
              <a:buClr>
                <a:srgbClr val="000000"/>
              </a:buClr>
              <a:buSzPts val="2000"/>
              <a:defRPr/>
            </a:pPr>
            <a:r>
              <a:rPr lang="en-US" sz="3144" b="1" dirty="0" err="1">
                <a:latin typeface="Calibri"/>
                <a:cs typeface="Calibri"/>
                <a:sym typeface="Calibri"/>
              </a:rPr>
              <a:t>Init.</a:t>
            </a:r>
            <a:r>
              <a:rPr lang="en-US" sz="3144" b="1" dirty="0">
                <a:latin typeface="Calibri"/>
                <a:cs typeface="Calibri"/>
                <a:sym typeface="Calibri"/>
              </a:rPr>
              <a:t> &amp; Assign.:</a:t>
            </a:r>
          </a:p>
          <a:p>
            <a:pPr marL="92156" defTabSz="1105875">
              <a:buClr>
                <a:srgbClr val="000000"/>
              </a:buClr>
              <a:buSzPts val="2400"/>
              <a:defRPr/>
            </a:pPr>
            <a:r>
              <a:rPr lang="en-US" sz="2419" kern="0" dirty="0">
                <a:solidFill>
                  <a:srgbClr val="0000FF"/>
                </a:solidFill>
                <a:highlight>
                  <a:srgbClr val="FFFFFF"/>
                </a:highlight>
                <a:latin typeface="Consolas"/>
                <a:ea typeface="Consolas"/>
                <a:cs typeface="Consolas"/>
                <a:sym typeface="Consolas"/>
              </a:rPr>
              <a:t>Struct </a:t>
            </a:r>
            <a:r>
              <a:rPr lang="en-US" sz="2419" kern="0" dirty="0" err="1">
                <a:solidFill>
                  <a:schemeClr val="accent6">
                    <a:lumMod val="50000"/>
                  </a:schemeClr>
                </a:solidFill>
                <a:highlight>
                  <a:srgbClr val="FFFFFF"/>
                </a:highlight>
                <a:latin typeface="Consolas"/>
                <a:ea typeface="Consolas"/>
                <a:cs typeface="Consolas"/>
                <a:sym typeface="Consolas"/>
              </a:rPr>
              <a:t>MyStruct</a:t>
            </a:r>
            <a:r>
              <a:rPr lang="en-US" sz="2419" kern="0" dirty="0">
                <a:solidFill>
                  <a:srgbClr val="000000"/>
                </a:solidFill>
                <a:highlight>
                  <a:srgbClr val="FFFFFF"/>
                </a:highlight>
                <a:latin typeface="Consolas"/>
                <a:ea typeface="Consolas"/>
                <a:cs typeface="Consolas"/>
                <a:sym typeface="Consolas"/>
              </a:rPr>
              <a:t> </a:t>
            </a:r>
            <a:r>
              <a:rPr lang="en-US" sz="2419" kern="0" dirty="0" err="1">
                <a:solidFill>
                  <a:srgbClr val="000000"/>
                </a:solidFill>
                <a:highlight>
                  <a:srgbClr val="FFFFFF"/>
                </a:highlight>
                <a:latin typeface="Consolas"/>
                <a:ea typeface="Consolas"/>
                <a:cs typeface="Consolas"/>
                <a:sym typeface="Consolas"/>
              </a:rPr>
              <a:t>my_struct</a:t>
            </a:r>
            <a:r>
              <a:rPr lang="en-US" sz="2419" kern="0" dirty="0">
                <a:solidFill>
                  <a:srgbClr val="000000"/>
                </a:solidFill>
                <a:highlight>
                  <a:srgbClr val="FFFFFF"/>
                </a:highlight>
                <a:latin typeface="Consolas"/>
                <a:ea typeface="Consolas"/>
                <a:cs typeface="Consolas"/>
                <a:sym typeface="Consolas"/>
              </a:rPr>
              <a:t>;</a:t>
            </a:r>
            <a:endParaRPr lang="en-US" sz="2419" dirty="0">
              <a:highlight>
                <a:srgbClr val="FFFFFF"/>
              </a:highlight>
              <a:latin typeface="Consolas"/>
              <a:ea typeface="Consolas"/>
              <a:cs typeface="Consolas"/>
              <a:sym typeface="Consolas"/>
            </a:endParaRPr>
          </a:p>
        </p:txBody>
      </p:sp>
      <p:sp>
        <p:nvSpPr>
          <p:cNvPr id="2" name="Google Shape;117;p23">
            <a:extLst>
              <a:ext uri="{FF2B5EF4-FFF2-40B4-BE49-F238E27FC236}">
                <a16:creationId xmlns:a16="http://schemas.microsoft.com/office/drawing/2014/main" id="{5013CFA4-7D7B-B8DB-D514-267B28D505D4}"/>
              </a:ext>
            </a:extLst>
          </p:cNvPr>
          <p:cNvSpPr/>
          <p:nvPr/>
        </p:nvSpPr>
        <p:spPr>
          <a:xfrm>
            <a:off x="4015780" y="1134152"/>
            <a:ext cx="4160441" cy="2033179"/>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92156" lvl="3">
              <a:buSzPts val="2400"/>
              <a:defRPr/>
            </a:pPr>
            <a:r>
              <a:rPr lang="en-US" sz="2419" dirty="0">
                <a:solidFill>
                  <a:schemeClr val="hlink"/>
                </a:solidFill>
                <a:highlight>
                  <a:schemeClr val="lt1"/>
                </a:highlight>
                <a:latin typeface="Consolas"/>
                <a:ea typeface="Consolas"/>
                <a:cs typeface="Consolas"/>
                <a:sym typeface="Consolas"/>
              </a:rPr>
              <a:t>struct</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accent6">
                    <a:lumMod val="50000"/>
                  </a:schemeClr>
                </a:solidFill>
                <a:highlight>
                  <a:schemeClr val="lt1"/>
                </a:highlight>
                <a:latin typeface="Consolas"/>
                <a:ea typeface="Consolas"/>
                <a:cs typeface="Consolas"/>
                <a:sym typeface="Consolas"/>
              </a:rPr>
              <a:t>MyStruct</a:t>
            </a:r>
            <a:r>
              <a:rPr lang="en-US" sz="2419" dirty="0">
                <a:solidFill>
                  <a:schemeClr val="dk1"/>
                </a:solidFill>
                <a:highlight>
                  <a:schemeClr val="lt1"/>
                </a:highlight>
                <a:latin typeface="Consolas"/>
                <a:ea typeface="Consolas"/>
                <a:cs typeface="Consolas"/>
                <a:sym typeface="Consolas"/>
              </a:rPr>
              <a:t> {</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int</a:t>
            </a:r>
            <a:r>
              <a:rPr lang="en-US" sz="2419" dirty="0">
                <a:solidFill>
                  <a:schemeClr val="dk1"/>
                </a:solidFill>
                <a:highlight>
                  <a:schemeClr val="lt1"/>
                </a:highlight>
                <a:latin typeface="Consolas"/>
                <a:ea typeface="Consolas"/>
                <a:cs typeface="Consolas"/>
                <a:sym typeface="Consolas"/>
              </a:rPr>
              <a:t> x, y;</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c;</a:t>
            </a:r>
          </a:p>
          <a:p>
            <a:pPr marL="92156" lvl="3">
              <a:buSzPts val="2400"/>
              <a:defRPr/>
            </a:pPr>
            <a:r>
              <a:rPr lang="en-US" sz="2419" dirty="0">
                <a:solidFill>
                  <a:schemeClr val="dk1"/>
                </a:solidFill>
                <a:highlight>
                  <a:schemeClr val="lt1"/>
                </a:highlight>
                <a:latin typeface="Consolas"/>
                <a:ea typeface="Consolas"/>
                <a:cs typeface="Consolas"/>
                <a:sym typeface="Consolas"/>
              </a:rPr>
              <a:t>	</a:t>
            </a:r>
            <a:r>
              <a:rPr lang="en-US" sz="2419" dirty="0">
                <a:solidFill>
                  <a:schemeClr val="hlink"/>
                </a:solidFill>
                <a:highlight>
                  <a:schemeClr val="lt1"/>
                </a:highlight>
                <a:latin typeface="Consolas"/>
                <a:sym typeface="Consolas"/>
              </a:rPr>
              <a:t>char</a:t>
            </a:r>
            <a:r>
              <a:rPr lang="en-US" sz="2419" dirty="0">
                <a:solidFill>
                  <a:schemeClr val="dk1"/>
                </a:solidFill>
                <a:highlight>
                  <a:schemeClr val="lt1"/>
                </a:highlight>
                <a:latin typeface="Consolas"/>
                <a:ea typeface="Consolas"/>
                <a:cs typeface="Consolas"/>
                <a:sym typeface="Consolas"/>
              </a:rPr>
              <a:t>* </a:t>
            </a:r>
            <a:r>
              <a:rPr lang="en-US" sz="2419" dirty="0" err="1">
                <a:solidFill>
                  <a:schemeClr val="dk1"/>
                </a:solidFill>
                <a:highlight>
                  <a:schemeClr val="lt1"/>
                </a:highlight>
                <a:latin typeface="Consolas"/>
                <a:ea typeface="Consolas"/>
                <a:cs typeface="Consolas"/>
                <a:sym typeface="Consolas"/>
              </a:rPr>
              <a:t>c_ptr</a:t>
            </a:r>
            <a:r>
              <a:rPr lang="en-US" sz="2419" dirty="0">
                <a:solidFill>
                  <a:schemeClr val="dk1"/>
                </a:solidFill>
                <a:highlight>
                  <a:schemeClr val="lt1"/>
                </a:highlight>
                <a:latin typeface="Consolas"/>
                <a:ea typeface="Consolas"/>
                <a:cs typeface="Consolas"/>
                <a:sym typeface="Consolas"/>
              </a:rPr>
              <a:t>;</a:t>
            </a:r>
          </a:p>
          <a:p>
            <a:pPr marL="92156" lvl="3">
              <a:buSzPts val="2400"/>
              <a:defRPr/>
            </a:pPr>
            <a:r>
              <a:rPr lang="en-US" sz="2419" dirty="0">
                <a:solidFill>
                  <a:schemeClr val="dk1"/>
                </a:solidFill>
                <a:highlight>
                  <a:schemeClr val="lt1"/>
                </a:highlight>
                <a:latin typeface="Consolas"/>
                <a:ea typeface="Consolas"/>
                <a:cs typeface="Consolas"/>
                <a:sym typeface="Consolas"/>
              </a:rPr>
              <a:t>};</a:t>
            </a:r>
            <a:endParaRPr lang="en-US" sz="2419" dirty="0">
              <a:solidFill>
                <a:srgbClr val="008000"/>
              </a:solidFill>
              <a:highlight>
                <a:schemeClr val="lt1"/>
              </a:highlight>
              <a:latin typeface="Consolas"/>
              <a:ea typeface="Consolas"/>
              <a:cs typeface="Consolas"/>
              <a:sym typeface="Consolas"/>
            </a:endParaRPr>
          </a:p>
        </p:txBody>
      </p:sp>
      <p:sp>
        <p:nvSpPr>
          <p:cNvPr id="5" name="TextBox 4">
            <a:extLst>
              <a:ext uri="{FF2B5EF4-FFF2-40B4-BE49-F238E27FC236}">
                <a16:creationId xmlns:a16="http://schemas.microsoft.com/office/drawing/2014/main" id="{F6D8DB5A-A25E-860A-D1C5-EEFB851FD27E}"/>
              </a:ext>
            </a:extLst>
          </p:cNvPr>
          <p:cNvSpPr txBox="1"/>
          <p:nvPr/>
        </p:nvSpPr>
        <p:spPr>
          <a:xfrm>
            <a:off x="3272457" y="5411302"/>
            <a:ext cx="1883849" cy="464614"/>
          </a:xfrm>
          <a:prstGeom prst="rect">
            <a:avLst/>
          </a:prstGeom>
          <a:noFill/>
        </p:spPr>
        <p:txBody>
          <a:bodyPr wrap="none" rtlCol="0">
            <a:spAutoFit/>
          </a:bodyPr>
          <a:lstStyle/>
          <a:p>
            <a:r>
              <a:rPr lang="en-US" sz="2419" kern="0" dirty="0">
                <a:solidFill>
                  <a:srgbClr val="008000"/>
                </a:solidFill>
                <a:highlight>
                  <a:srgbClr val="FFFFFF"/>
                </a:highlight>
                <a:latin typeface="Consolas"/>
                <a:ea typeface="Consolas"/>
                <a:cs typeface="Consolas"/>
                <a:sym typeface="Consolas"/>
              </a:rPr>
              <a:t>// </a:t>
            </a:r>
            <a:r>
              <a:rPr lang="en-US" sz="2419" kern="0" dirty="0" err="1">
                <a:solidFill>
                  <a:srgbClr val="008000"/>
                </a:solidFill>
                <a:highlight>
                  <a:srgbClr val="FFFFFF"/>
                </a:highlight>
                <a:latin typeface="Consolas"/>
                <a:ea typeface="Consolas"/>
                <a:cs typeface="Consolas"/>
                <a:sym typeface="Consolas"/>
              </a:rPr>
              <a:t>ptr</a:t>
            </a:r>
            <a:r>
              <a:rPr lang="en-US" sz="2419" kern="0" dirty="0">
                <a:solidFill>
                  <a:srgbClr val="008000"/>
                </a:solidFill>
                <a:highlight>
                  <a:srgbClr val="FFFFFF"/>
                </a:highlight>
                <a:latin typeface="Consolas"/>
                <a:ea typeface="Consolas"/>
                <a:cs typeface="Consolas"/>
                <a:sym typeface="Consolas"/>
              </a:rPr>
              <a:t>=113</a:t>
            </a:r>
            <a:endParaRPr lang="en-US" sz="2177" dirty="0"/>
          </a:p>
        </p:txBody>
      </p:sp>
      <p:pic>
        <p:nvPicPr>
          <p:cNvPr id="7" name="Picture 6">
            <a:extLst>
              <a:ext uri="{FF2B5EF4-FFF2-40B4-BE49-F238E27FC236}">
                <a16:creationId xmlns:a16="http://schemas.microsoft.com/office/drawing/2014/main" id="{709FBFEB-2C13-BC43-C442-FC2B740477D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55732" y1="41398" x2="57439" y2="49642"/>
                        <a14:foregroundMark x1="56585" y1="39247" x2="56341" y2="38172"/>
                        <a14:foregroundMark x1="56341" y1="35125" x2="55244" y2="38889"/>
                        <a14:foregroundMark x1="55732" y1="41039" x2="55732" y2="44982"/>
                        <a14:foregroundMark x1="56585" y1="38530" x2="55244" y2="43548"/>
                        <a14:foregroundMark x1="50976" y1="67921" x2="55976" y2="66667"/>
                      </a14:backgroundRemoval>
                    </a14:imgEffect>
                  </a14:imgLayer>
                </a14:imgProps>
              </a:ext>
              <a:ext uri="{28A0092B-C50C-407E-A947-70E740481C1C}">
                <a14:useLocalDpi xmlns:a14="http://schemas.microsoft.com/office/drawing/2010/main" val="0"/>
              </a:ext>
            </a:extLst>
          </a:blip>
          <a:stretch>
            <a:fillRect/>
          </a:stretch>
        </p:blipFill>
        <p:spPr>
          <a:xfrm>
            <a:off x="608351" y="501127"/>
            <a:ext cx="3229079" cy="2516922"/>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4B42658-938F-1965-DD9B-E4EC280CB911}"/>
                  </a:ext>
                </a:extLst>
              </p14:cNvPr>
              <p14:cNvContentPartPr/>
              <p14:nvPr/>
            </p14:nvContentPartPr>
            <p14:xfrm>
              <a:off x="5344560" y="2012400"/>
              <a:ext cx="1020240" cy="804600"/>
            </p14:xfrm>
          </p:contentPart>
        </mc:Choice>
        <mc:Fallback xmlns="">
          <p:pic>
            <p:nvPicPr>
              <p:cNvPr id="3" name="Ink 2">
                <a:extLst>
                  <a:ext uri="{FF2B5EF4-FFF2-40B4-BE49-F238E27FC236}">
                    <a16:creationId xmlns:a16="http://schemas.microsoft.com/office/drawing/2014/main" id="{B4B42658-938F-1965-DD9B-E4EC280CB911}"/>
                  </a:ext>
                </a:extLst>
              </p:cNvPr>
              <p:cNvPicPr/>
              <p:nvPr/>
            </p:nvPicPr>
            <p:blipFill>
              <a:blip r:embed="rId6"/>
              <a:stretch>
                <a:fillRect/>
              </a:stretch>
            </p:blipFill>
            <p:spPr>
              <a:xfrm>
                <a:off x="5335200" y="2003040"/>
                <a:ext cx="1038960" cy="823320"/>
              </a:xfrm>
              <a:prstGeom prst="rect">
                <a:avLst/>
              </a:prstGeom>
            </p:spPr>
          </p:pic>
        </mc:Fallback>
      </mc:AlternateContent>
    </p:spTree>
    <p:extLst>
      <p:ext uri="{BB962C8B-B14F-4D97-AF65-F5344CB8AC3E}">
        <p14:creationId xmlns:p14="http://schemas.microsoft.com/office/powerpoint/2010/main" val="14579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C8D7F9-4BC9-DCF5-DA37-887FE454D08C}"/>
              </a:ext>
            </a:extLst>
          </p:cNvPr>
          <p:cNvSpPr>
            <a:spLocks noGrp="1"/>
          </p:cNvSpPr>
          <p:nvPr>
            <p:ph type="title"/>
          </p:nvPr>
        </p:nvSpPr>
        <p:spPr/>
        <p:txBody>
          <a:bodyPr/>
          <a:lstStyle/>
          <a:p>
            <a:r>
              <a:rPr lang="en-US" dirty="0"/>
              <a:t>LISTs in FOS</a:t>
            </a:r>
            <a:endParaRPr lang="en-AE" dirty="0"/>
          </a:p>
        </p:txBody>
      </p:sp>
      <p:sp>
        <p:nvSpPr>
          <p:cNvPr id="6" name="Text Placeholder 5">
            <a:extLst>
              <a:ext uri="{FF2B5EF4-FFF2-40B4-BE49-F238E27FC236}">
                <a16:creationId xmlns:a16="http://schemas.microsoft.com/office/drawing/2014/main" id="{A920E736-AB6F-216C-1931-A35FD64C787C}"/>
              </a:ext>
            </a:extLst>
          </p:cNvPr>
          <p:cNvSpPr>
            <a:spLocks noGrp="1"/>
          </p:cNvSpPr>
          <p:nvPr>
            <p:ph type="body" idx="1"/>
          </p:nvPr>
        </p:nvSpPr>
        <p:spPr/>
        <p:txBody>
          <a:bodyPr/>
          <a:lstStyle/>
          <a:p>
            <a:r>
              <a:rPr lang="en-US" b="1" dirty="0"/>
              <a:t>PART0: PREREQUISITES</a:t>
            </a:r>
            <a:endParaRPr lang="en-AE" b="1" dirty="0"/>
          </a:p>
        </p:txBody>
      </p:sp>
      <p:sp>
        <p:nvSpPr>
          <p:cNvPr id="4" name="Slide Number Placeholder 3">
            <a:extLst>
              <a:ext uri="{FF2B5EF4-FFF2-40B4-BE49-F238E27FC236}">
                <a16:creationId xmlns:a16="http://schemas.microsoft.com/office/drawing/2014/main" id="{9FD38FA3-02BC-C0B3-00E7-931D9D6E9E1E}"/>
              </a:ext>
            </a:extLst>
          </p:cNvPr>
          <p:cNvSpPr>
            <a:spLocks noGrp="1"/>
          </p:cNvSpPr>
          <p:nvPr>
            <p:ph type="sldNum" sz="quarter" idx="12"/>
          </p:nvPr>
        </p:nvSpPr>
        <p:spPr/>
        <p:txBody>
          <a:bodyPr/>
          <a:lstStyle/>
          <a:p>
            <a:fld id="{090AD7CF-F0A2-4383-A038-D82EAAF254E2}" type="slidenum">
              <a:rPr lang="en-US" smtClean="0"/>
              <a:t>14</a:t>
            </a:fld>
            <a:endParaRPr lang="en-US"/>
          </a:p>
        </p:txBody>
      </p:sp>
    </p:spTree>
    <p:extLst>
      <p:ext uri="{BB962C8B-B14F-4D97-AF65-F5344CB8AC3E}">
        <p14:creationId xmlns:p14="http://schemas.microsoft.com/office/powerpoint/2010/main" val="128522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F45B-CBFA-5B41-3991-DC0C8C3C2A22}"/>
              </a:ext>
            </a:extLst>
          </p:cNvPr>
          <p:cNvSpPr>
            <a:spLocks noGrp="1"/>
          </p:cNvSpPr>
          <p:nvPr>
            <p:ph type="title"/>
          </p:nvPr>
        </p:nvSpPr>
        <p:spPr/>
        <p:txBody>
          <a:bodyPr/>
          <a:lstStyle/>
          <a:p>
            <a:r>
              <a:rPr lang="en-US" dirty="0"/>
              <a:t>How to define LISTS in FOS?</a:t>
            </a:r>
          </a:p>
        </p:txBody>
      </p:sp>
      <p:sp>
        <p:nvSpPr>
          <p:cNvPr id="3" name="Content Placeholder 2">
            <a:extLst>
              <a:ext uri="{FF2B5EF4-FFF2-40B4-BE49-F238E27FC236}">
                <a16:creationId xmlns:a16="http://schemas.microsoft.com/office/drawing/2014/main" id="{2F71E070-2868-2B94-D646-EB7240FE20AA}"/>
              </a:ext>
            </a:extLst>
          </p:cNvPr>
          <p:cNvSpPr>
            <a:spLocks noGrp="1"/>
          </p:cNvSpPr>
          <p:nvPr>
            <p:ph idx="1"/>
          </p:nvPr>
        </p:nvSpPr>
        <p:spPr>
          <a:xfrm>
            <a:off x="1097279" y="1845734"/>
            <a:ext cx="10058400" cy="4494776"/>
          </a:xfrm>
        </p:spPr>
        <p:txBody>
          <a:bodyPr>
            <a:normAutofit/>
          </a:bodyPr>
          <a:lstStyle/>
          <a:p>
            <a:pPr>
              <a:lnSpc>
                <a:spcPct val="100000"/>
              </a:lnSpc>
            </a:pPr>
            <a:r>
              <a:rPr lang="en-US" dirty="0"/>
              <a:t>To define a LIST that points to objects of type </a:t>
            </a:r>
            <a:r>
              <a:rPr lang="en-US" b="1" dirty="0">
                <a:solidFill>
                  <a:srgbClr val="0066FF"/>
                </a:solidFill>
                <a:latin typeface="Courier New" panose="02070309020205020404" pitchFamily="49" charset="0"/>
                <a:cs typeface="Courier New" panose="02070309020205020404" pitchFamily="49" charset="0"/>
              </a:rPr>
              <a:t>struct</a:t>
            </a:r>
            <a:r>
              <a:rPr lang="en-US" dirty="0"/>
              <a:t> </a:t>
            </a:r>
            <a:r>
              <a:rPr lang="en-US" b="1" dirty="0" err="1">
                <a:latin typeface="Courier New" panose="02070309020205020404" pitchFamily="49" charset="0"/>
                <a:cs typeface="Courier New" panose="02070309020205020404" pitchFamily="49" charset="0"/>
              </a:rPr>
              <a:t>my_struct</a:t>
            </a:r>
            <a:r>
              <a:rPr lang="en-US" dirty="0"/>
              <a:t>:</a:t>
            </a:r>
          </a:p>
          <a:p>
            <a:pPr marL="738187" indent="-457200">
              <a:lnSpc>
                <a:spcPct val="100000"/>
              </a:lnSpc>
              <a:buFont typeface="+mj-lt"/>
              <a:buAutoNum type="arabicPeriod"/>
            </a:pPr>
            <a:r>
              <a:rPr lang="en-US" dirty="0"/>
              <a:t>Create a list </a:t>
            </a:r>
            <a:r>
              <a:rPr lang="en-US" b="1" u="sng" dirty="0"/>
              <a:t>head</a:t>
            </a:r>
            <a:r>
              <a:rPr lang="en-US" b="1" dirty="0"/>
              <a:t> </a:t>
            </a:r>
            <a:r>
              <a:rPr lang="en-US" dirty="0"/>
              <a:t>that holds info about the list (size, head, tail).</a:t>
            </a:r>
          </a:p>
          <a:p>
            <a:pPr marL="1030795" lvl="1" indent="-457200">
              <a:lnSpc>
                <a:spcPct val="100000"/>
              </a:lnSpc>
            </a:pPr>
            <a:r>
              <a:rPr lang="en-US" b="1" dirty="0">
                <a:latin typeface="Courier New" panose="02070309020205020404" pitchFamily="49" charset="0"/>
                <a:cs typeface="Courier New" panose="02070309020205020404" pitchFamily="49" charset="0"/>
              </a:rPr>
              <a:t>LIST_HEAD(</a:t>
            </a:r>
            <a:r>
              <a:rPr lang="en-US" dirty="0">
                <a:latin typeface="Courier New" panose="02070309020205020404" pitchFamily="49" charset="0"/>
                <a:cs typeface="Courier New" panose="02070309020205020404" pitchFamily="49" charset="0"/>
              </a:rPr>
              <a:t>[LIST_TYPE_DEF]</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[STRUCT NAME THAT WILL POINTS TO]</a:t>
            </a:r>
            <a:r>
              <a:rPr lang="en-US" b="1" dirty="0">
                <a:latin typeface="Courier New" panose="02070309020205020404" pitchFamily="49" charset="0"/>
                <a:cs typeface="Courier New" panose="02070309020205020404" pitchFamily="49" charset="0"/>
              </a:rPr>
              <a:t>);</a:t>
            </a:r>
          </a:p>
          <a:p>
            <a:pPr marL="1030795" lvl="1" indent="-457200">
              <a:lnSpc>
                <a:spcPct val="100000"/>
              </a:lnSpc>
            </a:pPr>
            <a:r>
              <a:rPr lang="en-US" b="1" dirty="0">
                <a:latin typeface="Courier New" panose="02070309020205020404" pitchFamily="49" charset="0"/>
                <a:cs typeface="Courier New" panose="02070309020205020404" pitchFamily="49" charset="0"/>
              </a:rPr>
              <a:t>Ex:</a:t>
            </a:r>
          </a:p>
          <a:p>
            <a:pPr marL="682625" indent="-401638">
              <a:lnSpc>
                <a:spcPct val="100000"/>
              </a:lnSpc>
              <a:buFont typeface="+mj-lt"/>
              <a:buAutoNum type="arabicPeriod"/>
            </a:pPr>
            <a:r>
              <a:rPr lang="en-US" dirty="0"/>
              <a:t>Add </a:t>
            </a:r>
            <a:r>
              <a:rPr lang="en-US" b="1" u="sng" dirty="0"/>
              <a:t>next </a:t>
            </a:r>
            <a:r>
              <a:rPr lang="en-US" dirty="0"/>
              <a:t>and </a:t>
            </a:r>
            <a:r>
              <a:rPr lang="en-US" b="1" u="sng" dirty="0"/>
              <a:t>previous</a:t>
            </a:r>
            <a:r>
              <a:rPr lang="en-US" dirty="0"/>
              <a:t> pointers to the </a:t>
            </a:r>
            <a:r>
              <a:rPr lang="en-US" b="1" dirty="0">
                <a:solidFill>
                  <a:srgbClr val="0066FF"/>
                </a:solidFill>
                <a:latin typeface="Courier New" panose="02070309020205020404" pitchFamily="49" charset="0"/>
                <a:cs typeface="Courier New" panose="02070309020205020404" pitchFamily="49" charset="0"/>
              </a:rPr>
              <a:t>struct</a:t>
            </a:r>
            <a:endParaRPr lang="en-US" dirty="0"/>
          </a:p>
          <a:p>
            <a:pPr marL="975233" lvl="1" indent="-401638">
              <a:lnSpc>
                <a:spcPct val="100000"/>
              </a:lnSpc>
            </a:pPr>
            <a:r>
              <a:rPr lang="en-US" b="1" dirty="0">
                <a:latin typeface="Courier New" panose="02070309020205020404" pitchFamily="49" charset="0"/>
                <a:cs typeface="Courier New" panose="02070309020205020404" pitchFamily="49" charset="0"/>
              </a:rPr>
              <a:t>LIST_ENTRY(</a:t>
            </a:r>
            <a:r>
              <a:rPr lang="en-US" dirty="0">
                <a:latin typeface="Courier New" panose="02070309020205020404" pitchFamily="49" charset="0"/>
                <a:cs typeface="Courier New" panose="02070309020205020404" pitchFamily="49" charset="0"/>
              </a:rPr>
              <a:t>[STRUCT 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prev_next_info</a:t>
            </a:r>
            <a:r>
              <a:rPr lang="en-US" b="1" dirty="0">
                <a:latin typeface="Courier New" panose="02070309020205020404" pitchFamily="49" charset="0"/>
                <a:cs typeface="Courier New" panose="02070309020205020404" pitchFamily="49" charset="0"/>
              </a:rPr>
              <a:t>;</a:t>
            </a:r>
          </a:p>
          <a:p>
            <a:pPr marL="975233" lvl="1" indent="-401638">
              <a:lnSpc>
                <a:spcPct val="100000"/>
              </a:lnSpc>
            </a:pPr>
            <a:r>
              <a:rPr lang="en-US" b="1" dirty="0">
                <a:latin typeface="Courier New" panose="02070309020205020404" pitchFamily="49" charset="0"/>
                <a:cs typeface="Courier New" panose="02070309020205020404" pitchFamily="49" charset="0"/>
              </a:rPr>
              <a:t>Ex:</a:t>
            </a:r>
          </a:p>
          <a:p>
            <a:pPr marL="738187" indent="-457200">
              <a:lnSpc>
                <a:spcPct val="100000"/>
              </a:lnSpc>
              <a:buFont typeface="+mj-lt"/>
              <a:buAutoNum type="arabicPeriod"/>
            </a:pPr>
            <a:r>
              <a:rPr lang="en-US" dirty="0"/>
              <a:t>Define your list</a:t>
            </a:r>
            <a:r>
              <a:rPr lang="en-US" b="1" dirty="0">
                <a:latin typeface="Courier New" panose="02070309020205020404" pitchFamily="49" charset="0"/>
                <a:cs typeface="Courier New" panose="02070309020205020404" pitchFamily="49" charset="0"/>
              </a:rPr>
              <a:t> </a:t>
            </a:r>
          </a:p>
          <a:p>
            <a:pPr marL="975233" lvl="1" indent="-401638">
              <a:lnSpc>
                <a:spcPct val="100000"/>
              </a:lnSpc>
            </a:pPr>
            <a:r>
              <a:rPr lang="en-US" b="1" dirty="0">
                <a:solidFill>
                  <a:srgbClr val="0066FF"/>
                </a:solidFill>
                <a:latin typeface="Courier New" panose="02070309020205020404" pitchFamily="49" charset="0"/>
                <a:cs typeface="Courier New" panose="02070309020205020404" pitchFamily="49" charset="0"/>
              </a:rPr>
              <a:t>struct</a:t>
            </a: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[LIST_TYPE_DEF] </a:t>
            </a:r>
            <a:r>
              <a:rPr lang="en-US" dirty="0" err="1">
                <a:latin typeface="Courier New" panose="02070309020205020404" pitchFamily="49" charset="0"/>
                <a:cs typeface="Courier New" panose="02070309020205020404" pitchFamily="49" charset="0"/>
              </a:rPr>
              <a:t>my_list</a:t>
            </a:r>
            <a:endParaRPr lang="en-US" dirty="0">
              <a:latin typeface="Courier New" panose="02070309020205020404" pitchFamily="49" charset="0"/>
              <a:cs typeface="Courier New" panose="02070309020205020404" pitchFamily="49" charset="0"/>
            </a:endParaRPr>
          </a:p>
          <a:p>
            <a:pPr marL="975233" lvl="1" indent="-401638">
              <a:lnSpc>
                <a:spcPct val="100000"/>
              </a:lnSpc>
            </a:pPr>
            <a:r>
              <a:rPr lang="en-US" b="1" dirty="0">
                <a:latin typeface="Courier New" panose="02070309020205020404" pitchFamily="49" charset="0"/>
                <a:cs typeface="Courier New" panose="02070309020205020404" pitchFamily="49" charset="0"/>
              </a:rPr>
              <a:t>Ex:</a:t>
            </a:r>
          </a:p>
        </p:txBody>
      </p:sp>
      <p:sp>
        <p:nvSpPr>
          <p:cNvPr id="4" name="Slide Number Placeholder 3">
            <a:extLst>
              <a:ext uri="{FF2B5EF4-FFF2-40B4-BE49-F238E27FC236}">
                <a16:creationId xmlns:a16="http://schemas.microsoft.com/office/drawing/2014/main" id="{A0280E13-C303-8CAA-CCCD-D065677F969C}"/>
              </a:ext>
            </a:extLst>
          </p:cNvPr>
          <p:cNvSpPr>
            <a:spLocks noGrp="1"/>
          </p:cNvSpPr>
          <p:nvPr>
            <p:ph type="sldNum" sz="quarter" idx="12"/>
          </p:nvPr>
        </p:nvSpPr>
        <p:spPr/>
        <p:txBody>
          <a:bodyPr/>
          <a:lstStyle/>
          <a:p>
            <a:fld id="{090AD7CF-F0A2-4383-A038-D82EAAF254E2}" type="slidenum">
              <a:rPr lang="en-US" smtClean="0"/>
              <a:t>15</a:t>
            </a:fld>
            <a:endParaRPr lang="en-US"/>
          </a:p>
        </p:txBody>
      </p:sp>
      <p:pic>
        <p:nvPicPr>
          <p:cNvPr id="19" name="Picture 18">
            <a:extLst>
              <a:ext uri="{FF2B5EF4-FFF2-40B4-BE49-F238E27FC236}">
                <a16:creationId xmlns:a16="http://schemas.microsoft.com/office/drawing/2014/main" id="{31CC0152-B19F-7DD0-1EC0-5EE1D82547F9}"/>
              </a:ext>
            </a:extLst>
          </p:cNvPr>
          <p:cNvPicPr>
            <a:picLocks noChangeAspect="1"/>
          </p:cNvPicPr>
          <p:nvPr/>
        </p:nvPicPr>
        <p:blipFill rotWithShape="1">
          <a:blip r:embed="rId2"/>
          <a:srcRect l="23203" t="48611" r="48516" b="38195"/>
          <a:stretch/>
        </p:blipFill>
        <p:spPr>
          <a:xfrm>
            <a:off x="7717669" y="3833049"/>
            <a:ext cx="4474331" cy="1174203"/>
          </a:xfrm>
          <a:prstGeom prst="rect">
            <a:avLst/>
          </a:prstGeom>
        </p:spPr>
      </p:pic>
      <p:pic>
        <p:nvPicPr>
          <p:cNvPr id="22" name="Picture 21">
            <a:extLst>
              <a:ext uri="{FF2B5EF4-FFF2-40B4-BE49-F238E27FC236}">
                <a16:creationId xmlns:a16="http://schemas.microsoft.com/office/drawing/2014/main" id="{20624AAE-1F48-CFED-6F4D-07461738874F}"/>
              </a:ext>
            </a:extLst>
          </p:cNvPr>
          <p:cNvPicPr>
            <a:picLocks noChangeAspect="1"/>
          </p:cNvPicPr>
          <p:nvPr/>
        </p:nvPicPr>
        <p:blipFill rotWithShape="1">
          <a:blip r:embed="rId3"/>
          <a:srcRect l="23125" t="63194" r="53047" b="33473"/>
          <a:stretch/>
        </p:blipFill>
        <p:spPr>
          <a:xfrm>
            <a:off x="7717669" y="3091744"/>
            <a:ext cx="4285943" cy="337256"/>
          </a:xfrm>
          <a:prstGeom prst="rect">
            <a:avLst/>
          </a:prstGeom>
        </p:spPr>
      </p:pic>
      <p:pic>
        <p:nvPicPr>
          <p:cNvPr id="24" name="Picture 23">
            <a:extLst>
              <a:ext uri="{FF2B5EF4-FFF2-40B4-BE49-F238E27FC236}">
                <a16:creationId xmlns:a16="http://schemas.microsoft.com/office/drawing/2014/main" id="{D0FC1B73-94E4-B3B8-3EEC-88526BA2D486}"/>
              </a:ext>
            </a:extLst>
          </p:cNvPr>
          <p:cNvPicPr>
            <a:picLocks noChangeAspect="1"/>
          </p:cNvPicPr>
          <p:nvPr/>
        </p:nvPicPr>
        <p:blipFill rotWithShape="1">
          <a:blip r:embed="rId4"/>
          <a:srcRect l="23203" t="38472" r="57266" b="58611"/>
          <a:stretch/>
        </p:blipFill>
        <p:spPr>
          <a:xfrm>
            <a:off x="7717669" y="5355643"/>
            <a:ext cx="3788531" cy="318237"/>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E9077CA-3DEA-78A1-D06E-0EB2AE2BAE39}"/>
                  </a:ext>
                </a:extLst>
              </p14:cNvPr>
              <p14:cNvContentPartPr/>
              <p14:nvPr/>
            </p14:nvContentPartPr>
            <p14:xfrm>
              <a:off x="2164680" y="2156760"/>
              <a:ext cx="9648000" cy="3609000"/>
            </p14:xfrm>
          </p:contentPart>
        </mc:Choice>
        <mc:Fallback xmlns="">
          <p:pic>
            <p:nvPicPr>
              <p:cNvPr id="5" name="Ink 4">
                <a:extLst>
                  <a:ext uri="{FF2B5EF4-FFF2-40B4-BE49-F238E27FC236}">
                    <a16:creationId xmlns:a16="http://schemas.microsoft.com/office/drawing/2014/main" id="{0E9077CA-3DEA-78A1-D06E-0EB2AE2BAE39}"/>
                  </a:ext>
                </a:extLst>
              </p:cNvPr>
              <p:cNvPicPr/>
              <p:nvPr/>
            </p:nvPicPr>
            <p:blipFill>
              <a:blip r:embed="rId6"/>
              <a:stretch>
                <a:fillRect/>
              </a:stretch>
            </p:blipFill>
            <p:spPr>
              <a:xfrm>
                <a:off x="2155320" y="2147400"/>
                <a:ext cx="9666720" cy="3627720"/>
              </a:xfrm>
              <a:prstGeom prst="rect">
                <a:avLst/>
              </a:prstGeom>
            </p:spPr>
          </p:pic>
        </mc:Fallback>
      </mc:AlternateContent>
    </p:spTree>
    <p:extLst>
      <p:ext uri="{BB962C8B-B14F-4D97-AF65-F5344CB8AC3E}">
        <p14:creationId xmlns:p14="http://schemas.microsoft.com/office/powerpoint/2010/main" val="377478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5FC2-3CCE-5D86-6190-D688592F0FF0}"/>
              </a:ext>
            </a:extLst>
          </p:cNvPr>
          <p:cNvSpPr>
            <a:spLocks noGrp="1"/>
          </p:cNvSpPr>
          <p:nvPr>
            <p:ph type="title"/>
          </p:nvPr>
        </p:nvSpPr>
        <p:spPr/>
        <p:txBody>
          <a:bodyPr>
            <a:normAutofit/>
          </a:bodyPr>
          <a:lstStyle/>
          <a:p>
            <a:r>
              <a:rPr lang="en-US" dirty="0"/>
              <a:t>How to use LISTS?</a:t>
            </a:r>
            <a:endParaRPr lang="en-US" sz="4000" dirty="0"/>
          </a:p>
        </p:txBody>
      </p:sp>
      <p:sp>
        <p:nvSpPr>
          <p:cNvPr id="3" name="Content Placeholder 2">
            <a:extLst>
              <a:ext uri="{FF2B5EF4-FFF2-40B4-BE49-F238E27FC236}">
                <a16:creationId xmlns:a16="http://schemas.microsoft.com/office/drawing/2014/main" id="{BDD4B734-D010-48A9-3CF2-0F70EC2C9909}"/>
              </a:ext>
            </a:extLst>
          </p:cNvPr>
          <p:cNvSpPr>
            <a:spLocks noGrp="1"/>
          </p:cNvSpPr>
          <p:nvPr>
            <p:ph idx="1"/>
          </p:nvPr>
        </p:nvSpPr>
        <p:spPr>
          <a:xfrm>
            <a:off x="1097280" y="1845734"/>
            <a:ext cx="10115204" cy="4516966"/>
          </a:xfrm>
        </p:spPr>
        <p:txBody>
          <a:bodyPr>
            <a:normAutofit lnSpcReduction="10000"/>
          </a:bodyPr>
          <a:lstStyle/>
          <a:p>
            <a:pPr algn="l">
              <a:lnSpc>
                <a:spcPct val="150000"/>
              </a:lnSpc>
            </a:pPr>
            <a:r>
              <a:rPr lang="en-US" sz="2200" b="1" dirty="0">
                <a:solidFill>
                  <a:srgbClr val="535353"/>
                </a:solidFill>
              </a:rPr>
              <a:t>Set of helper ready made functions are available in </a:t>
            </a:r>
            <a:r>
              <a:rPr lang="en-US" sz="2200" b="1" dirty="0">
                <a:solidFill>
                  <a:srgbClr val="535353"/>
                </a:solidFill>
                <a:hlinkClick r:id="rId2" action="ppaction://hlinkfile"/>
              </a:rPr>
              <a:t>Appendix II here</a:t>
            </a:r>
            <a:endParaRPr lang="en-US" sz="2200" b="1" dirty="0">
              <a:solidFill>
                <a:srgbClr val="535353"/>
              </a:solidFill>
            </a:endParaRP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LIST_INIT(…)</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LIST_INSERT_HEAD(…)</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LIST_SIZE(…)</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LIST_REMOVE(…)</a:t>
            </a:r>
          </a:p>
          <a:p>
            <a:pPr lvl="1">
              <a:lnSpc>
                <a:spcPct val="150000"/>
              </a:lnSpc>
            </a:pPr>
            <a:r>
              <a:rPr lang="en-US" sz="2000" dirty="0">
                <a:solidFill>
                  <a:srgbClr val="535353"/>
                </a:solidFill>
                <a:latin typeface="Courier New" panose="02070309020205020404" pitchFamily="49" charset="0"/>
                <a:cs typeface="Courier New" panose="02070309020205020404" pitchFamily="49" charset="0"/>
              </a:rPr>
              <a:t>…</a:t>
            </a:r>
          </a:p>
          <a:p>
            <a:pPr>
              <a:lnSpc>
                <a:spcPct val="150000"/>
              </a:lnSpc>
            </a:pPr>
            <a:r>
              <a:rPr lang="en-US" sz="2400" b="1" dirty="0">
                <a:solidFill>
                  <a:srgbClr val="FF0000"/>
                </a:solidFill>
              </a:rPr>
              <a:t>IMPORTANT</a:t>
            </a:r>
            <a:r>
              <a:rPr lang="en-US" sz="2400" dirty="0"/>
              <a:t>: you should </a:t>
            </a:r>
            <a:r>
              <a:rPr lang="en-US" sz="2400" b="1" dirty="0"/>
              <a:t>pass</a:t>
            </a:r>
            <a:r>
              <a:rPr lang="en-US" sz="2400" dirty="0"/>
              <a:t> the list to any of these functions by </a:t>
            </a:r>
            <a:r>
              <a:rPr lang="en-US" sz="2400" b="1" u="sng" dirty="0"/>
              <a:t>reference</a:t>
            </a:r>
            <a:r>
              <a:rPr lang="en-US" sz="2400" dirty="0"/>
              <a:t> </a:t>
            </a:r>
            <a:r>
              <a:rPr lang="en-AE" sz="2400" dirty="0"/>
              <a:t>(i.e. </a:t>
            </a:r>
            <a:r>
              <a:rPr lang="en-US" sz="2400" dirty="0"/>
              <a:t>Put </a:t>
            </a:r>
            <a:r>
              <a:rPr lang="en-US" sz="2400" b="1" u="sng" dirty="0"/>
              <a:t>&amp;</a:t>
            </a:r>
            <a:r>
              <a:rPr lang="en-US" sz="2400" dirty="0"/>
              <a:t> before the name of the list)</a:t>
            </a:r>
            <a:endParaRPr lang="en-US" sz="2400" b="1" dirty="0">
              <a:solidFill>
                <a:srgbClr val="535353"/>
              </a:solidFill>
            </a:endParaRPr>
          </a:p>
          <a:p>
            <a:pPr>
              <a:lnSpc>
                <a:spcPct val="150000"/>
              </a:lnSpc>
            </a:pPr>
            <a:endParaRPr lang="en-US" dirty="0"/>
          </a:p>
        </p:txBody>
      </p:sp>
      <p:sp>
        <p:nvSpPr>
          <p:cNvPr id="4" name="Slide Number Placeholder 3">
            <a:extLst>
              <a:ext uri="{FF2B5EF4-FFF2-40B4-BE49-F238E27FC236}">
                <a16:creationId xmlns:a16="http://schemas.microsoft.com/office/drawing/2014/main" id="{44349265-4BDB-EA6F-26F4-E67BC7B79D8B}"/>
              </a:ext>
            </a:extLst>
          </p:cNvPr>
          <p:cNvSpPr>
            <a:spLocks noGrp="1"/>
          </p:cNvSpPr>
          <p:nvPr>
            <p:ph type="sldNum" sz="quarter" idx="12"/>
          </p:nvPr>
        </p:nvSpPr>
        <p:spPr/>
        <p:txBody>
          <a:bodyPr/>
          <a:lstStyle/>
          <a:p>
            <a:fld id="{090AD7CF-F0A2-4383-A038-D82EAAF254E2}" type="slidenum">
              <a:rPr lang="en-US" smtClean="0"/>
              <a:t>16</a:t>
            </a:fld>
            <a:endParaRPr lang="en-US"/>
          </a:p>
        </p:txBody>
      </p:sp>
    </p:spTree>
    <p:extLst>
      <p:ext uri="{BB962C8B-B14F-4D97-AF65-F5344CB8AC3E}">
        <p14:creationId xmlns:p14="http://schemas.microsoft.com/office/powerpoint/2010/main" val="20038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t>Part 1: Play with Code!</a:t>
            </a:r>
          </a:p>
          <a:p>
            <a:pPr>
              <a:buFont typeface="Wingdings" panose="05000000000000000000" pitchFamily="2" charset="2"/>
              <a:buChar char="§"/>
            </a:pPr>
            <a:r>
              <a:rPr lang="en-US" dirty="0"/>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17</a:t>
            </a:fld>
            <a:endParaRPr lang="en-US"/>
          </a:p>
        </p:txBody>
      </p:sp>
      <p:pic>
        <p:nvPicPr>
          <p:cNvPr id="6" name="Picture 5">
            <a:extLst>
              <a:ext uri="{FF2B5EF4-FFF2-40B4-BE49-F238E27FC236}">
                <a16:creationId xmlns:a16="http://schemas.microsoft.com/office/drawing/2014/main" id="{C2DA9F49-5E81-13E3-5A06-4C007D51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2850225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8E9F-7477-40C4-8B93-7CEFF71F6618}"/>
              </a:ext>
            </a:extLst>
          </p:cNvPr>
          <p:cNvSpPr>
            <a:spLocks noGrp="1"/>
          </p:cNvSpPr>
          <p:nvPr>
            <p:ph type="title"/>
          </p:nvPr>
        </p:nvSpPr>
        <p:spPr>
          <a:xfrm>
            <a:off x="1097280" y="286603"/>
            <a:ext cx="11094720" cy="1450757"/>
          </a:xfrm>
        </p:spPr>
        <p:txBody>
          <a:bodyPr/>
          <a:lstStyle/>
          <a:p>
            <a:r>
              <a:rPr lang="en-US" dirty="0"/>
              <a:t>Part1: Play with Code!</a:t>
            </a:r>
          </a:p>
        </p:txBody>
      </p:sp>
      <p:sp>
        <p:nvSpPr>
          <p:cNvPr id="3" name="Content Placeholder 2">
            <a:extLst>
              <a:ext uri="{FF2B5EF4-FFF2-40B4-BE49-F238E27FC236}">
                <a16:creationId xmlns:a16="http://schemas.microsoft.com/office/drawing/2014/main" id="{AF23B4CD-FA65-7FC5-E1E6-C7593B7AC565}"/>
              </a:ext>
            </a:extLst>
          </p:cNvPr>
          <p:cNvSpPr>
            <a:spLocks noGrp="1"/>
          </p:cNvSpPr>
          <p:nvPr>
            <p:ph idx="1"/>
          </p:nvPr>
        </p:nvSpPr>
        <p:spPr>
          <a:xfrm>
            <a:off x="1097280" y="1845734"/>
            <a:ext cx="11174384" cy="1371907"/>
          </a:xfrm>
        </p:spPr>
        <p:txBody>
          <a:bodyPr/>
          <a:lstStyle/>
          <a:p>
            <a:pPr>
              <a:lnSpc>
                <a:spcPct val="100000"/>
              </a:lnSpc>
              <a:spcBef>
                <a:spcPts val="800"/>
              </a:spcBef>
              <a:buFont typeface="Wingdings" panose="05000000000000000000" pitchFamily="2" charset="2"/>
              <a:buChar char="Ø"/>
            </a:pPr>
            <a:r>
              <a:rPr lang="en-US" dirty="0"/>
              <a:t>The objective of this part is to </a:t>
            </a:r>
            <a:r>
              <a:rPr lang="en-US" b="1" dirty="0"/>
              <a:t>break the ice </a:t>
            </a:r>
            <a:r>
              <a:rPr lang="en-US" dirty="0"/>
              <a:t>with the code and start navigate in it easily.</a:t>
            </a:r>
          </a:p>
          <a:p>
            <a:pPr>
              <a:lnSpc>
                <a:spcPct val="100000"/>
              </a:lnSpc>
              <a:spcBef>
                <a:spcPts val="800"/>
              </a:spcBef>
              <a:buFont typeface="Wingdings" panose="05000000000000000000" pitchFamily="2" charset="2"/>
              <a:buChar char="Ø"/>
            </a:pPr>
            <a:r>
              <a:rPr lang="en-US" b="1" dirty="0"/>
              <a:t>Assess:</a:t>
            </a:r>
            <a:r>
              <a:rPr lang="en-US" dirty="0"/>
              <a:t> using pointers &amp; lists</a:t>
            </a:r>
          </a:p>
          <a:p>
            <a:pPr>
              <a:lnSpc>
                <a:spcPct val="100000"/>
              </a:lnSpc>
              <a:spcBef>
                <a:spcPts val="800"/>
              </a:spcBef>
              <a:buFont typeface="Wingdings" panose="05000000000000000000" pitchFamily="2" charset="2"/>
              <a:buChar char="Ø"/>
            </a:pPr>
            <a:r>
              <a:rPr lang="en-US" dirty="0"/>
              <a:t>Required:</a:t>
            </a:r>
          </a:p>
          <a:p>
            <a:pPr marL="0" indent="0">
              <a:buNone/>
            </a:pPr>
            <a:endParaRPr lang="en-US" dirty="0"/>
          </a:p>
        </p:txBody>
      </p:sp>
      <p:sp>
        <p:nvSpPr>
          <p:cNvPr id="4" name="Slide Number Placeholder 3">
            <a:extLst>
              <a:ext uri="{FF2B5EF4-FFF2-40B4-BE49-F238E27FC236}">
                <a16:creationId xmlns:a16="http://schemas.microsoft.com/office/drawing/2014/main" id="{AA324B4C-0DDB-3DB5-39C9-38870873F577}"/>
              </a:ext>
            </a:extLst>
          </p:cNvPr>
          <p:cNvSpPr>
            <a:spLocks noGrp="1"/>
          </p:cNvSpPr>
          <p:nvPr>
            <p:ph type="sldNum" sz="quarter" idx="12"/>
          </p:nvPr>
        </p:nvSpPr>
        <p:spPr/>
        <p:txBody>
          <a:bodyPr/>
          <a:lstStyle/>
          <a:p>
            <a:fld id="{090AD7CF-F0A2-4383-A038-D82EAAF254E2}" type="slidenum">
              <a:rPr lang="en-US" smtClean="0"/>
              <a:t>18</a:t>
            </a:fld>
            <a:endParaRPr lang="en-US"/>
          </a:p>
        </p:txBody>
      </p:sp>
      <p:graphicFrame>
        <p:nvGraphicFramePr>
          <p:cNvPr id="5" name="Table 5">
            <a:extLst>
              <a:ext uri="{FF2B5EF4-FFF2-40B4-BE49-F238E27FC236}">
                <a16:creationId xmlns:a16="http://schemas.microsoft.com/office/drawing/2014/main" id="{EB3F582C-50B4-3B50-7B6B-4D91F3DED128}"/>
              </a:ext>
            </a:extLst>
          </p:cNvPr>
          <p:cNvGraphicFramePr>
            <a:graphicFrameLocks noGrp="1"/>
          </p:cNvGraphicFramePr>
          <p:nvPr>
            <p:extLst>
              <p:ext uri="{D42A27DB-BD31-4B8C-83A1-F6EECF244321}">
                <p14:modId xmlns:p14="http://schemas.microsoft.com/office/powerpoint/2010/main" val="1466374837"/>
              </p:ext>
            </p:extLst>
          </p:nvPr>
        </p:nvGraphicFramePr>
        <p:xfrm>
          <a:off x="1097279" y="3190876"/>
          <a:ext cx="10115203" cy="1878694"/>
        </p:xfrm>
        <a:graphic>
          <a:graphicData uri="http://schemas.openxmlformats.org/drawingml/2006/table">
            <a:tbl>
              <a:tblPr firstRow="1" bandRow="1">
                <a:tableStyleId>{5C22544A-7EE6-4342-B048-85BDC9FD1C3A}</a:tableStyleId>
              </a:tblPr>
              <a:tblGrid>
                <a:gridCol w="607696">
                  <a:extLst>
                    <a:ext uri="{9D8B030D-6E8A-4147-A177-3AD203B41FA5}">
                      <a16:colId xmlns:a16="http://schemas.microsoft.com/office/drawing/2014/main" val="422314023"/>
                    </a:ext>
                  </a:extLst>
                </a:gridCol>
                <a:gridCol w="3390900">
                  <a:extLst>
                    <a:ext uri="{9D8B030D-6E8A-4147-A177-3AD203B41FA5}">
                      <a16:colId xmlns:a16="http://schemas.microsoft.com/office/drawing/2014/main" val="1877600023"/>
                    </a:ext>
                  </a:extLst>
                </a:gridCol>
                <a:gridCol w="6116607">
                  <a:extLst>
                    <a:ext uri="{9D8B030D-6E8A-4147-A177-3AD203B41FA5}">
                      <a16:colId xmlns:a16="http://schemas.microsoft.com/office/drawing/2014/main" val="2719033330"/>
                    </a:ext>
                  </a:extLst>
                </a:gridCol>
              </a:tblGrid>
              <a:tr h="415654">
                <a:tc>
                  <a:txBody>
                    <a:bodyPr/>
                    <a:lstStyle/>
                    <a:p>
                      <a:pPr algn="ctr"/>
                      <a:r>
                        <a:rPr lang="en-US" dirty="0"/>
                        <a:t>#</a:t>
                      </a:r>
                    </a:p>
                  </a:txBody>
                  <a:tcPr anchor="ctr"/>
                </a:tc>
                <a:tc>
                  <a:txBody>
                    <a:bodyPr/>
                    <a:lstStyle/>
                    <a:p>
                      <a:pPr algn="ctr"/>
                      <a:r>
                        <a:rPr lang="en-US" dirty="0"/>
                        <a:t>Function</a:t>
                      </a:r>
                    </a:p>
                  </a:txBody>
                  <a:tcPr anchor="ctr"/>
                </a:tc>
                <a:tc>
                  <a:txBody>
                    <a:bodyPr/>
                    <a:lstStyle/>
                    <a:p>
                      <a:pPr algn="ctr"/>
                      <a:r>
                        <a:rPr lang="en-US" dirty="0"/>
                        <a:t>File(s)</a:t>
                      </a:r>
                    </a:p>
                  </a:txBody>
                  <a:tcPr anchor="ctr"/>
                </a:tc>
                <a:extLst>
                  <a:ext uri="{0D108BD9-81ED-4DB2-BD59-A6C34878D82A}">
                    <a16:rowId xmlns:a16="http://schemas.microsoft.com/office/drawing/2014/main" val="1964424060"/>
                  </a:ext>
                </a:extLst>
              </a:tr>
              <a:tr h="1332370">
                <a:tc>
                  <a:txBody>
                    <a:bodyPr/>
                    <a:lstStyle/>
                    <a:p>
                      <a:pPr algn="ctr"/>
                      <a:r>
                        <a:rPr lang="en-US" sz="1600" b="1" dirty="0"/>
                        <a:t>1</a:t>
                      </a:r>
                    </a:p>
                  </a:txBody>
                  <a:tcPr anchor="ctr"/>
                </a:tc>
                <a:tc>
                  <a:txBody>
                    <a:bodyPr/>
                    <a:lstStyle/>
                    <a:p>
                      <a:pPr algn="ctr"/>
                      <a:r>
                        <a:rPr lang="en-US" b="1" dirty="0" err="1">
                          <a:latin typeface="Courier New" panose="02070309020205020404" pitchFamily="49" charset="0"/>
                          <a:cs typeface="Courier New" panose="02070309020205020404" pitchFamily="49" charset="0"/>
                        </a:rPr>
                        <a:t>process_command</a:t>
                      </a:r>
                      <a:r>
                        <a:rPr lang="en-US" b="1" dirty="0">
                          <a:latin typeface="Courier New" panose="02070309020205020404" pitchFamily="49" charset="0"/>
                          <a:cs typeface="Courier New" panose="02070309020205020404" pitchFamily="49" charset="0"/>
                        </a:rPr>
                        <a:t>()</a:t>
                      </a:r>
                    </a:p>
                  </a:txBody>
                  <a:tcPr anchor="ctr"/>
                </a:tc>
                <a:tc>
                  <a:txBody>
                    <a:bodyPr/>
                    <a:lstStyle/>
                    <a:p>
                      <a:pPr algn="l"/>
                      <a:r>
                        <a:rPr lang="en-US" u="none" dirty="0"/>
                        <a:t>Essential declarations: </a:t>
                      </a:r>
                    </a:p>
                    <a:p>
                      <a:pPr algn="ctr"/>
                      <a:r>
                        <a:rPr lang="en-US" b="1" u="none" dirty="0">
                          <a:solidFill>
                            <a:schemeClr val="tx1"/>
                          </a:solidFill>
                        </a:rPr>
                        <a:t>kern/</a:t>
                      </a:r>
                      <a:r>
                        <a:rPr lang="en-US" b="1" u="none" dirty="0" err="1">
                          <a:solidFill>
                            <a:schemeClr val="tx1"/>
                          </a:solidFill>
                        </a:rPr>
                        <a:t>cmd</a:t>
                      </a:r>
                      <a:r>
                        <a:rPr lang="en-US" b="1" u="none" dirty="0">
                          <a:solidFill>
                            <a:schemeClr val="tx1"/>
                          </a:solidFill>
                        </a:rPr>
                        <a:t>/</a:t>
                      </a:r>
                      <a:r>
                        <a:rPr lang="en-US" b="1" u="none" dirty="0" err="1">
                          <a:solidFill>
                            <a:schemeClr val="tx1"/>
                          </a:solidFill>
                        </a:rPr>
                        <a:t>command_prompt.h</a:t>
                      </a:r>
                      <a:r>
                        <a:rPr lang="en-US" b="1" u="none" dirty="0">
                          <a:solidFill>
                            <a:schemeClr val="tx1"/>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u="none" dirty="0">
                          <a:solidFill>
                            <a:schemeClr val="tx1"/>
                          </a:solidFill>
                        </a:rPr>
                        <a:t>kern/</a:t>
                      </a:r>
                      <a:r>
                        <a:rPr lang="en-US" b="1" u="none" dirty="0" err="1">
                          <a:solidFill>
                            <a:schemeClr val="tx1"/>
                          </a:solidFill>
                        </a:rPr>
                        <a:t>cmd</a:t>
                      </a:r>
                      <a:r>
                        <a:rPr lang="en-US" b="1" u="none" dirty="0">
                          <a:solidFill>
                            <a:schemeClr val="tx1"/>
                          </a:solidFill>
                        </a:rPr>
                        <a:t>/</a:t>
                      </a:r>
                      <a:r>
                        <a:rPr lang="en-US" b="1" u="none" dirty="0" err="1">
                          <a:solidFill>
                            <a:schemeClr val="tx1"/>
                          </a:solidFill>
                        </a:rPr>
                        <a:t>commands.h</a:t>
                      </a:r>
                      <a:r>
                        <a:rPr lang="en-US" b="1" u="none" dirty="0">
                          <a:solidFill>
                            <a:schemeClr val="tx1"/>
                          </a:solidFill>
                        </a:rPr>
                        <a:t>, </a:t>
                      </a:r>
                    </a:p>
                    <a:p>
                      <a:pPr algn="ctr"/>
                      <a:r>
                        <a:rPr lang="en-US" b="1" u="none" dirty="0">
                          <a:solidFill>
                            <a:schemeClr val="tx1"/>
                          </a:solidFill>
                        </a:rPr>
                        <a:t>kern/</a:t>
                      </a:r>
                      <a:r>
                        <a:rPr lang="en-US" b="1" u="none" dirty="0" err="1">
                          <a:solidFill>
                            <a:schemeClr val="tx1"/>
                          </a:solidFill>
                        </a:rPr>
                        <a:t>cmd</a:t>
                      </a:r>
                      <a:r>
                        <a:rPr lang="en-US" b="1" u="none" dirty="0">
                          <a:solidFill>
                            <a:schemeClr val="tx1"/>
                          </a:solidFill>
                        </a:rPr>
                        <a:t>/</a:t>
                      </a:r>
                      <a:r>
                        <a:rPr lang="en-US" b="1" u="none" dirty="0" err="1">
                          <a:solidFill>
                            <a:schemeClr val="tx1"/>
                          </a:solidFill>
                        </a:rPr>
                        <a:t>commands.c</a:t>
                      </a:r>
                      <a:endParaRPr lang="en-US" b="1" u="none" dirty="0">
                        <a:solidFill>
                          <a:schemeClr val="tx1"/>
                        </a:solidFill>
                      </a:endParaRPr>
                    </a:p>
                    <a:p>
                      <a:pPr algn="l"/>
                      <a:r>
                        <a:rPr lang="en-US" b="0" u="none" dirty="0">
                          <a:solidFill>
                            <a:schemeClr val="tx1"/>
                          </a:solidFill>
                        </a:rPr>
                        <a:t>Function definition TODO: </a:t>
                      </a:r>
                      <a:r>
                        <a:rPr lang="en-US" b="1" u="none" dirty="0">
                          <a:solidFill>
                            <a:srgbClr val="FF0000"/>
                          </a:solidFill>
                        </a:rPr>
                        <a:t>kern/</a:t>
                      </a:r>
                      <a:r>
                        <a:rPr lang="en-US" b="1" u="none" dirty="0" err="1">
                          <a:solidFill>
                            <a:srgbClr val="FF0000"/>
                          </a:solidFill>
                        </a:rPr>
                        <a:t>cmd</a:t>
                      </a:r>
                      <a:r>
                        <a:rPr lang="en-US" b="1" u="none" dirty="0">
                          <a:solidFill>
                            <a:srgbClr val="FF0000"/>
                          </a:solidFill>
                        </a:rPr>
                        <a:t>/</a:t>
                      </a:r>
                      <a:r>
                        <a:rPr lang="en-US" b="1" u="none" dirty="0" err="1">
                          <a:solidFill>
                            <a:srgbClr val="FF0000"/>
                          </a:solidFill>
                        </a:rPr>
                        <a:t>command_prompt.c</a:t>
                      </a:r>
                      <a:endParaRPr lang="en-US" b="1" u="none" dirty="0">
                        <a:solidFill>
                          <a:srgbClr val="FF0000"/>
                        </a:solidFill>
                      </a:endParaRPr>
                    </a:p>
                  </a:txBody>
                  <a:tcPr anchor="ctr"/>
                </a:tc>
                <a:extLst>
                  <a:ext uri="{0D108BD9-81ED-4DB2-BD59-A6C34878D82A}">
                    <a16:rowId xmlns:a16="http://schemas.microsoft.com/office/drawing/2014/main" val="1046365032"/>
                  </a:ext>
                </a:extLst>
              </a:tr>
            </a:tbl>
          </a:graphicData>
        </a:graphic>
      </p:graphicFrame>
    </p:spTree>
    <p:extLst>
      <p:ext uri="{BB962C8B-B14F-4D97-AF65-F5344CB8AC3E}">
        <p14:creationId xmlns:p14="http://schemas.microsoft.com/office/powerpoint/2010/main" val="231459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3494746" cy="4488391"/>
          </a:xfrm>
        </p:spPr>
        <p:txBody>
          <a:bodyPr>
            <a:normAutofit/>
          </a:bodyPr>
          <a:lstStyle/>
          <a:p>
            <a:r>
              <a:rPr lang="en-US" b="1" dirty="0"/>
              <a:t>Givens:</a:t>
            </a:r>
          </a:p>
          <a:p>
            <a:pPr marL="544068" lvl="1" indent="-342900">
              <a:buFont typeface="+mj-lt"/>
              <a:buAutoNum type="arabicPeriod"/>
            </a:pPr>
            <a:r>
              <a:rPr lang="en-US" dirty="0"/>
              <a:t># of arguments per command</a:t>
            </a:r>
          </a:p>
          <a:p>
            <a:pPr marL="544068" lvl="1" indent="-342900">
              <a:buFont typeface="+mj-lt"/>
              <a:buAutoNum type="arabicPeriod"/>
            </a:pPr>
            <a:endParaRPr lang="en-US" dirty="0"/>
          </a:p>
          <a:p>
            <a:pPr marL="544068" lvl="1" indent="-342900">
              <a:buFont typeface="+mj-lt"/>
              <a:buAutoNum type="arabicPeriod"/>
            </a:pPr>
            <a:r>
              <a:rPr lang="en-US" dirty="0"/>
              <a:t>Linked list </a:t>
            </a:r>
            <a:r>
              <a:rPr lang="en-US" dirty="0" err="1"/>
              <a:t>prev</a:t>
            </a:r>
            <a:r>
              <a:rPr lang="en-US" dirty="0"/>
              <a:t>-next pointers</a:t>
            </a:r>
          </a:p>
          <a:p>
            <a:pPr marL="544068" lvl="1" indent="-342900">
              <a:buFont typeface="+mj-lt"/>
              <a:buAutoNum type="arabicPeriod"/>
            </a:pPr>
            <a:endParaRPr lang="en-US" dirty="0"/>
          </a:p>
          <a:p>
            <a:pPr marL="544068" lvl="1" indent="-342900">
              <a:buFont typeface="+mj-lt"/>
              <a:buAutoNum type="arabicPeriod"/>
            </a:pPr>
            <a:endParaRPr lang="en-US" dirty="0"/>
          </a:p>
          <a:p>
            <a:pPr marL="544068" lvl="1" indent="-342900">
              <a:buFont typeface="+mj-lt"/>
              <a:buAutoNum type="arabicPeriod"/>
            </a:pPr>
            <a:endParaRPr lang="en-US" dirty="0"/>
          </a:p>
          <a:p>
            <a:pPr marL="544068" lvl="1" indent="-342900">
              <a:buFont typeface="+mj-lt"/>
              <a:buAutoNum type="arabicPeriod"/>
            </a:pPr>
            <a:r>
              <a:rPr lang="en-US" dirty="0"/>
              <a:t>Initializations</a:t>
            </a:r>
          </a:p>
          <a:p>
            <a:pPr algn="ctr"/>
            <a:endParaRPr lang="en-AE"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19</a:t>
            </a:fld>
            <a:endParaRPr lang="en-US"/>
          </a:p>
        </p:txBody>
      </p:sp>
      <p:pic>
        <p:nvPicPr>
          <p:cNvPr id="8" name="Picture 7">
            <a:extLst>
              <a:ext uri="{FF2B5EF4-FFF2-40B4-BE49-F238E27FC236}">
                <a16:creationId xmlns:a16="http://schemas.microsoft.com/office/drawing/2014/main" id="{0814F29B-48E6-2EB5-43FA-75C35E22A003}"/>
              </a:ext>
            </a:extLst>
          </p:cNvPr>
          <p:cNvPicPr>
            <a:picLocks noChangeAspect="1"/>
          </p:cNvPicPr>
          <p:nvPr/>
        </p:nvPicPr>
        <p:blipFill rotWithShape="1">
          <a:blip r:embed="rId2"/>
          <a:srcRect l="23906" t="41111" r="25625" b="33194"/>
          <a:stretch/>
        </p:blipFill>
        <p:spPr>
          <a:xfrm>
            <a:off x="4592026" y="1826683"/>
            <a:ext cx="7599974" cy="2176463"/>
          </a:xfrm>
          <a:prstGeom prst="rect">
            <a:avLst/>
          </a:prstGeom>
        </p:spPr>
      </p:pic>
      <p:pic>
        <p:nvPicPr>
          <p:cNvPr id="14" name="Picture 13">
            <a:extLst>
              <a:ext uri="{FF2B5EF4-FFF2-40B4-BE49-F238E27FC236}">
                <a16:creationId xmlns:a16="http://schemas.microsoft.com/office/drawing/2014/main" id="{6BBFC6B5-4C7E-A4E0-3734-93F6779019F9}"/>
              </a:ext>
            </a:extLst>
          </p:cNvPr>
          <p:cNvPicPr>
            <a:picLocks noChangeAspect="1"/>
          </p:cNvPicPr>
          <p:nvPr/>
        </p:nvPicPr>
        <p:blipFill rotWithShape="1">
          <a:blip r:embed="rId3"/>
          <a:srcRect l="11083" t="15704" r="33672" b="48889"/>
          <a:stretch/>
        </p:blipFill>
        <p:spPr>
          <a:xfrm>
            <a:off x="4592026" y="4072996"/>
            <a:ext cx="7599974" cy="2739898"/>
          </a:xfrm>
          <a:prstGeom prst="rect">
            <a:avLst/>
          </a:prstGeom>
        </p:spPr>
      </p:pic>
      <p:sp>
        <p:nvSpPr>
          <p:cNvPr id="5" name="Rectangle: Rounded Corners 4">
            <a:extLst>
              <a:ext uri="{FF2B5EF4-FFF2-40B4-BE49-F238E27FC236}">
                <a16:creationId xmlns:a16="http://schemas.microsoft.com/office/drawing/2014/main" id="{87F53F54-B802-55C1-5574-AFE30A184AC9}"/>
              </a:ext>
            </a:extLst>
          </p:cNvPr>
          <p:cNvSpPr/>
          <p:nvPr/>
        </p:nvSpPr>
        <p:spPr>
          <a:xfrm>
            <a:off x="7134225" y="3495675"/>
            <a:ext cx="1600200" cy="257175"/>
          </a:xfrm>
          <a:prstGeom prst="roundRect">
            <a:avLst/>
          </a:prstGeom>
          <a:solidFill>
            <a:srgbClr val="4F81BD">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B7B6D75-1E59-1779-2282-2A793B2CD071}"/>
                  </a:ext>
                </a:extLst>
              </p14:cNvPr>
              <p14:cNvContentPartPr/>
              <p14:nvPr/>
            </p14:nvContentPartPr>
            <p14:xfrm>
              <a:off x="10185480" y="6540840"/>
              <a:ext cx="393120" cy="317520"/>
            </p14:xfrm>
          </p:contentPart>
        </mc:Choice>
        <mc:Fallback xmlns="">
          <p:pic>
            <p:nvPicPr>
              <p:cNvPr id="6" name="Ink 5">
                <a:extLst>
                  <a:ext uri="{FF2B5EF4-FFF2-40B4-BE49-F238E27FC236}">
                    <a16:creationId xmlns:a16="http://schemas.microsoft.com/office/drawing/2014/main" id="{4B7B6D75-1E59-1779-2282-2A793B2CD071}"/>
                  </a:ext>
                </a:extLst>
              </p:cNvPr>
              <p:cNvPicPr/>
              <p:nvPr/>
            </p:nvPicPr>
            <p:blipFill>
              <a:blip r:embed="rId5"/>
              <a:stretch>
                <a:fillRect/>
              </a:stretch>
            </p:blipFill>
            <p:spPr>
              <a:xfrm>
                <a:off x="10176120" y="6531480"/>
                <a:ext cx="411840" cy="336240"/>
              </a:xfrm>
              <a:prstGeom prst="rect">
                <a:avLst/>
              </a:prstGeom>
            </p:spPr>
          </p:pic>
        </mc:Fallback>
      </mc:AlternateContent>
    </p:spTree>
    <p:extLst>
      <p:ext uri="{BB962C8B-B14F-4D97-AF65-F5344CB8AC3E}">
        <p14:creationId xmlns:p14="http://schemas.microsoft.com/office/powerpoint/2010/main" val="94335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t>Logistics</a:t>
            </a:r>
          </a:p>
          <a:p>
            <a:pPr>
              <a:buFont typeface="Wingdings" panose="05000000000000000000" pitchFamily="2" charset="2"/>
              <a:buChar char="§"/>
            </a:pPr>
            <a:r>
              <a:rPr lang="en-US" dirty="0"/>
              <a:t>Part 0: Prerequisites</a:t>
            </a:r>
          </a:p>
          <a:p>
            <a:pPr lvl="1">
              <a:buFont typeface="Wingdings" panose="05000000000000000000" pitchFamily="2" charset="2"/>
              <a:buChar char="§"/>
            </a:pPr>
            <a:r>
              <a:rPr lang="en-US" dirty="0"/>
              <a:t>Pointers</a:t>
            </a:r>
          </a:p>
          <a:p>
            <a:pPr lvl="1">
              <a:buFont typeface="Wingdings" panose="05000000000000000000" pitchFamily="2" charset="2"/>
              <a:buChar char="§"/>
            </a:pPr>
            <a:r>
              <a:rPr lang="en-US" dirty="0"/>
              <a:t>LISTs in FOS</a:t>
            </a:r>
          </a:p>
          <a:p>
            <a:pPr>
              <a:buFont typeface="Wingdings" panose="05000000000000000000" pitchFamily="2" charset="2"/>
              <a:buChar char="§"/>
            </a:pPr>
            <a:r>
              <a:rPr lang="en-US" dirty="0"/>
              <a:t>Part 1: Play with Code!</a:t>
            </a:r>
          </a:p>
          <a:p>
            <a:pPr>
              <a:buFont typeface="Wingdings" panose="05000000000000000000" pitchFamily="2" charset="2"/>
              <a:buChar char="§"/>
            </a:pPr>
            <a:r>
              <a:rPr lang="en-US" dirty="0"/>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2</a:t>
            </a:fld>
            <a:endParaRPr lang="en-US"/>
          </a:p>
        </p:txBody>
      </p:sp>
      <p:pic>
        <p:nvPicPr>
          <p:cNvPr id="6" name="Picture 5">
            <a:extLst>
              <a:ext uri="{FF2B5EF4-FFF2-40B4-BE49-F238E27FC236}">
                <a16:creationId xmlns:a16="http://schemas.microsoft.com/office/drawing/2014/main" id="{C2DA9F49-5E81-13E3-5A06-4C007D51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383500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4551680" cy="4488391"/>
          </a:xfrm>
        </p:spPr>
        <p:txBody>
          <a:bodyPr>
            <a:normAutofit/>
          </a:bodyPr>
          <a:lstStyle/>
          <a:p>
            <a:r>
              <a:rPr lang="en-US" b="1" dirty="0"/>
              <a:t>Givens:</a:t>
            </a:r>
          </a:p>
          <a:p>
            <a:pPr marL="544068" lvl="1" indent="-342900">
              <a:buFont typeface="+mj-lt"/>
              <a:buAutoNum type="arabicPeriod" startAt="3"/>
            </a:pPr>
            <a:r>
              <a:rPr lang="en-US" dirty="0"/>
              <a:t>List of found commands (if any)</a:t>
            </a:r>
          </a:p>
          <a:p>
            <a:pPr lvl="2"/>
            <a:r>
              <a:rPr lang="en-US" dirty="0"/>
              <a:t>Hold objects from </a:t>
            </a:r>
            <a:r>
              <a:rPr lang="en-US" b="1" dirty="0">
                <a:solidFill>
                  <a:schemeClr val="tx2">
                    <a:lumMod val="60000"/>
                    <a:lumOff val="40000"/>
                  </a:schemeClr>
                </a:solidFill>
                <a:latin typeface="Courier New" panose="02070309020205020404" pitchFamily="49" charset="0"/>
                <a:cs typeface="Courier New" panose="02070309020205020404" pitchFamily="49" charset="0"/>
              </a:rPr>
              <a:t>struct</a:t>
            </a:r>
            <a:r>
              <a:rPr lang="en-US" b="1" dirty="0">
                <a:latin typeface="Courier New" panose="02070309020205020404" pitchFamily="49" charset="0"/>
                <a:cs typeface="Courier New" panose="02070309020205020404" pitchFamily="49" charset="0"/>
              </a:rPr>
              <a:t> Command</a:t>
            </a:r>
          </a:p>
          <a:p>
            <a:pPr marL="544068" lvl="1" indent="-342900">
              <a:buFont typeface="+mj-lt"/>
              <a:buAutoNum type="arabicPeriod" startAt="3"/>
            </a:pPr>
            <a:endParaRPr lang="en-US" dirty="0"/>
          </a:p>
          <a:p>
            <a:pPr marL="544068" lvl="1" indent="-342900">
              <a:buFont typeface="+mj-lt"/>
              <a:buAutoNum type="arabicPeriod" startAt="3"/>
            </a:pPr>
            <a:endParaRPr lang="en-US" dirty="0"/>
          </a:p>
          <a:p>
            <a:pPr marL="544068" lvl="1" indent="-342900">
              <a:buFont typeface="+mj-lt"/>
              <a:buAutoNum type="arabicPeriod" startAt="3"/>
            </a:pPr>
            <a:r>
              <a:rPr lang="en-US" dirty="0"/>
              <a:t>Command Status</a:t>
            </a:r>
          </a:p>
          <a:p>
            <a:pPr algn="ctr"/>
            <a:endParaRPr lang="en-AE"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20</a:t>
            </a:fld>
            <a:endParaRPr lang="en-US"/>
          </a:p>
        </p:txBody>
      </p:sp>
      <p:pic>
        <p:nvPicPr>
          <p:cNvPr id="6" name="Picture 5">
            <a:extLst>
              <a:ext uri="{FF2B5EF4-FFF2-40B4-BE49-F238E27FC236}">
                <a16:creationId xmlns:a16="http://schemas.microsoft.com/office/drawing/2014/main" id="{ECC21381-9FCB-46B1-68C9-3FB0E9CADC5C}"/>
              </a:ext>
            </a:extLst>
          </p:cNvPr>
          <p:cNvPicPr>
            <a:picLocks noChangeAspect="1"/>
          </p:cNvPicPr>
          <p:nvPr/>
        </p:nvPicPr>
        <p:blipFill rotWithShape="1">
          <a:blip r:embed="rId2"/>
          <a:srcRect l="4334" t="55704" r="72166" b="37877"/>
          <a:stretch/>
        </p:blipFill>
        <p:spPr>
          <a:xfrm>
            <a:off x="5866938" y="2153920"/>
            <a:ext cx="4033520" cy="619760"/>
          </a:xfrm>
          <a:prstGeom prst="rect">
            <a:avLst/>
          </a:prstGeom>
        </p:spPr>
      </p:pic>
      <p:pic>
        <p:nvPicPr>
          <p:cNvPr id="7" name="Picture 6">
            <a:extLst>
              <a:ext uri="{FF2B5EF4-FFF2-40B4-BE49-F238E27FC236}">
                <a16:creationId xmlns:a16="http://schemas.microsoft.com/office/drawing/2014/main" id="{45CAE243-3458-6D80-C060-9374CF37B6FD}"/>
              </a:ext>
            </a:extLst>
          </p:cNvPr>
          <p:cNvPicPr>
            <a:picLocks noChangeAspect="1"/>
          </p:cNvPicPr>
          <p:nvPr/>
        </p:nvPicPr>
        <p:blipFill rotWithShape="1">
          <a:blip r:embed="rId2"/>
          <a:srcRect l="4334" t="63434" r="72166" b="23142"/>
          <a:stretch/>
        </p:blipFill>
        <p:spPr>
          <a:xfrm>
            <a:off x="5866938" y="3450568"/>
            <a:ext cx="4033520" cy="1296008"/>
          </a:xfrm>
          <a:prstGeom prst="rect">
            <a:avLst/>
          </a:prstGeom>
        </p:spPr>
      </p:pic>
    </p:spTree>
    <p:extLst>
      <p:ext uri="{BB962C8B-B14F-4D97-AF65-F5344CB8AC3E}">
        <p14:creationId xmlns:p14="http://schemas.microsoft.com/office/powerpoint/2010/main" val="377188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10058400" cy="4488391"/>
          </a:xfrm>
        </p:spPr>
        <p:txBody>
          <a:bodyPr>
            <a:normAutofit/>
          </a:bodyPr>
          <a:lstStyle/>
          <a:p>
            <a:r>
              <a:rPr lang="en-US" b="1" dirty="0"/>
              <a:t>Declaration:</a:t>
            </a:r>
          </a:p>
          <a:p>
            <a:pPr algn="ctr"/>
            <a:r>
              <a:rPr lang="en-US" sz="1800" b="1" dirty="0">
                <a:solidFill>
                  <a:srgbClr val="0066FF"/>
                </a:solidFill>
                <a:latin typeface="Courier New" panose="02070309020205020404" pitchFamily="49" charset="0"/>
                <a:cs typeface="Courier New" panose="02070309020205020404" pitchFamily="49" charset="0"/>
              </a:rPr>
              <a:t>int</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process_command</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0066FF"/>
                </a:solidFill>
                <a:latin typeface="Courier New" panose="02070309020205020404" pitchFamily="49" charset="0"/>
                <a:cs typeface="Courier New" panose="02070309020205020404" pitchFamily="49" charset="0"/>
              </a:rPr>
              <a:t>int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number_of_arguments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0066FF"/>
                </a:solidFill>
                <a:latin typeface="Courier New" panose="02070309020205020404" pitchFamily="49" charset="0"/>
                <a:cs typeface="Courier New" panose="02070309020205020404" pitchFamily="49" charset="0"/>
              </a:rPr>
              <a:t>char</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arguments</a:t>
            </a:r>
            <a:r>
              <a:rPr lang="en-US" sz="1800" b="1" dirty="0">
                <a:solidFill>
                  <a:srgbClr val="787878"/>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b="1" dirty="0"/>
              <a:t>Description:</a:t>
            </a:r>
          </a:p>
          <a:p>
            <a:endParaRPr lang="en-AE"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21</a:t>
            </a:fld>
            <a:endParaRPr lang="en-US"/>
          </a:p>
        </p:txBody>
      </p:sp>
      <p:graphicFrame>
        <p:nvGraphicFramePr>
          <p:cNvPr id="5" name="Table 5">
            <a:extLst>
              <a:ext uri="{FF2B5EF4-FFF2-40B4-BE49-F238E27FC236}">
                <a16:creationId xmlns:a16="http://schemas.microsoft.com/office/drawing/2014/main" id="{94A1BE28-BAA0-98B2-0DBE-C81926DFB1BF}"/>
              </a:ext>
            </a:extLst>
          </p:cNvPr>
          <p:cNvGraphicFramePr>
            <a:graphicFrameLocks noGrp="1"/>
          </p:cNvGraphicFramePr>
          <p:nvPr>
            <p:extLst>
              <p:ext uri="{D42A27DB-BD31-4B8C-83A1-F6EECF244321}">
                <p14:modId xmlns:p14="http://schemas.microsoft.com/office/powerpoint/2010/main" val="1047178157"/>
              </p:ext>
            </p:extLst>
          </p:nvPr>
        </p:nvGraphicFramePr>
        <p:xfrm>
          <a:off x="1097280" y="3162828"/>
          <a:ext cx="10115202" cy="3205480"/>
        </p:xfrm>
        <a:graphic>
          <a:graphicData uri="http://schemas.openxmlformats.org/drawingml/2006/table">
            <a:tbl>
              <a:tblPr firstRow="1" bandRow="1">
                <a:tableStyleId>{5C22544A-7EE6-4342-B048-85BDC9FD1C3A}</a:tableStyleId>
              </a:tblPr>
              <a:tblGrid>
                <a:gridCol w="5049520">
                  <a:extLst>
                    <a:ext uri="{9D8B030D-6E8A-4147-A177-3AD203B41FA5}">
                      <a16:colId xmlns:a16="http://schemas.microsoft.com/office/drawing/2014/main" val="2664155951"/>
                    </a:ext>
                  </a:extLst>
                </a:gridCol>
                <a:gridCol w="3037840">
                  <a:extLst>
                    <a:ext uri="{9D8B030D-6E8A-4147-A177-3AD203B41FA5}">
                      <a16:colId xmlns:a16="http://schemas.microsoft.com/office/drawing/2014/main" val="2665649841"/>
                    </a:ext>
                  </a:extLst>
                </a:gridCol>
                <a:gridCol w="2027842">
                  <a:extLst>
                    <a:ext uri="{9D8B030D-6E8A-4147-A177-3AD203B41FA5}">
                      <a16:colId xmlns:a16="http://schemas.microsoft.com/office/drawing/2014/main" val="2809642299"/>
                    </a:ext>
                  </a:extLst>
                </a:gridCol>
              </a:tblGrid>
              <a:tr h="370840">
                <a:tc>
                  <a:txBody>
                    <a:bodyPr/>
                    <a:lstStyle/>
                    <a:p>
                      <a:r>
                        <a:rPr lang="en-US" dirty="0"/>
                        <a:t>Status</a:t>
                      </a:r>
                      <a:endParaRPr lang="en-AE" dirty="0"/>
                    </a:p>
                  </a:txBody>
                  <a:tcPr/>
                </a:tc>
                <a:tc>
                  <a:txBody>
                    <a:bodyPr/>
                    <a:lstStyle/>
                    <a:p>
                      <a:r>
                        <a:rPr lang="en-US" dirty="0"/>
                        <a:t>Return</a:t>
                      </a:r>
                      <a:endParaRPr lang="en-AE" dirty="0"/>
                    </a:p>
                  </a:txBody>
                  <a:tcPr/>
                </a:tc>
                <a:tc>
                  <a:txBody>
                    <a:bodyPr/>
                    <a:lstStyle/>
                    <a:p>
                      <a:r>
                        <a:rPr lang="en-US" dirty="0"/>
                        <a:t>Content of List</a:t>
                      </a:r>
                      <a:endParaRPr lang="en-AE" dirty="0"/>
                    </a:p>
                  </a:txBody>
                  <a:tcPr/>
                </a:tc>
                <a:extLst>
                  <a:ext uri="{0D108BD9-81ED-4DB2-BD59-A6C34878D82A}">
                    <a16:rowId xmlns:a16="http://schemas.microsoft.com/office/drawing/2014/main" val="825994827"/>
                  </a:ext>
                </a:extLst>
              </a:tr>
              <a:tr h="370840">
                <a:tc>
                  <a:txBody>
                    <a:bodyPr/>
                    <a:lstStyle/>
                    <a:p>
                      <a:r>
                        <a:rPr lang="en-US" b="1" dirty="0"/>
                        <a:t>1) invalid command </a:t>
                      </a:r>
                      <a:r>
                        <a:rPr lang="en-US" dirty="0"/>
                        <a:t>(i.e. command chars are not exist/matched with any other command)</a:t>
                      </a:r>
                      <a:endParaRPr lang="en-AE" dirty="0"/>
                    </a:p>
                  </a:txBody>
                  <a:tcPr/>
                </a:tc>
                <a:tc>
                  <a:txBody>
                    <a:bodyPr/>
                    <a:lstStyle/>
                    <a:p>
                      <a:r>
                        <a:rPr lang="en-US" b="1" dirty="0">
                          <a:solidFill>
                            <a:srgbClr val="0066FF"/>
                          </a:solidFill>
                          <a:latin typeface="Courier New" panose="02070309020205020404" pitchFamily="49" charset="0"/>
                          <a:cs typeface="Courier New" panose="02070309020205020404" pitchFamily="49" charset="0"/>
                        </a:rPr>
                        <a:t>CMD_INVALID</a:t>
                      </a:r>
                      <a:endParaRPr lang="en-AE" b="1" dirty="0">
                        <a:solidFill>
                          <a:srgbClr val="0066FF"/>
                        </a:solidFill>
                        <a:latin typeface="Courier New" panose="02070309020205020404" pitchFamily="49" charset="0"/>
                        <a:cs typeface="Courier New" panose="02070309020205020404" pitchFamily="49" charset="0"/>
                      </a:endParaRPr>
                    </a:p>
                  </a:txBody>
                  <a:tcPr anchor="ctr"/>
                </a:tc>
                <a:tc>
                  <a:txBody>
                    <a:bodyPr/>
                    <a:lstStyle/>
                    <a:p>
                      <a:r>
                        <a:rPr lang="en-US" dirty="0"/>
                        <a:t>Empty</a:t>
                      </a:r>
                      <a:endParaRPr lang="en-AE" dirty="0"/>
                    </a:p>
                  </a:txBody>
                  <a:tcPr anchor="ctr"/>
                </a:tc>
                <a:extLst>
                  <a:ext uri="{0D108BD9-81ED-4DB2-BD59-A6C34878D82A}">
                    <a16:rowId xmlns:a16="http://schemas.microsoft.com/office/drawing/2014/main" val="3673643029"/>
                  </a:ext>
                </a:extLst>
              </a:tr>
              <a:tr h="370840">
                <a:tc>
                  <a:txBody>
                    <a:bodyPr/>
                    <a:lstStyle/>
                    <a:p>
                      <a:r>
                        <a:rPr lang="en-US" b="1" dirty="0"/>
                        <a:t>2) </a:t>
                      </a:r>
                      <a:r>
                        <a:rPr lang="en-US" dirty="0"/>
                        <a:t>command is found BUT with </a:t>
                      </a:r>
                      <a:r>
                        <a:rPr lang="en-US" b="1" dirty="0"/>
                        <a:t>invalid number of arguments</a:t>
                      </a:r>
                      <a:endParaRPr lang="en-AE" b="1" dirty="0"/>
                    </a:p>
                  </a:txBody>
                  <a:tcPr/>
                </a:tc>
                <a:tc>
                  <a:txBody>
                    <a:bodyPr/>
                    <a:lstStyle/>
                    <a:p>
                      <a:r>
                        <a:rPr lang="en-US" b="1" dirty="0">
                          <a:solidFill>
                            <a:srgbClr val="0066FF"/>
                          </a:solidFill>
                          <a:latin typeface="Courier New" panose="02070309020205020404" pitchFamily="49" charset="0"/>
                          <a:cs typeface="Courier New" panose="02070309020205020404" pitchFamily="49" charset="0"/>
                        </a:rPr>
                        <a:t>CMD_INV_NUM_ARGS</a:t>
                      </a:r>
                      <a:endParaRPr lang="en-AE" b="1" dirty="0">
                        <a:solidFill>
                          <a:srgbClr val="0066FF"/>
                        </a:solidFill>
                        <a:latin typeface="Courier New" panose="02070309020205020404" pitchFamily="49" charset="0"/>
                        <a:cs typeface="Courier New" panose="02070309020205020404" pitchFamily="49" charset="0"/>
                      </a:endParaRPr>
                    </a:p>
                  </a:txBody>
                  <a:tcPr anchor="ctr"/>
                </a:tc>
                <a:tc>
                  <a:txBody>
                    <a:bodyPr/>
                    <a:lstStyle/>
                    <a:p>
                      <a:r>
                        <a:rPr lang="en-US" dirty="0"/>
                        <a:t>Found command</a:t>
                      </a:r>
                      <a:endParaRPr lang="en-AE" dirty="0"/>
                    </a:p>
                  </a:txBody>
                  <a:tcPr anchor="ctr"/>
                </a:tc>
                <a:extLst>
                  <a:ext uri="{0D108BD9-81ED-4DB2-BD59-A6C34878D82A}">
                    <a16:rowId xmlns:a16="http://schemas.microsoft.com/office/drawing/2014/main" val="83522410"/>
                  </a:ext>
                </a:extLst>
              </a:tr>
              <a:tr h="370840">
                <a:tc>
                  <a:txBody>
                    <a:bodyPr/>
                    <a:lstStyle/>
                    <a:p>
                      <a:r>
                        <a:rPr lang="en-US" b="1" dirty="0"/>
                        <a:t>3) </a:t>
                      </a:r>
                      <a:r>
                        <a:rPr lang="en-US" dirty="0"/>
                        <a:t>command is </a:t>
                      </a:r>
                      <a:r>
                        <a:rPr lang="en-US" b="1" dirty="0"/>
                        <a:t>not found BUT</a:t>
                      </a:r>
                      <a:r>
                        <a:rPr lang="en-US" dirty="0"/>
                        <a:t> its chars are </a:t>
                      </a:r>
                      <a:r>
                        <a:rPr lang="en-US" b="1" dirty="0"/>
                        <a:t>subsequence-matched </a:t>
                      </a:r>
                      <a:r>
                        <a:rPr lang="en-US" dirty="0"/>
                        <a:t>with one or more commands</a:t>
                      </a:r>
                      <a:endParaRPr lang="en-AE" dirty="0"/>
                    </a:p>
                  </a:txBody>
                  <a:tcPr/>
                </a:tc>
                <a:tc>
                  <a:txBody>
                    <a:bodyPr/>
                    <a:lstStyle/>
                    <a:p>
                      <a:r>
                        <a:rPr lang="en-US" b="1" dirty="0">
                          <a:solidFill>
                            <a:srgbClr val="0066FF"/>
                          </a:solidFill>
                          <a:latin typeface="Courier New" panose="02070309020205020404" pitchFamily="49" charset="0"/>
                          <a:cs typeface="Courier New" panose="02070309020205020404" pitchFamily="49" charset="0"/>
                        </a:rPr>
                        <a:t>CMD_MATCHED</a:t>
                      </a:r>
                      <a:endParaRPr lang="en-AE" b="1" dirty="0">
                        <a:solidFill>
                          <a:srgbClr val="0066FF"/>
                        </a:solidFill>
                        <a:latin typeface="Courier New" panose="02070309020205020404" pitchFamily="49" charset="0"/>
                        <a:cs typeface="Courier New" panose="02070309020205020404" pitchFamily="49" charset="0"/>
                      </a:endParaRPr>
                    </a:p>
                  </a:txBody>
                  <a:tcPr anchor="ctr"/>
                </a:tc>
                <a:tc>
                  <a:txBody>
                    <a:bodyPr/>
                    <a:lstStyle/>
                    <a:p>
                      <a:r>
                        <a:rPr lang="en-US" dirty="0"/>
                        <a:t>All matched commands</a:t>
                      </a:r>
                      <a:endParaRPr lang="en-AE" dirty="0"/>
                    </a:p>
                  </a:txBody>
                  <a:tcPr anchor="ctr"/>
                </a:tc>
                <a:extLst>
                  <a:ext uri="{0D108BD9-81ED-4DB2-BD59-A6C34878D82A}">
                    <a16:rowId xmlns:a16="http://schemas.microsoft.com/office/drawing/2014/main" val="1874716702"/>
                  </a:ext>
                </a:extLst>
              </a:tr>
              <a:tr h="370840">
                <a:tc>
                  <a:txBody>
                    <a:bodyPr/>
                    <a:lstStyle/>
                    <a:p>
                      <a:r>
                        <a:rPr lang="en-US" b="1" dirty="0"/>
                        <a:t>4) </a:t>
                      </a:r>
                      <a:r>
                        <a:rPr lang="en-US" dirty="0"/>
                        <a:t>command is </a:t>
                      </a:r>
                      <a:r>
                        <a:rPr lang="en-US" b="1" dirty="0"/>
                        <a:t>found</a:t>
                      </a:r>
                      <a:r>
                        <a:rPr lang="en-US" dirty="0"/>
                        <a:t> with </a:t>
                      </a:r>
                      <a:r>
                        <a:rPr lang="en-US" b="1" dirty="0"/>
                        <a:t>correct</a:t>
                      </a:r>
                      <a:r>
                        <a:rPr lang="en-US" dirty="0"/>
                        <a:t> number of arguments</a:t>
                      </a:r>
                      <a:endParaRPr lang="en-AE" dirty="0"/>
                    </a:p>
                  </a:txBody>
                  <a:tcPr/>
                </a:tc>
                <a:tc>
                  <a:txBody>
                    <a:bodyPr/>
                    <a:lstStyle/>
                    <a:p>
                      <a:r>
                        <a:rPr lang="en-US" dirty="0"/>
                        <a:t>Index of the found command in “</a:t>
                      </a:r>
                      <a:r>
                        <a:rPr lang="en-US" b="1" dirty="0">
                          <a:latin typeface="Courier New" panose="02070309020205020404" pitchFamily="49" charset="0"/>
                          <a:cs typeface="Courier New" panose="02070309020205020404" pitchFamily="49" charset="0"/>
                        </a:rPr>
                        <a:t>commands</a:t>
                      </a:r>
                      <a:r>
                        <a:rPr lang="en-US" dirty="0"/>
                        <a:t>“ array</a:t>
                      </a:r>
                      <a:endParaRPr lang="en-AE"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Empty</a:t>
                      </a:r>
                      <a:endParaRPr lang="en-AE" dirty="0"/>
                    </a:p>
                    <a:p>
                      <a:endParaRPr lang="en-AE" dirty="0"/>
                    </a:p>
                  </a:txBody>
                  <a:tcPr anchor="ctr"/>
                </a:tc>
                <a:extLst>
                  <a:ext uri="{0D108BD9-81ED-4DB2-BD59-A6C34878D82A}">
                    <a16:rowId xmlns:a16="http://schemas.microsoft.com/office/drawing/2014/main" val="58554235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A46AEE0-7428-ED6C-23EE-4579BB2630AF}"/>
                  </a:ext>
                </a:extLst>
              </p14:cNvPr>
              <p14:cNvContentPartPr/>
              <p14:nvPr/>
            </p14:nvContentPartPr>
            <p14:xfrm>
              <a:off x="9146880" y="2050920"/>
              <a:ext cx="872640" cy="223200"/>
            </p14:xfrm>
          </p:contentPart>
        </mc:Choice>
        <mc:Fallback xmlns="">
          <p:pic>
            <p:nvPicPr>
              <p:cNvPr id="6" name="Ink 5">
                <a:extLst>
                  <a:ext uri="{FF2B5EF4-FFF2-40B4-BE49-F238E27FC236}">
                    <a16:creationId xmlns:a16="http://schemas.microsoft.com/office/drawing/2014/main" id="{1A46AEE0-7428-ED6C-23EE-4579BB2630AF}"/>
                  </a:ext>
                </a:extLst>
              </p:cNvPr>
              <p:cNvPicPr/>
              <p:nvPr/>
            </p:nvPicPr>
            <p:blipFill>
              <a:blip r:embed="rId3"/>
              <a:stretch>
                <a:fillRect/>
              </a:stretch>
            </p:blipFill>
            <p:spPr>
              <a:xfrm>
                <a:off x="9137520" y="2041560"/>
                <a:ext cx="891360" cy="241920"/>
              </a:xfrm>
              <a:prstGeom prst="rect">
                <a:avLst/>
              </a:prstGeom>
            </p:spPr>
          </p:pic>
        </mc:Fallback>
      </mc:AlternateContent>
    </p:spTree>
    <p:extLst>
      <p:ext uri="{BB962C8B-B14F-4D97-AF65-F5344CB8AC3E}">
        <p14:creationId xmlns:p14="http://schemas.microsoft.com/office/powerpoint/2010/main" val="1527117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#1:</a:t>
            </a:r>
            <a:r>
              <a:rPr lang="en-US" dirty="0"/>
              <a:t> </a:t>
            </a:r>
            <a:r>
              <a:rPr lang="en-US" dirty="0" err="1"/>
              <a:t>process_command</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10058400" cy="4488391"/>
          </a:xfrm>
        </p:spPr>
        <p:txBody>
          <a:bodyPr>
            <a:normAutofit lnSpcReduction="10000"/>
          </a:bodyPr>
          <a:lstStyle/>
          <a:p>
            <a:pPr>
              <a:lnSpc>
                <a:spcPct val="100000"/>
              </a:lnSpc>
            </a:pPr>
            <a:r>
              <a:rPr lang="en-US" b="1" dirty="0"/>
              <a:t>Testing:</a:t>
            </a:r>
          </a:p>
          <a:p>
            <a:pPr lvl="1">
              <a:lnSpc>
                <a:spcPct val="100000"/>
              </a:lnSpc>
            </a:pPr>
            <a:r>
              <a:rPr lang="en-US" b="1" dirty="0"/>
              <a:t>[</a:t>
            </a:r>
            <a:r>
              <a:rPr lang="en-US" b="1" dirty="0">
                <a:solidFill>
                  <a:srgbClr val="FF0000"/>
                </a:solidFill>
              </a:rPr>
              <a:t>UNSEEN</a:t>
            </a:r>
            <a:r>
              <a:rPr lang="en-US" b="1" dirty="0"/>
              <a:t>] </a:t>
            </a:r>
            <a:r>
              <a:rPr lang="en-US" dirty="0"/>
              <a:t>At your own…</a:t>
            </a:r>
          </a:p>
          <a:p>
            <a:pPr>
              <a:lnSpc>
                <a:spcPct val="100000"/>
              </a:lnSpc>
              <a:buFont typeface="Wingdings" panose="05000000000000000000" pitchFamily="2" charset="2"/>
              <a:buChar char="§"/>
            </a:pPr>
            <a:r>
              <a:rPr lang="en-US" b="1" dirty="0"/>
              <a:t>Examples:</a:t>
            </a:r>
            <a:endParaRPr lang="en-US" dirty="0"/>
          </a:p>
          <a:p>
            <a:pPr lvl="1">
              <a:lnSpc>
                <a:spcPct val="100000"/>
              </a:lnSpc>
              <a:buFont typeface="Wingdings" panose="05000000000000000000" pitchFamily="2" charset="2"/>
              <a:buChar char="§"/>
            </a:pPr>
            <a:r>
              <a:rPr lang="en-US" b="1" dirty="0"/>
              <a:t>FOS&gt;</a:t>
            </a:r>
            <a:r>
              <a:rPr lang="en-US" dirty="0"/>
              <a:t> </a:t>
            </a:r>
            <a:r>
              <a:rPr lang="en-US" dirty="0" err="1"/>
              <a:t>kernel_info</a:t>
            </a:r>
            <a:r>
              <a:rPr lang="en-US" dirty="0"/>
              <a:t>	</a:t>
            </a:r>
            <a:r>
              <a:rPr lang="en-US" dirty="0">
                <a:sym typeface="Wingdings" panose="05000000000000000000" pitchFamily="2" charset="2"/>
              </a:rPr>
              <a:t></a:t>
            </a:r>
            <a:r>
              <a:rPr lang="en-US" dirty="0"/>
              <a:t> should execute the </a:t>
            </a:r>
            <a:r>
              <a:rPr lang="en-US" dirty="0" err="1"/>
              <a:t>kernel_info</a:t>
            </a:r>
            <a:r>
              <a:rPr lang="en-US" dirty="0"/>
              <a:t> command </a:t>
            </a:r>
          </a:p>
          <a:p>
            <a:pPr lvl="1">
              <a:lnSpc>
                <a:spcPct val="100000"/>
              </a:lnSpc>
              <a:buFont typeface="Wingdings" panose="05000000000000000000" pitchFamily="2" charset="2"/>
              <a:buChar char="§"/>
            </a:pPr>
            <a:r>
              <a:rPr lang="en-US" b="1" dirty="0"/>
              <a:t>FOS&gt;</a:t>
            </a:r>
            <a:r>
              <a:rPr lang="en-US" dirty="0"/>
              <a:t> </a:t>
            </a:r>
            <a:r>
              <a:rPr lang="en-US" dirty="0" err="1"/>
              <a:t>clk</a:t>
            </a:r>
            <a:r>
              <a:rPr lang="en-US" dirty="0"/>
              <a:t>		</a:t>
            </a:r>
            <a:r>
              <a:rPr lang="en-US" dirty="0">
                <a:sym typeface="Wingdings" panose="05000000000000000000" pitchFamily="2" charset="2"/>
              </a:rPr>
              <a:t></a:t>
            </a:r>
            <a:r>
              <a:rPr lang="en-US" dirty="0"/>
              <a:t> should print the commands that contains “</a:t>
            </a:r>
            <a:r>
              <a:rPr lang="en-US" dirty="0" err="1"/>
              <a:t>clk</a:t>
            </a:r>
            <a:r>
              <a:rPr lang="en-US" dirty="0"/>
              <a:t>” as subsequence</a:t>
            </a:r>
          </a:p>
          <a:p>
            <a:pPr lvl="2">
              <a:lnSpc>
                <a:spcPct val="100000"/>
              </a:lnSpc>
              <a:buFont typeface="Wingdings" panose="05000000000000000000" pitchFamily="2" charset="2"/>
              <a:buChar char="§"/>
            </a:pPr>
            <a:r>
              <a:rPr lang="en-US" dirty="0"/>
              <a:t>[1] </a:t>
            </a:r>
            <a:r>
              <a:rPr lang="en-US" dirty="0" err="1"/>
              <a:t>nclock</a:t>
            </a:r>
            <a:endParaRPr lang="en-US" dirty="0"/>
          </a:p>
          <a:p>
            <a:pPr lvl="2">
              <a:lnSpc>
                <a:spcPct val="100000"/>
              </a:lnSpc>
              <a:buFont typeface="Wingdings" panose="05000000000000000000" pitchFamily="2" charset="2"/>
              <a:buChar char="§"/>
            </a:pPr>
            <a:r>
              <a:rPr lang="en-US" dirty="0"/>
              <a:t>[2] </a:t>
            </a:r>
            <a:r>
              <a:rPr lang="en-US" dirty="0" err="1"/>
              <a:t>modifiedclock</a:t>
            </a:r>
            <a:endParaRPr lang="en-US" dirty="0"/>
          </a:p>
          <a:p>
            <a:pPr lvl="2">
              <a:lnSpc>
                <a:spcPct val="100000"/>
              </a:lnSpc>
              <a:buFont typeface="Wingdings" panose="05000000000000000000" pitchFamily="2" charset="2"/>
              <a:buChar char="§"/>
            </a:pPr>
            <a:r>
              <a:rPr lang="en-US" dirty="0"/>
              <a:t>[3] clock</a:t>
            </a:r>
          </a:p>
          <a:p>
            <a:pPr lvl="1">
              <a:lnSpc>
                <a:spcPct val="100000"/>
              </a:lnSpc>
              <a:buFont typeface="Wingdings" panose="05000000000000000000" pitchFamily="2" charset="2"/>
              <a:buChar char="§"/>
            </a:pPr>
            <a:r>
              <a:rPr lang="en-US" b="1" dirty="0"/>
              <a:t>FOS&gt;</a:t>
            </a:r>
            <a:r>
              <a:rPr lang="en-US" dirty="0"/>
              <a:t> </a:t>
            </a:r>
            <a:r>
              <a:rPr lang="en-US" dirty="0" err="1"/>
              <a:t>wm</a:t>
            </a:r>
            <a:r>
              <a:rPr lang="en-US" dirty="0"/>
              <a:t>		</a:t>
            </a:r>
            <a:r>
              <a:rPr lang="en-US" dirty="0">
                <a:sym typeface="Wingdings" panose="05000000000000000000" pitchFamily="2" charset="2"/>
              </a:rPr>
              <a:t></a:t>
            </a:r>
            <a:r>
              <a:rPr lang="en-US" dirty="0"/>
              <a:t> should print invalid number of </a:t>
            </a:r>
            <a:r>
              <a:rPr lang="en-US" dirty="0" err="1"/>
              <a:t>args</a:t>
            </a:r>
            <a:endParaRPr lang="en-US" dirty="0"/>
          </a:p>
          <a:p>
            <a:pPr lvl="2">
              <a:lnSpc>
                <a:spcPct val="100000"/>
              </a:lnSpc>
              <a:buFont typeface="Wingdings" panose="05000000000000000000" pitchFamily="2" charset="2"/>
              <a:buChar char="§"/>
            </a:pPr>
            <a:r>
              <a:rPr lang="en-US" dirty="0" err="1"/>
              <a:t>wm</a:t>
            </a:r>
            <a:r>
              <a:rPr lang="en-US" dirty="0"/>
              <a:t>: invalid number of </a:t>
            </a:r>
            <a:r>
              <a:rPr lang="en-US" dirty="0" err="1"/>
              <a:t>args</a:t>
            </a:r>
            <a:r>
              <a:rPr lang="en-US" dirty="0"/>
              <a:t>.</a:t>
            </a:r>
          </a:p>
          <a:p>
            <a:pPr lvl="1">
              <a:lnSpc>
                <a:spcPct val="100000"/>
              </a:lnSpc>
              <a:buFont typeface="Wingdings" panose="05000000000000000000" pitchFamily="2" charset="2"/>
              <a:buChar char="§"/>
            </a:pPr>
            <a:r>
              <a:rPr lang="en-US" b="1" dirty="0"/>
              <a:t>FOS&gt;</a:t>
            </a:r>
            <a:r>
              <a:rPr lang="en-US" dirty="0"/>
              <a:t> </a:t>
            </a:r>
            <a:r>
              <a:rPr lang="en-US" dirty="0" err="1"/>
              <a:t>smm</a:t>
            </a:r>
            <a:r>
              <a:rPr lang="en-US" dirty="0"/>
              <a:t>		</a:t>
            </a:r>
            <a:r>
              <a:rPr lang="en-US" dirty="0">
                <a:sym typeface="Wingdings" panose="05000000000000000000" pitchFamily="2" charset="2"/>
              </a:rPr>
              <a:t></a:t>
            </a:r>
            <a:r>
              <a:rPr lang="en-US" dirty="0"/>
              <a:t> invalid command</a:t>
            </a:r>
          </a:p>
          <a:p>
            <a:pPr lvl="2">
              <a:lnSpc>
                <a:spcPct val="100000"/>
              </a:lnSpc>
              <a:buFont typeface="Wingdings" panose="05000000000000000000" pitchFamily="2" charset="2"/>
              <a:buChar char="§"/>
            </a:pPr>
            <a:r>
              <a:rPr lang="en-US" dirty="0"/>
              <a:t>Unknown command “</a:t>
            </a:r>
            <a:r>
              <a:rPr lang="en-US" dirty="0" err="1"/>
              <a:t>smm</a:t>
            </a:r>
            <a:r>
              <a:rPr lang="en-US" dirty="0"/>
              <a:t>”</a:t>
            </a:r>
          </a:p>
          <a:p>
            <a:pPr>
              <a:lnSpc>
                <a:spcPct val="100000"/>
              </a:lnSpc>
              <a:buFont typeface="Wingdings" panose="05000000000000000000" pitchFamily="2" charset="2"/>
              <a:buChar char="§"/>
            </a:pPr>
            <a:r>
              <a:rPr lang="en-US" b="1" dirty="0"/>
              <a:t>Helper Functions:</a:t>
            </a:r>
            <a:r>
              <a:rPr lang="en-US" dirty="0"/>
              <a:t> refer to </a:t>
            </a:r>
            <a:r>
              <a:rPr lang="en-US" dirty="0">
                <a:hlinkClick r:id="rId2" action="ppaction://hlinkfile"/>
              </a:rPr>
              <a:t>Appendix I</a:t>
            </a:r>
            <a:endParaRPr lang="en-US"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22</a:t>
            </a:fld>
            <a:endParaRPr lang="en-US"/>
          </a:p>
        </p:txBody>
      </p:sp>
    </p:spTree>
    <p:extLst>
      <p:ext uri="{BB962C8B-B14F-4D97-AF65-F5344CB8AC3E}">
        <p14:creationId xmlns:p14="http://schemas.microsoft.com/office/powerpoint/2010/main" val="37520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23</a:t>
            </a:fld>
            <a:endParaRPr lang="en-US"/>
          </a:p>
        </p:txBody>
      </p:sp>
      <p:pic>
        <p:nvPicPr>
          <p:cNvPr id="6" name="Picture 5">
            <a:extLst>
              <a:ext uri="{FF2B5EF4-FFF2-40B4-BE49-F238E27FC236}">
                <a16:creationId xmlns:a16="http://schemas.microsoft.com/office/drawing/2014/main" id="{C2DA9F49-5E81-13E3-5A06-4C007D516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3728297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ADD5BF-B55E-DAB1-E100-F01B846A8408}"/>
              </a:ext>
            </a:extLst>
          </p:cNvPr>
          <p:cNvSpPr/>
          <p:nvPr/>
        </p:nvSpPr>
        <p:spPr>
          <a:xfrm>
            <a:off x="0" y="7938"/>
            <a:ext cx="12192000" cy="6836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E" dirty="0"/>
          </a:p>
        </p:txBody>
      </p:sp>
      <p:sp>
        <p:nvSpPr>
          <p:cNvPr id="2" name="Title 1">
            <a:extLst>
              <a:ext uri="{FF2B5EF4-FFF2-40B4-BE49-F238E27FC236}">
                <a16:creationId xmlns:a16="http://schemas.microsoft.com/office/drawing/2014/main" id="{812DEBCE-2DB2-4932-AF1A-8F3FEFA8DC53}"/>
              </a:ext>
            </a:extLst>
          </p:cNvPr>
          <p:cNvSpPr>
            <a:spLocks noGrp="1"/>
          </p:cNvSpPr>
          <p:nvPr>
            <p:ph type="title" idx="4294967295"/>
          </p:nvPr>
        </p:nvSpPr>
        <p:spPr>
          <a:xfrm>
            <a:off x="0" y="7938"/>
            <a:ext cx="11277600" cy="671512"/>
          </a:xfrm>
        </p:spPr>
        <p:txBody>
          <a:bodyPr>
            <a:normAutofit fontScale="90000"/>
          </a:bodyPr>
          <a:lstStyle/>
          <a:p>
            <a:r>
              <a:rPr lang="en-US" dirty="0"/>
              <a:t>Idea of </a:t>
            </a:r>
            <a:r>
              <a:rPr lang="en-US" dirty="0">
                <a:solidFill>
                  <a:srgbClr val="FF0000"/>
                </a:solidFill>
              </a:rPr>
              <a:t>System Calls</a:t>
            </a:r>
          </a:p>
        </p:txBody>
      </p:sp>
      <p:sp>
        <p:nvSpPr>
          <p:cNvPr id="3" name="Content Placeholder 2">
            <a:extLst>
              <a:ext uri="{FF2B5EF4-FFF2-40B4-BE49-F238E27FC236}">
                <a16:creationId xmlns:a16="http://schemas.microsoft.com/office/drawing/2014/main" id="{3C86558F-1319-42A4-AD6F-4F24FBDBCD9B}"/>
              </a:ext>
            </a:extLst>
          </p:cNvPr>
          <p:cNvSpPr>
            <a:spLocks noGrp="1"/>
          </p:cNvSpPr>
          <p:nvPr>
            <p:ph idx="4294967295"/>
          </p:nvPr>
        </p:nvSpPr>
        <p:spPr>
          <a:xfrm>
            <a:off x="0" y="760413"/>
            <a:ext cx="5554643" cy="6097587"/>
          </a:xfrm>
        </p:spPr>
        <p:txBody>
          <a:bodyPr>
            <a:normAutofit/>
          </a:bodyPr>
          <a:lstStyle/>
          <a:p>
            <a:pPr>
              <a:lnSpc>
                <a:spcPct val="100000"/>
              </a:lnSpc>
            </a:pPr>
            <a:r>
              <a:rPr lang="en-US" dirty="0"/>
              <a:t>It’s OS procedure that executes privileged instructions (e.g., I/O); (API exported by kernel)</a:t>
            </a:r>
          </a:p>
          <a:p>
            <a:pPr>
              <a:lnSpc>
                <a:spcPct val="100000"/>
              </a:lnSpc>
            </a:pPr>
            <a:r>
              <a:rPr lang="en-US" dirty="0"/>
              <a:t>Causes a </a:t>
            </a:r>
            <a:r>
              <a:rPr lang="en-US" b="1" dirty="0"/>
              <a:t>trap</a:t>
            </a:r>
            <a:r>
              <a:rPr lang="en-US" dirty="0"/>
              <a:t>, which </a:t>
            </a:r>
          </a:p>
          <a:p>
            <a:pPr marL="914400" lvl="1" indent="-457200">
              <a:lnSpc>
                <a:spcPct val="100000"/>
              </a:lnSpc>
              <a:buFont typeface="+mj-lt"/>
              <a:buAutoNum type="arabicPeriod"/>
            </a:pPr>
            <a:r>
              <a:rPr lang="en-US" dirty="0"/>
              <a:t>Switch to the kernel mode </a:t>
            </a:r>
          </a:p>
          <a:p>
            <a:pPr marL="914400" lvl="1" indent="-457200">
              <a:lnSpc>
                <a:spcPct val="100000"/>
              </a:lnSpc>
              <a:buFont typeface="+mj-lt"/>
              <a:buAutoNum type="arabicPeriod"/>
            </a:pPr>
            <a:r>
              <a:rPr lang="en-US" dirty="0"/>
              <a:t>Look in Interrupt Descriptor Table (IDT)</a:t>
            </a:r>
          </a:p>
          <a:p>
            <a:pPr marL="914400" lvl="1" indent="-457200">
              <a:lnSpc>
                <a:spcPct val="100000"/>
              </a:lnSpc>
              <a:buFont typeface="+mj-lt"/>
              <a:buAutoNum type="arabicPeriod"/>
            </a:pPr>
            <a:r>
              <a:rPr lang="en-US" dirty="0"/>
              <a:t>Jumps to the </a:t>
            </a:r>
            <a:r>
              <a:rPr lang="en-US" b="1" dirty="0" err="1"/>
              <a:t>syscall</a:t>
            </a:r>
            <a:r>
              <a:rPr lang="en-US" b="1" dirty="0"/>
              <a:t> handler </a:t>
            </a:r>
            <a:r>
              <a:rPr lang="en-US" dirty="0"/>
              <a:t>in the kernel.</a:t>
            </a:r>
          </a:p>
          <a:p>
            <a:pPr>
              <a:lnSpc>
                <a:spcPct val="100000"/>
              </a:lnSpc>
            </a:pPr>
            <a:r>
              <a:rPr lang="en-US" dirty="0"/>
              <a:t>The </a:t>
            </a:r>
            <a:r>
              <a:rPr lang="en-US" b="1" dirty="0" err="1"/>
              <a:t>syscall</a:t>
            </a:r>
            <a:r>
              <a:rPr lang="en-US" b="1" dirty="0"/>
              <a:t> handler </a:t>
            </a:r>
            <a:r>
              <a:rPr lang="en-US" dirty="0"/>
              <a:t>do the following</a:t>
            </a:r>
            <a:r>
              <a:rPr lang="en-US" b="1" dirty="0"/>
              <a:t>:</a:t>
            </a:r>
          </a:p>
          <a:p>
            <a:pPr marL="914400" lvl="1" indent="-457200">
              <a:lnSpc>
                <a:spcPct val="100000"/>
              </a:lnSpc>
              <a:buFont typeface="+mj-lt"/>
              <a:buAutoNum type="arabicPeriod"/>
            </a:pPr>
            <a:r>
              <a:rPr lang="en-US" b="1" dirty="0"/>
              <a:t>Save caller's state </a:t>
            </a:r>
            <a:r>
              <a:rPr lang="en-US" dirty="0"/>
              <a:t>(CPU Reg’s) so it can restore control to the user process later.</a:t>
            </a:r>
          </a:p>
          <a:p>
            <a:pPr marL="914400" lvl="1" indent="-457200">
              <a:lnSpc>
                <a:spcPct val="100000"/>
              </a:lnSpc>
              <a:buFont typeface="+mj-lt"/>
              <a:buAutoNum type="arabicPeriod"/>
            </a:pPr>
            <a:r>
              <a:rPr lang="en-US" dirty="0"/>
              <a:t>Check the </a:t>
            </a:r>
            <a:r>
              <a:rPr lang="en-US" b="1" dirty="0"/>
              <a:t>system call number </a:t>
            </a:r>
            <a:r>
              <a:rPr lang="en-US" dirty="0"/>
              <a:t>(Typically, a number associated with each system call) </a:t>
            </a:r>
          </a:p>
          <a:p>
            <a:pPr marL="914400" lvl="1" indent="-457200">
              <a:lnSpc>
                <a:spcPct val="100000"/>
              </a:lnSpc>
              <a:buFont typeface="+mj-lt"/>
              <a:buAutoNum type="arabicPeriod"/>
            </a:pPr>
            <a:r>
              <a:rPr lang="en-US" dirty="0"/>
              <a:t>Call </a:t>
            </a:r>
            <a:r>
              <a:rPr lang="en-US" b="1" dirty="0"/>
              <a:t>associated</a:t>
            </a:r>
            <a:r>
              <a:rPr lang="en-US" dirty="0"/>
              <a:t> </a:t>
            </a:r>
            <a:r>
              <a:rPr lang="en-US" b="1" dirty="0"/>
              <a:t>function </a:t>
            </a:r>
            <a:r>
              <a:rPr lang="en-US" dirty="0"/>
              <a:t>that serve the given system call and pass to it the caller’s </a:t>
            </a:r>
            <a:r>
              <a:rPr lang="en-US" b="1" dirty="0">
                <a:solidFill>
                  <a:srgbClr val="FF0000"/>
                </a:solidFill>
              </a:rPr>
              <a:t>parameters</a:t>
            </a:r>
          </a:p>
          <a:p>
            <a:pPr marL="914400" lvl="1" indent="-457200">
              <a:lnSpc>
                <a:spcPct val="100000"/>
              </a:lnSpc>
              <a:buFont typeface="+mj-lt"/>
              <a:buAutoNum type="arabicPeriod"/>
            </a:pPr>
            <a:r>
              <a:rPr lang="en-US" dirty="0"/>
              <a:t>After finish, </a:t>
            </a:r>
            <a:r>
              <a:rPr lang="en-US" b="1" dirty="0"/>
              <a:t>restore</a:t>
            </a:r>
            <a:r>
              <a:rPr lang="en-US" dirty="0"/>
              <a:t> caller’s state (CPU Reg’s) </a:t>
            </a:r>
          </a:p>
          <a:p>
            <a:pPr marL="914400" lvl="1" indent="-457200">
              <a:lnSpc>
                <a:spcPct val="100000"/>
              </a:lnSpc>
              <a:buFont typeface="+mj-lt"/>
              <a:buAutoNum type="arabicPeriod"/>
            </a:pPr>
            <a:r>
              <a:rPr lang="en-US" dirty="0"/>
              <a:t>use </a:t>
            </a:r>
            <a:r>
              <a:rPr lang="en-US" b="1" dirty="0" err="1"/>
              <a:t>iret</a:t>
            </a:r>
            <a:r>
              <a:rPr lang="en-US" b="1" dirty="0"/>
              <a:t> </a:t>
            </a:r>
            <a:r>
              <a:rPr lang="en-US" dirty="0"/>
              <a:t>instruction to </a:t>
            </a:r>
            <a:r>
              <a:rPr lang="en-US" b="1" dirty="0"/>
              <a:t>return</a:t>
            </a:r>
            <a:r>
              <a:rPr lang="en-US" dirty="0"/>
              <a:t> to user mode.</a:t>
            </a:r>
          </a:p>
        </p:txBody>
      </p:sp>
      <p:grpSp>
        <p:nvGrpSpPr>
          <p:cNvPr id="4" name="Group 3">
            <a:extLst>
              <a:ext uri="{FF2B5EF4-FFF2-40B4-BE49-F238E27FC236}">
                <a16:creationId xmlns:a16="http://schemas.microsoft.com/office/drawing/2014/main" id="{7C9F69D3-2827-6911-A433-52B5C421752F}"/>
              </a:ext>
            </a:extLst>
          </p:cNvPr>
          <p:cNvGrpSpPr/>
          <p:nvPr/>
        </p:nvGrpSpPr>
        <p:grpSpPr>
          <a:xfrm>
            <a:off x="8839200" y="692138"/>
            <a:ext cx="1524000" cy="1746262"/>
            <a:chOff x="1752600" y="1301738"/>
            <a:chExt cx="1524000" cy="1746262"/>
          </a:xfrm>
        </p:grpSpPr>
        <p:sp>
          <p:nvSpPr>
            <p:cNvPr id="5" name="Punched Tape 6">
              <a:extLst>
                <a:ext uri="{FF2B5EF4-FFF2-40B4-BE49-F238E27FC236}">
                  <a16:creationId xmlns:a16="http://schemas.microsoft.com/office/drawing/2014/main" id="{F3E1FE8A-AE02-89CE-7ED3-0A9E80F9B0D9}"/>
                </a:ext>
              </a:extLst>
            </p:cNvPr>
            <p:cNvSpPr/>
            <p:nvPr/>
          </p:nvSpPr>
          <p:spPr bwMode="auto">
            <a:xfrm rot="5400000">
              <a:off x="1866900" y="1638300"/>
              <a:ext cx="1371600" cy="1447800"/>
            </a:xfrm>
            <a:prstGeom prst="flowChartPunchedTape">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b="0">
                <a:latin typeface="Gill Sans" charset="0"/>
                <a:ea typeface="Gill Sans" charset="0"/>
                <a:cs typeface="Gill Sans" charset="0"/>
              </a:endParaRPr>
            </a:p>
          </p:txBody>
        </p:sp>
        <p:sp>
          <p:nvSpPr>
            <p:cNvPr id="6" name="TextBox 5">
              <a:extLst>
                <a:ext uri="{FF2B5EF4-FFF2-40B4-BE49-F238E27FC236}">
                  <a16:creationId xmlns:a16="http://schemas.microsoft.com/office/drawing/2014/main" id="{BC563B2B-BE04-7D09-1D19-4AEA39C35854}"/>
                </a:ext>
              </a:extLst>
            </p:cNvPr>
            <p:cNvSpPr txBox="1"/>
            <p:nvPr/>
          </p:nvSpPr>
          <p:spPr>
            <a:xfrm>
              <a:off x="1828800" y="1752600"/>
              <a:ext cx="1207062" cy="1200329"/>
            </a:xfrm>
            <a:prstGeom prst="rect">
              <a:avLst/>
            </a:prstGeom>
            <a:noFill/>
          </p:spPr>
          <p:txBody>
            <a:bodyPr wrap="none" rtlCol="0">
              <a:spAutoFit/>
            </a:bodyPr>
            <a:lstStyle/>
            <a:p>
              <a:r>
                <a:rPr lang="en-US" sz="1400" b="0" dirty="0" err="1">
                  <a:latin typeface="Gill Sans" charset="0"/>
                  <a:ea typeface="Gill Sans" charset="0"/>
                  <a:cs typeface="Gill Sans" charset="0"/>
                </a:rPr>
                <a:t>int</a:t>
              </a:r>
              <a:r>
                <a:rPr lang="en-US" sz="1400" b="0" dirty="0">
                  <a:latin typeface="Gill Sans" charset="0"/>
                  <a:ea typeface="Gill Sans" charset="0"/>
                  <a:cs typeface="Gill Sans" charset="0"/>
                </a:rPr>
                <a:t> main() </a:t>
              </a:r>
            </a:p>
            <a:p>
              <a:r>
                <a:rPr lang="en-US" sz="1400" b="0" dirty="0">
                  <a:latin typeface="Gill Sans" charset="0"/>
                  <a:ea typeface="Gill Sans" charset="0"/>
                  <a:cs typeface="Gill Sans" charset="0"/>
                </a:rPr>
                <a:t>{ </a:t>
              </a:r>
            </a:p>
            <a:p>
              <a:r>
                <a:rPr lang="en-US" sz="1400" b="0" dirty="0">
                  <a:latin typeface="Gill Sans" charset="0"/>
                  <a:ea typeface="Gill Sans" charset="0"/>
                  <a:cs typeface="Gill Sans" charset="0"/>
                </a:rPr>
                <a:t>      … ;</a:t>
              </a:r>
            </a:p>
            <a:p>
              <a:r>
                <a:rPr lang="en-US" sz="1400" b="0" dirty="0">
                  <a:latin typeface="Gill Sans" charset="0"/>
                  <a:ea typeface="Gill Sans" charset="0"/>
                  <a:cs typeface="Gill Sans" charset="0"/>
                </a:rPr>
                <a:t>     </a:t>
              </a:r>
              <a:r>
                <a:rPr lang="en-US" sz="1600" b="1" dirty="0" err="1">
                  <a:solidFill>
                    <a:srgbClr val="FF0000"/>
                  </a:solidFill>
                  <a:latin typeface="Gill Sans" charset="0"/>
                  <a:ea typeface="Gill Sans" charset="0"/>
                  <a:cs typeface="Gill Sans" charset="0"/>
                </a:rPr>
                <a:t>cprintf</a:t>
              </a:r>
              <a:r>
                <a:rPr lang="en-US" sz="1400" b="1" dirty="0">
                  <a:solidFill>
                    <a:srgbClr val="FF0000"/>
                  </a:solidFill>
                  <a:latin typeface="Gill Sans" charset="0"/>
                  <a:ea typeface="Gill Sans" charset="0"/>
                  <a:cs typeface="Gill Sans" charset="0"/>
                </a:rPr>
                <a:t>(…)</a:t>
              </a:r>
            </a:p>
            <a:p>
              <a:r>
                <a:rPr lang="en-US" sz="1400" dirty="0">
                  <a:latin typeface="Gill Sans" charset="0"/>
                  <a:ea typeface="Gill Sans" charset="0"/>
                  <a:cs typeface="Gill Sans" charset="0"/>
                </a:rPr>
                <a:t>      </a:t>
              </a:r>
              <a:r>
                <a:rPr lang="en-US" sz="1400" b="0" dirty="0">
                  <a:latin typeface="Gill Sans" charset="0"/>
                  <a:ea typeface="Gill Sans" charset="0"/>
                  <a:cs typeface="Gill Sans" charset="0"/>
                </a:rPr>
                <a:t>… ;</a:t>
              </a:r>
            </a:p>
          </p:txBody>
        </p:sp>
        <p:sp>
          <p:nvSpPr>
            <p:cNvPr id="10" name="TextBox 9">
              <a:extLst>
                <a:ext uri="{FF2B5EF4-FFF2-40B4-BE49-F238E27FC236}">
                  <a16:creationId xmlns:a16="http://schemas.microsoft.com/office/drawing/2014/main" id="{0C6977E3-8F5C-184E-5927-FBEA83ED009D}"/>
                </a:ext>
              </a:extLst>
            </p:cNvPr>
            <p:cNvSpPr txBox="1"/>
            <p:nvPr/>
          </p:nvSpPr>
          <p:spPr>
            <a:xfrm>
              <a:off x="1752600" y="1301738"/>
              <a:ext cx="1466620" cy="369332"/>
            </a:xfrm>
            <a:prstGeom prst="rect">
              <a:avLst/>
            </a:prstGeom>
            <a:noFill/>
          </p:spPr>
          <p:txBody>
            <a:bodyPr wrap="none" rtlCol="0">
              <a:spAutoFit/>
            </a:bodyPr>
            <a:lstStyle/>
            <a:p>
              <a:pPr algn="ctr"/>
              <a:r>
                <a:rPr lang="en-US" b="0" dirty="0">
                  <a:latin typeface="Gill Sans" charset="0"/>
                  <a:ea typeface="Gill Sans" charset="0"/>
                  <a:cs typeface="Gill Sans" charset="0"/>
                </a:rPr>
                <a:t>User Program</a:t>
              </a:r>
            </a:p>
          </p:txBody>
        </p:sp>
      </p:grpSp>
      <p:sp>
        <p:nvSpPr>
          <p:cNvPr id="13" name="Rectangle: Rounded Corners 12">
            <a:extLst>
              <a:ext uri="{FF2B5EF4-FFF2-40B4-BE49-F238E27FC236}">
                <a16:creationId xmlns:a16="http://schemas.microsoft.com/office/drawing/2014/main" id="{FA578824-D017-F630-BB12-58F5E82D9226}"/>
              </a:ext>
            </a:extLst>
          </p:cNvPr>
          <p:cNvSpPr/>
          <p:nvPr/>
        </p:nvSpPr>
        <p:spPr bwMode="auto">
          <a:xfrm>
            <a:off x="8198493" y="3873164"/>
            <a:ext cx="1211198" cy="778923"/>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err="1">
                <a:latin typeface="Calibri" panose="020F0502020204030204" pitchFamily="34" charset="0"/>
                <a:cs typeface="Calibri" panose="020F0502020204030204" pitchFamily="34" charset="0"/>
              </a:rPr>
              <a:t>Syscall</a:t>
            </a:r>
            <a:r>
              <a:rPr lang="en-US" b="1" dirty="0">
                <a:latin typeface="Calibri" panose="020F0502020204030204" pitchFamily="34" charset="0"/>
                <a:cs typeface="Calibri" panose="020F0502020204030204" pitchFamily="34" charset="0"/>
              </a:rPr>
              <a:t> Handler</a:t>
            </a:r>
            <a:endParaRPr kumimoji="0" lang="en-AE"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nvGrpSpPr>
          <p:cNvPr id="77" name="Group 76">
            <a:extLst>
              <a:ext uri="{FF2B5EF4-FFF2-40B4-BE49-F238E27FC236}">
                <a16:creationId xmlns:a16="http://schemas.microsoft.com/office/drawing/2014/main" id="{2B866A83-6606-CC94-2EE6-D8DA697B90FA}"/>
              </a:ext>
            </a:extLst>
          </p:cNvPr>
          <p:cNvGrpSpPr/>
          <p:nvPr/>
        </p:nvGrpSpPr>
        <p:grpSpPr>
          <a:xfrm>
            <a:off x="6858000" y="2700399"/>
            <a:ext cx="5181600" cy="1062219"/>
            <a:chOff x="6858000" y="2700399"/>
            <a:chExt cx="5181600" cy="1062219"/>
          </a:xfrm>
        </p:grpSpPr>
        <p:cxnSp>
          <p:nvCxnSpPr>
            <p:cNvPr id="15" name="Straight Connector 14">
              <a:extLst>
                <a:ext uri="{FF2B5EF4-FFF2-40B4-BE49-F238E27FC236}">
                  <a16:creationId xmlns:a16="http://schemas.microsoft.com/office/drawing/2014/main" id="{2374BB2D-5CA2-56CE-E90E-15A88244206E}"/>
                </a:ext>
              </a:extLst>
            </p:cNvPr>
            <p:cNvCxnSpPr>
              <a:cxnSpLocks/>
            </p:cNvCxnSpPr>
            <p:nvPr/>
          </p:nvCxnSpPr>
          <p:spPr bwMode="auto">
            <a:xfrm>
              <a:off x="6858000" y="3200400"/>
              <a:ext cx="5181600" cy="0"/>
            </a:xfrm>
            <a:prstGeom prst="line">
              <a:avLst/>
            </a:prstGeom>
            <a:solidFill>
              <a:schemeClr val="bg1"/>
            </a:solidFill>
            <a:ln w="571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8481404E-4892-0767-7C94-7E50E21627BB}"/>
                </a:ext>
              </a:extLst>
            </p:cNvPr>
            <p:cNvSpPr txBox="1"/>
            <p:nvPr/>
          </p:nvSpPr>
          <p:spPr>
            <a:xfrm>
              <a:off x="9165762" y="2700399"/>
              <a:ext cx="1313180" cy="400110"/>
            </a:xfrm>
            <a:prstGeom prst="rect">
              <a:avLst/>
            </a:prstGeom>
            <a:noFill/>
          </p:spPr>
          <p:txBody>
            <a:bodyPr wrap="none" rtlCol="0">
              <a:spAutoFit/>
            </a:bodyPr>
            <a:lstStyle/>
            <a:p>
              <a:r>
                <a:rPr lang="en-US" sz="2000" b="1" dirty="0">
                  <a:latin typeface="Gill Sans Light"/>
                </a:rPr>
                <a:t>User Mode</a:t>
              </a:r>
              <a:endParaRPr lang="en-AE" sz="2000" b="1" dirty="0">
                <a:latin typeface="Gill Sans Light"/>
              </a:endParaRPr>
            </a:p>
          </p:txBody>
        </p:sp>
        <p:sp>
          <p:nvSpPr>
            <p:cNvPr id="19" name="TextBox 18">
              <a:extLst>
                <a:ext uri="{FF2B5EF4-FFF2-40B4-BE49-F238E27FC236}">
                  <a16:creationId xmlns:a16="http://schemas.microsoft.com/office/drawing/2014/main" id="{D974A35E-F1BC-776D-EF9D-64F0EA85FC61}"/>
                </a:ext>
              </a:extLst>
            </p:cNvPr>
            <p:cNvSpPr txBox="1"/>
            <p:nvPr/>
          </p:nvSpPr>
          <p:spPr>
            <a:xfrm>
              <a:off x="9067800" y="3362508"/>
              <a:ext cx="1474699" cy="400110"/>
            </a:xfrm>
            <a:prstGeom prst="rect">
              <a:avLst/>
            </a:prstGeom>
            <a:noFill/>
          </p:spPr>
          <p:txBody>
            <a:bodyPr wrap="none" rtlCol="0">
              <a:spAutoFit/>
            </a:bodyPr>
            <a:lstStyle/>
            <a:p>
              <a:r>
                <a:rPr lang="en-US" sz="2000" b="1" dirty="0">
                  <a:latin typeface="Gill Sans Light"/>
                </a:rPr>
                <a:t>Kernel Mode</a:t>
              </a:r>
              <a:endParaRPr lang="en-AE" sz="2000" b="1" dirty="0">
                <a:latin typeface="Gill Sans Light"/>
              </a:endParaRPr>
            </a:p>
          </p:txBody>
        </p:sp>
      </p:grpSp>
      <p:cxnSp>
        <p:nvCxnSpPr>
          <p:cNvPr id="21" name="Connector: Curved 20">
            <a:extLst>
              <a:ext uri="{FF2B5EF4-FFF2-40B4-BE49-F238E27FC236}">
                <a16:creationId xmlns:a16="http://schemas.microsoft.com/office/drawing/2014/main" id="{9E6169E9-253F-0C09-D002-EF72F646F31C}"/>
              </a:ext>
            </a:extLst>
          </p:cNvPr>
          <p:cNvCxnSpPr>
            <a:cxnSpLocks/>
            <a:stCxn id="26" idx="2"/>
            <a:endCxn id="38" idx="1"/>
          </p:cNvCxnSpPr>
          <p:nvPr/>
        </p:nvCxnSpPr>
        <p:spPr bwMode="auto">
          <a:xfrm rot="10800000" flipV="1">
            <a:off x="7165600" y="1970574"/>
            <a:ext cx="1999650" cy="2419519"/>
          </a:xfrm>
          <a:prstGeom prst="curvedConnector3">
            <a:avLst>
              <a:gd name="adj1" fmla="val 111432"/>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Oval 25">
            <a:extLst>
              <a:ext uri="{FF2B5EF4-FFF2-40B4-BE49-F238E27FC236}">
                <a16:creationId xmlns:a16="http://schemas.microsoft.com/office/drawing/2014/main" id="{04450610-1ABB-6A25-94FD-52FE8DAD7065}"/>
              </a:ext>
            </a:extLst>
          </p:cNvPr>
          <p:cNvSpPr>
            <a:spLocks noChangeAspect="1"/>
          </p:cNvSpPr>
          <p:nvPr/>
        </p:nvSpPr>
        <p:spPr bwMode="auto">
          <a:xfrm>
            <a:off x="9165250" y="1916575"/>
            <a:ext cx="108000" cy="108000"/>
          </a:xfrm>
          <a:prstGeom prst="ellipse">
            <a:avLst/>
          </a:prstGeom>
          <a:solidFill>
            <a:schemeClr val="tx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sp>
        <p:nvSpPr>
          <p:cNvPr id="30" name="Oval 29">
            <a:extLst>
              <a:ext uri="{FF2B5EF4-FFF2-40B4-BE49-F238E27FC236}">
                <a16:creationId xmlns:a16="http://schemas.microsoft.com/office/drawing/2014/main" id="{900013F0-9A5D-AA66-9C9B-8B42A87208DB}"/>
              </a:ext>
            </a:extLst>
          </p:cNvPr>
          <p:cNvSpPr/>
          <p:nvPr/>
        </p:nvSpPr>
        <p:spPr bwMode="auto">
          <a:xfrm>
            <a:off x="7086600" y="5775531"/>
            <a:ext cx="685800" cy="609600"/>
          </a:xfrm>
          <a:prstGeom prst="ellipse">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CPU Reg’s</a:t>
            </a:r>
            <a:endParaRPr kumimoji="0" lang="en-AE"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nvGrpSpPr>
          <p:cNvPr id="43" name="Group 42">
            <a:extLst>
              <a:ext uri="{FF2B5EF4-FFF2-40B4-BE49-F238E27FC236}">
                <a16:creationId xmlns:a16="http://schemas.microsoft.com/office/drawing/2014/main" id="{F68FD82F-0499-15F0-0E47-BB7ABF700644}"/>
              </a:ext>
            </a:extLst>
          </p:cNvPr>
          <p:cNvGrpSpPr/>
          <p:nvPr/>
        </p:nvGrpSpPr>
        <p:grpSpPr>
          <a:xfrm>
            <a:off x="8610600" y="4849686"/>
            <a:ext cx="799091" cy="2008314"/>
            <a:chOff x="8610600" y="4712955"/>
            <a:chExt cx="914400" cy="2008314"/>
          </a:xfrm>
        </p:grpSpPr>
        <p:sp>
          <p:nvSpPr>
            <p:cNvPr id="31" name="Flowchart: Document 30">
              <a:extLst>
                <a:ext uri="{FF2B5EF4-FFF2-40B4-BE49-F238E27FC236}">
                  <a16:creationId xmlns:a16="http://schemas.microsoft.com/office/drawing/2014/main" id="{D6BC0763-DE7C-7C14-90FE-40FA17D75C77}"/>
                </a:ext>
              </a:extLst>
            </p:cNvPr>
            <p:cNvSpPr/>
            <p:nvPr/>
          </p:nvSpPr>
          <p:spPr bwMode="auto">
            <a:xfrm flipV="1">
              <a:off x="8610600" y="5045662"/>
              <a:ext cx="914400" cy="1675607"/>
            </a:xfrm>
            <a:prstGeom prst="flowChartDocumen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dirty="0">
                <a:ln>
                  <a:noFill/>
                </a:ln>
                <a:solidFill>
                  <a:schemeClr val="tx1"/>
                </a:solidFill>
                <a:effectLst/>
                <a:latin typeface="Comic Sans MS" pitchFamily="66" charset="0"/>
              </a:endParaRPr>
            </a:p>
          </p:txBody>
        </p:sp>
        <p:sp>
          <p:nvSpPr>
            <p:cNvPr id="32" name="TextBox 31">
              <a:extLst>
                <a:ext uri="{FF2B5EF4-FFF2-40B4-BE49-F238E27FC236}">
                  <a16:creationId xmlns:a16="http://schemas.microsoft.com/office/drawing/2014/main" id="{FF6858B1-E634-FA02-09CC-81485D8DD958}"/>
                </a:ext>
              </a:extLst>
            </p:cNvPr>
            <p:cNvSpPr txBox="1"/>
            <p:nvPr/>
          </p:nvSpPr>
          <p:spPr>
            <a:xfrm>
              <a:off x="8739825" y="4712955"/>
              <a:ext cx="655949"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RAM</a:t>
              </a:r>
              <a:endParaRPr lang="en-AE" b="1" dirty="0">
                <a:latin typeface="Calibri" panose="020F0502020204030204" pitchFamily="34" charset="0"/>
                <a:cs typeface="Calibri" panose="020F0502020204030204" pitchFamily="34" charset="0"/>
              </a:endParaRPr>
            </a:p>
          </p:txBody>
        </p:sp>
      </p:grpSp>
      <p:sp>
        <p:nvSpPr>
          <p:cNvPr id="33" name="Rectangle 32">
            <a:extLst>
              <a:ext uri="{FF2B5EF4-FFF2-40B4-BE49-F238E27FC236}">
                <a16:creationId xmlns:a16="http://schemas.microsoft.com/office/drawing/2014/main" id="{75D044B3-D9C7-9CF6-2848-EE09DB8745BF}"/>
              </a:ext>
            </a:extLst>
          </p:cNvPr>
          <p:cNvSpPr/>
          <p:nvPr/>
        </p:nvSpPr>
        <p:spPr bwMode="auto">
          <a:xfrm>
            <a:off x="8610600" y="5842734"/>
            <a:ext cx="799091" cy="481866"/>
          </a:xfrm>
          <a:prstGeom prst="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Caller State</a:t>
            </a:r>
            <a:endParaRPr kumimoji="0" lang="en-AE"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34" name="Arrow: Right 33">
            <a:extLst>
              <a:ext uri="{FF2B5EF4-FFF2-40B4-BE49-F238E27FC236}">
                <a16:creationId xmlns:a16="http://schemas.microsoft.com/office/drawing/2014/main" id="{37917903-F25E-4366-012D-0526F271F542}"/>
              </a:ext>
            </a:extLst>
          </p:cNvPr>
          <p:cNvSpPr/>
          <p:nvPr/>
        </p:nvSpPr>
        <p:spPr bwMode="auto">
          <a:xfrm>
            <a:off x="7708392" y="5851731"/>
            <a:ext cx="978408" cy="484632"/>
          </a:xfrm>
          <a:prstGeom prst="righ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a:t>
            </a:r>
            <a:endParaRPr kumimoji="0" lang="en-AE"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36" name="Oval 35">
            <a:extLst>
              <a:ext uri="{FF2B5EF4-FFF2-40B4-BE49-F238E27FC236}">
                <a16:creationId xmlns:a16="http://schemas.microsoft.com/office/drawing/2014/main" id="{18CCBD4A-4090-A8C0-C0CA-505B09C9A448}"/>
              </a:ext>
            </a:extLst>
          </p:cNvPr>
          <p:cNvSpPr/>
          <p:nvPr/>
        </p:nvSpPr>
        <p:spPr bwMode="auto">
          <a:xfrm>
            <a:off x="7086600" y="5780442"/>
            <a:ext cx="685800" cy="609600"/>
          </a:xfrm>
          <a:prstGeom prst="ellipse">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CPU Reg’s</a:t>
            </a:r>
            <a:endParaRPr kumimoji="0" lang="en-AE"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965E12EB-D776-62BA-02F1-46A6E2487879}"/>
              </a:ext>
            </a:extLst>
          </p:cNvPr>
          <p:cNvSpPr txBox="1"/>
          <p:nvPr/>
        </p:nvSpPr>
        <p:spPr>
          <a:xfrm>
            <a:off x="6205" y="3195320"/>
            <a:ext cx="6753781" cy="1692771"/>
          </a:xfrm>
          <a:prstGeom prst="rect">
            <a:avLst/>
          </a:prstGeom>
          <a:solidFill>
            <a:schemeClr val="bg1"/>
          </a:solidFill>
          <a:ln w="38100">
            <a:solidFill>
              <a:srgbClr val="FF0000"/>
            </a:solidFill>
          </a:ln>
        </p:spPr>
        <p:txBody>
          <a:bodyPr wrap="square">
            <a:spAutoFit/>
          </a:bodyPr>
          <a:lstStyle/>
          <a:p>
            <a:pPr>
              <a:spcBef>
                <a:spcPts val="1200"/>
              </a:spcBef>
              <a:spcAft>
                <a:spcPts val="1200"/>
              </a:spcAft>
            </a:pPr>
            <a:r>
              <a:rPr lang="en-US" sz="2800" b="1" dirty="0">
                <a:latin typeface="Calibri" panose="020F0502020204030204" pitchFamily="34" charset="0"/>
                <a:cs typeface="Calibri" panose="020F0502020204030204" pitchFamily="34" charset="0"/>
              </a:rPr>
              <a:t>How to pass params/return value from/to user to kernel or vice versa?</a:t>
            </a:r>
          </a:p>
          <a:p>
            <a:pPr>
              <a:spcBef>
                <a:spcPts val="1200"/>
              </a:spcBef>
              <a:spcAft>
                <a:spcPts val="1200"/>
              </a:spcAft>
            </a:pPr>
            <a:r>
              <a:rPr lang="en-US" sz="2800" b="1" dirty="0">
                <a:latin typeface="Calibri" panose="020F0502020204030204" pitchFamily="34" charset="0"/>
                <a:cs typeface="Calibri" panose="020F0502020204030204" pitchFamily="34" charset="0"/>
              </a:rPr>
              <a:t>OS should </a:t>
            </a:r>
            <a:r>
              <a:rPr lang="en-US" sz="2800" b="1" dirty="0">
                <a:solidFill>
                  <a:srgbClr val="FF0000"/>
                </a:solidFill>
                <a:latin typeface="Calibri" panose="020F0502020204030204" pitchFamily="34" charset="0"/>
                <a:cs typeface="Calibri" panose="020F0502020204030204" pitchFamily="34" charset="0"/>
              </a:rPr>
              <a:t>verify</a:t>
            </a:r>
            <a:r>
              <a:rPr lang="en-US" sz="2800" b="1" dirty="0">
                <a:latin typeface="Calibri" panose="020F0502020204030204" pitchFamily="34" charset="0"/>
                <a:cs typeface="Calibri" panose="020F0502020204030204" pitchFamily="34" charset="0"/>
              </a:rPr>
              <a:t> the caller's parameters.</a:t>
            </a:r>
          </a:p>
        </p:txBody>
      </p:sp>
      <p:grpSp>
        <p:nvGrpSpPr>
          <p:cNvPr id="42" name="Group 41">
            <a:extLst>
              <a:ext uri="{FF2B5EF4-FFF2-40B4-BE49-F238E27FC236}">
                <a16:creationId xmlns:a16="http://schemas.microsoft.com/office/drawing/2014/main" id="{C1F24DEB-0A71-99F8-11F2-5B3D8F9B8DB0}"/>
              </a:ext>
            </a:extLst>
          </p:cNvPr>
          <p:cNvGrpSpPr/>
          <p:nvPr/>
        </p:nvGrpSpPr>
        <p:grpSpPr>
          <a:xfrm>
            <a:off x="7143849" y="3296277"/>
            <a:ext cx="538481" cy="1853407"/>
            <a:chOff x="9940461" y="3854364"/>
            <a:chExt cx="538481" cy="1853407"/>
          </a:xfrm>
        </p:grpSpPr>
        <p:pic>
          <p:nvPicPr>
            <p:cNvPr id="38" name="Picture 37">
              <a:extLst>
                <a:ext uri="{FF2B5EF4-FFF2-40B4-BE49-F238E27FC236}">
                  <a16:creationId xmlns:a16="http://schemas.microsoft.com/office/drawing/2014/main" id="{0EB546B1-DA6E-5F03-0021-1EBCD64E0517}"/>
                </a:ext>
              </a:extLst>
            </p:cNvPr>
            <p:cNvPicPr>
              <a:picLocks noChangeAspect="1"/>
            </p:cNvPicPr>
            <p:nvPr/>
          </p:nvPicPr>
          <p:blipFill>
            <a:blip r:embed="rId3"/>
            <a:stretch>
              <a:fillRect/>
            </a:stretch>
          </p:blipFill>
          <p:spPr>
            <a:xfrm>
              <a:off x="9962212" y="4188591"/>
              <a:ext cx="477621" cy="1519180"/>
            </a:xfrm>
            <a:prstGeom prst="rect">
              <a:avLst/>
            </a:prstGeom>
          </p:spPr>
        </p:pic>
        <p:sp>
          <p:nvSpPr>
            <p:cNvPr id="41" name="TextBox 40">
              <a:extLst>
                <a:ext uri="{FF2B5EF4-FFF2-40B4-BE49-F238E27FC236}">
                  <a16:creationId xmlns:a16="http://schemas.microsoft.com/office/drawing/2014/main" id="{122871EC-B125-1D3E-2B04-666C854E5781}"/>
                </a:ext>
              </a:extLst>
            </p:cNvPr>
            <p:cNvSpPr txBox="1"/>
            <p:nvPr/>
          </p:nvSpPr>
          <p:spPr>
            <a:xfrm>
              <a:off x="9940461" y="3854364"/>
              <a:ext cx="538481"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IDT</a:t>
              </a:r>
              <a:endParaRPr lang="en-AE" sz="2000" b="1" dirty="0">
                <a:latin typeface="Calibri" panose="020F0502020204030204" pitchFamily="34" charset="0"/>
                <a:cs typeface="Calibri" panose="020F0502020204030204" pitchFamily="34" charset="0"/>
              </a:endParaRPr>
            </a:p>
          </p:txBody>
        </p:sp>
      </p:grpSp>
      <p:cxnSp>
        <p:nvCxnSpPr>
          <p:cNvPr id="46" name="Connector: Curved 45">
            <a:extLst>
              <a:ext uri="{FF2B5EF4-FFF2-40B4-BE49-F238E27FC236}">
                <a16:creationId xmlns:a16="http://schemas.microsoft.com/office/drawing/2014/main" id="{69995981-D72A-17EC-2EB4-88631B213DEB}"/>
              </a:ext>
            </a:extLst>
          </p:cNvPr>
          <p:cNvCxnSpPr>
            <a:cxnSpLocks/>
            <a:stCxn id="38" idx="3"/>
            <a:endCxn id="13" idx="1"/>
          </p:cNvCxnSpPr>
          <p:nvPr/>
        </p:nvCxnSpPr>
        <p:spPr bwMode="auto">
          <a:xfrm flipV="1">
            <a:off x="7643221" y="4262626"/>
            <a:ext cx="555272" cy="127468"/>
          </a:xfrm>
          <a:prstGeom prst="curvedConnector3">
            <a:avLst>
              <a:gd name="adj1" fmla="val 50000"/>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Connector: Curved 55">
            <a:extLst>
              <a:ext uri="{FF2B5EF4-FFF2-40B4-BE49-F238E27FC236}">
                <a16:creationId xmlns:a16="http://schemas.microsoft.com/office/drawing/2014/main" id="{8CA5279C-A026-5FB9-0C35-722A9F1BFC52}"/>
              </a:ext>
            </a:extLst>
          </p:cNvPr>
          <p:cNvCxnSpPr>
            <a:cxnSpLocks/>
            <a:stCxn id="13" idx="3"/>
            <a:endCxn id="52" idx="0"/>
          </p:cNvCxnSpPr>
          <p:nvPr/>
        </p:nvCxnSpPr>
        <p:spPr bwMode="auto">
          <a:xfrm>
            <a:off x="9409691" y="4262626"/>
            <a:ext cx="1728209" cy="156974"/>
          </a:xfrm>
          <a:prstGeom prst="curvedConnector2">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937FF829-72FD-E2E6-3C52-17965BE48A18}"/>
              </a:ext>
            </a:extLst>
          </p:cNvPr>
          <p:cNvSpPr txBox="1"/>
          <p:nvPr/>
        </p:nvSpPr>
        <p:spPr>
          <a:xfrm>
            <a:off x="9462632" y="3810000"/>
            <a:ext cx="1003480" cy="338554"/>
          </a:xfrm>
          <a:prstGeom prst="rect">
            <a:avLst/>
          </a:prstGeom>
          <a:noFill/>
        </p:spPr>
        <p:txBody>
          <a:bodyPr wrap="none" rtlCol="0">
            <a:spAutoFit/>
          </a:bodyPr>
          <a:lstStyle/>
          <a:p>
            <a:r>
              <a:rPr lang="en-US" sz="1600" b="1" dirty="0">
                <a:solidFill>
                  <a:srgbClr val="FF0000"/>
                </a:solidFill>
                <a:latin typeface="Calibri" panose="020F0502020204030204" pitchFamily="34" charset="0"/>
                <a:cs typeface="Calibri" panose="020F0502020204030204" pitchFamily="34" charset="0"/>
              </a:rPr>
              <a:t>SYS_NO.</a:t>
            </a:r>
            <a:r>
              <a:rPr lang="en-US" sz="1600" b="1" dirty="0">
                <a:latin typeface="Calibri" panose="020F0502020204030204" pitchFamily="34" charset="0"/>
                <a:cs typeface="Calibri" panose="020F0502020204030204" pitchFamily="34" charset="0"/>
              </a:rPr>
              <a:t>?</a:t>
            </a:r>
            <a:endParaRPr lang="en-AE" sz="1600" b="1" dirty="0">
              <a:latin typeface="Calibri" panose="020F0502020204030204" pitchFamily="34" charset="0"/>
              <a:cs typeface="Calibri" panose="020F0502020204030204" pitchFamily="34" charset="0"/>
            </a:endParaRPr>
          </a:p>
        </p:txBody>
      </p:sp>
      <p:cxnSp>
        <p:nvCxnSpPr>
          <p:cNvPr id="60" name="Connector: Curved 59">
            <a:extLst>
              <a:ext uri="{FF2B5EF4-FFF2-40B4-BE49-F238E27FC236}">
                <a16:creationId xmlns:a16="http://schemas.microsoft.com/office/drawing/2014/main" id="{4C0486B8-15FF-4D05-A3BF-B64817E8D86D}"/>
              </a:ext>
            </a:extLst>
          </p:cNvPr>
          <p:cNvCxnSpPr>
            <a:cxnSpLocks/>
            <a:stCxn id="52" idx="2"/>
            <a:endCxn id="13" idx="3"/>
          </p:cNvCxnSpPr>
          <p:nvPr/>
        </p:nvCxnSpPr>
        <p:spPr bwMode="auto">
          <a:xfrm rot="5400000" flipH="1">
            <a:off x="9909236" y="3763082"/>
            <a:ext cx="729119" cy="1728209"/>
          </a:xfrm>
          <a:prstGeom prst="curvedConnector4">
            <a:avLst>
              <a:gd name="adj1" fmla="val -31353"/>
              <a:gd name="adj2" fmla="val 65800"/>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7" name="Connector: Curved 66">
            <a:extLst>
              <a:ext uri="{FF2B5EF4-FFF2-40B4-BE49-F238E27FC236}">
                <a16:creationId xmlns:a16="http://schemas.microsoft.com/office/drawing/2014/main" id="{5D1C753E-0E56-0994-14F9-77C121768239}"/>
              </a:ext>
            </a:extLst>
          </p:cNvPr>
          <p:cNvCxnSpPr>
            <a:cxnSpLocks/>
            <a:stCxn id="13" idx="2"/>
            <a:endCxn id="68" idx="2"/>
          </p:cNvCxnSpPr>
          <p:nvPr/>
        </p:nvCxnSpPr>
        <p:spPr bwMode="auto">
          <a:xfrm rot="5400000" flipH="1" flipV="1">
            <a:off x="7751822" y="3259436"/>
            <a:ext cx="2444921" cy="340382"/>
          </a:xfrm>
          <a:prstGeom prst="curvedConnector4">
            <a:avLst>
              <a:gd name="adj1" fmla="val -9350"/>
              <a:gd name="adj2" fmla="val -245077"/>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8" name="Oval 67">
            <a:extLst>
              <a:ext uri="{FF2B5EF4-FFF2-40B4-BE49-F238E27FC236}">
                <a16:creationId xmlns:a16="http://schemas.microsoft.com/office/drawing/2014/main" id="{207F689C-3DEE-BF30-7884-939578046973}"/>
              </a:ext>
            </a:extLst>
          </p:cNvPr>
          <p:cNvSpPr>
            <a:spLocks noChangeAspect="1"/>
          </p:cNvSpPr>
          <p:nvPr/>
        </p:nvSpPr>
        <p:spPr bwMode="auto">
          <a:xfrm>
            <a:off x="9144474" y="2153166"/>
            <a:ext cx="108000" cy="108000"/>
          </a:xfrm>
          <a:prstGeom prst="ellipse">
            <a:avLst/>
          </a:prstGeom>
          <a:solidFill>
            <a:schemeClr val="tx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grpSp>
        <p:nvGrpSpPr>
          <p:cNvPr id="76" name="Group 75">
            <a:extLst>
              <a:ext uri="{FF2B5EF4-FFF2-40B4-BE49-F238E27FC236}">
                <a16:creationId xmlns:a16="http://schemas.microsoft.com/office/drawing/2014/main" id="{A08335AD-F591-ED9F-37EB-797AE68E7BFB}"/>
              </a:ext>
            </a:extLst>
          </p:cNvPr>
          <p:cNvGrpSpPr/>
          <p:nvPr/>
        </p:nvGrpSpPr>
        <p:grpSpPr>
          <a:xfrm>
            <a:off x="10591800" y="3639630"/>
            <a:ext cx="1443376" cy="3204451"/>
            <a:chOff x="10591800" y="3639630"/>
            <a:chExt cx="1443376" cy="3204451"/>
          </a:xfrm>
        </p:grpSpPr>
        <p:grpSp>
          <p:nvGrpSpPr>
            <p:cNvPr id="71" name="Group 70">
              <a:extLst>
                <a:ext uri="{FF2B5EF4-FFF2-40B4-BE49-F238E27FC236}">
                  <a16:creationId xmlns:a16="http://schemas.microsoft.com/office/drawing/2014/main" id="{46361E4D-6FE2-EFBA-4DDE-58473053DF37}"/>
                </a:ext>
              </a:extLst>
            </p:cNvPr>
            <p:cNvGrpSpPr/>
            <p:nvPr/>
          </p:nvGrpSpPr>
          <p:grpSpPr>
            <a:xfrm>
              <a:off x="10591800" y="3639630"/>
              <a:ext cx="1092200" cy="3204451"/>
              <a:chOff x="10871200" y="3639630"/>
              <a:chExt cx="1092200" cy="3204451"/>
            </a:xfrm>
          </p:grpSpPr>
          <p:sp>
            <p:nvSpPr>
              <p:cNvPr id="51" name="Flowchart: Document 50">
                <a:extLst>
                  <a:ext uri="{FF2B5EF4-FFF2-40B4-BE49-F238E27FC236}">
                    <a16:creationId xmlns:a16="http://schemas.microsoft.com/office/drawing/2014/main" id="{80E6D6BB-0B83-08C5-BE97-17148F84764F}"/>
                  </a:ext>
                </a:extLst>
              </p:cNvPr>
              <p:cNvSpPr/>
              <p:nvPr/>
            </p:nvSpPr>
            <p:spPr bwMode="auto">
              <a:xfrm>
                <a:off x="10871200" y="3639630"/>
                <a:ext cx="1092200" cy="612648"/>
              </a:xfrm>
              <a:prstGeom prst="flowChartDocumen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Read()</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2" name="Flowchart: Document 51">
                <a:extLst>
                  <a:ext uri="{FF2B5EF4-FFF2-40B4-BE49-F238E27FC236}">
                    <a16:creationId xmlns:a16="http://schemas.microsoft.com/office/drawing/2014/main" id="{A7C278B6-CC0B-16A8-D20F-72891F1248C3}"/>
                  </a:ext>
                </a:extLst>
              </p:cNvPr>
              <p:cNvSpPr/>
              <p:nvPr/>
            </p:nvSpPr>
            <p:spPr bwMode="auto">
              <a:xfrm>
                <a:off x="10871200" y="4419600"/>
                <a:ext cx="1092200" cy="612648"/>
              </a:xfrm>
              <a:prstGeom prst="flowChartDocumen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Display(…)</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3" name="Flowchart: Document 52">
                <a:extLst>
                  <a:ext uri="{FF2B5EF4-FFF2-40B4-BE49-F238E27FC236}">
                    <a16:creationId xmlns:a16="http://schemas.microsoft.com/office/drawing/2014/main" id="{394BC41F-53BA-AD6F-78EC-01491C968C37}"/>
                  </a:ext>
                </a:extLst>
              </p:cNvPr>
              <p:cNvSpPr/>
              <p:nvPr/>
            </p:nvSpPr>
            <p:spPr bwMode="auto">
              <a:xfrm>
                <a:off x="10871200" y="5181600"/>
                <a:ext cx="1092200" cy="612648"/>
              </a:xfrm>
              <a:prstGeom prst="flowChartDocumen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4" name="Flowchart: Document 53">
                <a:extLst>
                  <a:ext uri="{FF2B5EF4-FFF2-40B4-BE49-F238E27FC236}">
                    <a16:creationId xmlns:a16="http://schemas.microsoft.com/office/drawing/2014/main" id="{FB3A6133-950D-9F85-8F05-635A271CFE7E}"/>
                  </a:ext>
                </a:extLst>
              </p:cNvPr>
              <p:cNvSpPr/>
              <p:nvPr/>
            </p:nvSpPr>
            <p:spPr bwMode="auto">
              <a:xfrm>
                <a:off x="10871200" y="6231433"/>
                <a:ext cx="1092200" cy="612648"/>
              </a:xfrm>
              <a:prstGeom prst="flowChartDocumen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shade val="15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Print(…)</a:t>
                </a:r>
              </a:p>
              <a:p>
                <a:pPr marL="0" marR="0" indent="0" algn="ctr" defTabSz="914400" rtl="0" eaLnBrk="0" fontAlgn="base" latinLnBrk="0" hangingPunct="0">
                  <a:lnSpc>
                    <a:spcPct val="100000"/>
                  </a:lnSpc>
                  <a:spcBef>
                    <a:spcPct val="0"/>
                  </a:spcBef>
                  <a:spcAft>
                    <a:spcPct val="0"/>
                  </a:spcAft>
                  <a:buClrTx/>
                  <a:buSzTx/>
                  <a:buFontTx/>
                  <a:buNone/>
                  <a:tabLst/>
                </a:pPr>
                <a:r>
                  <a:rPr lang="en-US" sz="1600" b="1" dirty="0">
                    <a:solidFill>
                      <a:schemeClr val="tx1"/>
                    </a:solidFill>
                    <a:latin typeface="Calibri" panose="020F0502020204030204" pitchFamily="34" charset="0"/>
                    <a:cs typeface="Calibri" panose="020F0502020204030204" pitchFamily="34" charset="0"/>
                  </a:rPr>
                  <a:t>…</a:t>
                </a:r>
                <a:endParaRPr kumimoji="0" lang="en-AE"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5" name="TextBox 54">
                <a:extLst>
                  <a:ext uri="{FF2B5EF4-FFF2-40B4-BE49-F238E27FC236}">
                    <a16:creationId xmlns:a16="http://schemas.microsoft.com/office/drawing/2014/main" id="{919F619E-CA9E-5A9D-C9EA-804CD8EFA9CD}"/>
                  </a:ext>
                </a:extLst>
              </p:cNvPr>
              <p:cNvSpPr txBox="1"/>
              <p:nvPr/>
            </p:nvSpPr>
            <p:spPr>
              <a:xfrm>
                <a:off x="11243846" y="5710535"/>
                <a:ext cx="338554" cy="461665"/>
              </a:xfrm>
              <a:prstGeom prst="rect">
                <a:avLst/>
              </a:prstGeom>
              <a:noFill/>
            </p:spPr>
            <p:txBody>
              <a:bodyPr wrap="none" rtlCol="0">
                <a:spAutoFit/>
              </a:bodyPr>
              <a:lstStyle/>
              <a:p>
                <a:r>
                  <a:rPr lang="en-US" sz="2400" b="1" dirty="0">
                    <a:latin typeface="Gill Sans Light"/>
                  </a:rPr>
                  <a:t>...</a:t>
                </a:r>
                <a:endParaRPr lang="en-AE" sz="2400" b="1" dirty="0">
                  <a:latin typeface="Gill Sans Light"/>
                </a:endParaRPr>
              </a:p>
            </p:txBody>
          </p:sp>
        </p:grpSp>
        <p:sp>
          <p:nvSpPr>
            <p:cNvPr id="72" name="TextBox 71">
              <a:extLst>
                <a:ext uri="{FF2B5EF4-FFF2-40B4-BE49-F238E27FC236}">
                  <a16:creationId xmlns:a16="http://schemas.microsoft.com/office/drawing/2014/main" id="{C9983F21-8F0B-BB79-4370-6AD7A9C91498}"/>
                </a:ext>
              </a:extLst>
            </p:cNvPr>
            <p:cNvSpPr txBox="1"/>
            <p:nvPr/>
          </p:nvSpPr>
          <p:spPr>
            <a:xfrm>
              <a:off x="11735094" y="3688498"/>
              <a:ext cx="30008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1</a:t>
              </a:r>
              <a:endParaRPr lang="en-AE" b="1" dirty="0">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9D810389-BE13-EE51-7CA1-AC57159DA495}"/>
                </a:ext>
              </a:extLst>
            </p:cNvPr>
            <p:cNvSpPr txBox="1"/>
            <p:nvPr/>
          </p:nvSpPr>
          <p:spPr>
            <a:xfrm>
              <a:off x="11735094" y="4467421"/>
              <a:ext cx="30008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2</a:t>
              </a:r>
              <a:endParaRPr lang="en-AE" b="1" dirty="0">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E7A0EED4-A70D-D087-D1E6-1226EAD2D60D}"/>
                </a:ext>
              </a:extLst>
            </p:cNvPr>
            <p:cNvSpPr txBox="1"/>
            <p:nvPr/>
          </p:nvSpPr>
          <p:spPr>
            <a:xfrm>
              <a:off x="11735094" y="5219018"/>
              <a:ext cx="30008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3</a:t>
              </a:r>
              <a:endParaRPr lang="en-AE" b="1" dirty="0">
                <a:latin typeface="Calibri" panose="020F0502020204030204" pitchFamily="34" charset="0"/>
                <a:cs typeface="Calibri" panose="020F0502020204030204" pitchFamily="34" charset="0"/>
              </a:endParaRPr>
            </a:p>
          </p:txBody>
        </p:sp>
        <p:sp>
          <p:nvSpPr>
            <p:cNvPr id="75" name="TextBox 74">
              <a:extLst>
                <a:ext uri="{FF2B5EF4-FFF2-40B4-BE49-F238E27FC236}">
                  <a16:creationId xmlns:a16="http://schemas.microsoft.com/office/drawing/2014/main" id="{4B21CD1B-2711-27F6-9186-0E60B162AC5B}"/>
                </a:ext>
              </a:extLst>
            </p:cNvPr>
            <p:cNvSpPr txBox="1"/>
            <p:nvPr/>
          </p:nvSpPr>
          <p:spPr>
            <a:xfrm>
              <a:off x="11698224" y="6289083"/>
              <a:ext cx="33695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N</a:t>
              </a:r>
              <a:endParaRPr lang="en-AE" b="1" dirty="0">
                <a:latin typeface="Calibri" panose="020F0502020204030204" pitchFamily="34" charset="0"/>
                <a:cs typeface="Calibri" panose="020F0502020204030204" pitchFamily="34" charset="0"/>
              </a:endParaRPr>
            </a:p>
          </p:txBody>
        </p:sp>
      </p:grpSp>
      <p:sp>
        <p:nvSpPr>
          <p:cNvPr id="35" name="Arrow: Right 34">
            <a:extLst>
              <a:ext uri="{FF2B5EF4-FFF2-40B4-BE49-F238E27FC236}">
                <a16:creationId xmlns:a16="http://schemas.microsoft.com/office/drawing/2014/main" id="{EBD3B3E0-C538-BBB8-AF72-8F5E53BF845A}"/>
              </a:ext>
            </a:extLst>
          </p:cNvPr>
          <p:cNvSpPr/>
          <p:nvPr/>
        </p:nvSpPr>
        <p:spPr bwMode="auto">
          <a:xfrm flipH="1">
            <a:off x="7620000" y="5867400"/>
            <a:ext cx="978408" cy="484632"/>
          </a:xfrm>
          <a:prstGeom prst="righ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Load</a:t>
            </a:r>
            <a:endParaRPr kumimoji="0" lang="en-AE"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nvGrpSpPr>
          <p:cNvPr id="83" name="Group 82">
            <a:extLst>
              <a:ext uri="{FF2B5EF4-FFF2-40B4-BE49-F238E27FC236}">
                <a16:creationId xmlns:a16="http://schemas.microsoft.com/office/drawing/2014/main" id="{ED120871-ACB5-8011-4F4F-BA2BA64E281F}"/>
              </a:ext>
            </a:extLst>
          </p:cNvPr>
          <p:cNvGrpSpPr/>
          <p:nvPr/>
        </p:nvGrpSpPr>
        <p:grpSpPr>
          <a:xfrm>
            <a:off x="9755234" y="1821493"/>
            <a:ext cx="2208166" cy="2904431"/>
            <a:chOff x="9755234" y="1821493"/>
            <a:chExt cx="2208166" cy="2904431"/>
          </a:xfrm>
        </p:grpSpPr>
        <p:sp>
          <p:nvSpPr>
            <p:cNvPr id="78" name="Rectangle: Rounded Corners 77">
              <a:extLst>
                <a:ext uri="{FF2B5EF4-FFF2-40B4-BE49-F238E27FC236}">
                  <a16:creationId xmlns:a16="http://schemas.microsoft.com/office/drawing/2014/main" id="{27A2BA40-FAE7-4AC5-D0EF-C1110615A62E}"/>
                </a:ext>
              </a:extLst>
            </p:cNvPr>
            <p:cNvSpPr/>
            <p:nvPr/>
          </p:nvSpPr>
          <p:spPr bwMode="auto">
            <a:xfrm>
              <a:off x="9755234" y="1821493"/>
              <a:ext cx="357850" cy="301328"/>
            </a:xfrm>
            <a:prstGeom prst="roundRect">
              <a:avLst/>
            </a:prstGeom>
            <a:noFill/>
            <a:ln w="2857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cxnSp>
          <p:nvCxnSpPr>
            <p:cNvPr id="80" name="Connector: Curved 79">
              <a:extLst>
                <a:ext uri="{FF2B5EF4-FFF2-40B4-BE49-F238E27FC236}">
                  <a16:creationId xmlns:a16="http://schemas.microsoft.com/office/drawing/2014/main" id="{A1C52672-5257-C172-5DE1-928C0B291DA6}"/>
                </a:ext>
              </a:extLst>
            </p:cNvPr>
            <p:cNvCxnSpPr>
              <a:cxnSpLocks/>
              <a:stCxn id="78" idx="3"/>
              <a:endCxn id="52" idx="3"/>
            </p:cNvCxnSpPr>
            <p:nvPr/>
          </p:nvCxnSpPr>
          <p:spPr bwMode="auto">
            <a:xfrm>
              <a:off x="10113084" y="1972157"/>
              <a:ext cx="1570916" cy="2753767"/>
            </a:xfrm>
            <a:prstGeom prst="curvedConnector3">
              <a:avLst>
                <a:gd name="adj1" fmla="val 114552"/>
              </a:avLst>
            </a:prstGeom>
            <a:solidFill>
              <a:schemeClr val="bg1"/>
            </a:solidFill>
            <a:ln w="28575" cap="flat" cmpd="sng" algn="ctr">
              <a:solidFill>
                <a:srgbClr val="FFC000"/>
              </a:solidFill>
              <a:prstDash val="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AF76FECB-BDBC-F11A-104A-073026F74607}"/>
                </a:ext>
              </a:extLst>
            </p:cNvPr>
            <p:cNvSpPr txBox="1"/>
            <p:nvPr/>
          </p:nvSpPr>
          <p:spPr>
            <a:xfrm>
              <a:off x="11541490" y="1970574"/>
              <a:ext cx="421910" cy="707886"/>
            </a:xfrm>
            <a:prstGeom prst="rect">
              <a:avLst/>
            </a:prstGeom>
            <a:noFill/>
          </p:spPr>
          <p:txBody>
            <a:bodyPr wrap="none" rtlCol="0">
              <a:spAutoFit/>
            </a:bodyPr>
            <a:lstStyle/>
            <a:p>
              <a:r>
                <a:rPr lang="en-US" sz="4000" b="1" dirty="0">
                  <a:solidFill>
                    <a:srgbClr val="FF0000"/>
                  </a:solidFill>
                  <a:latin typeface="Calibri" panose="020F0502020204030204" pitchFamily="34" charset="0"/>
                  <a:cs typeface="Calibri" panose="020F0502020204030204" pitchFamily="34" charset="0"/>
                </a:rPr>
                <a:t>?</a:t>
              </a:r>
              <a:endParaRPr lang="en-AE" sz="4000" b="1" dirty="0">
                <a:solidFill>
                  <a:srgbClr val="FF0000"/>
                </a:solidFill>
                <a:latin typeface="Calibri" panose="020F0502020204030204" pitchFamily="34" charset="0"/>
                <a:cs typeface="Calibri" panose="020F0502020204030204" pitchFamily="34" charset="0"/>
              </a:endParaRPr>
            </a:p>
          </p:txBody>
        </p:sp>
      </p:grpSp>
      <p:sp>
        <p:nvSpPr>
          <p:cNvPr id="84" name="Rectangle: Rounded Corners 83">
            <a:extLst>
              <a:ext uri="{FF2B5EF4-FFF2-40B4-BE49-F238E27FC236}">
                <a16:creationId xmlns:a16="http://schemas.microsoft.com/office/drawing/2014/main" id="{83A26AA1-BE42-F351-B125-D74DA59B4151}"/>
              </a:ext>
            </a:extLst>
          </p:cNvPr>
          <p:cNvSpPr/>
          <p:nvPr/>
        </p:nvSpPr>
        <p:spPr bwMode="auto">
          <a:xfrm>
            <a:off x="11286925" y="4428644"/>
            <a:ext cx="357850" cy="301328"/>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E" sz="1800" b="1" i="0" u="none" strike="noStrike" cap="none" normalizeH="0" baseline="0">
              <a:ln>
                <a:noFill/>
              </a:ln>
              <a:solidFill>
                <a:schemeClr val="tx1"/>
              </a:solidFill>
              <a:effectLst/>
              <a:latin typeface="Comic Sans MS" pitchFamily="66" charset="0"/>
            </a:endParaRPr>
          </a:p>
        </p:txBody>
      </p:sp>
      <p:sp>
        <p:nvSpPr>
          <p:cNvPr id="7" name="TextBox 6">
            <a:extLst>
              <a:ext uri="{FF2B5EF4-FFF2-40B4-BE49-F238E27FC236}">
                <a16:creationId xmlns:a16="http://schemas.microsoft.com/office/drawing/2014/main" id="{B2F356FF-482D-3278-9099-E32D4B07EBB3}"/>
              </a:ext>
            </a:extLst>
          </p:cNvPr>
          <p:cNvSpPr txBox="1"/>
          <p:nvPr/>
        </p:nvSpPr>
        <p:spPr>
          <a:xfrm rot="20197269">
            <a:off x="6916210" y="1857548"/>
            <a:ext cx="1238288" cy="461665"/>
          </a:xfrm>
          <a:prstGeom prst="rect">
            <a:avLst/>
          </a:prstGeom>
          <a:noFill/>
        </p:spPr>
        <p:txBody>
          <a:bodyPr wrap="none" rtlCol="0">
            <a:spAutoFit/>
          </a:bodyPr>
          <a:lstStyle/>
          <a:p>
            <a:r>
              <a:rPr lang="en-US" sz="2400" b="1" dirty="0">
                <a:latin typeface="Gill Sans Light"/>
              </a:rPr>
              <a:t>interrupt</a:t>
            </a:r>
            <a:endParaRPr lang="en-AE" sz="2400" b="1" dirty="0">
              <a:latin typeface="Gill Sans Light"/>
            </a:endParaRPr>
          </a:p>
        </p:txBody>
      </p:sp>
      <p:sp>
        <p:nvSpPr>
          <p:cNvPr id="8" name="TextBox 7">
            <a:extLst>
              <a:ext uri="{FF2B5EF4-FFF2-40B4-BE49-F238E27FC236}">
                <a16:creationId xmlns:a16="http://schemas.microsoft.com/office/drawing/2014/main" id="{7DA19C69-87E4-700E-2BD8-64791C76A8B3}"/>
              </a:ext>
            </a:extLst>
          </p:cNvPr>
          <p:cNvSpPr txBox="1"/>
          <p:nvPr/>
        </p:nvSpPr>
        <p:spPr>
          <a:xfrm rot="18619409">
            <a:off x="8047586" y="2504899"/>
            <a:ext cx="987450" cy="461665"/>
          </a:xfrm>
          <a:prstGeom prst="rect">
            <a:avLst/>
          </a:prstGeom>
          <a:noFill/>
        </p:spPr>
        <p:txBody>
          <a:bodyPr wrap="none" rtlCol="0">
            <a:spAutoFit/>
          </a:bodyPr>
          <a:lstStyle/>
          <a:p>
            <a:r>
              <a:rPr lang="en-US" sz="2400" b="1" dirty="0" err="1">
                <a:latin typeface="Gill Sans Light"/>
              </a:rPr>
              <a:t>ireturn</a:t>
            </a:r>
            <a:endParaRPr lang="en-AE" sz="2400" b="1" dirty="0">
              <a:latin typeface="Gill Sans Light"/>
            </a:endParaRPr>
          </a:p>
        </p:txBody>
      </p:sp>
      <p:sp>
        <p:nvSpPr>
          <p:cNvPr id="11" name="Rectangle: Rounded Corners 10">
            <a:extLst>
              <a:ext uri="{FF2B5EF4-FFF2-40B4-BE49-F238E27FC236}">
                <a16:creationId xmlns:a16="http://schemas.microsoft.com/office/drawing/2014/main" id="{8BB3ED98-A907-5B8D-C612-532C383B22A4}"/>
              </a:ext>
            </a:extLst>
          </p:cNvPr>
          <p:cNvSpPr/>
          <p:nvPr/>
        </p:nvSpPr>
        <p:spPr>
          <a:xfrm>
            <a:off x="5303245" y="21858"/>
            <a:ext cx="3500846" cy="1746080"/>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t" anchorCtr="0"/>
          <a:lstStyle/>
          <a:p>
            <a:pPr algn="ctr"/>
            <a:r>
              <a:rPr lang="en-US" sz="2400" dirty="0"/>
              <a:t>Where in Code?</a:t>
            </a:r>
          </a:p>
          <a:p>
            <a:r>
              <a:rPr lang="en-US" b="1" dirty="0">
                <a:latin typeface="Courier New" panose="02070309020205020404" pitchFamily="49" charset="0"/>
                <a:cs typeface="Courier New" panose="02070309020205020404" pitchFamily="49" charset="0"/>
              </a:rPr>
              <a:t>lib/</a:t>
            </a:r>
            <a:r>
              <a:rPr lang="en-US" b="1" dirty="0" err="1">
                <a:latin typeface="Courier New" panose="02070309020205020404" pitchFamily="49" charset="0"/>
                <a:cs typeface="Courier New" panose="02070309020205020404" pitchFamily="49" charset="0"/>
              </a:rPr>
              <a:t>syscall.c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kern/trap/</a:t>
            </a:r>
            <a:r>
              <a:rPr lang="en-US" b="1" dirty="0" err="1">
                <a:latin typeface="Courier New" panose="02070309020205020404" pitchFamily="49" charset="0"/>
                <a:cs typeface="Courier New" panose="02070309020205020404" pitchFamily="49" charset="0"/>
              </a:rPr>
              <a:t>trap.c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kern/trap/</a:t>
            </a:r>
            <a:r>
              <a:rPr lang="en-US" b="1" dirty="0" err="1">
                <a:latin typeface="Courier New" panose="02070309020205020404" pitchFamily="49" charset="0"/>
                <a:cs typeface="Courier New" panose="02070309020205020404" pitchFamily="49" charset="0"/>
              </a:rPr>
              <a:t>syscall.c</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inc</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syscall.h</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pPr algn="ctr"/>
            <a:endParaRPr lang="en-AE" dirty="0"/>
          </a:p>
        </p:txBody>
      </p:sp>
    </p:spTree>
    <p:extLst>
      <p:ext uri="{BB962C8B-B14F-4D97-AF65-F5344CB8AC3E}">
        <p14:creationId xmlns:p14="http://schemas.microsoft.com/office/powerpoint/2010/main" val="333857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par>
                                <p:cTn id="17" presetID="2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22" presetClass="entr" presetSubtype="1"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 presetClass="entr" presetSubtype="0" fill="hold" nodeType="withEffect">
                                  <p:stCondLst>
                                    <p:cond delay="0"/>
                                  </p:stCondLst>
                                  <p:childTnLst>
                                    <p:set>
                                      <p:cBhvr>
                                        <p:cTn id="33"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childTnLst>
                                </p:cTn>
                              </p:par>
                              <p:par>
                                <p:cTn id="40" presetID="22" presetClass="entr" presetSubtype="8"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childTnLst>
                                </p:cTn>
                              </p:par>
                              <p:par>
                                <p:cTn id="52" presetID="22" presetClass="entr" presetSubtype="8"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left)">
                                      <p:cBhvr>
                                        <p:cTn id="54" dur="500"/>
                                        <p:tgtEl>
                                          <p:spTgt spid="3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500"/>
                                        <p:tgtEl>
                                          <p:spTgt spid="33"/>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1">
                                            <p:txEl>
                                              <p:pRg st="4" end="4"/>
                                            </p:txEl>
                                          </p:spTgt>
                                        </p:tgtEl>
                                        <p:attrNameLst>
                                          <p:attrName>style.visibility</p:attrName>
                                        </p:attrNameLst>
                                      </p:cBhvr>
                                      <p:to>
                                        <p:strVal val="visible"/>
                                      </p:to>
                                    </p:set>
                                  </p:childTnLst>
                                </p:cTn>
                              </p:par>
                              <p:par>
                                <p:cTn id="68" presetID="1" presetClass="exit" presetSubtype="0" fill="hold" grpId="1" nodeType="with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left)">
                                      <p:cBhvr>
                                        <p:cTn id="80" dur="500"/>
                                        <p:tgtEl>
                                          <p:spTgt spid="5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childTnLst>
                                </p:cTn>
                              </p:par>
                              <p:par>
                                <p:cTn id="85" presetID="22" presetClass="entr" presetSubtype="2"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wipe(right)">
                                      <p:cBhvr>
                                        <p:cTn id="87" dur="500"/>
                                        <p:tgtEl>
                                          <p:spTgt spid="60"/>
                                        </p:tgtEl>
                                      </p:cBhvr>
                                    </p:animEffect>
                                  </p:childTnLst>
                                </p:cTn>
                              </p:par>
                              <p:par>
                                <p:cTn id="88" presetID="1" presetClass="exit" presetSubtype="0" fill="hold" nodeType="withEffect">
                                  <p:stCondLst>
                                    <p:cond delay="0"/>
                                  </p:stCondLst>
                                  <p:childTnLst>
                                    <p:set>
                                      <p:cBhvr>
                                        <p:cTn id="89" dur="1" fill="hold">
                                          <p:stCondLst>
                                            <p:cond delay="0"/>
                                          </p:stCondLst>
                                        </p:cTn>
                                        <p:tgtEl>
                                          <p:spTgt spid="56"/>
                                        </p:tgtEl>
                                        <p:attrNameLst>
                                          <p:attrName>style.visibility</p:attrName>
                                        </p:attrNameLst>
                                      </p:cBhvr>
                                      <p:to>
                                        <p:strVal val="hidden"/>
                                      </p:to>
                                    </p:set>
                                  </p:childTnLst>
                                </p:cTn>
                              </p:par>
                              <p:par>
                                <p:cTn id="90" presetID="22" presetClass="entr" presetSubtype="2"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right)">
                                      <p:cBhvr>
                                        <p:cTn id="92" dur="500"/>
                                        <p:tgtEl>
                                          <p:spTgt spid="35"/>
                                        </p:tgtEl>
                                      </p:cBhvr>
                                    </p:animEffect>
                                  </p:childTnLst>
                                </p:cTn>
                              </p:par>
                              <p:par>
                                <p:cTn id="93" presetID="10" presetClass="exit" presetSubtype="0" fill="hold" grpId="1" nodeType="withEffect">
                                  <p:stCondLst>
                                    <p:cond delay="0"/>
                                  </p:stCondLst>
                                  <p:childTnLst>
                                    <p:animEffect transition="out" filter="fade">
                                      <p:cBhvr>
                                        <p:cTn id="94" dur="500"/>
                                        <p:tgtEl>
                                          <p:spTgt spid="36"/>
                                        </p:tgtEl>
                                      </p:cBhvr>
                                    </p:animEffect>
                                    <p:set>
                                      <p:cBhvr>
                                        <p:cTn id="95" dur="1" fill="hold">
                                          <p:stCondLst>
                                            <p:cond delay="499"/>
                                          </p:stCondLst>
                                        </p:cTn>
                                        <p:tgtEl>
                                          <p:spTgt spid="3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
                                            <p:txEl>
                                              <p:pRg st="10" end="10"/>
                                            </p:txEl>
                                          </p:spTgt>
                                        </p:tgtEl>
                                        <p:attrNameLst>
                                          <p:attrName>style.visibility</p:attrName>
                                        </p:attrNameLst>
                                      </p:cBhvr>
                                      <p:to>
                                        <p:strVal val="visible"/>
                                      </p:to>
                                    </p:set>
                                  </p:childTnLst>
                                </p:cTn>
                              </p:par>
                              <p:par>
                                <p:cTn id="100" presetID="1" presetClass="exit" presetSubtype="0" fill="hold" grpId="1" nodeType="withEffect">
                                  <p:stCondLst>
                                    <p:cond delay="0"/>
                                  </p:stCondLst>
                                  <p:childTnLst>
                                    <p:set>
                                      <p:cBhvr>
                                        <p:cTn id="101" dur="1" fill="hold">
                                          <p:stCondLst>
                                            <p:cond delay="0"/>
                                          </p:stCondLst>
                                        </p:cTn>
                                        <p:tgtEl>
                                          <p:spTgt spid="35"/>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7"/>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21"/>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46"/>
                                        </p:tgtEl>
                                        <p:attrNameLst>
                                          <p:attrName>style.visibility</p:attrName>
                                        </p:attrNameLst>
                                      </p:cBhvr>
                                      <p:to>
                                        <p:strVal val="hidden"/>
                                      </p:to>
                                    </p:set>
                                  </p:childTnLst>
                                </p:cTn>
                              </p:par>
                              <p:par>
                                <p:cTn id="108" presetID="22" presetClass="entr" presetSubtype="4" fill="hold" nodeType="with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wipe(down)">
                                      <p:cBhvr>
                                        <p:cTn id="110" dur="500"/>
                                        <p:tgtEl>
                                          <p:spTgt spid="67"/>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wipe(down)">
                                      <p:cBhvr>
                                        <p:cTn id="113" dur="500"/>
                                        <p:tgtEl>
                                          <p:spTgt spid="8"/>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childTnLst>
                                </p:cTn>
                              </p:par>
                              <p:par>
                                <p:cTn id="118" presetID="1" presetClass="exit" presetSubtype="0" fill="hold" nodeType="withEffect">
                                  <p:stCondLst>
                                    <p:cond delay="0"/>
                                  </p:stCondLst>
                                  <p:childTnLst>
                                    <p:set>
                                      <p:cBhvr>
                                        <p:cTn id="119" dur="1" fill="hold">
                                          <p:stCondLst>
                                            <p:cond delay="0"/>
                                          </p:stCondLst>
                                        </p:cTn>
                                        <p:tgtEl>
                                          <p:spTgt spid="6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67"/>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8"/>
                                        </p:tgtEl>
                                        <p:attrNameLst>
                                          <p:attrName>style.visibility</p:attrName>
                                        </p:attrNameLst>
                                      </p:cBhvr>
                                      <p:to>
                                        <p:strVal val="hidden"/>
                                      </p:to>
                                    </p:set>
                                  </p:childTnLst>
                                </p:cTn>
                              </p:par>
                              <p:par>
                                <p:cTn id="124" presetID="1" presetClass="entr" presetSubtype="0" fill="hold" nodeType="withEffect">
                                  <p:stCondLst>
                                    <p:cond delay="0"/>
                                  </p:stCondLst>
                                  <p:childTnLst>
                                    <p:set>
                                      <p:cBhvr>
                                        <p:cTn id="125" dur="1" fill="hold">
                                          <p:stCondLst>
                                            <p:cond delay="0"/>
                                          </p:stCondLst>
                                        </p:cTn>
                                        <p:tgtEl>
                                          <p:spTgt spid="40">
                                            <p:txEl>
                                              <p:pRg st="0" end="0"/>
                                            </p:txEl>
                                          </p:spTgt>
                                        </p:tgtEl>
                                        <p:attrNameLst>
                                          <p:attrName>style.visibility</p:attrName>
                                        </p:attrNameLst>
                                      </p:cBhvr>
                                      <p:to>
                                        <p:strVal val="visible"/>
                                      </p:to>
                                    </p:set>
                                  </p:childTnLst>
                                </p:cTn>
                              </p:par>
                              <p:par>
                                <p:cTn id="126" presetID="22" presetClass="entr" presetSubtype="1" fill="hold" nodeType="withEffect">
                                  <p:stCondLst>
                                    <p:cond delay="0"/>
                                  </p:stCondLst>
                                  <p:childTnLst>
                                    <p:set>
                                      <p:cBhvr>
                                        <p:cTn id="127" dur="1" fill="hold">
                                          <p:stCondLst>
                                            <p:cond delay="0"/>
                                          </p:stCondLst>
                                        </p:cTn>
                                        <p:tgtEl>
                                          <p:spTgt spid="83"/>
                                        </p:tgtEl>
                                        <p:attrNameLst>
                                          <p:attrName>style.visibility</p:attrName>
                                        </p:attrNameLst>
                                      </p:cBhvr>
                                      <p:to>
                                        <p:strVal val="visible"/>
                                      </p:to>
                                    </p:set>
                                    <p:animEffect transition="in" filter="wipe(up)">
                                      <p:cBhvr>
                                        <p:cTn id="128" dur="500"/>
                                        <p:tgtEl>
                                          <p:spTgt spid="83"/>
                                        </p:tgtEl>
                                      </p:cBhvr>
                                    </p:animEffect>
                                  </p:childTnLst>
                                </p:cTn>
                              </p:par>
                            </p:childTnLst>
                          </p:cTn>
                        </p:par>
                      </p:childTnLst>
                    </p:cTn>
                  </p:par>
                  <p:par>
                    <p:cTn id="129" fill="hold">
                      <p:stCondLst>
                        <p:cond delay="indefinite"/>
                      </p:stCondLst>
                      <p:childTnLst>
                        <p:par>
                          <p:cTn id="130" fill="hold">
                            <p:stCondLst>
                              <p:cond delay="0"/>
                            </p:stCondLst>
                            <p:childTnLst>
                              <p:par>
                                <p:cTn id="131" presetID="34" presetClass="emph" presetSubtype="0" fill="hold" grpId="0" nodeType="clickEffect">
                                  <p:stCondLst>
                                    <p:cond delay="0"/>
                                  </p:stCondLst>
                                  <p:iterate type="lt">
                                    <p:tmPct val="10000"/>
                                  </p:iterate>
                                  <p:childTnLst>
                                    <p:animMotion origin="layout" path="M 0.0 0.0 L 0.0 -0.07213" pathEditMode="relative" ptsTypes="">
                                      <p:cBhvr>
                                        <p:cTn id="132" dur="250" accel="50000" decel="50000" autoRev="1" fill="hold">
                                          <p:stCondLst>
                                            <p:cond delay="0"/>
                                          </p:stCondLst>
                                        </p:cTn>
                                        <p:tgtEl>
                                          <p:spTgt spid="30"/>
                                        </p:tgtEl>
                                        <p:attrNameLst>
                                          <p:attrName>ppt_x</p:attrName>
                                          <p:attrName>ppt_y</p:attrName>
                                        </p:attrNameLst>
                                      </p:cBhvr>
                                    </p:animMotion>
                                    <p:animRot by="1500000">
                                      <p:cBhvr>
                                        <p:cTn id="133" dur="125" fill="hold">
                                          <p:stCondLst>
                                            <p:cond delay="0"/>
                                          </p:stCondLst>
                                        </p:cTn>
                                        <p:tgtEl>
                                          <p:spTgt spid="30"/>
                                        </p:tgtEl>
                                        <p:attrNameLst>
                                          <p:attrName>r</p:attrName>
                                        </p:attrNameLst>
                                      </p:cBhvr>
                                    </p:animRot>
                                    <p:animRot by="-1500000">
                                      <p:cBhvr>
                                        <p:cTn id="134" dur="125" fill="hold">
                                          <p:stCondLst>
                                            <p:cond delay="125"/>
                                          </p:stCondLst>
                                        </p:cTn>
                                        <p:tgtEl>
                                          <p:spTgt spid="30"/>
                                        </p:tgtEl>
                                        <p:attrNameLst>
                                          <p:attrName>r</p:attrName>
                                        </p:attrNameLst>
                                      </p:cBhvr>
                                    </p:animRot>
                                    <p:animRot by="-1500000">
                                      <p:cBhvr>
                                        <p:cTn id="135" dur="125" fill="hold">
                                          <p:stCondLst>
                                            <p:cond delay="250"/>
                                          </p:stCondLst>
                                        </p:cTn>
                                        <p:tgtEl>
                                          <p:spTgt spid="30"/>
                                        </p:tgtEl>
                                        <p:attrNameLst>
                                          <p:attrName>r</p:attrName>
                                        </p:attrNameLst>
                                      </p:cBhvr>
                                    </p:animRot>
                                    <p:animRot by="1500000">
                                      <p:cBhvr>
                                        <p:cTn id="136" dur="125" fill="hold">
                                          <p:stCondLst>
                                            <p:cond delay="375"/>
                                          </p:stCondLst>
                                        </p:cTn>
                                        <p:tgtEl>
                                          <p:spTgt spid="30"/>
                                        </p:tgtEl>
                                        <p:attrNameLst>
                                          <p:attrName>r</p:attrName>
                                        </p:attrNameLst>
                                      </p:cBhvr>
                                    </p:animRo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0">
                                            <p:txEl>
                                              <p:pRg st="1" end="1"/>
                                            </p:txEl>
                                          </p:spTgt>
                                        </p:tgtEl>
                                        <p:attrNameLst>
                                          <p:attrName>style.visibility</p:attrName>
                                        </p:attrNameLst>
                                      </p:cBhvr>
                                      <p:to>
                                        <p:strVal val="visible"/>
                                      </p:to>
                                    </p:set>
                                  </p:childTnLst>
                                </p:cTn>
                              </p:par>
                              <p:par>
                                <p:cTn id="141" presetID="45" presetClass="entr" presetSubtype="0" fill="hold" grpId="0" nodeType="withEffect">
                                  <p:stCondLst>
                                    <p:cond delay="0"/>
                                  </p:stCondLst>
                                  <p:childTnLst>
                                    <p:set>
                                      <p:cBhvr>
                                        <p:cTn id="142" dur="1" fill="hold">
                                          <p:stCondLst>
                                            <p:cond delay="0"/>
                                          </p:stCondLst>
                                        </p:cTn>
                                        <p:tgtEl>
                                          <p:spTgt spid="84"/>
                                        </p:tgtEl>
                                        <p:attrNameLst>
                                          <p:attrName>style.visibility</p:attrName>
                                        </p:attrNameLst>
                                      </p:cBhvr>
                                      <p:to>
                                        <p:strVal val="visible"/>
                                      </p:to>
                                    </p:set>
                                    <p:animEffect transition="in" filter="fade">
                                      <p:cBhvr>
                                        <p:cTn id="143" dur="2000"/>
                                        <p:tgtEl>
                                          <p:spTgt spid="84"/>
                                        </p:tgtEl>
                                      </p:cBhvr>
                                    </p:animEffect>
                                    <p:anim calcmode="lin" valueType="num">
                                      <p:cBhvr>
                                        <p:cTn id="144" dur="2000" fill="hold"/>
                                        <p:tgtEl>
                                          <p:spTgt spid="84"/>
                                        </p:tgtEl>
                                        <p:attrNameLst>
                                          <p:attrName>ppt_w</p:attrName>
                                        </p:attrNameLst>
                                      </p:cBhvr>
                                      <p:tavLst>
                                        <p:tav tm="0" fmla="#ppt_w*sin(2.5*pi*$)">
                                          <p:val>
                                            <p:fltVal val="0"/>
                                          </p:val>
                                        </p:tav>
                                        <p:tav tm="100000">
                                          <p:val>
                                            <p:fltVal val="1"/>
                                          </p:val>
                                        </p:tav>
                                      </p:tavLst>
                                    </p:anim>
                                    <p:anim calcmode="lin" valueType="num">
                                      <p:cBhvr>
                                        <p:cTn id="145" dur="2000" fill="hold"/>
                                        <p:tgtEl>
                                          <p:spTgt spid="8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30" grpId="0" animBg="1"/>
      <p:bldP spid="33" grpId="0" animBg="1"/>
      <p:bldP spid="34" grpId="0" animBg="1"/>
      <p:bldP spid="34" grpId="1" animBg="1"/>
      <p:bldP spid="36" grpId="0" animBg="1"/>
      <p:bldP spid="36" grpId="1" animBg="1"/>
      <p:bldP spid="40" grpId="0" animBg="1"/>
      <p:bldP spid="59" grpId="0"/>
      <p:bldP spid="35" grpId="0" animBg="1"/>
      <p:bldP spid="35" grpId="1" animBg="1"/>
      <p:bldP spid="84" grpId="0" animBg="1"/>
      <p:bldP spid="7" grpId="0"/>
      <p:bldP spid="7" grpId="1"/>
      <p:bldP spid="8" grpId="0"/>
      <p:bldP spid="8" grpId="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#2:</a:t>
            </a:r>
            <a:r>
              <a:rPr lang="en-US" dirty="0"/>
              <a:t> </a:t>
            </a:r>
            <a:r>
              <a:rPr lang="en-US" dirty="0" err="1"/>
              <a:t>Syscalls</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097280" y="1845733"/>
            <a:ext cx="10058400" cy="4488391"/>
          </a:xfrm>
        </p:spPr>
        <p:txBody>
          <a:bodyPr>
            <a:normAutofit/>
          </a:bodyPr>
          <a:lstStyle/>
          <a:p>
            <a:r>
              <a:rPr lang="en-US" b="1" dirty="0"/>
              <a:t>Description:</a:t>
            </a:r>
          </a:p>
          <a:p>
            <a:pPr lvl="1"/>
            <a:r>
              <a:rPr lang="en-US" b="1" dirty="0"/>
              <a:t>Implement/handle </a:t>
            </a:r>
            <a:r>
              <a:rPr lang="en-US" dirty="0"/>
              <a:t>THREE system calls.</a:t>
            </a:r>
          </a:p>
          <a:p>
            <a:pPr lvl="1"/>
            <a:r>
              <a:rPr lang="en-US" b="1" dirty="0">
                <a:solidFill>
                  <a:srgbClr val="FF0000"/>
                </a:solidFill>
              </a:rPr>
              <a:t>Hint</a:t>
            </a:r>
            <a:r>
              <a:rPr lang="en-US" b="1" dirty="0"/>
              <a:t>:</a:t>
            </a:r>
            <a:r>
              <a:rPr lang="en-US" dirty="0"/>
              <a:t> have a look on any of the existing system calls to get the idea</a:t>
            </a:r>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r>
              <a:rPr lang="en-US" b="1" dirty="0"/>
              <a:t>Testing:</a:t>
            </a:r>
          </a:p>
          <a:p>
            <a:pPr lvl="1"/>
            <a:r>
              <a:rPr lang="en-US" b="1" dirty="0">
                <a:latin typeface="Courier New" panose="02070309020205020404" pitchFamily="49" charset="0"/>
                <a:cs typeface="Courier New" panose="02070309020205020404" pitchFamily="49" charset="0"/>
              </a:rPr>
              <a:t>FOS&gt; run tst_syscalls_1 10</a:t>
            </a:r>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25</a:t>
            </a:fld>
            <a:endParaRPr lang="en-US"/>
          </a:p>
        </p:txBody>
      </p:sp>
      <p:graphicFrame>
        <p:nvGraphicFramePr>
          <p:cNvPr id="5" name="Table 5">
            <a:extLst>
              <a:ext uri="{FF2B5EF4-FFF2-40B4-BE49-F238E27FC236}">
                <a16:creationId xmlns:a16="http://schemas.microsoft.com/office/drawing/2014/main" id="{7496E2D7-794C-6AFC-2B40-9317F621068B}"/>
              </a:ext>
            </a:extLst>
          </p:cNvPr>
          <p:cNvGraphicFramePr>
            <a:graphicFrameLocks noGrp="1"/>
          </p:cNvGraphicFramePr>
          <p:nvPr>
            <p:extLst>
              <p:ext uri="{D42A27DB-BD31-4B8C-83A1-F6EECF244321}">
                <p14:modId xmlns:p14="http://schemas.microsoft.com/office/powerpoint/2010/main" val="1096866027"/>
              </p:ext>
            </p:extLst>
          </p:nvPr>
        </p:nvGraphicFramePr>
        <p:xfrm>
          <a:off x="1290320" y="2904066"/>
          <a:ext cx="9865359" cy="2565400"/>
        </p:xfrm>
        <a:graphic>
          <a:graphicData uri="http://schemas.openxmlformats.org/drawingml/2006/table">
            <a:tbl>
              <a:tblPr firstRow="1" bandRow="1">
                <a:tableStyleId>{5C22544A-7EE6-4342-B048-85BDC9FD1C3A}</a:tableStyleId>
              </a:tblPr>
              <a:tblGrid>
                <a:gridCol w="4450080">
                  <a:extLst>
                    <a:ext uri="{9D8B030D-6E8A-4147-A177-3AD203B41FA5}">
                      <a16:colId xmlns:a16="http://schemas.microsoft.com/office/drawing/2014/main" val="509809488"/>
                    </a:ext>
                  </a:extLst>
                </a:gridCol>
                <a:gridCol w="4582160">
                  <a:extLst>
                    <a:ext uri="{9D8B030D-6E8A-4147-A177-3AD203B41FA5}">
                      <a16:colId xmlns:a16="http://schemas.microsoft.com/office/drawing/2014/main" val="3308247595"/>
                    </a:ext>
                  </a:extLst>
                </a:gridCol>
                <a:gridCol w="833119">
                  <a:extLst>
                    <a:ext uri="{9D8B030D-6E8A-4147-A177-3AD203B41FA5}">
                      <a16:colId xmlns:a16="http://schemas.microsoft.com/office/drawing/2014/main" val="3046089799"/>
                    </a:ext>
                  </a:extLst>
                </a:gridCol>
              </a:tblGrid>
              <a:tr h="370840">
                <a:tc>
                  <a:txBody>
                    <a:bodyPr/>
                    <a:lstStyle/>
                    <a:p>
                      <a:pPr algn="ctr"/>
                      <a:r>
                        <a:rPr lang="en-US" sz="2000" dirty="0" err="1"/>
                        <a:t>Syscall</a:t>
                      </a:r>
                      <a:r>
                        <a:rPr lang="en-US" sz="2000" dirty="0"/>
                        <a:t> in User Side </a:t>
                      </a:r>
                    </a:p>
                    <a:p>
                      <a:pPr algn="ctr"/>
                      <a:r>
                        <a:rPr lang="en-US" sz="1600" dirty="0"/>
                        <a:t>(</a:t>
                      </a:r>
                      <a:r>
                        <a:rPr lang="en-US" sz="1600" dirty="0">
                          <a:latin typeface="Courier New" panose="02070309020205020404" pitchFamily="49" charset="0"/>
                          <a:cs typeface="Courier New" panose="02070309020205020404" pitchFamily="49" charset="0"/>
                        </a:rPr>
                        <a:t>lib/</a:t>
                      </a:r>
                      <a:r>
                        <a:rPr lang="en-US" sz="1600" dirty="0" err="1">
                          <a:latin typeface="Courier New" panose="02070309020205020404" pitchFamily="49" charset="0"/>
                          <a:cs typeface="Courier New" panose="02070309020205020404" pitchFamily="49" charset="0"/>
                        </a:rPr>
                        <a:t>syscall.c</a:t>
                      </a:r>
                      <a:r>
                        <a:rPr lang="en-US" sz="1600" dirty="0"/>
                        <a:t>)</a:t>
                      </a:r>
                      <a:endParaRPr lang="en-AE"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Corresponding Fun in Kernel Side </a:t>
                      </a:r>
                      <a:r>
                        <a:rPr lang="en-US" sz="1600" dirty="0"/>
                        <a:t>(</a:t>
                      </a:r>
                      <a:r>
                        <a:rPr lang="en-US" sz="1600" dirty="0">
                          <a:latin typeface="Courier New" panose="02070309020205020404" pitchFamily="49" charset="0"/>
                          <a:cs typeface="Courier New" panose="02070309020205020404" pitchFamily="49" charset="0"/>
                        </a:rPr>
                        <a:t>kern/trap/</a:t>
                      </a:r>
                      <a:r>
                        <a:rPr lang="en-US" sz="1600" dirty="0" err="1">
                          <a:latin typeface="Courier New" panose="02070309020205020404" pitchFamily="49" charset="0"/>
                          <a:cs typeface="Courier New" panose="02070309020205020404" pitchFamily="49" charset="0"/>
                        </a:rPr>
                        <a:t>syscall.c</a:t>
                      </a:r>
                      <a:r>
                        <a:rPr lang="en-US" sz="1600" dirty="0"/>
                        <a:t>)</a:t>
                      </a:r>
                      <a:endParaRPr lang="en-AE"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Used In</a:t>
                      </a:r>
                      <a:endParaRPr lang="en-AE" sz="1600" dirty="0"/>
                    </a:p>
                  </a:txBody>
                  <a:tcPr/>
                </a:tc>
                <a:extLst>
                  <a:ext uri="{0D108BD9-81ED-4DB2-BD59-A6C34878D82A}">
                    <a16:rowId xmlns:a16="http://schemas.microsoft.com/office/drawing/2014/main" val="1145333313"/>
                  </a:ext>
                </a:extLst>
              </a:tr>
              <a:tr h="370840">
                <a:tc>
                  <a:txBody>
                    <a:bodyPr/>
                    <a:lstStyle/>
                    <a:p>
                      <a:r>
                        <a:rPr lang="en-US" sz="1800" kern="1200" dirty="0">
                          <a:solidFill>
                            <a:schemeClr val="dk1"/>
                          </a:solidFill>
                          <a:latin typeface="Courier New" panose="02070309020205020404" pitchFamily="49" charset="0"/>
                          <a:ea typeface="+mn-ea"/>
                          <a:cs typeface="Courier New" panose="02070309020205020404" pitchFamily="49" charset="0"/>
                        </a:rPr>
                        <a:t>void* </a:t>
                      </a:r>
                      <a:r>
                        <a:rPr lang="en-US" sz="1800" b="1" kern="1200" dirty="0" err="1">
                          <a:solidFill>
                            <a:schemeClr val="dk1"/>
                          </a:solidFill>
                          <a:latin typeface="Courier New" panose="02070309020205020404" pitchFamily="49" charset="0"/>
                          <a:ea typeface="+mn-ea"/>
                          <a:cs typeface="Courier New" panose="02070309020205020404" pitchFamily="49" charset="0"/>
                        </a:rPr>
                        <a:t>sys_sbrk</a:t>
                      </a:r>
                      <a:r>
                        <a:rPr lang="en-US" sz="1800" b="1" kern="1200" dirty="0">
                          <a:solidFill>
                            <a:schemeClr val="dk1"/>
                          </a:solidFill>
                          <a:latin typeface="Courier New" panose="02070309020205020404" pitchFamily="49" charset="0"/>
                          <a:ea typeface="+mn-ea"/>
                          <a:cs typeface="Courier New" panose="02070309020205020404" pitchFamily="49" charset="0"/>
                        </a:rPr>
                        <a:t>(</a:t>
                      </a:r>
                      <a:r>
                        <a:rPr lang="en-US" sz="1800" b="1" kern="1200" dirty="0">
                          <a:solidFill>
                            <a:srgbClr val="0066FF"/>
                          </a:solidFill>
                          <a:latin typeface="Courier New" panose="02070309020205020404" pitchFamily="49" charset="0"/>
                          <a:ea typeface="+mn-ea"/>
                          <a:cs typeface="Courier New" panose="02070309020205020404" pitchFamily="49" charset="0"/>
                        </a:rPr>
                        <a:t>int</a:t>
                      </a:r>
                      <a:r>
                        <a:rPr lang="en-US" sz="1800" b="1" kern="1200" dirty="0">
                          <a:solidFill>
                            <a:schemeClr val="dk1"/>
                          </a:solidFill>
                          <a:latin typeface="Courier New" panose="02070309020205020404" pitchFamily="49" charset="0"/>
                          <a:ea typeface="+mn-ea"/>
                          <a:cs typeface="Courier New" panose="02070309020205020404" pitchFamily="49" charset="0"/>
                        </a:rPr>
                        <a:t> </a:t>
                      </a:r>
                      <a:r>
                        <a:rPr lang="en-US" sz="1800" b="1" kern="1200" dirty="0" err="1">
                          <a:solidFill>
                            <a:schemeClr val="dk1"/>
                          </a:solidFill>
                          <a:latin typeface="Courier New" panose="02070309020205020404" pitchFamily="49" charset="0"/>
                          <a:ea typeface="+mn-ea"/>
                          <a:cs typeface="Courier New" panose="02070309020205020404" pitchFamily="49" charset="0"/>
                        </a:rPr>
                        <a:t>numOfPages</a:t>
                      </a:r>
                      <a:r>
                        <a:rPr lang="en-US" sz="1800" b="1" kern="1200" dirty="0">
                          <a:solidFill>
                            <a:schemeClr val="dk1"/>
                          </a:solidFill>
                          <a:latin typeface="Courier New" panose="02070309020205020404" pitchFamily="49" charset="0"/>
                          <a:ea typeface="+mn-ea"/>
                          <a:cs typeface="Courier New" panose="02070309020205020404" pitchFamily="49" charset="0"/>
                        </a:rPr>
                        <a:t>)</a:t>
                      </a:r>
                      <a:endParaRPr lang="en-AE"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ourier New" panose="02070309020205020404" pitchFamily="49" charset="0"/>
                          <a:ea typeface="+mn-ea"/>
                          <a:cs typeface="Courier New" panose="02070309020205020404" pitchFamily="49" charset="0"/>
                        </a:rPr>
                        <a:t>void* </a:t>
                      </a:r>
                      <a:r>
                        <a:rPr lang="en-US" sz="1800" b="1" kern="1200" dirty="0" err="1">
                          <a:solidFill>
                            <a:schemeClr val="dk1"/>
                          </a:solidFill>
                          <a:latin typeface="Courier New" panose="02070309020205020404" pitchFamily="49" charset="0"/>
                          <a:ea typeface="+mn-ea"/>
                          <a:cs typeface="Courier New" panose="02070309020205020404" pitchFamily="49" charset="0"/>
                        </a:rPr>
                        <a:t>sys_sbrk</a:t>
                      </a:r>
                      <a:r>
                        <a:rPr lang="en-US" sz="1800" b="1" kern="1200" dirty="0">
                          <a:solidFill>
                            <a:schemeClr val="dk1"/>
                          </a:solidFill>
                          <a:latin typeface="Courier New" panose="02070309020205020404" pitchFamily="49" charset="0"/>
                          <a:ea typeface="+mn-ea"/>
                          <a:cs typeface="Courier New" panose="02070309020205020404" pitchFamily="49" charset="0"/>
                        </a:rPr>
                        <a:t>(</a:t>
                      </a:r>
                      <a:r>
                        <a:rPr lang="en-US" sz="1800" b="1" kern="1200" dirty="0">
                          <a:solidFill>
                            <a:srgbClr val="0066FF"/>
                          </a:solidFill>
                          <a:latin typeface="Courier New" panose="02070309020205020404" pitchFamily="49" charset="0"/>
                          <a:ea typeface="+mn-ea"/>
                          <a:cs typeface="Courier New" panose="02070309020205020404" pitchFamily="49" charset="0"/>
                        </a:rPr>
                        <a:t>int</a:t>
                      </a:r>
                      <a:r>
                        <a:rPr lang="en-US" sz="1800" b="1" kern="1200" dirty="0">
                          <a:solidFill>
                            <a:schemeClr val="dk1"/>
                          </a:solidFill>
                          <a:latin typeface="Courier New" panose="02070309020205020404" pitchFamily="49" charset="0"/>
                          <a:ea typeface="+mn-ea"/>
                          <a:cs typeface="Courier New" panose="02070309020205020404" pitchFamily="49" charset="0"/>
                        </a:rPr>
                        <a:t> </a:t>
                      </a:r>
                      <a:r>
                        <a:rPr lang="en-US" sz="1800" b="1" kern="1200" dirty="0" err="1">
                          <a:solidFill>
                            <a:schemeClr val="dk1"/>
                          </a:solidFill>
                          <a:latin typeface="Courier New" panose="02070309020205020404" pitchFamily="49" charset="0"/>
                          <a:ea typeface="+mn-ea"/>
                          <a:cs typeface="Courier New" panose="02070309020205020404" pitchFamily="49" charset="0"/>
                        </a:rPr>
                        <a:t>numOfPages</a:t>
                      </a:r>
                      <a:r>
                        <a:rPr lang="en-US" sz="1800" b="1" kern="1200" dirty="0">
                          <a:solidFill>
                            <a:schemeClr val="dk1"/>
                          </a:solidFill>
                          <a:latin typeface="Courier New" panose="02070309020205020404" pitchFamily="49" charset="0"/>
                          <a:ea typeface="+mn-ea"/>
                          <a:cs typeface="Courier New" panose="02070309020205020404" pitchFamily="49" charset="0"/>
                        </a:rPr>
                        <a:t>)</a:t>
                      </a:r>
                      <a:endParaRPr lang="en-AE" dirty="0">
                        <a:latin typeface="Courier New" panose="02070309020205020404" pitchFamily="49" charset="0"/>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mj-lt"/>
                          <a:cs typeface="Courier New" panose="02070309020205020404" pitchFamily="49" charset="0"/>
                        </a:rPr>
                        <a:t>MS#2</a:t>
                      </a:r>
                      <a:endParaRPr lang="en-AE" b="1" dirty="0">
                        <a:latin typeface="+mj-lt"/>
                        <a:cs typeface="Courier New" panose="02070309020205020404" pitchFamily="49" charset="0"/>
                      </a:endParaRPr>
                    </a:p>
                  </a:txBody>
                  <a:tcPr/>
                </a:tc>
                <a:extLst>
                  <a:ext uri="{0D108BD9-81ED-4DB2-BD59-A6C34878D82A}">
                    <a16:rowId xmlns:a16="http://schemas.microsoft.com/office/drawing/2014/main" val="4211905700"/>
                  </a:ext>
                </a:extLst>
              </a:tr>
              <a:tr h="370840">
                <a:tc>
                  <a:txBody>
                    <a:bodyPr/>
                    <a:lstStyle/>
                    <a:p>
                      <a:pPr algn="l"/>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sys_allocate_user_mem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algn="l"/>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sys_allocate_user_mem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rPr>
                        <a:t>MS#2</a:t>
                      </a: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endParaRPr>
                    </a:p>
                  </a:txBody>
                  <a:tcPr/>
                </a:tc>
                <a:extLst>
                  <a:ext uri="{0D108BD9-81ED-4DB2-BD59-A6C34878D82A}">
                    <a16:rowId xmlns:a16="http://schemas.microsoft.com/office/drawing/2014/main" val="3434837037"/>
                  </a:ext>
                </a:extLst>
              </a:tr>
              <a:tr h="370840">
                <a:tc>
                  <a:txBody>
                    <a:bodyPr/>
                    <a:lstStyle/>
                    <a:p>
                      <a:pPr algn="l"/>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sys_free_user_mem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535353"/>
                          </a:solidFill>
                          <a:latin typeface="Courier New" panose="02070309020205020404" pitchFamily="49" charset="0"/>
                          <a:cs typeface="Courier New" panose="02070309020205020404" pitchFamily="49" charset="0"/>
                        </a:rPr>
                        <a:t>void</a:t>
                      </a:r>
                      <a:r>
                        <a:rPr lang="en-US" sz="1800"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sys_free_user_mem</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err="1">
                          <a:solidFill>
                            <a:srgbClr val="000000"/>
                          </a:solidFill>
                          <a:latin typeface="Courier New" panose="02070309020205020404" pitchFamily="49" charset="0"/>
                          <a:cs typeface="Courier New" panose="02070309020205020404" pitchFamily="49" charset="0"/>
                        </a:rPr>
                        <a:t>virtual_address</a:t>
                      </a:r>
                      <a:r>
                        <a:rPr lang="en-US" sz="1800" b="1" dirty="0">
                          <a:solidFill>
                            <a:srgbClr val="A36622"/>
                          </a:solidFill>
                          <a:latin typeface="Courier New" panose="02070309020205020404" pitchFamily="49" charset="0"/>
                          <a:cs typeface="Courier New" panose="02070309020205020404" pitchFamily="49" charset="0"/>
                        </a:rPr>
                        <a:t>,</a:t>
                      </a:r>
                      <a:r>
                        <a:rPr lang="en-US" sz="1800" b="1" dirty="0">
                          <a:solidFill>
                            <a:srgbClr val="000000"/>
                          </a:solidFill>
                          <a:latin typeface="Courier New" panose="02070309020205020404" pitchFamily="49" charset="0"/>
                          <a:cs typeface="Courier New" panose="02070309020205020404" pitchFamily="49" charset="0"/>
                        </a:rPr>
                        <a:t> </a:t>
                      </a:r>
                      <a:r>
                        <a:rPr lang="en-US" sz="1800" b="1" dirty="0">
                          <a:solidFill>
                            <a:srgbClr val="535353"/>
                          </a:solidFill>
                          <a:latin typeface="Courier New" panose="02070309020205020404" pitchFamily="49" charset="0"/>
                          <a:cs typeface="Courier New" panose="02070309020205020404" pitchFamily="49" charset="0"/>
                        </a:rPr>
                        <a:t>uint32</a:t>
                      </a:r>
                      <a:r>
                        <a:rPr lang="en-US" sz="1800" b="1" dirty="0">
                          <a:solidFill>
                            <a:srgbClr val="000000"/>
                          </a:solidFill>
                          <a:latin typeface="Courier New" panose="02070309020205020404" pitchFamily="49" charset="0"/>
                          <a:cs typeface="Courier New" panose="02070309020205020404" pitchFamily="49" charset="0"/>
                        </a:rPr>
                        <a:t> size</a:t>
                      </a:r>
                      <a:r>
                        <a:rPr lang="en-US" sz="1800" b="1" dirty="0">
                          <a:solidFill>
                            <a:srgbClr val="787878"/>
                          </a:solidFill>
                          <a:latin typeface="Courier New" panose="02070309020205020404" pitchFamily="49" charset="0"/>
                          <a:cs typeface="Courier New" panose="02070309020205020404" pitchFamily="49"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rPr>
                        <a:t>MS#2</a:t>
                      </a: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Courier New" panose="02070309020205020404" pitchFamily="49" charset="0"/>
                      </a:endParaRPr>
                    </a:p>
                  </a:txBody>
                  <a:tcPr/>
                </a:tc>
                <a:extLst>
                  <a:ext uri="{0D108BD9-81ED-4DB2-BD59-A6C34878D82A}">
                    <a16:rowId xmlns:a16="http://schemas.microsoft.com/office/drawing/2014/main" val="427026698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0936215-E3A0-7CA3-922C-0BFD062E0ACC}"/>
                  </a:ext>
                </a:extLst>
              </p14:cNvPr>
              <p14:cNvContentPartPr/>
              <p14:nvPr/>
            </p14:nvContentPartPr>
            <p14:xfrm>
              <a:off x="1061280" y="4333320"/>
              <a:ext cx="4051440" cy="1156680"/>
            </p14:xfrm>
          </p:contentPart>
        </mc:Choice>
        <mc:Fallback xmlns="">
          <p:pic>
            <p:nvPicPr>
              <p:cNvPr id="6" name="Ink 5">
                <a:extLst>
                  <a:ext uri="{FF2B5EF4-FFF2-40B4-BE49-F238E27FC236}">
                    <a16:creationId xmlns:a16="http://schemas.microsoft.com/office/drawing/2014/main" id="{F0936215-E3A0-7CA3-922C-0BFD062E0ACC}"/>
                  </a:ext>
                </a:extLst>
              </p:cNvPr>
              <p:cNvPicPr/>
              <p:nvPr/>
            </p:nvPicPr>
            <p:blipFill>
              <a:blip r:embed="rId3"/>
              <a:stretch>
                <a:fillRect/>
              </a:stretch>
            </p:blipFill>
            <p:spPr>
              <a:xfrm>
                <a:off x="1051920" y="4323960"/>
                <a:ext cx="4070160" cy="1175400"/>
              </a:xfrm>
              <a:prstGeom prst="rect">
                <a:avLst/>
              </a:prstGeom>
            </p:spPr>
          </p:pic>
        </mc:Fallback>
      </mc:AlternateContent>
    </p:spTree>
    <p:extLst>
      <p:ext uri="{BB962C8B-B14F-4D97-AF65-F5344CB8AC3E}">
        <p14:creationId xmlns:p14="http://schemas.microsoft.com/office/powerpoint/2010/main" val="17441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0AE-07D3-E9FE-4728-5C028E1A5D32}"/>
              </a:ext>
            </a:extLst>
          </p:cNvPr>
          <p:cNvSpPr>
            <a:spLocks noGrp="1"/>
          </p:cNvSpPr>
          <p:nvPr>
            <p:ph type="title"/>
          </p:nvPr>
        </p:nvSpPr>
        <p:spPr/>
        <p:txBody>
          <a:bodyPr/>
          <a:lstStyle/>
          <a:p>
            <a:r>
              <a:rPr lang="en-US" b="1" dirty="0"/>
              <a:t>#3:</a:t>
            </a:r>
            <a:r>
              <a:rPr lang="en-US" dirty="0"/>
              <a:t> Params Validation</a:t>
            </a:r>
            <a:endParaRPr lang="en-AE" dirty="0"/>
          </a:p>
        </p:txBody>
      </p:sp>
      <p:sp>
        <p:nvSpPr>
          <p:cNvPr id="3" name="Content Placeholder 2">
            <a:extLst>
              <a:ext uri="{FF2B5EF4-FFF2-40B4-BE49-F238E27FC236}">
                <a16:creationId xmlns:a16="http://schemas.microsoft.com/office/drawing/2014/main" id="{2CA43B07-FE42-56FC-8553-974CBDE9EFB0}"/>
              </a:ext>
            </a:extLst>
          </p:cNvPr>
          <p:cNvSpPr>
            <a:spLocks noGrp="1"/>
          </p:cNvSpPr>
          <p:nvPr>
            <p:ph idx="1"/>
          </p:nvPr>
        </p:nvSpPr>
        <p:spPr>
          <a:xfrm>
            <a:off x="1" y="1845733"/>
            <a:ext cx="12192000" cy="4870027"/>
          </a:xfrm>
        </p:spPr>
        <p:txBody>
          <a:bodyPr>
            <a:normAutofit/>
          </a:bodyPr>
          <a:lstStyle/>
          <a:p>
            <a:pPr>
              <a:lnSpc>
                <a:spcPct val="100000"/>
              </a:lnSpc>
            </a:pPr>
            <a:r>
              <a:rPr lang="en-US" b="1" dirty="0"/>
              <a:t>Description:</a:t>
            </a:r>
          </a:p>
          <a:p>
            <a:pPr lvl="1">
              <a:lnSpc>
                <a:spcPct val="100000"/>
              </a:lnSpc>
            </a:pPr>
            <a:r>
              <a:rPr lang="en-US" dirty="0"/>
              <a:t>At </a:t>
            </a:r>
            <a:r>
              <a:rPr lang="en-US" b="1" dirty="0"/>
              <a:t>kernel side</a:t>
            </a:r>
            <a:r>
              <a:rPr lang="en-US" dirty="0"/>
              <a:t>: need to validate any </a:t>
            </a:r>
            <a:r>
              <a:rPr lang="en-US" b="1" dirty="0"/>
              <a:t>address (or range) </a:t>
            </a:r>
            <a:r>
              <a:rPr lang="en-US" dirty="0"/>
              <a:t>that is passed from user to kernel to ensure that:</a:t>
            </a:r>
          </a:p>
          <a:p>
            <a:pPr marL="726948" lvl="2" indent="-342900">
              <a:lnSpc>
                <a:spcPct val="100000"/>
              </a:lnSpc>
              <a:buFont typeface="+mj-lt"/>
              <a:buAutoNum type="arabicPeriod"/>
            </a:pPr>
            <a:r>
              <a:rPr lang="en-US" sz="1800" b="1" dirty="0">
                <a:solidFill>
                  <a:srgbClr val="FF0000"/>
                </a:solidFill>
              </a:rPr>
              <a:t>NOT</a:t>
            </a:r>
            <a:r>
              <a:rPr lang="en-US" sz="1800" b="1" dirty="0"/>
              <a:t> null </a:t>
            </a:r>
            <a:r>
              <a:rPr lang="en-US" sz="1800" dirty="0"/>
              <a:t>pointers, </a:t>
            </a:r>
          </a:p>
          <a:p>
            <a:pPr marL="726948" lvl="2" indent="-342900">
              <a:lnSpc>
                <a:spcPct val="100000"/>
              </a:lnSpc>
              <a:buFont typeface="+mj-lt"/>
              <a:buAutoNum type="arabicPeriod"/>
            </a:pPr>
            <a:r>
              <a:rPr lang="en-US" sz="1800" b="1" dirty="0">
                <a:solidFill>
                  <a:srgbClr val="FF0000"/>
                </a:solidFill>
              </a:rPr>
              <a:t>NOT</a:t>
            </a:r>
            <a:r>
              <a:rPr lang="en-US" sz="1800" b="1" dirty="0"/>
              <a:t> illegal </a:t>
            </a:r>
            <a:r>
              <a:rPr lang="en-US" sz="1800" dirty="0"/>
              <a:t>pointers (e.g. pointing to kernel memory) (i.e. outside User Heap [</a:t>
            </a:r>
            <a:r>
              <a:rPr lang="en-US" sz="1800" b="1" dirty="0">
                <a:latin typeface="Courier New" panose="02070309020205020404" pitchFamily="49" charset="0"/>
                <a:cs typeface="Courier New" panose="02070309020205020404" pitchFamily="49" charset="0"/>
              </a:rPr>
              <a:t>USER_HEAP_START, USER_HEAP_MAX)</a:t>
            </a:r>
            <a:r>
              <a:rPr lang="en-US" sz="1800" dirty="0"/>
              <a:t>),</a:t>
            </a:r>
          </a:p>
          <a:p>
            <a:pPr marL="726948" lvl="2" indent="-342900">
              <a:lnSpc>
                <a:spcPct val="100000"/>
              </a:lnSpc>
              <a:buFont typeface="+mj-lt"/>
              <a:buAutoNum type="arabicPeriod"/>
            </a:pPr>
            <a:r>
              <a:rPr lang="en-US" sz="1800" b="1" dirty="0">
                <a:solidFill>
                  <a:srgbClr val="FF0000"/>
                </a:solidFill>
              </a:rPr>
              <a:t>NOT</a:t>
            </a:r>
            <a:r>
              <a:rPr lang="en-US" sz="1800" b="1" dirty="0"/>
              <a:t> invalid </a:t>
            </a:r>
            <a:r>
              <a:rPr lang="en-US" sz="1800" dirty="0"/>
              <a:t>pointers (e.g. pointing to unmapped memory), </a:t>
            </a:r>
          </a:p>
          <a:p>
            <a:pPr lvl="1">
              <a:lnSpc>
                <a:spcPct val="100000"/>
              </a:lnSpc>
            </a:pPr>
            <a:r>
              <a:rPr lang="en-US" dirty="0"/>
              <a:t>Check only the </a:t>
            </a:r>
            <a:r>
              <a:rPr lang="en-US" b="1" dirty="0"/>
              <a:t>first TWO cases</a:t>
            </a:r>
            <a:r>
              <a:rPr lang="en-US" dirty="0"/>
              <a:t>. If violated, kernel should </a:t>
            </a:r>
            <a:r>
              <a:rPr lang="en-US" b="1" dirty="0"/>
              <a:t>EXIT</a:t>
            </a:r>
            <a:r>
              <a:rPr lang="en-US" dirty="0"/>
              <a:t> the </a:t>
            </a:r>
            <a:r>
              <a:rPr lang="en-US" b="1" dirty="0"/>
              <a:t>user program </a:t>
            </a:r>
            <a:r>
              <a:rPr lang="en-US" dirty="0"/>
              <a:t>by calling:</a:t>
            </a:r>
          </a:p>
          <a:p>
            <a:pPr marL="201168" lvl="1" indent="0" algn="ctr">
              <a:lnSpc>
                <a:spcPct val="100000"/>
              </a:lnSpc>
              <a:buNone/>
            </a:pPr>
            <a:r>
              <a:rPr lang="en-US" b="1" dirty="0" err="1">
                <a:solidFill>
                  <a:srgbClr val="000000"/>
                </a:solidFill>
                <a:latin typeface="Courier New" panose="02070309020205020404" pitchFamily="49" charset="0"/>
                <a:cs typeface="Courier New" panose="02070309020205020404" pitchFamily="49" charset="0"/>
              </a:rPr>
              <a:t>e</a:t>
            </a:r>
            <a:r>
              <a:rPr lang="en-US" sz="1800" b="1" dirty="0" err="1">
                <a:solidFill>
                  <a:srgbClr val="000000"/>
                </a:solidFill>
                <a:latin typeface="Courier New" panose="02070309020205020404" pitchFamily="49" charset="0"/>
                <a:cs typeface="Courier New" panose="02070309020205020404" pitchFamily="49" charset="0"/>
              </a:rPr>
              <a:t>nv_exit</a:t>
            </a:r>
            <a:r>
              <a:rPr lang="en-US" sz="1800" b="1" dirty="0">
                <a:solidFill>
                  <a:srgbClr val="787878"/>
                </a:solidFill>
                <a:latin typeface="Courier New" panose="02070309020205020404" pitchFamily="49" charset="0"/>
                <a:cs typeface="Courier New" panose="02070309020205020404" pitchFamily="49" charset="0"/>
              </a:rPr>
              <a:t>()</a:t>
            </a:r>
            <a:r>
              <a:rPr lang="en-US" sz="1800" b="1" dirty="0">
                <a:solidFill>
                  <a:srgbClr val="A36622"/>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lnSpc>
                <a:spcPct val="100000"/>
              </a:lnSpc>
            </a:pPr>
            <a:r>
              <a:rPr lang="en-US" dirty="0"/>
              <a:t>Third case cause a “page fault” that you can handle by modifying the code for </a:t>
            </a:r>
            <a:r>
              <a:rPr lang="en-US" dirty="0" err="1"/>
              <a:t>page_fault</a:t>
            </a:r>
            <a:r>
              <a:rPr lang="en-US" dirty="0"/>
              <a:t>() in MS#2. </a:t>
            </a:r>
          </a:p>
          <a:p>
            <a:pPr lvl="1">
              <a:lnSpc>
                <a:spcPct val="100000"/>
              </a:lnSpc>
            </a:pPr>
            <a:r>
              <a:rPr lang="en-US" dirty="0"/>
              <a:t>This technique is normally faster because it takes advantage of the processor’s MMU, so it tends to be used in real kernels (including Linux).</a:t>
            </a:r>
          </a:p>
          <a:p>
            <a:pPr>
              <a:lnSpc>
                <a:spcPct val="100000"/>
              </a:lnSpc>
            </a:pPr>
            <a:r>
              <a:rPr lang="en-US" b="1" dirty="0"/>
              <a:t>Testing:</a:t>
            </a:r>
          </a:p>
          <a:p>
            <a:pPr lvl="1">
              <a:lnSpc>
                <a:spcPct val="100000"/>
              </a:lnSpc>
            </a:pPr>
            <a:r>
              <a:rPr lang="en-US" b="1" dirty="0">
                <a:latin typeface="Courier New" panose="02070309020205020404" pitchFamily="49" charset="0"/>
                <a:cs typeface="Courier New" panose="02070309020205020404" pitchFamily="49" charset="0"/>
              </a:rPr>
              <a:t>FOS&gt; run tst_syscalls_2 10</a:t>
            </a:r>
            <a:endParaRPr lang="en-US" dirty="0"/>
          </a:p>
        </p:txBody>
      </p:sp>
      <p:sp>
        <p:nvSpPr>
          <p:cNvPr id="4" name="Slide Number Placeholder 3">
            <a:extLst>
              <a:ext uri="{FF2B5EF4-FFF2-40B4-BE49-F238E27FC236}">
                <a16:creationId xmlns:a16="http://schemas.microsoft.com/office/drawing/2014/main" id="{075E9E4D-2CB3-A4C6-D996-086C7C2DDB34}"/>
              </a:ext>
            </a:extLst>
          </p:cNvPr>
          <p:cNvSpPr>
            <a:spLocks noGrp="1"/>
          </p:cNvSpPr>
          <p:nvPr>
            <p:ph type="sldNum" sz="quarter" idx="12"/>
          </p:nvPr>
        </p:nvSpPr>
        <p:spPr/>
        <p:txBody>
          <a:bodyPr/>
          <a:lstStyle/>
          <a:p>
            <a:fld id="{090AD7CF-F0A2-4383-A038-D82EAAF254E2}" type="slidenum">
              <a:rPr lang="en-US" smtClean="0"/>
              <a:t>26</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91E48D3-D9E1-FA9D-9810-FFA7C318F107}"/>
                  </a:ext>
                </a:extLst>
              </p14:cNvPr>
              <p14:cNvContentPartPr/>
              <p14:nvPr/>
            </p14:nvContentPartPr>
            <p14:xfrm>
              <a:off x="156960" y="162000"/>
              <a:ext cx="11859480" cy="5189040"/>
            </p14:xfrm>
          </p:contentPart>
        </mc:Choice>
        <mc:Fallback xmlns="">
          <p:pic>
            <p:nvPicPr>
              <p:cNvPr id="5" name="Ink 4">
                <a:extLst>
                  <a:ext uri="{FF2B5EF4-FFF2-40B4-BE49-F238E27FC236}">
                    <a16:creationId xmlns:a16="http://schemas.microsoft.com/office/drawing/2014/main" id="{691E48D3-D9E1-FA9D-9810-FFA7C318F107}"/>
                  </a:ext>
                </a:extLst>
              </p:cNvPr>
              <p:cNvPicPr/>
              <p:nvPr/>
            </p:nvPicPr>
            <p:blipFill>
              <a:blip r:embed="rId3"/>
              <a:stretch>
                <a:fillRect/>
              </a:stretch>
            </p:blipFill>
            <p:spPr>
              <a:xfrm>
                <a:off x="147600" y="152640"/>
                <a:ext cx="11878200" cy="5207760"/>
              </a:xfrm>
              <a:prstGeom prst="rect">
                <a:avLst/>
              </a:prstGeom>
            </p:spPr>
          </p:pic>
        </mc:Fallback>
      </mc:AlternateContent>
    </p:spTree>
    <p:extLst>
      <p:ext uri="{BB962C8B-B14F-4D97-AF65-F5344CB8AC3E}">
        <p14:creationId xmlns:p14="http://schemas.microsoft.com/office/powerpoint/2010/main" val="203595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27</a:t>
            </a:fld>
            <a:endParaRPr lang="en-US"/>
          </a:p>
        </p:txBody>
      </p:sp>
      <p:pic>
        <p:nvPicPr>
          <p:cNvPr id="7" name="Picture 6" descr="A clock with numbers&#10;&#10;Description automatically generated">
            <a:extLst>
              <a:ext uri="{FF2B5EF4-FFF2-40B4-BE49-F238E27FC236}">
                <a16:creationId xmlns:a16="http://schemas.microsoft.com/office/drawing/2014/main" id="{8FC419A5-1CC9-3879-12C6-67F9EB36D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0"/>
            <a:ext cx="1219200" cy="1209675"/>
          </a:xfrm>
          <a:prstGeom prst="rect">
            <a:avLst/>
          </a:prstGeom>
        </p:spPr>
      </p:pic>
    </p:spTree>
    <p:extLst>
      <p:ext uri="{BB962C8B-B14F-4D97-AF65-F5344CB8AC3E}">
        <p14:creationId xmlns:p14="http://schemas.microsoft.com/office/powerpoint/2010/main" val="2848394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2C1C-768E-67BA-CE7E-057E322C6BCD}"/>
              </a:ext>
            </a:extLst>
          </p:cNvPr>
          <p:cNvSpPr>
            <a:spLocks noGrp="1"/>
          </p:cNvSpPr>
          <p:nvPr>
            <p:ph type="title"/>
          </p:nvPr>
        </p:nvSpPr>
        <p:spPr/>
        <p:txBody>
          <a:bodyPr/>
          <a:lstStyle/>
          <a:p>
            <a:r>
              <a:rPr lang="en-US" dirty="0"/>
              <a:t>Objective</a:t>
            </a:r>
          </a:p>
        </p:txBody>
      </p:sp>
      <p:sp>
        <p:nvSpPr>
          <p:cNvPr id="4" name="Cloud 3">
            <a:extLst>
              <a:ext uri="{FF2B5EF4-FFF2-40B4-BE49-F238E27FC236}">
                <a16:creationId xmlns:a16="http://schemas.microsoft.com/office/drawing/2014/main" id="{FD3C8C65-1369-EE38-B323-45647228EE27}"/>
              </a:ext>
            </a:extLst>
          </p:cNvPr>
          <p:cNvSpPr/>
          <p:nvPr/>
        </p:nvSpPr>
        <p:spPr>
          <a:xfrm>
            <a:off x="1154084" y="2270926"/>
            <a:ext cx="10058400" cy="2924072"/>
          </a:xfrm>
          <a:prstGeom prst="cloud">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sz="2200" dirty="0"/>
              <a:t>Handle memory blocks </a:t>
            </a:r>
            <a:r>
              <a:rPr lang="en-US" sz="2200" b="1" u="sng" dirty="0">
                <a:solidFill>
                  <a:srgbClr val="FF0000"/>
                </a:solidFill>
              </a:rPr>
              <a:t>dynamically</a:t>
            </a:r>
            <a:r>
              <a:rPr lang="en-US" sz="2200" dirty="0"/>
              <a:t> by using </a:t>
            </a:r>
            <a:r>
              <a:rPr lang="en-US" sz="2200" b="1" u="sng" dirty="0">
                <a:solidFill>
                  <a:srgbClr val="FF0000"/>
                </a:solidFill>
              </a:rPr>
              <a:t>LISTS</a:t>
            </a:r>
            <a:r>
              <a:rPr lang="en-US" sz="2200" dirty="0"/>
              <a:t> to </a:t>
            </a:r>
            <a:r>
              <a:rPr lang="en-US" sz="2200" b="1" dirty="0">
                <a:solidFill>
                  <a:schemeClr val="tx2"/>
                </a:solidFill>
              </a:rPr>
              <a:t>allocate or free any required space in heap by </a:t>
            </a:r>
            <a:r>
              <a:rPr lang="en-US" sz="2200" dirty="0"/>
              <a:t>either OS or any user program </a:t>
            </a:r>
          </a:p>
        </p:txBody>
      </p:sp>
      <p:sp>
        <p:nvSpPr>
          <p:cNvPr id="5" name="Slide Number Placeholder 4">
            <a:extLst>
              <a:ext uri="{FF2B5EF4-FFF2-40B4-BE49-F238E27FC236}">
                <a16:creationId xmlns:a16="http://schemas.microsoft.com/office/drawing/2014/main" id="{C8AE487D-FCB8-AE5A-2ADD-FA62E1A8747E}"/>
              </a:ext>
            </a:extLst>
          </p:cNvPr>
          <p:cNvSpPr>
            <a:spLocks noGrp="1"/>
          </p:cNvSpPr>
          <p:nvPr>
            <p:ph type="sldNum" sz="quarter" idx="12"/>
          </p:nvPr>
        </p:nvSpPr>
        <p:spPr/>
        <p:txBody>
          <a:bodyPr/>
          <a:lstStyle/>
          <a:p>
            <a:fld id="{090AD7CF-F0A2-4383-A038-D82EAAF254E2}" type="slidenum">
              <a:rPr lang="en-US" smtClean="0"/>
              <a:t>28</a:t>
            </a:fld>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F175C1C-F7D6-6D46-32C4-D836CEBBD1AE}"/>
                  </a:ext>
                </a:extLst>
              </p14:cNvPr>
              <p14:cNvContentPartPr/>
              <p14:nvPr/>
            </p14:nvContentPartPr>
            <p14:xfrm>
              <a:off x="3487680" y="3370320"/>
              <a:ext cx="4901760" cy="1072800"/>
            </p14:xfrm>
          </p:contentPart>
        </mc:Choice>
        <mc:Fallback xmlns="">
          <p:pic>
            <p:nvPicPr>
              <p:cNvPr id="3" name="Ink 2">
                <a:extLst>
                  <a:ext uri="{FF2B5EF4-FFF2-40B4-BE49-F238E27FC236}">
                    <a16:creationId xmlns:a16="http://schemas.microsoft.com/office/drawing/2014/main" id="{6F175C1C-F7D6-6D46-32C4-D836CEBBD1AE}"/>
                  </a:ext>
                </a:extLst>
              </p:cNvPr>
              <p:cNvPicPr/>
              <p:nvPr/>
            </p:nvPicPr>
            <p:blipFill>
              <a:blip r:embed="rId3"/>
              <a:stretch>
                <a:fillRect/>
              </a:stretch>
            </p:blipFill>
            <p:spPr>
              <a:xfrm>
                <a:off x="3478320" y="3360960"/>
                <a:ext cx="4920480" cy="1091520"/>
              </a:xfrm>
              <a:prstGeom prst="rect">
                <a:avLst/>
              </a:prstGeom>
            </p:spPr>
          </p:pic>
        </mc:Fallback>
      </mc:AlternateContent>
    </p:spTree>
    <p:extLst>
      <p:ext uri="{BB962C8B-B14F-4D97-AF65-F5344CB8AC3E}">
        <p14:creationId xmlns:p14="http://schemas.microsoft.com/office/powerpoint/2010/main" val="699320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a:t>
            </a:r>
            <a:r>
              <a:rPr lang="en-US" dirty="0"/>
              <a:t> Heap</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80" y="1845734"/>
            <a:ext cx="11094720" cy="5012266"/>
          </a:xfrm>
        </p:spPr>
        <p:txBody>
          <a:bodyPr>
            <a:normAutofit/>
          </a:bodyPr>
          <a:lstStyle/>
          <a:p>
            <a:pPr>
              <a:lnSpc>
                <a:spcPct val="150000"/>
              </a:lnSpc>
            </a:pPr>
            <a:r>
              <a:rPr lang="en-AE" dirty="0">
                <a:solidFill>
                  <a:srgbClr val="5C5962"/>
                </a:solidFill>
                <a:effectLst/>
                <a:latin typeface="+mj-lt"/>
                <a:ea typeface="Calibri" panose="020F0502020204030204" pitchFamily="34" charset="0"/>
              </a:rPr>
              <a:t>a space of memory, continuous in the virtual address space, with three bounds:</a:t>
            </a:r>
          </a:p>
          <a:p>
            <a:pPr marL="635508" lvl="1" indent="-342900" algn="justLow" eaLnBrk="0" fontAlgn="base" hangingPunct="0">
              <a:lnSpc>
                <a:spcPct val="150000"/>
              </a:lnSpc>
              <a:spcBef>
                <a:spcPct val="0"/>
              </a:spcBef>
              <a:spcAft>
                <a:spcPct val="0"/>
              </a:spcAft>
              <a:buClrTx/>
              <a:buFont typeface="+mj-lt"/>
              <a:buAutoNum type="arabicPeriod"/>
              <a:tabLst>
                <a:tab pos="228600" algn="l"/>
              </a:tabLst>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The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bottom</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of the heap.</a:t>
            </a:r>
            <a:endParaRPr kumimoji="0" lang="en-US" altLang="en-US" b="0" i="0" u="none" strike="noStrike" cap="none" normalizeH="0" baseline="0" dirty="0">
              <a:ln>
                <a:noFill/>
              </a:ln>
              <a:solidFill>
                <a:schemeClr val="tx1"/>
              </a:solidFill>
              <a:effectLst/>
              <a:latin typeface="+mj-lt"/>
              <a:ea typeface="Times New Roman" panose="02020603050405020304" pitchFamily="18" charset="0"/>
            </a:endParaRPr>
          </a:p>
          <a:p>
            <a:pPr marL="635508" lvl="1" indent="-342900" algn="justLow" eaLnBrk="0" fontAlgn="base" hangingPunct="0">
              <a:lnSpc>
                <a:spcPct val="150000"/>
              </a:lnSpc>
              <a:spcBef>
                <a:spcPct val="0"/>
              </a:spcBef>
              <a:spcAft>
                <a:spcPct val="0"/>
              </a:spcAft>
              <a:buClrTx/>
              <a:buFont typeface="+mj-lt"/>
              <a:buAutoNum type="arabicPeriod"/>
              <a:tabLst>
                <a:tab pos="228600" algn="l"/>
              </a:tabLst>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The top of the heap, known as the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break</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The break can be changed using </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5C5962"/>
                </a:solidFill>
                <a:effectLst/>
                <a:latin typeface="+mj-lt"/>
                <a:ea typeface="Times New Roman" panose="02020603050405020304" pitchFamily="18" charset="0"/>
                <a:cs typeface="Courier New" panose="02070309020205020404" pitchFamily="49" charset="0"/>
              </a:rPr>
              <a:t>sbrk</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t>
            </a:r>
          </a:p>
          <a:p>
            <a:pPr marL="635508" lvl="1" indent="-342900" algn="justLow" eaLnBrk="0" fontAlgn="base" hangingPunct="0">
              <a:lnSpc>
                <a:spcPct val="150000"/>
              </a:lnSpc>
              <a:spcBef>
                <a:spcPct val="0"/>
              </a:spcBef>
              <a:spcAft>
                <a:spcPct val="0"/>
              </a:spcAft>
              <a:buClrTx/>
              <a:buFont typeface="+mj-lt"/>
              <a:buAutoNum type="arabicPeriod"/>
              <a:tabLst>
                <a:tab pos="228600" algn="l"/>
              </a:tabLst>
            </a:pPr>
            <a:r>
              <a:rPr kumimoji="0" lang="en-US" altLang="en-US" b="0" i="0" u="none" strike="noStrike" cap="none" normalizeH="0" baseline="0" dirty="0">
                <a:ln>
                  <a:noFill/>
                </a:ln>
                <a:solidFill>
                  <a:srgbClr val="5C5962"/>
                </a:solidFill>
                <a:effectLst/>
                <a:latin typeface="+mj-lt"/>
                <a:ea typeface="Calibri" panose="020F0502020204030204" pitchFamily="34" charset="0"/>
                <a:cs typeface="Segoe UI" panose="020B0502040204020203" pitchFamily="34" charset="0"/>
              </a:rPr>
              <a:t>The </a:t>
            </a:r>
            <a:r>
              <a:rPr kumimoji="0" lang="en-US" altLang="en-US" b="1" i="0" u="none" strike="noStrike" cap="none" normalizeH="0" baseline="0" dirty="0">
                <a:ln>
                  <a:noFill/>
                </a:ln>
                <a:solidFill>
                  <a:srgbClr val="5C5962"/>
                </a:solidFill>
                <a:effectLst/>
                <a:latin typeface="+mj-lt"/>
                <a:ea typeface="Calibri" panose="020F0502020204030204" pitchFamily="34" charset="0"/>
                <a:cs typeface="Segoe UI" panose="020B0502040204020203" pitchFamily="34" charset="0"/>
              </a:rPr>
              <a:t>hard limit </a:t>
            </a:r>
            <a:r>
              <a:rPr kumimoji="0" lang="en-US" altLang="en-US" b="0" i="0" u="none" strike="noStrike" cap="none" normalizeH="0" baseline="0" dirty="0">
                <a:ln>
                  <a:noFill/>
                </a:ln>
                <a:solidFill>
                  <a:srgbClr val="5C5962"/>
                </a:solidFill>
                <a:effectLst/>
                <a:latin typeface="+mj-lt"/>
                <a:ea typeface="Calibri" panose="020F0502020204030204" pitchFamily="34" charset="0"/>
                <a:cs typeface="Segoe UI" panose="020B0502040204020203" pitchFamily="34" charset="0"/>
              </a:rPr>
              <a:t>of the heap, which the break can’t surpass. </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a:t>
            </a:r>
            <a:endParaRPr kumimoji="0" lang="en-US" altLang="en-US" b="0" i="0" u="none" strike="noStrike" cap="none" normalizeH="0" baseline="0" dirty="0">
              <a:ln>
                <a:noFill/>
              </a:ln>
              <a:solidFill>
                <a:schemeClr val="tx1"/>
              </a:solidFill>
              <a:effectLst/>
              <a:latin typeface="+mj-lt"/>
            </a:endParaRPr>
          </a:p>
          <a:p>
            <a:pPr>
              <a:lnSpc>
                <a:spcPct val="150000"/>
              </a:lnSpc>
            </a:pPr>
            <a:endParaRPr lang="en-AE" dirty="0">
              <a:solidFill>
                <a:srgbClr val="5C5962"/>
              </a:solidFill>
              <a:effectLst/>
              <a:latin typeface="+mj-lt"/>
              <a:ea typeface="Calibri" panose="020F0502020204030204" pitchFamily="34" charset="0"/>
            </a:endParaRPr>
          </a:p>
          <a:p>
            <a:pPr>
              <a:lnSpc>
                <a:spcPct val="150000"/>
              </a:lnSpc>
            </a:pPr>
            <a:endParaRPr lang="en-AE" sz="2400"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29</a:t>
            </a:fld>
            <a:endParaRPr lang="en-US"/>
          </a:p>
        </p:txBody>
      </p:sp>
      <p:pic>
        <p:nvPicPr>
          <p:cNvPr id="5" name="Picture 4" descr="virtual_memory">
            <a:extLst>
              <a:ext uri="{FF2B5EF4-FFF2-40B4-BE49-F238E27FC236}">
                <a16:creationId xmlns:a16="http://schemas.microsoft.com/office/drawing/2014/main" id="{9C44E46D-E723-3FC8-FC56-4A154711C8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7440" y="3302000"/>
            <a:ext cx="4734560" cy="35560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0292464-A88E-1967-6A22-2A5CC4815C18}"/>
                  </a:ext>
                </a:extLst>
              </p14:cNvPr>
              <p14:cNvContentPartPr/>
              <p14:nvPr/>
            </p14:nvContentPartPr>
            <p14:xfrm>
              <a:off x="2199240" y="3518640"/>
              <a:ext cx="9745560" cy="2715480"/>
            </p14:xfrm>
          </p:contentPart>
        </mc:Choice>
        <mc:Fallback xmlns="">
          <p:pic>
            <p:nvPicPr>
              <p:cNvPr id="6" name="Ink 5">
                <a:extLst>
                  <a:ext uri="{FF2B5EF4-FFF2-40B4-BE49-F238E27FC236}">
                    <a16:creationId xmlns:a16="http://schemas.microsoft.com/office/drawing/2014/main" id="{F0292464-A88E-1967-6A22-2A5CC4815C18}"/>
                  </a:ext>
                </a:extLst>
              </p:cNvPr>
              <p:cNvPicPr/>
              <p:nvPr/>
            </p:nvPicPr>
            <p:blipFill>
              <a:blip r:embed="rId5"/>
              <a:stretch>
                <a:fillRect/>
              </a:stretch>
            </p:blipFill>
            <p:spPr>
              <a:xfrm>
                <a:off x="2189880" y="3509280"/>
                <a:ext cx="9764280" cy="2734200"/>
              </a:xfrm>
              <a:prstGeom prst="rect">
                <a:avLst/>
              </a:prstGeom>
            </p:spPr>
          </p:pic>
        </mc:Fallback>
      </mc:AlternateContent>
    </p:spTree>
    <p:extLst>
      <p:ext uri="{BB962C8B-B14F-4D97-AF65-F5344CB8AC3E}">
        <p14:creationId xmlns:p14="http://schemas.microsoft.com/office/powerpoint/2010/main" val="136339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090"/>
            <a:ext cx="10058400" cy="886214"/>
          </a:xfrm>
        </p:spPr>
        <p:txBody>
          <a:bodyPr/>
          <a:lstStyle/>
          <a:p>
            <a:r>
              <a:rPr lang="en-US" dirty="0"/>
              <a:t>Logistics</a:t>
            </a:r>
            <a:endParaRPr lang="ar-EG" dirty="0"/>
          </a:p>
        </p:txBody>
      </p:sp>
      <p:sp>
        <p:nvSpPr>
          <p:cNvPr id="3" name="Content Placeholder 2"/>
          <p:cNvSpPr>
            <a:spLocks noGrp="1"/>
          </p:cNvSpPr>
          <p:nvPr>
            <p:ph idx="1"/>
          </p:nvPr>
        </p:nvSpPr>
        <p:spPr>
          <a:xfrm>
            <a:off x="0" y="1033671"/>
            <a:ext cx="12191999" cy="5791240"/>
          </a:xfrm>
          <a:solidFill>
            <a:schemeClr val="bg1"/>
          </a:solidFill>
        </p:spPr>
        <p:txBody>
          <a:bodyPr>
            <a:noAutofit/>
          </a:bodyPr>
          <a:lstStyle/>
          <a:p>
            <a:pPr>
              <a:lnSpc>
                <a:spcPct val="120000"/>
              </a:lnSpc>
            </a:pPr>
            <a:r>
              <a:rPr lang="en-US" b="1" dirty="0"/>
              <a:t>Startup Code</a:t>
            </a:r>
            <a:r>
              <a:rPr lang="en-US" dirty="0"/>
              <a:t>: </a:t>
            </a:r>
          </a:p>
          <a:p>
            <a:pPr lvl="1">
              <a:lnSpc>
                <a:spcPct val="120000"/>
              </a:lnSpc>
            </a:pPr>
            <a:r>
              <a:rPr lang="en-US" dirty="0"/>
              <a:t>FOS_PROJECT_2024_template.zip</a:t>
            </a:r>
          </a:p>
          <a:p>
            <a:pPr lvl="1">
              <a:lnSpc>
                <a:spcPct val="120000"/>
              </a:lnSpc>
            </a:pPr>
            <a:r>
              <a:rPr lang="en-US" dirty="0"/>
              <a:t>Follow </a:t>
            </a:r>
            <a:r>
              <a:rPr lang="en-US" dirty="0">
                <a:hlinkClick r:id="rId2"/>
              </a:rPr>
              <a:t>these steps </a:t>
            </a:r>
            <a:r>
              <a:rPr lang="en-US" dirty="0"/>
              <a:t>to import the project folder into the eclipse</a:t>
            </a:r>
          </a:p>
          <a:p>
            <a:pPr>
              <a:lnSpc>
                <a:spcPct val="120000"/>
              </a:lnSpc>
            </a:pPr>
            <a:r>
              <a:rPr lang="en-US" b="1" dirty="0"/>
              <a:t>Delivery Method: </a:t>
            </a:r>
            <a:r>
              <a:rPr lang="en-US" b="1" dirty="0">
                <a:solidFill>
                  <a:srgbClr val="00B050"/>
                </a:solidFill>
                <a:hlinkClick r:id="rId3"/>
              </a:rPr>
              <a:t>GOOGLE FORM</a:t>
            </a:r>
            <a:endParaRPr lang="en-US" b="1" dirty="0">
              <a:solidFill>
                <a:srgbClr val="00B050"/>
              </a:solidFill>
            </a:endParaRPr>
          </a:p>
          <a:p>
            <a:pPr lvl="1">
              <a:lnSpc>
                <a:spcPct val="120000"/>
              </a:lnSpc>
            </a:pPr>
            <a:r>
              <a:rPr lang="en-US" dirty="0"/>
              <a:t>It’s </a:t>
            </a:r>
            <a:r>
              <a:rPr lang="en-US" b="1" dirty="0"/>
              <a:t>FINAL</a:t>
            </a:r>
            <a:r>
              <a:rPr lang="en-US" dirty="0"/>
              <a:t> delivery</a:t>
            </a:r>
          </a:p>
          <a:p>
            <a:pPr lvl="1">
              <a:lnSpc>
                <a:spcPct val="120000"/>
              </a:lnSpc>
            </a:pPr>
            <a:r>
              <a:rPr lang="en-US" b="1" dirty="0">
                <a:solidFill>
                  <a:srgbClr val="FF0000"/>
                </a:solidFill>
              </a:rPr>
              <a:t>MUST</a:t>
            </a:r>
            <a:r>
              <a:rPr lang="en-US" dirty="0"/>
              <a:t> deliver the required tasks and </a:t>
            </a:r>
            <a:r>
              <a:rPr lang="en-US" b="1" dirty="0">
                <a:solidFill>
                  <a:srgbClr val="FF0000"/>
                </a:solidFill>
              </a:rPr>
              <a:t>ENSURE</a:t>
            </a:r>
            <a:r>
              <a:rPr lang="en-US" b="1" dirty="0"/>
              <a:t> </a:t>
            </a:r>
            <a:r>
              <a:rPr lang="en-US" dirty="0"/>
              <a:t>they’re worked correctly</a:t>
            </a:r>
            <a:endParaRPr lang="en-US" b="1" dirty="0">
              <a:solidFill>
                <a:srgbClr val="00B050"/>
              </a:solidFill>
            </a:endParaRPr>
          </a:p>
          <a:p>
            <a:pPr>
              <a:lnSpc>
                <a:spcPct val="120000"/>
              </a:lnSpc>
            </a:pPr>
            <a:r>
              <a:rPr lang="en-US" b="1" dirty="0"/>
              <a:t>Delivery Dates: </a:t>
            </a:r>
            <a:endParaRPr lang="en-US" dirty="0"/>
          </a:p>
          <a:p>
            <a:pPr lvl="1">
              <a:lnSpc>
                <a:spcPct val="120000"/>
              </a:lnSpc>
            </a:pPr>
            <a:r>
              <a:rPr lang="en-US" b="1" dirty="0">
                <a:solidFill>
                  <a:srgbClr val="FF0000"/>
                </a:solidFill>
              </a:rPr>
              <a:t>SAT of Week#5 (@11:59 PM </a:t>
            </a:r>
            <a:r>
              <a:rPr lang="en-US" b="1" dirty="0" err="1">
                <a:solidFill>
                  <a:srgbClr val="FF0000"/>
                </a:solidFill>
              </a:rPr>
              <a:t>isA</a:t>
            </a:r>
            <a:r>
              <a:rPr lang="en-US" b="1" dirty="0">
                <a:solidFill>
                  <a:srgbClr val="FF0000"/>
                </a:solidFill>
              </a:rPr>
              <a:t>)</a:t>
            </a:r>
          </a:p>
          <a:p>
            <a:pPr lvl="1">
              <a:lnSpc>
                <a:spcPct val="120000"/>
              </a:lnSpc>
            </a:pPr>
            <a:r>
              <a:rPr lang="en-US" dirty="0">
                <a:solidFill>
                  <a:srgbClr val="FF0000"/>
                </a:solidFill>
              </a:rPr>
              <a:t>Upload your code EARLY as NO EXCEPTION will be accepted.</a:t>
            </a:r>
          </a:p>
          <a:p>
            <a:pPr>
              <a:lnSpc>
                <a:spcPct val="120000"/>
              </a:lnSpc>
            </a:pPr>
            <a:r>
              <a:rPr lang="en-US" b="1" dirty="0"/>
              <a:t>Support:</a:t>
            </a:r>
          </a:p>
          <a:p>
            <a:pPr lvl="1">
              <a:lnSpc>
                <a:spcPct val="120000"/>
              </a:lnSpc>
            </a:pPr>
            <a:r>
              <a:rPr lang="en-US" dirty="0"/>
              <a:t>Each team will be supported via their </a:t>
            </a:r>
            <a:r>
              <a:rPr lang="en-US" b="1" dirty="0"/>
              <a:t>MENTOR (+Lecturer) </a:t>
            </a:r>
            <a:r>
              <a:rPr lang="en-US" dirty="0"/>
              <a:t>during the published </a:t>
            </a:r>
            <a:r>
              <a:rPr lang="en-US" b="1" dirty="0"/>
              <a:t>weekly office hours </a:t>
            </a:r>
            <a:r>
              <a:rPr lang="en-US" dirty="0"/>
              <a:t>and/or </a:t>
            </a:r>
            <a:r>
              <a:rPr lang="en-US" b="1" dirty="0"/>
              <a:t>contact method</a:t>
            </a:r>
            <a:r>
              <a:rPr lang="en-US" dirty="0"/>
              <a:t>. [</a:t>
            </a:r>
            <a:r>
              <a:rPr lang="en-US" dirty="0">
                <a:hlinkClick r:id="rId4"/>
              </a:rPr>
              <a:t>check this link</a:t>
            </a:r>
            <a:r>
              <a:rPr lang="en-US" dirty="0"/>
              <a:t>] </a:t>
            </a:r>
            <a:endParaRPr lang="ar-EG" dirty="0">
              <a:solidFill>
                <a:srgbClr val="FF0000"/>
              </a:solidFill>
            </a:endParaRPr>
          </a:p>
          <a:p>
            <a:pPr lvl="1">
              <a:lnSpc>
                <a:spcPct val="120000"/>
              </a:lnSpc>
            </a:pPr>
            <a:endParaRPr lang="en-US" dirty="0"/>
          </a:p>
        </p:txBody>
      </p:sp>
      <p:sp>
        <p:nvSpPr>
          <p:cNvPr id="4" name="Slide Number Placeholder 3"/>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90AD7CF-F0A2-4383-A038-D82EAAF254E2}"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a:t>
            </a:r>
            <a:r>
              <a:rPr lang="en-US" dirty="0"/>
              <a:t> </a:t>
            </a:r>
            <a:r>
              <a:rPr lang="en-US" dirty="0" err="1"/>
              <a:t>sbrk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80" y="2250439"/>
            <a:ext cx="10220960" cy="4109721"/>
          </a:xfrm>
        </p:spPr>
        <p:txBody>
          <a:bodyPr>
            <a:normAutofit/>
          </a:bodyPr>
          <a:lstStyle/>
          <a:p>
            <a:pPr>
              <a:lnSpc>
                <a:spcPct val="150000"/>
              </a:lnSpc>
            </a:pPr>
            <a:r>
              <a:rPr lang="en-US" dirty="0">
                <a:solidFill>
                  <a:srgbClr val="5C5962"/>
                </a:solidFill>
                <a:effectLst/>
                <a:latin typeface="+mj-lt"/>
                <a:ea typeface="Calibri" panose="020F0502020204030204" pitchFamily="34" charset="0"/>
              </a:rPr>
              <a:t>manipulate the </a:t>
            </a:r>
            <a:r>
              <a:rPr lang="en-US" b="1" dirty="0">
                <a:solidFill>
                  <a:srgbClr val="5C5962"/>
                </a:solidFill>
                <a:effectLst/>
                <a:latin typeface="+mj-lt"/>
                <a:ea typeface="Calibri" panose="020F0502020204030204" pitchFamily="34" charset="0"/>
              </a:rPr>
              <a:t>position</a:t>
            </a:r>
            <a:r>
              <a:rPr lang="en-US" dirty="0">
                <a:solidFill>
                  <a:srgbClr val="5C5962"/>
                </a:solidFill>
                <a:effectLst/>
                <a:latin typeface="+mj-lt"/>
                <a:ea typeface="Calibri" panose="020F0502020204030204" pitchFamily="34" charset="0"/>
              </a:rPr>
              <a:t> of the break</a:t>
            </a:r>
          </a:p>
          <a:p>
            <a:pPr>
              <a:lnSpc>
                <a:spcPct val="150000"/>
              </a:lnSpc>
            </a:pP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If </a:t>
            </a:r>
            <a:r>
              <a:rPr lang="en-US" altLang="en-US" dirty="0">
                <a:solidFill>
                  <a:srgbClr val="5C5962"/>
                </a:solidFill>
                <a:latin typeface="+mj-lt"/>
                <a:ea typeface="Times New Roman" panose="02020603050405020304" pitchFamily="18" charset="0"/>
                <a:cs typeface="Segoe UI" panose="020B0502040204020203" pitchFamily="34" charset="0"/>
              </a:rPr>
              <a:t>it </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moves the segment break to </a:t>
            </a:r>
            <a:r>
              <a:rPr kumimoji="0" lang="en-US" altLang="en-US" b="1"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increase</a:t>
            </a:r>
            <a:r>
              <a:rPr kumimoji="0" lang="en-US" altLang="en-US" b="0" i="0" u="none" strike="noStrike" cap="none" normalizeH="0" baseline="0" dirty="0">
                <a:ln>
                  <a:noFill/>
                </a:ln>
                <a:solidFill>
                  <a:srgbClr val="5C5962"/>
                </a:solidFill>
                <a:effectLst/>
                <a:latin typeface="+mj-lt"/>
                <a:ea typeface="Times New Roman" panose="02020603050405020304" pitchFamily="18" charset="0"/>
                <a:cs typeface="Segoe UI" panose="020B0502040204020203" pitchFamily="34" charset="0"/>
              </a:rPr>
              <a:t> the size of the heap, pages should be allocated and mapped as necessary. </a:t>
            </a:r>
          </a:p>
          <a:p>
            <a:pPr algn="ctr">
              <a:lnSpc>
                <a:spcPct val="150000"/>
              </a:lnSpc>
            </a:pPr>
            <a:r>
              <a:rPr lang="en-US" sz="2400" dirty="0">
                <a:solidFill>
                  <a:srgbClr val="5C5962"/>
                </a:solidFill>
                <a:highlight>
                  <a:srgbClr val="FFFF00"/>
                </a:highlight>
                <a:latin typeface="+mj-lt"/>
                <a:cs typeface="Segoe UI" panose="020B0502040204020203" pitchFamily="34" charset="0"/>
              </a:rPr>
              <a:t>More details about </a:t>
            </a:r>
            <a:r>
              <a:rPr lang="en-US" sz="2400" dirty="0" err="1">
                <a:solidFill>
                  <a:srgbClr val="5C5962"/>
                </a:solidFill>
                <a:highlight>
                  <a:srgbClr val="FFFF00"/>
                </a:highlight>
                <a:latin typeface="+mj-lt"/>
                <a:cs typeface="Segoe UI" panose="020B0502040204020203" pitchFamily="34" charset="0"/>
              </a:rPr>
              <a:t>sbrk</a:t>
            </a:r>
            <a:r>
              <a:rPr lang="en-US" sz="2400" dirty="0">
                <a:solidFill>
                  <a:srgbClr val="5C5962"/>
                </a:solidFill>
                <a:highlight>
                  <a:srgbClr val="FFFF00"/>
                </a:highlight>
                <a:latin typeface="+mj-lt"/>
                <a:cs typeface="Segoe UI" panose="020B0502040204020203" pitchFamily="34" charset="0"/>
              </a:rPr>
              <a:t> and its implementation will be in </a:t>
            </a:r>
            <a:r>
              <a:rPr lang="en-US" sz="2400" b="1" dirty="0">
                <a:solidFill>
                  <a:srgbClr val="5C5962"/>
                </a:solidFill>
                <a:highlight>
                  <a:srgbClr val="FFFF00"/>
                </a:highlight>
                <a:latin typeface="+mj-lt"/>
                <a:cs typeface="Segoe UI" panose="020B0502040204020203" pitchFamily="34" charset="0"/>
              </a:rPr>
              <a:t>MS#2</a:t>
            </a:r>
            <a:r>
              <a:rPr lang="en-US" sz="2400" dirty="0">
                <a:solidFill>
                  <a:srgbClr val="5C5962"/>
                </a:solidFill>
                <a:highlight>
                  <a:srgbClr val="FFFF00"/>
                </a:highlight>
                <a:latin typeface="+mj-lt"/>
                <a:cs typeface="Segoe UI" panose="020B0502040204020203" pitchFamily="34" charset="0"/>
              </a:rPr>
              <a:t> </a:t>
            </a:r>
            <a:r>
              <a:rPr lang="en-US" sz="2400" dirty="0" err="1">
                <a:solidFill>
                  <a:srgbClr val="5C5962"/>
                </a:solidFill>
                <a:highlight>
                  <a:srgbClr val="FFFF00"/>
                </a:highlight>
                <a:latin typeface="+mj-lt"/>
                <a:cs typeface="Segoe UI" panose="020B0502040204020203" pitchFamily="34" charset="0"/>
              </a:rPr>
              <a:t>isA</a:t>
            </a:r>
            <a:endParaRPr lang="en-AE" sz="2400" dirty="0">
              <a:highlight>
                <a:srgbClr val="FFFF00"/>
              </a:highlight>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30</a:t>
            </a:fld>
            <a:endParaRPr lang="en-US"/>
          </a:p>
        </p:txBody>
      </p:sp>
      <p:sp>
        <p:nvSpPr>
          <p:cNvPr id="7" name="TextBox 6">
            <a:extLst>
              <a:ext uri="{FF2B5EF4-FFF2-40B4-BE49-F238E27FC236}">
                <a16:creationId xmlns:a16="http://schemas.microsoft.com/office/drawing/2014/main" id="{8A7E16D3-C663-608A-45DA-59893B11C5B6}"/>
              </a:ext>
            </a:extLst>
          </p:cNvPr>
          <p:cNvSpPr txBox="1"/>
          <p:nvPr/>
        </p:nvSpPr>
        <p:spPr>
          <a:xfrm>
            <a:off x="1097279" y="1875208"/>
            <a:ext cx="10058399" cy="406650"/>
          </a:xfrm>
          <a:prstGeom prst="rect">
            <a:avLst/>
          </a:prstGeom>
          <a:noFill/>
        </p:spPr>
        <p:txBody>
          <a:bodyPr wrap="square">
            <a:spAutoFit/>
          </a:bodyPr>
          <a:lstStyle/>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AE" sz="2000" kern="0" dirty="0">
                <a:solidFill>
                  <a:srgbClr val="DC322F"/>
                </a:solidFill>
                <a:effectLst/>
                <a:latin typeface="Consolas" panose="020B0609020204030204" pitchFamily="49" charset="0"/>
                <a:ea typeface="Times New Roman" panose="02020603050405020304" pitchFamily="18" charset="0"/>
                <a:cs typeface="Courier New" panose="02070309020205020404" pitchFamily="49" charset="0"/>
              </a:rPr>
              <a:t>void</a:t>
            </a:r>
            <a:r>
              <a:rPr lang="en-AE" sz="2000" kern="0" dirty="0">
                <a:solidFill>
                  <a:srgbClr val="859900"/>
                </a:solidFill>
                <a:effectLst/>
                <a:latin typeface="Consolas" panose="020B0609020204030204" pitchFamily="49" charset="0"/>
                <a:ea typeface="Times New Roman" panose="02020603050405020304" pitchFamily="18" charset="0"/>
                <a:cs typeface="Courier New" panose="02070309020205020404" pitchFamily="49" charset="0"/>
              </a:rPr>
              <a:t>*</a:t>
            </a:r>
            <a:r>
              <a:rPr lang="en-AE" sz="2000" kern="0" dirty="0">
                <a:solidFill>
                  <a:srgbClr val="5C5962"/>
                </a:solidFill>
                <a:effectLst/>
                <a:latin typeface="Consolas" panose="020B0609020204030204" pitchFamily="49" charset="0"/>
                <a:ea typeface="Times New Roman" panose="02020603050405020304" pitchFamily="18" charset="0"/>
                <a:cs typeface="Courier New" panose="02070309020205020404" pitchFamily="49" charset="0"/>
              </a:rPr>
              <a:t> </a:t>
            </a:r>
            <a:r>
              <a:rPr lang="en-AE" sz="2000" kern="0" dirty="0" err="1">
                <a:solidFill>
                  <a:srgbClr val="268BD2"/>
                </a:solidFill>
                <a:effectLst/>
                <a:latin typeface="Consolas" panose="020B0609020204030204" pitchFamily="49" charset="0"/>
                <a:ea typeface="Times New Roman" panose="02020603050405020304" pitchFamily="18" charset="0"/>
                <a:cs typeface="Courier New" panose="02070309020205020404" pitchFamily="49" charset="0"/>
              </a:rPr>
              <a:t>sbrk</a:t>
            </a:r>
            <a:r>
              <a:rPr lang="en-AE" sz="2000" kern="0" dirty="0">
                <a:solidFill>
                  <a:srgbClr val="93A1A1"/>
                </a:solidFill>
                <a:effectLst/>
                <a:latin typeface="Consolas" panose="020B0609020204030204" pitchFamily="49" charset="0"/>
                <a:ea typeface="Times New Roman" panose="02020603050405020304" pitchFamily="18" charset="0"/>
                <a:cs typeface="Courier New" panose="02070309020205020404" pitchFamily="49" charset="0"/>
              </a:rPr>
              <a:t>(</a:t>
            </a:r>
            <a:r>
              <a:rPr lang="en-AE" sz="2000" kern="0" dirty="0">
                <a:solidFill>
                  <a:srgbClr val="DC322F"/>
                </a:solidFill>
                <a:effectLst/>
                <a:latin typeface="Consolas" panose="020B0609020204030204" pitchFamily="49" charset="0"/>
                <a:ea typeface="Times New Roman" panose="02020603050405020304" pitchFamily="18" charset="0"/>
                <a:cs typeface="Courier New" panose="02070309020205020404" pitchFamily="49" charset="0"/>
              </a:rPr>
              <a:t>int</a:t>
            </a:r>
            <a:r>
              <a:rPr lang="en-AE" sz="2000" kern="0" dirty="0">
                <a:solidFill>
                  <a:srgbClr val="5C5962"/>
                </a:solidFill>
                <a:effectLst/>
                <a:latin typeface="Consolas" panose="020B0609020204030204" pitchFamily="49" charset="0"/>
                <a:ea typeface="Times New Roman" panose="02020603050405020304" pitchFamily="18" charset="0"/>
                <a:cs typeface="Courier New" panose="02070309020205020404" pitchFamily="49" charset="0"/>
              </a:rPr>
              <a:t> </a:t>
            </a:r>
            <a:r>
              <a:rPr lang="en-AE" sz="2000" kern="0" dirty="0" err="1">
                <a:solidFill>
                  <a:srgbClr val="93A1A1"/>
                </a:solidFill>
                <a:effectLst/>
                <a:latin typeface="Consolas" panose="020B0609020204030204" pitchFamily="49" charset="0"/>
                <a:ea typeface="Times New Roman" panose="02020603050405020304" pitchFamily="18" charset="0"/>
                <a:cs typeface="Courier New" panose="02070309020205020404" pitchFamily="49" charset="0"/>
              </a:rPr>
              <a:t>numOfPages</a:t>
            </a:r>
            <a:r>
              <a:rPr lang="en-AE" sz="2000" kern="0" dirty="0">
                <a:solidFill>
                  <a:srgbClr val="93A1A1"/>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AE" sz="2000" kern="1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C4B1DB0-B1D8-8BCF-3531-788F092A8217}"/>
                  </a:ext>
                </a:extLst>
              </p14:cNvPr>
              <p14:cNvContentPartPr/>
              <p14:nvPr/>
            </p14:nvContentPartPr>
            <p14:xfrm>
              <a:off x="9269280" y="4095360"/>
              <a:ext cx="975240" cy="584280"/>
            </p14:xfrm>
          </p:contentPart>
        </mc:Choice>
        <mc:Fallback xmlns="">
          <p:pic>
            <p:nvPicPr>
              <p:cNvPr id="5" name="Ink 4">
                <a:extLst>
                  <a:ext uri="{FF2B5EF4-FFF2-40B4-BE49-F238E27FC236}">
                    <a16:creationId xmlns:a16="http://schemas.microsoft.com/office/drawing/2014/main" id="{9C4B1DB0-B1D8-8BCF-3531-788F092A8217}"/>
                  </a:ext>
                </a:extLst>
              </p:cNvPr>
              <p:cNvPicPr/>
              <p:nvPr/>
            </p:nvPicPr>
            <p:blipFill>
              <a:blip r:embed="rId3"/>
              <a:stretch>
                <a:fillRect/>
              </a:stretch>
            </p:blipFill>
            <p:spPr>
              <a:xfrm>
                <a:off x="9259920" y="4086000"/>
                <a:ext cx="993960" cy="603000"/>
              </a:xfrm>
              <a:prstGeom prst="rect">
                <a:avLst/>
              </a:prstGeom>
            </p:spPr>
          </p:pic>
        </mc:Fallback>
      </mc:AlternateContent>
    </p:spTree>
    <p:extLst>
      <p:ext uri="{BB962C8B-B14F-4D97-AF65-F5344CB8AC3E}">
        <p14:creationId xmlns:p14="http://schemas.microsoft.com/office/powerpoint/2010/main" val="125827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Explicit Free List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 y="1845734"/>
            <a:ext cx="7674014" cy="5012266"/>
          </a:xfrm>
        </p:spPr>
        <p:txBody>
          <a:bodyPr>
            <a:normAutofit/>
          </a:bodyPr>
          <a:lstStyle/>
          <a:p>
            <a:pPr>
              <a:lnSpc>
                <a:spcPct val="150000"/>
              </a:lnSpc>
            </a:pPr>
            <a:r>
              <a:rPr lang="en-US" dirty="0">
                <a:solidFill>
                  <a:srgbClr val="5C5962"/>
                </a:solidFill>
                <a:effectLst/>
                <a:latin typeface="+mj-lt"/>
                <a:ea typeface="Calibri" panose="020F0502020204030204" pitchFamily="34" charset="0"/>
              </a:rPr>
              <a:t>A simple memory allocator for the heap can be implemented using a </a:t>
            </a:r>
            <a:r>
              <a:rPr lang="en-US" b="1" dirty="0">
                <a:solidFill>
                  <a:srgbClr val="5C5962"/>
                </a:solidFill>
                <a:effectLst/>
                <a:latin typeface="+mj-lt"/>
                <a:ea typeface="Calibri" panose="020F0502020204030204" pitchFamily="34" charset="0"/>
              </a:rPr>
              <a:t>doubly linked list </a:t>
            </a:r>
            <a:r>
              <a:rPr lang="en-US" dirty="0">
                <a:solidFill>
                  <a:srgbClr val="5C5962"/>
                </a:solidFill>
                <a:latin typeface="+mj-lt"/>
                <a:ea typeface="Calibri" panose="020F0502020204030204" pitchFamily="34" charset="0"/>
              </a:rPr>
              <a:t>on the </a:t>
            </a:r>
            <a:r>
              <a:rPr lang="en-US" b="1" dirty="0">
                <a:solidFill>
                  <a:srgbClr val="5C5962"/>
                </a:solidFill>
                <a:latin typeface="+mj-lt"/>
                <a:ea typeface="Calibri" panose="020F0502020204030204" pitchFamily="34" charset="0"/>
              </a:rPr>
              <a:t>free blocks</a:t>
            </a:r>
            <a:r>
              <a:rPr lang="en-US" dirty="0">
                <a:solidFill>
                  <a:srgbClr val="5C5962"/>
                </a:solidFill>
                <a:latin typeface="+mj-lt"/>
                <a:ea typeface="Calibri" panose="020F0502020204030204" pitchFamily="34" charset="0"/>
              </a:rPr>
              <a:t>.</a:t>
            </a:r>
            <a:endParaRPr lang="en-US" dirty="0">
              <a:solidFill>
                <a:srgbClr val="5C5962"/>
              </a:solidFill>
              <a:effectLst/>
              <a:latin typeface="+mj-lt"/>
              <a:ea typeface="Calibri" panose="020F0502020204030204" pitchFamily="34" charset="0"/>
            </a:endParaRPr>
          </a:p>
          <a:p>
            <a:pPr>
              <a:lnSpc>
                <a:spcPct val="150000"/>
              </a:lnSpc>
            </a:pPr>
            <a:r>
              <a:rPr lang="en-US" b="1" dirty="0">
                <a:latin typeface="+mj-lt"/>
              </a:rPr>
              <a:t>Each block </a:t>
            </a:r>
            <a:r>
              <a:rPr lang="en-US" dirty="0">
                <a:latin typeface="+mj-lt"/>
              </a:rPr>
              <a:t>has the following </a:t>
            </a:r>
            <a:r>
              <a:rPr lang="en-US" b="1" dirty="0">
                <a:latin typeface="+mj-lt"/>
              </a:rPr>
              <a:t>metadata</a:t>
            </a:r>
            <a:r>
              <a:rPr lang="en-US" dirty="0">
                <a:latin typeface="+mj-lt"/>
              </a:rPr>
              <a:t>:</a:t>
            </a:r>
          </a:p>
          <a:p>
            <a:pPr marL="658368" lvl="1" indent="-457200">
              <a:lnSpc>
                <a:spcPct val="150000"/>
              </a:lnSpc>
              <a:buFont typeface="+mj-lt"/>
              <a:buAutoNum type="arabicPeriod"/>
            </a:pPr>
            <a:r>
              <a:rPr lang="en-US" sz="2000" b="1" dirty="0"/>
              <a:t>Header &amp; Footer:</a:t>
            </a:r>
            <a:r>
              <a:rPr lang="en-US" sz="2000" dirty="0"/>
              <a:t> two integers, each contains</a:t>
            </a:r>
          </a:p>
          <a:p>
            <a:pPr marL="841248" lvl="2" indent="-457200">
              <a:lnSpc>
                <a:spcPct val="150000"/>
              </a:lnSpc>
              <a:buFont typeface="+mj-lt"/>
              <a:buAutoNum type="arabicPeriod"/>
            </a:pPr>
            <a:r>
              <a:rPr lang="en-US" sz="2000" b="1" dirty="0"/>
              <a:t>Size:</a:t>
            </a:r>
            <a:r>
              <a:rPr lang="en-US" sz="2000" dirty="0"/>
              <a:t> of the entire block (including the size of its meta data) </a:t>
            </a:r>
          </a:p>
          <a:p>
            <a:pPr marL="841248" lvl="2" indent="-457200">
              <a:lnSpc>
                <a:spcPct val="150000"/>
              </a:lnSpc>
              <a:buFont typeface="+mj-lt"/>
              <a:buAutoNum type="arabicPeriod"/>
            </a:pPr>
            <a:r>
              <a:rPr lang="en-US" sz="2000" b="1" dirty="0"/>
              <a:t>a/f:</a:t>
            </a:r>
            <a:r>
              <a:rPr lang="en-US" sz="2000" dirty="0"/>
              <a:t> LSB indicate whether this block is allocated (1) or free (0)</a:t>
            </a:r>
          </a:p>
          <a:p>
            <a:pPr lvl="0">
              <a:lnSpc>
                <a:spcPct val="150000"/>
              </a:lnSpc>
              <a:buClr>
                <a:srgbClr val="4F81BD"/>
              </a:buClr>
            </a:pPr>
            <a:r>
              <a:rPr lang="en-US" b="1" dirty="0">
                <a:solidFill>
                  <a:prstClr val="black">
                    <a:lumMod val="75000"/>
                    <a:lumOff val="25000"/>
                  </a:prstClr>
                </a:solidFill>
              </a:rPr>
              <a:t>Free block </a:t>
            </a:r>
            <a:r>
              <a:rPr lang="en-US" dirty="0">
                <a:solidFill>
                  <a:prstClr val="black">
                    <a:lumMod val="75000"/>
                    <a:lumOff val="25000"/>
                  </a:prstClr>
                </a:solidFill>
              </a:rPr>
              <a:t>has the following </a:t>
            </a:r>
            <a:r>
              <a:rPr lang="en-US" b="1" dirty="0">
                <a:solidFill>
                  <a:prstClr val="black">
                    <a:lumMod val="75000"/>
                    <a:lumOff val="25000"/>
                  </a:prstClr>
                </a:solidFill>
              </a:rPr>
              <a:t>extra metadata</a:t>
            </a:r>
            <a:r>
              <a:rPr lang="en-US" dirty="0">
                <a:solidFill>
                  <a:prstClr val="black">
                    <a:lumMod val="75000"/>
                    <a:lumOff val="25000"/>
                  </a:prstClr>
                </a:solidFill>
              </a:rPr>
              <a:t>:</a:t>
            </a:r>
          </a:p>
          <a:p>
            <a:pPr marL="658368" lvl="1" indent="-457200">
              <a:lnSpc>
                <a:spcPct val="150000"/>
              </a:lnSpc>
              <a:buFont typeface="+mj-lt"/>
              <a:buAutoNum type="arabicPeriod"/>
            </a:pPr>
            <a:r>
              <a:rPr lang="en-US" sz="2000" b="1" dirty="0" err="1">
                <a:latin typeface="+mj-lt"/>
              </a:rPr>
              <a:t>prev</a:t>
            </a:r>
            <a:r>
              <a:rPr lang="en-US" sz="2000" b="1" dirty="0">
                <a:latin typeface="+mj-lt"/>
              </a:rPr>
              <a:t>, next: </a:t>
            </a:r>
            <a:r>
              <a:rPr lang="en-US" sz="2000" dirty="0">
                <a:latin typeface="+mj-lt"/>
              </a:rPr>
              <a:t>Pointers to the </a:t>
            </a:r>
            <a:r>
              <a:rPr lang="en-US" sz="2000" b="1" dirty="0"/>
              <a:t>adjacent FREE</a:t>
            </a:r>
            <a:r>
              <a:rPr lang="en-US" sz="2000" dirty="0">
                <a:latin typeface="+mj-lt"/>
              </a:rPr>
              <a:t> blocks</a:t>
            </a:r>
          </a:p>
          <a:p>
            <a:pPr lvl="1">
              <a:lnSpc>
                <a:spcPct val="150000"/>
              </a:lnSpc>
            </a:pPr>
            <a:endParaRPr lang="en-AE" sz="2200"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31</a:t>
            </a:fld>
            <a:endParaRPr lang="en-US"/>
          </a:p>
        </p:txBody>
      </p:sp>
      <p:sp>
        <p:nvSpPr>
          <p:cNvPr id="8" name="Rectangle 7">
            <a:extLst>
              <a:ext uri="{FF2B5EF4-FFF2-40B4-BE49-F238E27FC236}">
                <a16:creationId xmlns:a16="http://schemas.microsoft.com/office/drawing/2014/main" id="{9E657163-5377-F8F7-9504-2AC72618EB7A}"/>
              </a:ext>
            </a:extLst>
          </p:cNvPr>
          <p:cNvSpPr/>
          <p:nvPr/>
        </p:nvSpPr>
        <p:spPr>
          <a:xfrm>
            <a:off x="7955897" y="3200570"/>
            <a:ext cx="1456095" cy="211225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grpSp>
        <p:nvGrpSpPr>
          <p:cNvPr id="11" name="Group 10">
            <a:extLst>
              <a:ext uri="{FF2B5EF4-FFF2-40B4-BE49-F238E27FC236}">
                <a16:creationId xmlns:a16="http://schemas.microsoft.com/office/drawing/2014/main" id="{2B48EB46-767F-D4BE-8374-725AB38C0588}"/>
              </a:ext>
            </a:extLst>
          </p:cNvPr>
          <p:cNvGrpSpPr/>
          <p:nvPr/>
        </p:nvGrpSpPr>
        <p:grpSpPr>
          <a:xfrm>
            <a:off x="7967472" y="3200570"/>
            <a:ext cx="1432945" cy="318175"/>
            <a:chOff x="7893934" y="2783840"/>
            <a:chExt cx="1432945" cy="318175"/>
          </a:xfrm>
        </p:grpSpPr>
        <p:sp>
          <p:nvSpPr>
            <p:cNvPr id="9" name="Rectangle 8">
              <a:extLst>
                <a:ext uri="{FF2B5EF4-FFF2-40B4-BE49-F238E27FC236}">
                  <a16:creationId xmlns:a16="http://schemas.microsoft.com/office/drawing/2014/main" id="{DE5F9EAE-4A73-970E-1036-D0244A19AF10}"/>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10" name="Rectangle 9">
              <a:extLst>
                <a:ext uri="{FF2B5EF4-FFF2-40B4-BE49-F238E27FC236}">
                  <a16:creationId xmlns:a16="http://schemas.microsoft.com/office/drawing/2014/main" id="{32E442A4-21FD-3CFE-35AE-56453CED49BE}"/>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grpSp>
        <p:nvGrpSpPr>
          <p:cNvPr id="12" name="Group 11">
            <a:extLst>
              <a:ext uri="{FF2B5EF4-FFF2-40B4-BE49-F238E27FC236}">
                <a16:creationId xmlns:a16="http://schemas.microsoft.com/office/drawing/2014/main" id="{A7AC6637-3641-B345-3F06-DE97E73E3C90}"/>
              </a:ext>
            </a:extLst>
          </p:cNvPr>
          <p:cNvGrpSpPr/>
          <p:nvPr/>
        </p:nvGrpSpPr>
        <p:grpSpPr>
          <a:xfrm>
            <a:off x="7967472" y="4984872"/>
            <a:ext cx="1432945" cy="318175"/>
            <a:chOff x="7893934" y="2783840"/>
            <a:chExt cx="1432945" cy="318175"/>
          </a:xfrm>
        </p:grpSpPr>
        <p:sp>
          <p:nvSpPr>
            <p:cNvPr id="13" name="Rectangle 12">
              <a:extLst>
                <a:ext uri="{FF2B5EF4-FFF2-40B4-BE49-F238E27FC236}">
                  <a16:creationId xmlns:a16="http://schemas.microsoft.com/office/drawing/2014/main" id="{78767191-A70D-DB0F-CED9-36FDA04E9832}"/>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14" name="Rectangle 13">
              <a:extLst>
                <a:ext uri="{FF2B5EF4-FFF2-40B4-BE49-F238E27FC236}">
                  <a16:creationId xmlns:a16="http://schemas.microsoft.com/office/drawing/2014/main" id="{63F8D29E-AB73-A731-AF91-789FF116BE1D}"/>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sp>
        <p:nvSpPr>
          <p:cNvPr id="15" name="TextBox 14">
            <a:extLst>
              <a:ext uri="{FF2B5EF4-FFF2-40B4-BE49-F238E27FC236}">
                <a16:creationId xmlns:a16="http://schemas.microsoft.com/office/drawing/2014/main" id="{DD4ABA9D-0A7D-3A14-15DA-48C25FE2DF75}"/>
              </a:ext>
            </a:extLst>
          </p:cNvPr>
          <p:cNvSpPr txBox="1"/>
          <p:nvPr/>
        </p:nvSpPr>
        <p:spPr>
          <a:xfrm>
            <a:off x="9424338" y="4965579"/>
            <a:ext cx="351378" cy="369332"/>
          </a:xfrm>
          <a:prstGeom prst="rect">
            <a:avLst/>
          </a:prstGeom>
          <a:noFill/>
        </p:spPr>
        <p:txBody>
          <a:bodyPr wrap="none" rtlCol="0">
            <a:spAutoFit/>
          </a:bodyPr>
          <a:lstStyle/>
          <a:p>
            <a:r>
              <a:rPr lang="en-US" b="1" dirty="0"/>
              <a:t>H</a:t>
            </a:r>
            <a:endParaRPr lang="en-AE" b="1" dirty="0"/>
          </a:p>
        </p:txBody>
      </p:sp>
      <p:sp>
        <p:nvSpPr>
          <p:cNvPr id="16" name="TextBox 15">
            <a:extLst>
              <a:ext uri="{FF2B5EF4-FFF2-40B4-BE49-F238E27FC236}">
                <a16:creationId xmlns:a16="http://schemas.microsoft.com/office/drawing/2014/main" id="{D64E1540-C295-85A0-348B-2DD76AE28C8B}"/>
              </a:ext>
            </a:extLst>
          </p:cNvPr>
          <p:cNvSpPr txBox="1"/>
          <p:nvPr/>
        </p:nvSpPr>
        <p:spPr>
          <a:xfrm>
            <a:off x="9414585" y="3174991"/>
            <a:ext cx="311304" cy="369332"/>
          </a:xfrm>
          <a:prstGeom prst="rect">
            <a:avLst/>
          </a:prstGeom>
          <a:noFill/>
        </p:spPr>
        <p:txBody>
          <a:bodyPr wrap="none" rtlCol="0">
            <a:spAutoFit/>
          </a:bodyPr>
          <a:lstStyle/>
          <a:p>
            <a:r>
              <a:rPr lang="en-US" b="1" dirty="0"/>
              <a:t>F</a:t>
            </a:r>
            <a:endParaRPr lang="en-AE" b="1" dirty="0"/>
          </a:p>
        </p:txBody>
      </p:sp>
      <p:sp>
        <p:nvSpPr>
          <p:cNvPr id="17" name="TextBox 16">
            <a:extLst>
              <a:ext uri="{FF2B5EF4-FFF2-40B4-BE49-F238E27FC236}">
                <a16:creationId xmlns:a16="http://schemas.microsoft.com/office/drawing/2014/main" id="{10C38C08-9BB4-D5C0-6A46-3BB4FA9266B7}"/>
              </a:ext>
            </a:extLst>
          </p:cNvPr>
          <p:cNvSpPr txBox="1"/>
          <p:nvPr/>
        </p:nvSpPr>
        <p:spPr>
          <a:xfrm>
            <a:off x="8058601" y="2831238"/>
            <a:ext cx="1233094" cy="369332"/>
          </a:xfrm>
          <a:prstGeom prst="rect">
            <a:avLst/>
          </a:prstGeom>
          <a:noFill/>
        </p:spPr>
        <p:txBody>
          <a:bodyPr wrap="none" rtlCol="0">
            <a:spAutoFit/>
          </a:bodyPr>
          <a:lstStyle/>
          <a:p>
            <a:r>
              <a:rPr lang="en-US" b="1" dirty="0"/>
              <a:t>Allocated </a:t>
            </a:r>
            <a:endParaRPr lang="en-AE" b="1" dirty="0"/>
          </a:p>
        </p:txBody>
      </p:sp>
      <p:sp>
        <p:nvSpPr>
          <p:cNvPr id="18" name="Rectangle 17">
            <a:extLst>
              <a:ext uri="{FF2B5EF4-FFF2-40B4-BE49-F238E27FC236}">
                <a16:creationId xmlns:a16="http://schemas.microsoft.com/office/drawing/2014/main" id="{2D0B4EE2-C794-23C6-D0C1-2C4F62209424}"/>
              </a:ext>
            </a:extLst>
          </p:cNvPr>
          <p:cNvSpPr/>
          <p:nvPr/>
        </p:nvSpPr>
        <p:spPr>
          <a:xfrm>
            <a:off x="7964522" y="3836920"/>
            <a:ext cx="1435895" cy="1147952"/>
          </a:xfrm>
          <a:prstGeom prst="rect">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Payload</a:t>
            </a:r>
            <a:endParaRPr lang="en-AE" b="1" dirty="0"/>
          </a:p>
        </p:txBody>
      </p:sp>
      <p:sp>
        <p:nvSpPr>
          <p:cNvPr id="19" name="Rectangle 18">
            <a:extLst>
              <a:ext uri="{FF2B5EF4-FFF2-40B4-BE49-F238E27FC236}">
                <a16:creationId xmlns:a16="http://schemas.microsoft.com/office/drawing/2014/main" id="{E131C4F0-5601-8A3C-A722-DFA28A4A3914}"/>
              </a:ext>
            </a:extLst>
          </p:cNvPr>
          <p:cNvSpPr/>
          <p:nvPr/>
        </p:nvSpPr>
        <p:spPr>
          <a:xfrm>
            <a:off x="7964522" y="3518745"/>
            <a:ext cx="1435895" cy="326985"/>
          </a:xfrm>
          <a:prstGeom prst="rect">
            <a:avLst/>
          </a:prstGeom>
          <a:blipFill>
            <a:blip r:embed="rId2"/>
            <a:tile tx="0" ty="0" sx="100000" sy="100000" flip="none" algn="tl"/>
          </a:blip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Padding (opt)</a:t>
            </a:r>
            <a:endParaRPr lang="en-AE" dirty="0"/>
          </a:p>
        </p:txBody>
      </p:sp>
      <p:sp>
        <p:nvSpPr>
          <p:cNvPr id="20" name="Rectangle 19">
            <a:extLst>
              <a:ext uri="{FF2B5EF4-FFF2-40B4-BE49-F238E27FC236}">
                <a16:creationId xmlns:a16="http://schemas.microsoft.com/office/drawing/2014/main" id="{65CE77EA-62C0-26A3-9EC7-40E7198DD20D}"/>
              </a:ext>
            </a:extLst>
          </p:cNvPr>
          <p:cNvSpPr/>
          <p:nvPr/>
        </p:nvSpPr>
        <p:spPr>
          <a:xfrm>
            <a:off x="9784698" y="3200570"/>
            <a:ext cx="1456095" cy="211225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grpSp>
        <p:nvGrpSpPr>
          <p:cNvPr id="21" name="Group 20">
            <a:extLst>
              <a:ext uri="{FF2B5EF4-FFF2-40B4-BE49-F238E27FC236}">
                <a16:creationId xmlns:a16="http://schemas.microsoft.com/office/drawing/2014/main" id="{1F2127C3-0ACA-F0BA-6E59-5973C5A13C72}"/>
              </a:ext>
            </a:extLst>
          </p:cNvPr>
          <p:cNvGrpSpPr/>
          <p:nvPr/>
        </p:nvGrpSpPr>
        <p:grpSpPr>
          <a:xfrm>
            <a:off x="9796273" y="3200570"/>
            <a:ext cx="1432945" cy="318175"/>
            <a:chOff x="7893934" y="2783840"/>
            <a:chExt cx="1432945" cy="318175"/>
          </a:xfrm>
        </p:grpSpPr>
        <p:sp>
          <p:nvSpPr>
            <p:cNvPr id="22" name="Rectangle 21">
              <a:extLst>
                <a:ext uri="{FF2B5EF4-FFF2-40B4-BE49-F238E27FC236}">
                  <a16:creationId xmlns:a16="http://schemas.microsoft.com/office/drawing/2014/main" id="{59729E5A-32BC-8404-A784-75AD05B8A5E7}"/>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23" name="Rectangle 22">
              <a:extLst>
                <a:ext uri="{FF2B5EF4-FFF2-40B4-BE49-F238E27FC236}">
                  <a16:creationId xmlns:a16="http://schemas.microsoft.com/office/drawing/2014/main" id="{F13BA0CF-06B2-5A9C-2B31-2AB545039A55}"/>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f</a:t>
              </a:r>
              <a:endParaRPr lang="en-AE" dirty="0"/>
            </a:p>
          </p:txBody>
        </p:sp>
      </p:grpSp>
      <p:grpSp>
        <p:nvGrpSpPr>
          <p:cNvPr id="24" name="Group 23">
            <a:extLst>
              <a:ext uri="{FF2B5EF4-FFF2-40B4-BE49-F238E27FC236}">
                <a16:creationId xmlns:a16="http://schemas.microsoft.com/office/drawing/2014/main" id="{6F20A63E-B8F3-5347-4033-E8CE3E25F2F6}"/>
              </a:ext>
            </a:extLst>
          </p:cNvPr>
          <p:cNvGrpSpPr/>
          <p:nvPr/>
        </p:nvGrpSpPr>
        <p:grpSpPr>
          <a:xfrm>
            <a:off x="9796273" y="4984872"/>
            <a:ext cx="1432945" cy="318175"/>
            <a:chOff x="7893934" y="2783840"/>
            <a:chExt cx="1432945" cy="318175"/>
          </a:xfrm>
        </p:grpSpPr>
        <p:sp>
          <p:nvSpPr>
            <p:cNvPr id="25" name="Rectangle 24">
              <a:extLst>
                <a:ext uri="{FF2B5EF4-FFF2-40B4-BE49-F238E27FC236}">
                  <a16:creationId xmlns:a16="http://schemas.microsoft.com/office/drawing/2014/main" id="{91901333-0DC7-8257-1095-DC60CC3B771D}"/>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26" name="Rectangle 25">
              <a:extLst>
                <a:ext uri="{FF2B5EF4-FFF2-40B4-BE49-F238E27FC236}">
                  <a16:creationId xmlns:a16="http://schemas.microsoft.com/office/drawing/2014/main" id="{8C88D85D-FAD8-F11B-5C88-CB7CB4A94952}"/>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f</a:t>
              </a:r>
              <a:endParaRPr lang="en-AE" dirty="0"/>
            </a:p>
          </p:txBody>
        </p:sp>
      </p:grpSp>
      <p:sp>
        <p:nvSpPr>
          <p:cNvPr id="27" name="TextBox 26">
            <a:extLst>
              <a:ext uri="{FF2B5EF4-FFF2-40B4-BE49-F238E27FC236}">
                <a16:creationId xmlns:a16="http://schemas.microsoft.com/office/drawing/2014/main" id="{325A418B-AB80-BD28-0673-77397F2BC492}"/>
              </a:ext>
            </a:extLst>
          </p:cNvPr>
          <p:cNvSpPr txBox="1"/>
          <p:nvPr/>
        </p:nvSpPr>
        <p:spPr>
          <a:xfrm>
            <a:off x="11253139" y="4965579"/>
            <a:ext cx="351378" cy="369332"/>
          </a:xfrm>
          <a:prstGeom prst="rect">
            <a:avLst/>
          </a:prstGeom>
          <a:noFill/>
        </p:spPr>
        <p:txBody>
          <a:bodyPr wrap="none" rtlCol="0">
            <a:spAutoFit/>
          </a:bodyPr>
          <a:lstStyle/>
          <a:p>
            <a:r>
              <a:rPr lang="en-US" b="1" dirty="0"/>
              <a:t>H</a:t>
            </a:r>
            <a:endParaRPr lang="en-AE" b="1" dirty="0"/>
          </a:p>
        </p:txBody>
      </p:sp>
      <p:sp>
        <p:nvSpPr>
          <p:cNvPr id="28" name="TextBox 27">
            <a:extLst>
              <a:ext uri="{FF2B5EF4-FFF2-40B4-BE49-F238E27FC236}">
                <a16:creationId xmlns:a16="http://schemas.microsoft.com/office/drawing/2014/main" id="{FF7B8D7E-53AE-0A7E-F55E-481014831E5F}"/>
              </a:ext>
            </a:extLst>
          </p:cNvPr>
          <p:cNvSpPr txBox="1"/>
          <p:nvPr/>
        </p:nvSpPr>
        <p:spPr>
          <a:xfrm>
            <a:off x="11243386" y="3174991"/>
            <a:ext cx="311304" cy="369332"/>
          </a:xfrm>
          <a:prstGeom prst="rect">
            <a:avLst/>
          </a:prstGeom>
          <a:noFill/>
        </p:spPr>
        <p:txBody>
          <a:bodyPr wrap="none" rtlCol="0">
            <a:spAutoFit/>
          </a:bodyPr>
          <a:lstStyle/>
          <a:p>
            <a:r>
              <a:rPr lang="en-US" b="1" dirty="0"/>
              <a:t>F</a:t>
            </a:r>
            <a:endParaRPr lang="en-AE" b="1" dirty="0"/>
          </a:p>
        </p:txBody>
      </p:sp>
      <p:sp>
        <p:nvSpPr>
          <p:cNvPr id="29" name="TextBox 28">
            <a:extLst>
              <a:ext uri="{FF2B5EF4-FFF2-40B4-BE49-F238E27FC236}">
                <a16:creationId xmlns:a16="http://schemas.microsoft.com/office/drawing/2014/main" id="{80AEC740-E98C-37DE-897F-66E99E5CBC52}"/>
              </a:ext>
            </a:extLst>
          </p:cNvPr>
          <p:cNvSpPr txBox="1"/>
          <p:nvPr/>
        </p:nvSpPr>
        <p:spPr>
          <a:xfrm>
            <a:off x="10157084" y="2831238"/>
            <a:ext cx="704167" cy="369332"/>
          </a:xfrm>
          <a:prstGeom prst="rect">
            <a:avLst/>
          </a:prstGeom>
          <a:noFill/>
        </p:spPr>
        <p:txBody>
          <a:bodyPr wrap="none" rtlCol="0">
            <a:spAutoFit/>
          </a:bodyPr>
          <a:lstStyle/>
          <a:p>
            <a:r>
              <a:rPr lang="en-US" b="1" dirty="0"/>
              <a:t>Free </a:t>
            </a:r>
            <a:endParaRPr lang="en-AE" b="1" dirty="0"/>
          </a:p>
        </p:txBody>
      </p:sp>
      <p:grpSp>
        <p:nvGrpSpPr>
          <p:cNvPr id="5" name="Group 4">
            <a:extLst>
              <a:ext uri="{FF2B5EF4-FFF2-40B4-BE49-F238E27FC236}">
                <a16:creationId xmlns:a16="http://schemas.microsoft.com/office/drawing/2014/main" id="{8CF0AF82-B1AF-4DF0-F32B-B956024EF8E3}"/>
              </a:ext>
            </a:extLst>
          </p:cNvPr>
          <p:cNvGrpSpPr/>
          <p:nvPr/>
        </p:nvGrpSpPr>
        <p:grpSpPr>
          <a:xfrm>
            <a:off x="9796200" y="4502856"/>
            <a:ext cx="1436049" cy="483525"/>
            <a:chOff x="9796200" y="4502856"/>
            <a:chExt cx="1436049" cy="483525"/>
          </a:xfrm>
        </p:grpSpPr>
        <p:sp>
          <p:nvSpPr>
            <p:cNvPr id="30" name="Rectangle 29">
              <a:extLst>
                <a:ext uri="{FF2B5EF4-FFF2-40B4-BE49-F238E27FC236}">
                  <a16:creationId xmlns:a16="http://schemas.microsoft.com/office/drawing/2014/main" id="{A2CC8B4F-F735-17BC-88A3-2A65FF6F6EA4}"/>
                </a:ext>
              </a:extLst>
            </p:cNvPr>
            <p:cNvSpPr/>
            <p:nvPr/>
          </p:nvSpPr>
          <p:spPr>
            <a:xfrm>
              <a:off x="9796354" y="4502856"/>
              <a:ext cx="1435895" cy="242698"/>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prev</a:t>
              </a:r>
              <a:r>
                <a:rPr lang="en-US" b="1" dirty="0"/>
                <a:t> </a:t>
              </a:r>
              <a:r>
                <a:rPr lang="en-US" b="1" dirty="0" err="1"/>
                <a:t>ptr</a:t>
              </a:r>
              <a:r>
                <a:rPr lang="en-US" b="1" dirty="0"/>
                <a:t> </a:t>
              </a:r>
              <a:r>
                <a:rPr lang="en-US" b="1" dirty="0">
                  <a:sym typeface="Wingdings" panose="05000000000000000000" pitchFamily="2" charset="2"/>
                </a:rPr>
                <a:t></a:t>
              </a:r>
              <a:endParaRPr lang="en-AE" b="1" dirty="0"/>
            </a:p>
          </p:txBody>
        </p:sp>
        <p:sp>
          <p:nvSpPr>
            <p:cNvPr id="32" name="Rectangle 31">
              <a:extLst>
                <a:ext uri="{FF2B5EF4-FFF2-40B4-BE49-F238E27FC236}">
                  <a16:creationId xmlns:a16="http://schemas.microsoft.com/office/drawing/2014/main" id="{049F57C9-E681-A6E6-61C4-1A67845F988F}"/>
                </a:ext>
              </a:extLst>
            </p:cNvPr>
            <p:cNvSpPr/>
            <p:nvPr/>
          </p:nvSpPr>
          <p:spPr>
            <a:xfrm>
              <a:off x="9796200" y="4743683"/>
              <a:ext cx="1435895" cy="242698"/>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next </a:t>
              </a:r>
              <a:r>
                <a:rPr lang="en-US" b="1" dirty="0" err="1"/>
                <a:t>ptr</a:t>
              </a:r>
              <a:r>
                <a:rPr lang="en-US" b="1" dirty="0"/>
                <a:t> </a:t>
              </a:r>
              <a:r>
                <a:rPr lang="en-US" b="1" dirty="0">
                  <a:sym typeface="Wingdings" panose="05000000000000000000" pitchFamily="2" charset="2"/>
                </a:rPr>
                <a:t></a:t>
              </a:r>
              <a:endParaRPr lang="en-AE" b="1" dirty="0"/>
            </a:p>
          </p:txBody>
        </p:sp>
      </p:grpSp>
      <p:grpSp>
        <p:nvGrpSpPr>
          <p:cNvPr id="60" name="Group 59">
            <a:extLst>
              <a:ext uri="{FF2B5EF4-FFF2-40B4-BE49-F238E27FC236}">
                <a16:creationId xmlns:a16="http://schemas.microsoft.com/office/drawing/2014/main" id="{966CDDE5-B7F7-16E7-4BE8-84FCE274D26D}"/>
              </a:ext>
            </a:extLst>
          </p:cNvPr>
          <p:cNvGrpSpPr/>
          <p:nvPr/>
        </p:nvGrpSpPr>
        <p:grpSpPr>
          <a:xfrm>
            <a:off x="7273834" y="2432330"/>
            <a:ext cx="4635113" cy="330248"/>
            <a:chOff x="7406640" y="2906609"/>
            <a:chExt cx="4635113" cy="330248"/>
          </a:xfrm>
        </p:grpSpPr>
        <p:sp>
          <p:nvSpPr>
            <p:cNvPr id="33" name="Rectangle 32">
              <a:extLst>
                <a:ext uri="{FF2B5EF4-FFF2-40B4-BE49-F238E27FC236}">
                  <a16:creationId xmlns:a16="http://schemas.microsoft.com/office/drawing/2014/main" id="{B48C15BE-901B-9505-E0A7-46E3718C7E2A}"/>
                </a:ext>
              </a:extLst>
            </p:cNvPr>
            <p:cNvSpPr/>
            <p:nvPr/>
          </p:nvSpPr>
          <p:spPr>
            <a:xfrm>
              <a:off x="7821399" y="2912959"/>
              <a:ext cx="621561"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4" name="Rectangle 33">
              <a:extLst>
                <a:ext uri="{FF2B5EF4-FFF2-40B4-BE49-F238E27FC236}">
                  <a16:creationId xmlns:a16="http://schemas.microsoft.com/office/drawing/2014/main" id="{DF1A9D0F-5952-86B9-73B1-5C89C88CD61F}"/>
                </a:ext>
              </a:extLst>
            </p:cNvPr>
            <p:cNvSpPr/>
            <p:nvPr/>
          </p:nvSpPr>
          <p:spPr>
            <a:xfrm>
              <a:off x="7406640" y="2912959"/>
              <a:ext cx="414758"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5" name="Rectangle 34">
              <a:extLst>
                <a:ext uri="{FF2B5EF4-FFF2-40B4-BE49-F238E27FC236}">
                  <a16:creationId xmlns:a16="http://schemas.microsoft.com/office/drawing/2014/main" id="{2E97F9B2-9B7A-8D65-C34B-56A904ADCA50}"/>
                </a:ext>
              </a:extLst>
            </p:cNvPr>
            <p:cNvSpPr/>
            <p:nvPr/>
          </p:nvSpPr>
          <p:spPr>
            <a:xfrm>
              <a:off x="8442959" y="2912959"/>
              <a:ext cx="822959"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6" name="Rectangle 35">
              <a:extLst>
                <a:ext uri="{FF2B5EF4-FFF2-40B4-BE49-F238E27FC236}">
                  <a16:creationId xmlns:a16="http://schemas.microsoft.com/office/drawing/2014/main" id="{12ED2E2F-421C-BE16-75C3-C245E77C0D70}"/>
                </a:ext>
              </a:extLst>
            </p:cNvPr>
            <p:cNvSpPr/>
            <p:nvPr/>
          </p:nvSpPr>
          <p:spPr>
            <a:xfrm>
              <a:off x="9258150" y="2912959"/>
              <a:ext cx="414758"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7" name="Rectangle 36">
              <a:extLst>
                <a:ext uri="{FF2B5EF4-FFF2-40B4-BE49-F238E27FC236}">
                  <a16:creationId xmlns:a16="http://schemas.microsoft.com/office/drawing/2014/main" id="{7B710B8B-510C-313F-C5C4-AEBF3BFE67DF}"/>
                </a:ext>
              </a:extLst>
            </p:cNvPr>
            <p:cNvSpPr/>
            <p:nvPr/>
          </p:nvSpPr>
          <p:spPr>
            <a:xfrm>
              <a:off x="9676041" y="2912959"/>
              <a:ext cx="812057"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8" name="Rectangle 37">
              <a:extLst>
                <a:ext uri="{FF2B5EF4-FFF2-40B4-BE49-F238E27FC236}">
                  <a16:creationId xmlns:a16="http://schemas.microsoft.com/office/drawing/2014/main" id="{227F7E8C-6415-E510-6458-D9FC9241CA84}"/>
                </a:ext>
              </a:extLst>
            </p:cNvPr>
            <p:cNvSpPr/>
            <p:nvPr/>
          </p:nvSpPr>
          <p:spPr>
            <a:xfrm>
              <a:off x="10489275" y="2912959"/>
              <a:ext cx="514005"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9" name="Rectangle 38">
              <a:extLst>
                <a:ext uri="{FF2B5EF4-FFF2-40B4-BE49-F238E27FC236}">
                  <a16:creationId xmlns:a16="http://schemas.microsoft.com/office/drawing/2014/main" id="{9CA78CA1-B3FB-2F08-5705-7D0D5CC1FFD3}"/>
                </a:ext>
              </a:extLst>
            </p:cNvPr>
            <p:cNvSpPr/>
            <p:nvPr/>
          </p:nvSpPr>
          <p:spPr>
            <a:xfrm>
              <a:off x="11420192" y="2912959"/>
              <a:ext cx="621561" cy="323898"/>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40" name="Rectangle 39">
              <a:extLst>
                <a:ext uri="{FF2B5EF4-FFF2-40B4-BE49-F238E27FC236}">
                  <a16:creationId xmlns:a16="http://schemas.microsoft.com/office/drawing/2014/main" id="{8B5DC8B6-3590-A867-1039-F1B0AB93E29B}"/>
                </a:ext>
              </a:extLst>
            </p:cNvPr>
            <p:cNvSpPr/>
            <p:nvPr/>
          </p:nvSpPr>
          <p:spPr>
            <a:xfrm>
              <a:off x="11005434" y="2912959"/>
              <a:ext cx="414758" cy="323898"/>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cxnSp>
          <p:nvCxnSpPr>
            <p:cNvPr id="42" name="Connector: Curved 41">
              <a:extLst>
                <a:ext uri="{FF2B5EF4-FFF2-40B4-BE49-F238E27FC236}">
                  <a16:creationId xmlns:a16="http://schemas.microsoft.com/office/drawing/2014/main" id="{9E8D1F10-F129-669B-14D6-C86F3E61933A}"/>
                </a:ext>
              </a:extLst>
            </p:cNvPr>
            <p:cNvCxnSpPr>
              <a:cxnSpLocks/>
              <a:stCxn id="33" idx="0"/>
              <a:endCxn id="37" idx="0"/>
            </p:cNvCxnSpPr>
            <p:nvPr/>
          </p:nvCxnSpPr>
          <p:spPr>
            <a:xfrm rot="5400000" flipH="1" flipV="1">
              <a:off x="9107125" y="1938014"/>
              <a:ext cx="12700" cy="1949890"/>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1" name="Connector: Curved 50">
              <a:extLst>
                <a:ext uri="{FF2B5EF4-FFF2-40B4-BE49-F238E27FC236}">
                  <a16:creationId xmlns:a16="http://schemas.microsoft.com/office/drawing/2014/main" id="{00E9030C-4DB2-49EF-9825-EAA2333C5EFB}"/>
                </a:ext>
              </a:extLst>
            </p:cNvPr>
            <p:cNvCxnSpPr>
              <a:cxnSpLocks/>
              <a:stCxn id="37" idx="0"/>
              <a:endCxn id="38" idx="0"/>
            </p:cNvCxnSpPr>
            <p:nvPr/>
          </p:nvCxnSpPr>
          <p:spPr>
            <a:xfrm rot="5400000" flipH="1" flipV="1">
              <a:off x="10414174" y="2580855"/>
              <a:ext cx="12700" cy="664208"/>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4" name="Connector: Curved 53">
              <a:extLst>
                <a:ext uri="{FF2B5EF4-FFF2-40B4-BE49-F238E27FC236}">
                  <a16:creationId xmlns:a16="http://schemas.microsoft.com/office/drawing/2014/main" id="{28244D87-DFA7-7891-0191-F3C30A83CAC1}"/>
                </a:ext>
              </a:extLst>
            </p:cNvPr>
            <p:cNvCxnSpPr>
              <a:cxnSpLocks/>
              <a:stCxn id="38" idx="0"/>
              <a:endCxn id="39" idx="0"/>
            </p:cNvCxnSpPr>
            <p:nvPr/>
          </p:nvCxnSpPr>
          <p:spPr>
            <a:xfrm rot="5400000" flipH="1" flipV="1">
              <a:off x="11238625" y="2420612"/>
              <a:ext cx="12700" cy="984695"/>
            </a:xfrm>
            <a:prstGeom prst="curved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grpSp>
      <p:sp>
        <p:nvSpPr>
          <p:cNvPr id="61" name="TextBox 60">
            <a:extLst>
              <a:ext uri="{FF2B5EF4-FFF2-40B4-BE49-F238E27FC236}">
                <a16:creationId xmlns:a16="http://schemas.microsoft.com/office/drawing/2014/main" id="{2F63DD77-B6F8-58E1-C47A-AA58A3F98AA5}"/>
              </a:ext>
            </a:extLst>
          </p:cNvPr>
          <p:cNvSpPr txBox="1"/>
          <p:nvPr/>
        </p:nvSpPr>
        <p:spPr>
          <a:xfrm>
            <a:off x="7842200" y="5332884"/>
            <a:ext cx="3767378" cy="95859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a:t>Size MUST be </a:t>
            </a:r>
            <a:r>
              <a:rPr lang="en-US" sz="2000" b="1" dirty="0"/>
              <a:t>even</a:t>
            </a:r>
            <a:r>
              <a:rPr lang="en-US" sz="2000" dirty="0"/>
              <a:t>… </a:t>
            </a:r>
            <a:r>
              <a:rPr lang="en-US" sz="2000" b="1" dirty="0">
                <a:solidFill>
                  <a:srgbClr val="FF0000"/>
                </a:solidFill>
              </a:rPr>
              <a:t>WHY?</a:t>
            </a:r>
          </a:p>
          <a:p>
            <a:pPr marL="285750" indent="-285750">
              <a:lnSpc>
                <a:spcPct val="150000"/>
              </a:lnSpc>
              <a:buFont typeface="Arial" panose="020B0604020202020204" pitchFamily="34" charset="0"/>
              <a:buChar char="•"/>
            </a:pPr>
            <a:r>
              <a:rPr lang="en-US" sz="2000" dirty="0"/>
              <a:t>Min block size is </a:t>
            </a:r>
            <a:r>
              <a:rPr lang="en-US" sz="2000" b="1" dirty="0"/>
              <a:t>16 B</a:t>
            </a:r>
            <a:r>
              <a:rPr lang="en-US" sz="2000" dirty="0"/>
              <a:t>… </a:t>
            </a:r>
            <a:r>
              <a:rPr lang="en-US" sz="2000" b="1" dirty="0">
                <a:solidFill>
                  <a:srgbClr val="FF0000"/>
                </a:solidFill>
              </a:rPr>
              <a:t>WHY?</a:t>
            </a:r>
            <a:endParaRPr lang="en-AE" sz="2000" b="1"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A57C543-75A6-AFB5-DFF0-0EA276DF5D22}"/>
                  </a:ext>
                </a:extLst>
              </p14:cNvPr>
              <p14:cNvContentPartPr/>
              <p14:nvPr/>
            </p14:nvContentPartPr>
            <p14:xfrm>
              <a:off x="222840" y="2426760"/>
              <a:ext cx="11472480" cy="3847320"/>
            </p14:xfrm>
          </p:contentPart>
        </mc:Choice>
        <mc:Fallback xmlns="">
          <p:pic>
            <p:nvPicPr>
              <p:cNvPr id="6" name="Ink 5">
                <a:extLst>
                  <a:ext uri="{FF2B5EF4-FFF2-40B4-BE49-F238E27FC236}">
                    <a16:creationId xmlns:a16="http://schemas.microsoft.com/office/drawing/2014/main" id="{8A57C543-75A6-AFB5-DFF0-0EA276DF5D22}"/>
                  </a:ext>
                </a:extLst>
              </p:cNvPr>
              <p:cNvPicPr/>
              <p:nvPr/>
            </p:nvPicPr>
            <p:blipFill>
              <a:blip r:embed="rId4"/>
              <a:stretch>
                <a:fillRect/>
              </a:stretch>
            </p:blipFill>
            <p:spPr>
              <a:xfrm>
                <a:off x="213480" y="2417400"/>
                <a:ext cx="11491200" cy="3866040"/>
              </a:xfrm>
              <a:prstGeom prst="rect">
                <a:avLst/>
              </a:prstGeom>
            </p:spPr>
          </p:pic>
        </mc:Fallback>
      </mc:AlternateContent>
    </p:spTree>
    <p:extLst>
      <p:ext uri="{BB962C8B-B14F-4D97-AF65-F5344CB8AC3E}">
        <p14:creationId xmlns:p14="http://schemas.microsoft.com/office/powerpoint/2010/main" val="68627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par>
                                <p:cTn id="65" presetID="10"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1000"/>
                                        <p:tgtEl>
                                          <p:spTgt spid="61"/>
                                        </p:tgtEl>
                                      </p:cBhvr>
                                    </p:animEffect>
                                    <p:anim calcmode="lin" valueType="num">
                                      <p:cBhvr>
                                        <p:cTn id="73" dur="1000" fill="hold"/>
                                        <p:tgtEl>
                                          <p:spTgt spid="61"/>
                                        </p:tgtEl>
                                        <p:attrNameLst>
                                          <p:attrName>ppt_x</p:attrName>
                                        </p:attrNameLst>
                                      </p:cBhvr>
                                      <p:tavLst>
                                        <p:tav tm="0">
                                          <p:val>
                                            <p:strVal val="#ppt_x"/>
                                          </p:val>
                                        </p:tav>
                                        <p:tav tm="100000">
                                          <p:val>
                                            <p:strVal val="#ppt_x"/>
                                          </p:val>
                                        </p:tav>
                                      </p:tavLst>
                                    </p:anim>
                                    <p:anim calcmode="lin" valueType="num">
                                      <p:cBhvr>
                                        <p:cTn id="74"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7" grpId="0"/>
      <p:bldP spid="18" grpId="0" animBg="1"/>
      <p:bldP spid="19" grpId="0" animBg="1"/>
      <p:bldP spid="20" grpId="0" animBg="1"/>
      <p:bldP spid="27" grpId="0"/>
      <p:bldP spid="28" grpId="0"/>
      <p:bldP spid="29" grpId="0"/>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Explicit Free List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158629" y="1845734"/>
            <a:ext cx="10957171" cy="3020847"/>
          </a:xfrm>
        </p:spPr>
        <p:txBody>
          <a:bodyPr>
            <a:noAutofit/>
          </a:bodyPr>
          <a:lstStyle/>
          <a:p>
            <a:pPr>
              <a:lnSpc>
                <a:spcPct val="150000"/>
              </a:lnSpc>
            </a:pPr>
            <a:r>
              <a:rPr lang="en-US" dirty="0">
                <a:solidFill>
                  <a:srgbClr val="5C5962"/>
                </a:solidFill>
                <a:effectLst/>
                <a:latin typeface="+mj-lt"/>
                <a:ea typeface="Calibri" panose="020F0502020204030204" pitchFamily="34" charset="0"/>
              </a:rPr>
              <a:t>The heap dynamic allocator has the following </a:t>
            </a:r>
            <a:r>
              <a:rPr lang="en-US" b="1" dirty="0">
                <a:solidFill>
                  <a:srgbClr val="5C5962"/>
                </a:solidFill>
                <a:effectLst/>
                <a:latin typeface="+mj-lt"/>
                <a:ea typeface="Calibri" panose="020F0502020204030204" pitchFamily="34" charset="0"/>
              </a:rPr>
              <a:t>special blocks</a:t>
            </a:r>
            <a:r>
              <a:rPr lang="en-US" dirty="0">
                <a:solidFill>
                  <a:srgbClr val="5C5962"/>
                </a:solidFill>
                <a:effectLst/>
                <a:latin typeface="+mj-lt"/>
                <a:ea typeface="Calibri" panose="020F0502020204030204" pitchFamily="34" charset="0"/>
              </a:rPr>
              <a:t>:</a:t>
            </a:r>
          </a:p>
          <a:p>
            <a:pPr marL="658368" lvl="1" indent="-457200">
              <a:lnSpc>
                <a:spcPct val="150000"/>
              </a:lnSpc>
              <a:buFont typeface="+mj-lt"/>
              <a:buAutoNum type="arabicPeriod"/>
            </a:pPr>
            <a:r>
              <a:rPr lang="en-US" sz="2000" b="1" dirty="0"/>
              <a:t>BEG Block:</a:t>
            </a:r>
            <a:r>
              <a:rPr lang="en-US" sz="2000" dirty="0"/>
              <a:t> an integer with </a:t>
            </a:r>
            <a:r>
              <a:rPr lang="en-US" sz="2000" b="1" dirty="0"/>
              <a:t>size</a:t>
            </a:r>
            <a:r>
              <a:rPr lang="en-US" sz="2000" dirty="0"/>
              <a:t> 0 and </a:t>
            </a:r>
            <a:r>
              <a:rPr lang="en-US" sz="2000" b="1" dirty="0"/>
              <a:t>“</a:t>
            </a:r>
            <a:r>
              <a:rPr lang="en-US" sz="2000" b="1" dirty="0" err="1"/>
              <a:t>a”</a:t>
            </a:r>
            <a:r>
              <a:rPr lang="en-US" sz="2000" dirty="0" err="1"/>
              <a:t>llocate</a:t>
            </a:r>
            <a:r>
              <a:rPr lang="en-US" sz="2000" dirty="0"/>
              <a:t> flag of 1</a:t>
            </a:r>
          </a:p>
          <a:p>
            <a:pPr marL="658368" lvl="1" indent="-457200">
              <a:lnSpc>
                <a:spcPct val="150000"/>
              </a:lnSpc>
              <a:buFont typeface="+mj-lt"/>
              <a:buAutoNum type="arabicPeriod"/>
            </a:pPr>
            <a:r>
              <a:rPr lang="en-US" sz="2000" b="1" dirty="0"/>
              <a:t>END Block:</a:t>
            </a:r>
            <a:r>
              <a:rPr lang="en-US" sz="2000" dirty="0"/>
              <a:t> an integer with </a:t>
            </a:r>
            <a:r>
              <a:rPr lang="en-US" sz="2000" b="1" dirty="0"/>
              <a:t>size</a:t>
            </a:r>
            <a:r>
              <a:rPr lang="en-US" sz="2000" dirty="0"/>
              <a:t> 0 and </a:t>
            </a:r>
            <a:r>
              <a:rPr lang="en-US" sz="2000" b="1" dirty="0"/>
              <a:t>“</a:t>
            </a:r>
            <a:r>
              <a:rPr lang="en-US" sz="2000" b="1" dirty="0" err="1"/>
              <a:t>a”</a:t>
            </a:r>
            <a:r>
              <a:rPr lang="en-US" sz="2000" dirty="0" err="1"/>
              <a:t>llocate</a:t>
            </a:r>
            <a:r>
              <a:rPr lang="en-US" sz="2000" dirty="0"/>
              <a:t> flag of 1</a:t>
            </a:r>
          </a:p>
          <a:p>
            <a:pPr marL="201168" lvl="1" indent="0">
              <a:lnSpc>
                <a:spcPct val="150000"/>
              </a:lnSpc>
              <a:buNone/>
            </a:pPr>
            <a:r>
              <a:rPr lang="en-US" sz="2000" dirty="0"/>
              <a:t>Each free block has </a:t>
            </a:r>
            <a:r>
              <a:rPr lang="en-US" sz="2000" b="1" dirty="0" err="1"/>
              <a:t>prev</a:t>
            </a:r>
            <a:r>
              <a:rPr lang="en-US" sz="2000" dirty="0"/>
              <a:t> &amp; </a:t>
            </a:r>
            <a:r>
              <a:rPr lang="en-US" sz="2000" b="1" dirty="0"/>
              <a:t>next </a:t>
            </a:r>
            <a:r>
              <a:rPr lang="en-US" sz="2000" dirty="0"/>
              <a:t>pointers to maintain the free list</a:t>
            </a:r>
          </a:p>
          <a:p>
            <a:pPr marL="201168" lvl="1" indent="0">
              <a:lnSpc>
                <a:spcPct val="150000"/>
              </a:lnSpc>
              <a:buNone/>
            </a:pPr>
            <a:r>
              <a:rPr lang="en-US" sz="2000" dirty="0"/>
              <a:t>These pointers </a:t>
            </a:r>
            <a:r>
              <a:rPr lang="en-US" sz="2000" b="1" dirty="0"/>
              <a:t>point </a:t>
            </a:r>
            <a:r>
              <a:rPr lang="en-US" sz="2000" dirty="0"/>
              <a:t>to the first </a:t>
            </a:r>
            <a:r>
              <a:rPr lang="en-US" sz="2000" b="1" dirty="0"/>
              <a:t>location after </a:t>
            </a:r>
            <a:r>
              <a:rPr lang="en-US" sz="2000" dirty="0"/>
              <a:t>the </a:t>
            </a:r>
            <a:r>
              <a:rPr lang="en-US" sz="2000" b="1" dirty="0"/>
              <a:t>block header</a:t>
            </a:r>
          </a:p>
          <a:p>
            <a:pPr marL="201168" lvl="1" indent="0">
              <a:lnSpc>
                <a:spcPct val="150000"/>
              </a:lnSpc>
              <a:buNone/>
            </a:pPr>
            <a:r>
              <a:rPr lang="en-US" sz="2000" dirty="0"/>
              <a:t>The free list need to be </a:t>
            </a:r>
            <a:r>
              <a:rPr lang="en-US" sz="2000" b="1" dirty="0"/>
              <a:t>sorted</a:t>
            </a:r>
            <a:r>
              <a:rPr lang="en-US" sz="2000" dirty="0"/>
              <a:t> by </a:t>
            </a:r>
            <a:r>
              <a:rPr lang="en-US" sz="2000" b="1" dirty="0"/>
              <a:t>addresses</a:t>
            </a:r>
            <a:r>
              <a:rPr lang="en-US" sz="2000" dirty="0"/>
              <a:t> (to facilitate the first fit allocation strategy… </a:t>
            </a:r>
            <a:r>
              <a:rPr lang="en-US" sz="2000" i="1" dirty="0"/>
              <a:t>see next</a:t>
            </a:r>
            <a:r>
              <a:rPr lang="en-US" sz="2000" b="1" dirty="0"/>
              <a:t>)</a:t>
            </a:r>
          </a:p>
          <a:p>
            <a:pPr lvl="1">
              <a:lnSpc>
                <a:spcPct val="150000"/>
              </a:lnSpc>
            </a:pPr>
            <a:endParaRPr lang="en-AE" sz="2000"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32</a:t>
            </a:fld>
            <a:endParaRPr lang="en-US"/>
          </a:p>
        </p:txBody>
      </p:sp>
      <p:sp>
        <p:nvSpPr>
          <p:cNvPr id="5" name="Rectangle 4">
            <a:extLst>
              <a:ext uri="{FF2B5EF4-FFF2-40B4-BE49-F238E27FC236}">
                <a16:creationId xmlns:a16="http://schemas.microsoft.com/office/drawing/2014/main" id="{FEB579F1-82AD-0D3D-BA2D-694ADA7242BB}"/>
              </a:ext>
            </a:extLst>
          </p:cNvPr>
          <p:cNvSpPr/>
          <p:nvPr/>
        </p:nvSpPr>
        <p:spPr>
          <a:xfrm>
            <a:off x="1158630" y="5366053"/>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7" name="Rectangle 6">
            <a:extLst>
              <a:ext uri="{FF2B5EF4-FFF2-40B4-BE49-F238E27FC236}">
                <a16:creationId xmlns:a16="http://schemas.microsoft.com/office/drawing/2014/main" id="{BBE3270E-A93F-F1A5-07D2-9D8D081E4D84}"/>
              </a:ext>
            </a:extLst>
          </p:cNvPr>
          <p:cNvSpPr/>
          <p:nvPr/>
        </p:nvSpPr>
        <p:spPr>
          <a:xfrm>
            <a:off x="11654482" y="5366054"/>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grpSp>
        <p:nvGrpSpPr>
          <p:cNvPr id="44" name="Group 43">
            <a:extLst>
              <a:ext uri="{FF2B5EF4-FFF2-40B4-BE49-F238E27FC236}">
                <a16:creationId xmlns:a16="http://schemas.microsoft.com/office/drawing/2014/main" id="{305ED218-ED87-F375-320C-D4C659F1D87D}"/>
              </a:ext>
            </a:extLst>
          </p:cNvPr>
          <p:cNvGrpSpPr/>
          <p:nvPr/>
        </p:nvGrpSpPr>
        <p:grpSpPr>
          <a:xfrm>
            <a:off x="2325922" y="5366058"/>
            <a:ext cx="1484818" cy="514149"/>
            <a:chOff x="2325922" y="4352270"/>
            <a:chExt cx="1484818" cy="514149"/>
          </a:xfrm>
        </p:grpSpPr>
        <p:sp>
          <p:nvSpPr>
            <p:cNvPr id="34" name="Rectangle 33">
              <a:extLst>
                <a:ext uri="{FF2B5EF4-FFF2-40B4-BE49-F238E27FC236}">
                  <a16:creationId xmlns:a16="http://schemas.microsoft.com/office/drawing/2014/main" id="{DF1A9D0F-5952-86B9-73B1-5C89C88CD61F}"/>
                </a:ext>
              </a:extLst>
            </p:cNvPr>
            <p:cNvSpPr/>
            <p:nvPr/>
          </p:nvSpPr>
          <p:spPr>
            <a:xfrm>
              <a:off x="2325922" y="4352270"/>
              <a:ext cx="1484818"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31" name="Rectangle 30">
              <a:extLst>
                <a:ext uri="{FF2B5EF4-FFF2-40B4-BE49-F238E27FC236}">
                  <a16:creationId xmlns:a16="http://schemas.microsoft.com/office/drawing/2014/main" id="{05978300-92F0-0B96-D6F7-CAC92578F391}"/>
                </a:ext>
              </a:extLst>
            </p:cNvPr>
            <p:cNvSpPr/>
            <p:nvPr/>
          </p:nvSpPr>
          <p:spPr>
            <a:xfrm>
              <a:off x="2326239" y="436234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50/1</a:t>
              </a:r>
              <a:endParaRPr lang="en-AE" sz="1400" dirty="0"/>
            </a:p>
          </p:txBody>
        </p:sp>
        <p:sp>
          <p:nvSpPr>
            <p:cNvPr id="43" name="Rectangle 42">
              <a:extLst>
                <a:ext uri="{FF2B5EF4-FFF2-40B4-BE49-F238E27FC236}">
                  <a16:creationId xmlns:a16="http://schemas.microsoft.com/office/drawing/2014/main" id="{2AE42ABE-FAC1-0A12-8CA8-90D0EE5E5D96}"/>
                </a:ext>
              </a:extLst>
            </p:cNvPr>
            <p:cNvSpPr/>
            <p:nvPr/>
          </p:nvSpPr>
          <p:spPr>
            <a:xfrm>
              <a:off x="3574526" y="4362349"/>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50/1</a:t>
              </a:r>
              <a:endParaRPr lang="en-AE" sz="1400" dirty="0"/>
            </a:p>
          </p:txBody>
        </p:sp>
      </p:grpSp>
      <p:grpSp>
        <p:nvGrpSpPr>
          <p:cNvPr id="49" name="Group 48">
            <a:extLst>
              <a:ext uri="{FF2B5EF4-FFF2-40B4-BE49-F238E27FC236}">
                <a16:creationId xmlns:a16="http://schemas.microsoft.com/office/drawing/2014/main" id="{8E65E04E-C572-CD72-C748-E6F5A0F696F8}"/>
              </a:ext>
            </a:extLst>
          </p:cNvPr>
          <p:cNvGrpSpPr/>
          <p:nvPr/>
        </p:nvGrpSpPr>
        <p:grpSpPr>
          <a:xfrm>
            <a:off x="5218214" y="5366056"/>
            <a:ext cx="1110653" cy="514149"/>
            <a:chOff x="2133614" y="4352270"/>
            <a:chExt cx="1110653" cy="514149"/>
          </a:xfrm>
        </p:grpSpPr>
        <p:sp>
          <p:nvSpPr>
            <p:cNvPr id="50" name="Rectangle 49">
              <a:extLst>
                <a:ext uri="{FF2B5EF4-FFF2-40B4-BE49-F238E27FC236}">
                  <a16:creationId xmlns:a16="http://schemas.microsoft.com/office/drawing/2014/main" id="{301D6CDF-2E6A-844B-DC3B-EC8F51CD7965}"/>
                </a:ext>
              </a:extLst>
            </p:cNvPr>
            <p:cNvSpPr/>
            <p:nvPr/>
          </p:nvSpPr>
          <p:spPr>
            <a:xfrm>
              <a:off x="2133614" y="4352270"/>
              <a:ext cx="111065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52" name="Rectangle 51">
              <a:extLst>
                <a:ext uri="{FF2B5EF4-FFF2-40B4-BE49-F238E27FC236}">
                  <a16:creationId xmlns:a16="http://schemas.microsoft.com/office/drawing/2014/main" id="{6B94A0B9-B056-0FFA-2DFA-C0E764F31362}"/>
                </a:ext>
              </a:extLst>
            </p:cNvPr>
            <p:cNvSpPr/>
            <p:nvPr/>
          </p:nvSpPr>
          <p:spPr>
            <a:xfrm>
              <a:off x="2139902" y="4362349"/>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26/1</a:t>
              </a:r>
              <a:endParaRPr lang="en-AE" sz="1400" dirty="0"/>
            </a:p>
          </p:txBody>
        </p:sp>
        <p:sp>
          <p:nvSpPr>
            <p:cNvPr id="53" name="Rectangle 52">
              <a:extLst>
                <a:ext uri="{FF2B5EF4-FFF2-40B4-BE49-F238E27FC236}">
                  <a16:creationId xmlns:a16="http://schemas.microsoft.com/office/drawing/2014/main" id="{014E1BD7-93BF-4900-8615-9ECEA66DE4AF}"/>
                </a:ext>
              </a:extLst>
            </p:cNvPr>
            <p:cNvSpPr/>
            <p:nvPr/>
          </p:nvSpPr>
          <p:spPr>
            <a:xfrm>
              <a:off x="2988115" y="4362349"/>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26/1</a:t>
              </a:r>
              <a:endParaRPr lang="en-AE" sz="1400" dirty="0"/>
            </a:p>
          </p:txBody>
        </p:sp>
      </p:grpSp>
      <p:grpSp>
        <p:nvGrpSpPr>
          <p:cNvPr id="102" name="Group 101">
            <a:extLst>
              <a:ext uri="{FF2B5EF4-FFF2-40B4-BE49-F238E27FC236}">
                <a16:creationId xmlns:a16="http://schemas.microsoft.com/office/drawing/2014/main" id="{008C9626-C577-8B4F-F373-673AB28DEB65}"/>
              </a:ext>
            </a:extLst>
          </p:cNvPr>
          <p:cNvGrpSpPr/>
          <p:nvPr/>
        </p:nvGrpSpPr>
        <p:grpSpPr>
          <a:xfrm>
            <a:off x="3834933" y="5366057"/>
            <a:ext cx="1373171" cy="514149"/>
            <a:chOff x="3834933" y="4352269"/>
            <a:chExt cx="1373171" cy="514149"/>
          </a:xfrm>
        </p:grpSpPr>
        <p:sp>
          <p:nvSpPr>
            <p:cNvPr id="46" name="Rectangle 45">
              <a:extLst>
                <a:ext uri="{FF2B5EF4-FFF2-40B4-BE49-F238E27FC236}">
                  <a16:creationId xmlns:a16="http://schemas.microsoft.com/office/drawing/2014/main" id="{40D27C67-9459-D433-B828-D62EA8E2281C}"/>
                </a:ext>
              </a:extLst>
            </p:cNvPr>
            <p:cNvSpPr/>
            <p:nvPr/>
          </p:nvSpPr>
          <p:spPr>
            <a:xfrm>
              <a:off x="3834933" y="4352269"/>
              <a:ext cx="13731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47" name="Rectangle 46">
              <a:extLst>
                <a:ext uri="{FF2B5EF4-FFF2-40B4-BE49-F238E27FC236}">
                  <a16:creationId xmlns:a16="http://schemas.microsoft.com/office/drawing/2014/main" id="{5498BEE6-5958-20B4-9264-F27A7DCAE19A}"/>
                </a:ext>
              </a:extLst>
            </p:cNvPr>
            <p:cNvSpPr/>
            <p:nvPr/>
          </p:nvSpPr>
          <p:spPr>
            <a:xfrm>
              <a:off x="3841221" y="4362348"/>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28/0</a:t>
              </a:r>
              <a:endParaRPr lang="en-AE" sz="1400" dirty="0"/>
            </a:p>
          </p:txBody>
        </p:sp>
        <p:sp>
          <p:nvSpPr>
            <p:cNvPr id="48" name="Rectangle 47">
              <a:extLst>
                <a:ext uri="{FF2B5EF4-FFF2-40B4-BE49-F238E27FC236}">
                  <a16:creationId xmlns:a16="http://schemas.microsoft.com/office/drawing/2014/main" id="{9CE65E92-6C19-8F87-22C2-FA0A4636AB47}"/>
                </a:ext>
              </a:extLst>
            </p:cNvPr>
            <p:cNvSpPr/>
            <p:nvPr/>
          </p:nvSpPr>
          <p:spPr>
            <a:xfrm>
              <a:off x="4957985" y="4362347"/>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28/0</a:t>
              </a:r>
              <a:endParaRPr lang="en-AE" sz="1400" dirty="0"/>
            </a:p>
          </p:txBody>
        </p:sp>
      </p:grpSp>
      <p:grpSp>
        <p:nvGrpSpPr>
          <p:cNvPr id="57" name="Group 56">
            <a:extLst>
              <a:ext uri="{FF2B5EF4-FFF2-40B4-BE49-F238E27FC236}">
                <a16:creationId xmlns:a16="http://schemas.microsoft.com/office/drawing/2014/main" id="{5B3F7134-C5DF-E8D7-4EE3-FDF5E3DD2DF4}"/>
              </a:ext>
            </a:extLst>
          </p:cNvPr>
          <p:cNvGrpSpPr/>
          <p:nvPr/>
        </p:nvGrpSpPr>
        <p:grpSpPr>
          <a:xfrm>
            <a:off x="4062064" y="5376135"/>
            <a:ext cx="301041" cy="509332"/>
            <a:chOff x="4062064" y="4362347"/>
            <a:chExt cx="301041" cy="509332"/>
          </a:xfrm>
        </p:grpSpPr>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8C9232B8-47DA-632F-0AE6-3F9AE5C820B4}"/>
                    </a:ext>
                  </a:extLst>
                </p:cNvPr>
                <p:cNvSpPr/>
                <p:nvPr/>
              </p:nvSpPr>
              <p:spPr>
                <a:xfrm>
                  <a:off x="4062064"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55" name="Rectangle 54">
                  <a:extLst>
                    <a:ext uri="{FF2B5EF4-FFF2-40B4-BE49-F238E27FC236}">
                      <a16:creationId xmlns:a16="http://schemas.microsoft.com/office/drawing/2014/main" id="{8C9232B8-47DA-632F-0AE6-3F9AE5C820B4}"/>
                    </a:ext>
                  </a:extLst>
                </p:cNvPr>
                <p:cNvSpPr>
                  <a:spLocks noRot="1" noChangeAspect="1" noMove="1" noResize="1" noEditPoints="1" noAdjustHandles="1" noChangeArrowheads="1" noChangeShapeType="1" noTextEdit="1"/>
                </p:cNvSpPr>
                <p:nvPr/>
              </p:nvSpPr>
              <p:spPr>
                <a:xfrm>
                  <a:off x="4062064" y="4367609"/>
                  <a:ext cx="147473" cy="504070"/>
                </a:xfrm>
                <a:prstGeom prst="rect">
                  <a:avLst/>
                </a:prstGeom>
                <a:blipFill>
                  <a:blip r:embed="rId2"/>
                  <a:stretch>
                    <a:fillRect l="-28571"/>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D04645A6-935F-0D24-9183-084146125CA9}"/>
                    </a:ext>
                  </a:extLst>
                </p:cNvPr>
                <p:cNvSpPr/>
                <p:nvPr/>
              </p:nvSpPr>
              <p:spPr>
                <a:xfrm>
                  <a:off x="4215632"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56" name="Rectangle 55">
                  <a:extLst>
                    <a:ext uri="{FF2B5EF4-FFF2-40B4-BE49-F238E27FC236}">
                      <a16:creationId xmlns:a16="http://schemas.microsoft.com/office/drawing/2014/main" id="{D04645A6-935F-0D24-9183-084146125CA9}"/>
                    </a:ext>
                  </a:extLst>
                </p:cNvPr>
                <p:cNvSpPr>
                  <a:spLocks noRot="1" noChangeAspect="1" noMove="1" noResize="1" noEditPoints="1" noAdjustHandles="1" noChangeArrowheads="1" noChangeShapeType="1" noTextEdit="1"/>
                </p:cNvSpPr>
                <p:nvPr/>
              </p:nvSpPr>
              <p:spPr>
                <a:xfrm>
                  <a:off x="4215632" y="4362347"/>
                  <a:ext cx="147473" cy="504070"/>
                </a:xfrm>
                <a:prstGeom prst="rect">
                  <a:avLst/>
                </a:prstGeom>
                <a:blipFill>
                  <a:blip r:embed="rId3"/>
                  <a:stretch>
                    <a:fillRect l="-33333"/>
                  </a:stretch>
                </a:blipFill>
              </p:spPr>
              <p:txBody>
                <a:bodyPr/>
                <a:lstStyle/>
                <a:p>
                  <a:r>
                    <a:rPr lang="en-AE">
                      <a:noFill/>
                    </a:rPr>
                    <a:t> </a:t>
                  </a:r>
                </a:p>
              </p:txBody>
            </p:sp>
          </mc:Fallback>
        </mc:AlternateContent>
      </p:grpSp>
      <p:sp>
        <p:nvSpPr>
          <p:cNvPr id="71" name="Rectangle 70">
            <a:extLst>
              <a:ext uri="{FF2B5EF4-FFF2-40B4-BE49-F238E27FC236}">
                <a16:creationId xmlns:a16="http://schemas.microsoft.com/office/drawing/2014/main" id="{5E6C9A21-CB50-B875-9817-B14CB5737386}"/>
              </a:ext>
            </a:extLst>
          </p:cNvPr>
          <p:cNvSpPr/>
          <p:nvPr/>
        </p:nvSpPr>
        <p:spPr>
          <a:xfrm>
            <a:off x="6338977" y="5366055"/>
            <a:ext cx="162977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72" name="Rectangle 71">
            <a:extLst>
              <a:ext uri="{FF2B5EF4-FFF2-40B4-BE49-F238E27FC236}">
                <a16:creationId xmlns:a16="http://schemas.microsoft.com/office/drawing/2014/main" id="{877DD161-2441-5F1D-A2E6-C1FB76BB452F}"/>
              </a:ext>
            </a:extLst>
          </p:cNvPr>
          <p:cNvSpPr/>
          <p:nvPr/>
        </p:nvSpPr>
        <p:spPr>
          <a:xfrm>
            <a:off x="6345265" y="537613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46/0</a:t>
            </a:r>
            <a:endParaRPr lang="en-AE" sz="1400" dirty="0"/>
          </a:p>
        </p:txBody>
      </p:sp>
      <p:sp>
        <p:nvSpPr>
          <p:cNvPr id="73" name="Rectangle 72">
            <a:extLst>
              <a:ext uri="{FF2B5EF4-FFF2-40B4-BE49-F238E27FC236}">
                <a16:creationId xmlns:a16="http://schemas.microsoft.com/office/drawing/2014/main" id="{C936A231-71CE-1DC3-1331-B928C4788357}"/>
              </a:ext>
            </a:extLst>
          </p:cNvPr>
          <p:cNvSpPr/>
          <p:nvPr/>
        </p:nvSpPr>
        <p:spPr>
          <a:xfrm>
            <a:off x="7720443" y="537613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46/0</a:t>
            </a:r>
            <a:endParaRPr lang="en-AE" sz="1400" dirty="0"/>
          </a:p>
        </p:txBody>
      </p:sp>
      <p:grpSp>
        <p:nvGrpSpPr>
          <p:cNvPr id="74" name="Group 73">
            <a:extLst>
              <a:ext uri="{FF2B5EF4-FFF2-40B4-BE49-F238E27FC236}">
                <a16:creationId xmlns:a16="http://schemas.microsoft.com/office/drawing/2014/main" id="{E6B2F224-B05B-BD91-D842-0AEF012D6B28}"/>
              </a:ext>
            </a:extLst>
          </p:cNvPr>
          <p:cNvGrpSpPr/>
          <p:nvPr/>
        </p:nvGrpSpPr>
        <p:grpSpPr>
          <a:xfrm>
            <a:off x="6566108" y="5376133"/>
            <a:ext cx="301041" cy="509332"/>
            <a:chOff x="4062064" y="4362347"/>
            <a:chExt cx="301041" cy="509332"/>
          </a:xfrm>
        </p:grpSpPr>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87003A61-4C9A-087E-87BA-9F6700F42506}"/>
                    </a:ext>
                  </a:extLst>
                </p:cNvPr>
                <p:cNvSpPr/>
                <p:nvPr/>
              </p:nvSpPr>
              <p:spPr>
                <a:xfrm>
                  <a:off x="4062064"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75" name="Rectangle 74">
                  <a:extLst>
                    <a:ext uri="{FF2B5EF4-FFF2-40B4-BE49-F238E27FC236}">
                      <a16:creationId xmlns:a16="http://schemas.microsoft.com/office/drawing/2014/main" id="{87003A61-4C9A-087E-87BA-9F6700F42506}"/>
                    </a:ext>
                  </a:extLst>
                </p:cNvPr>
                <p:cNvSpPr>
                  <a:spLocks noRot="1" noChangeAspect="1" noMove="1" noResize="1" noEditPoints="1" noAdjustHandles="1" noChangeArrowheads="1" noChangeShapeType="1" noTextEdit="1"/>
                </p:cNvSpPr>
                <p:nvPr/>
              </p:nvSpPr>
              <p:spPr>
                <a:xfrm>
                  <a:off x="4062064" y="4367609"/>
                  <a:ext cx="147473" cy="504070"/>
                </a:xfrm>
                <a:prstGeom prst="rect">
                  <a:avLst/>
                </a:prstGeom>
                <a:blipFill>
                  <a:blip r:embed="rId4"/>
                  <a:stretch>
                    <a:fillRect l="-29630" r="-3704"/>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83AD3F1C-E7A5-CEB6-6984-E33BEA897E13}"/>
                    </a:ext>
                  </a:extLst>
                </p:cNvPr>
                <p:cNvSpPr/>
                <p:nvPr/>
              </p:nvSpPr>
              <p:spPr>
                <a:xfrm>
                  <a:off x="4215632"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76" name="Rectangle 75">
                  <a:extLst>
                    <a:ext uri="{FF2B5EF4-FFF2-40B4-BE49-F238E27FC236}">
                      <a16:creationId xmlns:a16="http://schemas.microsoft.com/office/drawing/2014/main" id="{83AD3F1C-E7A5-CEB6-6984-E33BEA897E13}"/>
                    </a:ext>
                  </a:extLst>
                </p:cNvPr>
                <p:cNvSpPr>
                  <a:spLocks noRot="1" noChangeAspect="1" noMove="1" noResize="1" noEditPoints="1" noAdjustHandles="1" noChangeArrowheads="1" noChangeShapeType="1" noTextEdit="1"/>
                </p:cNvSpPr>
                <p:nvPr/>
              </p:nvSpPr>
              <p:spPr>
                <a:xfrm>
                  <a:off x="4215632" y="4362347"/>
                  <a:ext cx="147473" cy="504070"/>
                </a:xfrm>
                <a:prstGeom prst="rect">
                  <a:avLst/>
                </a:prstGeom>
                <a:blipFill>
                  <a:blip r:embed="rId5"/>
                  <a:stretch>
                    <a:fillRect l="-28571"/>
                  </a:stretch>
                </a:blipFill>
              </p:spPr>
              <p:txBody>
                <a:bodyPr/>
                <a:lstStyle/>
                <a:p>
                  <a:r>
                    <a:rPr lang="en-AE">
                      <a:noFill/>
                    </a:rPr>
                    <a:t> </a:t>
                  </a:r>
                </a:p>
              </p:txBody>
            </p:sp>
          </mc:Fallback>
        </mc:AlternateContent>
      </p:grpSp>
      <p:grpSp>
        <p:nvGrpSpPr>
          <p:cNvPr id="101" name="Group 100">
            <a:extLst>
              <a:ext uri="{FF2B5EF4-FFF2-40B4-BE49-F238E27FC236}">
                <a16:creationId xmlns:a16="http://schemas.microsoft.com/office/drawing/2014/main" id="{A7A59ACA-C9F7-2C18-17F0-A5869C46AFF5}"/>
              </a:ext>
            </a:extLst>
          </p:cNvPr>
          <p:cNvGrpSpPr/>
          <p:nvPr/>
        </p:nvGrpSpPr>
        <p:grpSpPr>
          <a:xfrm>
            <a:off x="8809951" y="5365722"/>
            <a:ext cx="812254" cy="514149"/>
            <a:chOff x="7995064" y="4352267"/>
            <a:chExt cx="812254" cy="514149"/>
          </a:xfrm>
        </p:grpSpPr>
        <p:sp>
          <p:nvSpPr>
            <p:cNvPr id="77" name="Rectangle 76">
              <a:extLst>
                <a:ext uri="{FF2B5EF4-FFF2-40B4-BE49-F238E27FC236}">
                  <a16:creationId xmlns:a16="http://schemas.microsoft.com/office/drawing/2014/main" id="{DAA513BD-5EE3-A9F3-C37B-E2D67F5BF80F}"/>
                </a:ext>
              </a:extLst>
            </p:cNvPr>
            <p:cNvSpPr/>
            <p:nvPr/>
          </p:nvSpPr>
          <p:spPr>
            <a:xfrm>
              <a:off x="7995064" y="4352267"/>
              <a:ext cx="81225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78" name="Rectangle 77">
              <a:extLst>
                <a:ext uri="{FF2B5EF4-FFF2-40B4-BE49-F238E27FC236}">
                  <a16:creationId xmlns:a16="http://schemas.microsoft.com/office/drawing/2014/main" id="{BD5E1377-EBED-3998-A4D4-C5A3956BFFBD}"/>
                </a:ext>
              </a:extLst>
            </p:cNvPr>
            <p:cNvSpPr/>
            <p:nvPr/>
          </p:nvSpPr>
          <p:spPr>
            <a:xfrm>
              <a:off x="8001352" y="4362346"/>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16/0</a:t>
              </a:r>
              <a:endParaRPr lang="en-AE" sz="1400" dirty="0"/>
            </a:p>
          </p:txBody>
        </p:sp>
        <p:sp>
          <p:nvSpPr>
            <p:cNvPr id="79" name="Rectangle 78">
              <a:extLst>
                <a:ext uri="{FF2B5EF4-FFF2-40B4-BE49-F238E27FC236}">
                  <a16:creationId xmlns:a16="http://schemas.microsoft.com/office/drawing/2014/main" id="{7A2F2C3A-1A86-2629-2CCC-980373314F15}"/>
                </a:ext>
              </a:extLst>
            </p:cNvPr>
            <p:cNvSpPr/>
            <p:nvPr/>
          </p:nvSpPr>
          <p:spPr>
            <a:xfrm>
              <a:off x="8561519" y="4362345"/>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16/0</a:t>
              </a:r>
              <a:endParaRPr lang="en-AE" sz="1400" dirty="0"/>
            </a:p>
          </p:txBody>
        </p:sp>
      </p:grpSp>
      <p:grpSp>
        <p:nvGrpSpPr>
          <p:cNvPr id="80" name="Group 79">
            <a:extLst>
              <a:ext uri="{FF2B5EF4-FFF2-40B4-BE49-F238E27FC236}">
                <a16:creationId xmlns:a16="http://schemas.microsoft.com/office/drawing/2014/main" id="{C2B757DD-10CC-F5AC-A4BA-DEADAE13D324}"/>
              </a:ext>
            </a:extLst>
          </p:cNvPr>
          <p:cNvGrpSpPr/>
          <p:nvPr/>
        </p:nvGrpSpPr>
        <p:grpSpPr>
          <a:xfrm>
            <a:off x="9070967" y="5375800"/>
            <a:ext cx="291102" cy="509332"/>
            <a:chOff x="4091881" y="4362347"/>
            <a:chExt cx="291102" cy="509332"/>
          </a:xfrm>
        </p:grpSpPr>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7285DAD5-CA11-85AF-0EBE-E24EB1B9FEC5}"/>
                    </a:ext>
                  </a:extLst>
                </p:cNvPr>
                <p:cNvSpPr/>
                <p:nvPr/>
              </p:nvSpPr>
              <p:spPr>
                <a:xfrm>
                  <a:off x="4091881"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81" name="Rectangle 80">
                  <a:extLst>
                    <a:ext uri="{FF2B5EF4-FFF2-40B4-BE49-F238E27FC236}">
                      <a16:creationId xmlns:a16="http://schemas.microsoft.com/office/drawing/2014/main" id="{7285DAD5-CA11-85AF-0EBE-E24EB1B9FEC5}"/>
                    </a:ext>
                  </a:extLst>
                </p:cNvPr>
                <p:cNvSpPr>
                  <a:spLocks noRot="1" noChangeAspect="1" noMove="1" noResize="1" noEditPoints="1" noAdjustHandles="1" noChangeArrowheads="1" noChangeShapeType="1" noTextEdit="1"/>
                </p:cNvSpPr>
                <p:nvPr/>
              </p:nvSpPr>
              <p:spPr>
                <a:xfrm>
                  <a:off x="4091881" y="4367609"/>
                  <a:ext cx="147473" cy="504070"/>
                </a:xfrm>
                <a:prstGeom prst="rect">
                  <a:avLst/>
                </a:prstGeom>
                <a:blipFill>
                  <a:blip r:embed="rId4"/>
                  <a:stretch>
                    <a:fillRect l="-29630" r="-3704"/>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9A5D50BF-B9A5-4B93-8E1D-93B029AF3C9F}"/>
                    </a:ext>
                  </a:extLst>
                </p:cNvPr>
                <p:cNvSpPr/>
                <p:nvPr/>
              </p:nvSpPr>
              <p:spPr>
                <a:xfrm>
                  <a:off x="4235510"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82" name="Rectangle 81">
                  <a:extLst>
                    <a:ext uri="{FF2B5EF4-FFF2-40B4-BE49-F238E27FC236}">
                      <a16:creationId xmlns:a16="http://schemas.microsoft.com/office/drawing/2014/main" id="{9A5D50BF-B9A5-4B93-8E1D-93B029AF3C9F}"/>
                    </a:ext>
                  </a:extLst>
                </p:cNvPr>
                <p:cNvSpPr>
                  <a:spLocks noRot="1" noChangeAspect="1" noMove="1" noResize="1" noEditPoints="1" noAdjustHandles="1" noChangeArrowheads="1" noChangeShapeType="1" noTextEdit="1"/>
                </p:cNvSpPr>
                <p:nvPr/>
              </p:nvSpPr>
              <p:spPr>
                <a:xfrm>
                  <a:off x="4235510" y="4362347"/>
                  <a:ext cx="147473" cy="504070"/>
                </a:xfrm>
                <a:prstGeom prst="rect">
                  <a:avLst/>
                </a:prstGeom>
                <a:blipFill>
                  <a:blip r:embed="rId3"/>
                  <a:stretch>
                    <a:fillRect l="-33333"/>
                  </a:stretch>
                </a:blipFill>
              </p:spPr>
              <p:txBody>
                <a:bodyPr/>
                <a:lstStyle/>
                <a:p>
                  <a:r>
                    <a:rPr lang="en-AE">
                      <a:noFill/>
                    </a:rPr>
                    <a:t> </a:t>
                  </a:r>
                </a:p>
              </p:txBody>
            </p:sp>
          </mc:Fallback>
        </mc:AlternateContent>
      </p:grpSp>
      <p:grpSp>
        <p:nvGrpSpPr>
          <p:cNvPr id="132" name="Group 131">
            <a:extLst>
              <a:ext uri="{FF2B5EF4-FFF2-40B4-BE49-F238E27FC236}">
                <a16:creationId xmlns:a16="http://schemas.microsoft.com/office/drawing/2014/main" id="{99D277D3-C94B-3883-C9BF-B870A274BBC7}"/>
              </a:ext>
            </a:extLst>
          </p:cNvPr>
          <p:cNvGrpSpPr/>
          <p:nvPr/>
        </p:nvGrpSpPr>
        <p:grpSpPr>
          <a:xfrm>
            <a:off x="7979524" y="5366053"/>
            <a:ext cx="812254" cy="514149"/>
            <a:chOff x="8822330" y="5366055"/>
            <a:chExt cx="812254" cy="514149"/>
          </a:xfrm>
        </p:grpSpPr>
        <p:sp>
          <p:nvSpPr>
            <p:cNvPr id="83" name="Rectangle 82">
              <a:extLst>
                <a:ext uri="{FF2B5EF4-FFF2-40B4-BE49-F238E27FC236}">
                  <a16:creationId xmlns:a16="http://schemas.microsoft.com/office/drawing/2014/main" id="{C90219CB-13CB-1822-B103-559A53741AA7}"/>
                </a:ext>
              </a:extLst>
            </p:cNvPr>
            <p:cNvSpPr/>
            <p:nvPr/>
          </p:nvSpPr>
          <p:spPr>
            <a:xfrm>
              <a:off x="8822330" y="5366055"/>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84" name="Rectangle 83">
              <a:extLst>
                <a:ext uri="{FF2B5EF4-FFF2-40B4-BE49-F238E27FC236}">
                  <a16:creationId xmlns:a16="http://schemas.microsoft.com/office/drawing/2014/main" id="{109D1A57-54E3-FAFD-FCC9-A222B6225F5D}"/>
                </a:ext>
              </a:extLst>
            </p:cNvPr>
            <p:cNvSpPr/>
            <p:nvPr/>
          </p:nvSpPr>
          <p:spPr>
            <a:xfrm>
              <a:off x="8828618" y="537613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sp>
          <p:nvSpPr>
            <p:cNvPr id="85" name="Rectangle 84">
              <a:extLst>
                <a:ext uri="{FF2B5EF4-FFF2-40B4-BE49-F238E27FC236}">
                  <a16:creationId xmlns:a16="http://schemas.microsoft.com/office/drawing/2014/main" id="{B805AA91-1CE4-2646-C812-3EC496C4002F}"/>
                </a:ext>
              </a:extLst>
            </p:cNvPr>
            <p:cNvSpPr/>
            <p:nvPr/>
          </p:nvSpPr>
          <p:spPr>
            <a:xfrm>
              <a:off x="9388785" y="537613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grpSp>
      <p:grpSp>
        <p:nvGrpSpPr>
          <p:cNvPr id="103" name="Group 102">
            <a:extLst>
              <a:ext uri="{FF2B5EF4-FFF2-40B4-BE49-F238E27FC236}">
                <a16:creationId xmlns:a16="http://schemas.microsoft.com/office/drawing/2014/main" id="{9FE76914-9545-CE25-0623-69B7E5913F09}"/>
              </a:ext>
            </a:extLst>
          </p:cNvPr>
          <p:cNvGrpSpPr/>
          <p:nvPr/>
        </p:nvGrpSpPr>
        <p:grpSpPr>
          <a:xfrm>
            <a:off x="10463832" y="5366055"/>
            <a:ext cx="1180871" cy="514149"/>
            <a:chOff x="9640872" y="4352267"/>
            <a:chExt cx="1180871" cy="514149"/>
          </a:xfrm>
        </p:grpSpPr>
        <p:sp>
          <p:nvSpPr>
            <p:cNvPr id="90" name="Rectangle 89">
              <a:extLst>
                <a:ext uri="{FF2B5EF4-FFF2-40B4-BE49-F238E27FC236}">
                  <a16:creationId xmlns:a16="http://schemas.microsoft.com/office/drawing/2014/main" id="{EE68EA7D-8E92-06C0-C79F-C5CB9A9D375C}"/>
                </a:ext>
              </a:extLst>
            </p:cNvPr>
            <p:cNvSpPr/>
            <p:nvPr/>
          </p:nvSpPr>
          <p:spPr>
            <a:xfrm>
              <a:off x="9640872" y="4352267"/>
              <a:ext cx="11808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91" name="Rectangle 90">
              <a:extLst>
                <a:ext uri="{FF2B5EF4-FFF2-40B4-BE49-F238E27FC236}">
                  <a16:creationId xmlns:a16="http://schemas.microsoft.com/office/drawing/2014/main" id="{0968DB27-40DE-5DFF-51DA-EC64E6C3CE4E}"/>
                </a:ext>
              </a:extLst>
            </p:cNvPr>
            <p:cNvSpPr/>
            <p:nvPr/>
          </p:nvSpPr>
          <p:spPr>
            <a:xfrm>
              <a:off x="9647160" y="4362346"/>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38/0</a:t>
              </a:r>
              <a:endParaRPr lang="en-AE" sz="1400" dirty="0"/>
            </a:p>
          </p:txBody>
        </p:sp>
        <p:sp>
          <p:nvSpPr>
            <p:cNvPr id="92" name="Rectangle 91">
              <a:extLst>
                <a:ext uri="{FF2B5EF4-FFF2-40B4-BE49-F238E27FC236}">
                  <a16:creationId xmlns:a16="http://schemas.microsoft.com/office/drawing/2014/main" id="{E972DAB1-DAD3-1275-7C25-D64A0DE573CF}"/>
                </a:ext>
              </a:extLst>
            </p:cNvPr>
            <p:cNvSpPr/>
            <p:nvPr/>
          </p:nvSpPr>
          <p:spPr>
            <a:xfrm>
              <a:off x="10575076" y="4362345"/>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38/0</a:t>
              </a:r>
              <a:endParaRPr lang="en-AE" sz="1400" dirty="0"/>
            </a:p>
          </p:txBody>
        </p:sp>
      </p:grpSp>
      <p:grpSp>
        <p:nvGrpSpPr>
          <p:cNvPr id="93" name="Group 92">
            <a:extLst>
              <a:ext uri="{FF2B5EF4-FFF2-40B4-BE49-F238E27FC236}">
                <a16:creationId xmlns:a16="http://schemas.microsoft.com/office/drawing/2014/main" id="{06FB9AB0-3139-74A5-FC05-FC9AA49A01D4}"/>
              </a:ext>
            </a:extLst>
          </p:cNvPr>
          <p:cNvGrpSpPr/>
          <p:nvPr/>
        </p:nvGrpSpPr>
        <p:grpSpPr>
          <a:xfrm>
            <a:off x="10711283" y="5376133"/>
            <a:ext cx="301041" cy="509332"/>
            <a:chOff x="4062064" y="4362347"/>
            <a:chExt cx="301041" cy="509332"/>
          </a:xfrm>
        </p:grpSpPr>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32A5B3BE-A5F5-3CE4-2534-CE79415BC5B5}"/>
                    </a:ext>
                  </a:extLst>
                </p:cNvPr>
                <p:cNvSpPr/>
                <p:nvPr/>
              </p:nvSpPr>
              <p:spPr>
                <a:xfrm>
                  <a:off x="4062064" y="4367609"/>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94" name="Rectangle 93">
                  <a:extLst>
                    <a:ext uri="{FF2B5EF4-FFF2-40B4-BE49-F238E27FC236}">
                      <a16:creationId xmlns:a16="http://schemas.microsoft.com/office/drawing/2014/main" id="{32A5B3BE-A5F5-3CE4-2534-CE79415BC5B5}"/>
                    </a:ext>
                  </a:extLst>
                </p:cNvPr>
                <p:cNvSpPr>
                  <a:spLocks noRot="1" noChangeAspect="1" noMove="1" noResize="1" noEditPoints="1" noAdjustHandles="1" noChangeArrowheads="1" noChangeShapeType="1" noTextEdit="1"/>
                </p:cNvSpPr>
                <p:nvPr/>
              </p:nvSpPr>
              <p:spPr>
                <a:xfrm>
                  <a:off x="4062064" y="4367609"/>
                  <a:ext cx="147473" cy="504070"/>
                </a:xfrm>
                <a:prstGeom prst="rect">
                  <a:avLst/>
                </a:prstGeom>
                <a:blipFill>
                  <a:blip r:embed="rId4"/>
                  <a:stretch>
                    <a:fillRect l="-29630" r="-3704"/>
                  </a:stretch>
                </a:blipFill>
              </p:spPr>
              <p:txBody>
                <a:bodyPr/>
                <a:lstStyle/>
                <a:p>
                  <a:r>
                    <a:rPr lang="en-AE">
                      <a:noFill/>
                    </a:rPr>
                    <a:t> </a:t>
                  </a:r>
                </a:p>
              </p:txBody>
            </p:sp>
          </mc:Fallback>
        </mc:AlternateContent>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A89C73DA-B9AD-2114-3E03-1D0FBDC18E52}"/>
                    </a:ext>
                  </a:extLst>
                </p:cNvPr>
                <p:cNvSpPr/>
                <p:nvPr/>
              </p:nvSpPr>
              <p:spPr>
                <a:xfrm>
                  <a:off x="4215632" y="4362347"/>
                  <a:ext cx="147473" cy="504070"/>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AE" sz="1400" i="1" smtClean="0">
                            <a:latin typeface="Cambria Math" panose="02040503050406030204" pitchFamily="18" charset="0"/>
                            <a:ea typeface="Cambria Math" panose="02040503050406030204" pitchFamily="18" charset="0"/>
                          </a:rPr>
                          <m:t>↓</m:t>
                        </m:r>
                      </m:oMath>
                    </m:oMathPara>
                  </a14:m>
                  <a:endParaRPr lang="en-AE" sz="1400" dirty="0"/>
                </a:p>
              </p:txBody>
            </p:sp>
          </mc:Choice>
          <mc:Fallback xmlns="">
            <p:sp>
              <p:nvSpPr>
                <p:cNvPr id="95" name="Rectangle 94">
                  <a:extLst>
                    <a:ext uri="{FF2B5EF4-FFF2-40B4-BE49-F238E27FC236}">
                      <a16:creationId xmlns:a16="http://schemas.microsoft.com/office/drawing/2014/main" id="{A89C73DA-B9AD-2114-3E03-1D0FBDC18E52}"/>
                    </a:ext>
                  </a:extLst>
                </p:cNvPr>
                <p:cNvSpPr>
                  <a:spLocks noRot="1" noChangeAspect="1" noMove="1" noResize="1" noEditPoints="1" noAdjustHandles="1" noChangeArrowheads="1" noChangeShapeType="1" noTextEdit="1"/>
                </p:cNvSpPr>
                <p:nvPr/>
              </p:nvSpPr>
              <p:spPr>
                <a:xfrm>
                  <a:off x="4215632" y="4362347"/>
                  <a:ext cx="147473" cy="504070"/>
                </a:xfrm>
                <a:prstGeom prst="rect">
                  <a:avLst/>
                </a:prstGeom>
                <a:blipFill>
                  <a:blip r:embed="rId6"/>
                  <a:stretch>
                    <a:fillRect l="-29630" r="-3704"/>
                  </a:stretch>
                </a:blipFill>
              </p:spPr>
              <p:txBody>
                <a:bodyPr/>
                <a:lstStyle/>
                <a:p>
                  <a:r>
                    <a:rPr lang="en-AE">
                      <a:noFill/>
                    </a:rPr>
                    <a:t> </a:t>
                  </a:r>
                </a:p>
              </p:txBody>
            </p:sp>
          </mc:Fallback>
        </mc:AlternateContent>
      </p:grpSp>
      <p:grpSp>
        <p:nvGrpSpPr>
          <p:cNvPr id="100" name="Group 99">
            <a:extLst>
              <a:ext uri="{FF2B5EF4-FFF2-40B4-BE49-F238E27FC236}">
                <a16:creationId xmlns:a16="http://schemas.microsoft.com/office/drawing/2014/main" id="{2D605375-F967-AEF5-7B06-4FF0D7B848A4}"/>
              </a:ext>
            </a:extLst>
          </p:cNvPr>
          <p:cNvGrpSpPr/>
          <p:nvPr/>
        </p:nvGrpSpPr>
        <p:grpSpPr>
          <a:xfrm>
            <a:off x="1490536" y="5366053"/>
            <a:ext cx="812254" cy="514149"/>
            <a:chOff x="1490536" y="4352265"/>
            <a:chExt cx="812254" cy="514149"/>
          </a:xfrm>
        </p:grpSpPr>
        <p:sp>
          <p:nvSpPr>
            <p:cNvPr id="97" name="Rectangle 96">
              <a:extLst>
                <a:ext uri="{FF2B5EF4-FFF2-40B4-BE49-F238E27FC236}">
                  <a16:creationId xmlns:a16="http://schemas.microsoft.com/office/drawing/2014/main" id="{5E7A84A6-CAD7-CE89-1C1F-38A8B644398E}"/>
                </a:ext>
              </a:extLst>
            </p:cNvPr>
            <p:cNvSpPr/>
            <p:nvPr/>
          </p:nvSpPr>
          <p:spPr>
            <a:xfrm>
              <a:off x="1490536" y="4352265"/>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98" name="Rectangle 97">
              <a:extLst>
                <a:ext uri="{FF2B5EF4-FFF2-40B4-BE49-F238E27FC236}">
                  <a16:creationId xmlns:a16="http://schemas.microsoft.com/office/drawing/2014/main" id="{F0AB3899-6707-A53E-1167-7A72BD8E173F}"/>
                </a:ext>
              </a:extLst>
            </p:cNvPr>
            <p:cNvSpPr/>
            <p:nvPr/>
          </p:nvSpPr>
          <p:spPr>
            <a:xfrm>
              <a:off x="1496824" y="436234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sp>
          <p:nvSpPr>
            <p:cNvPr id="99" name="Rectangle 98">
              <a:extLst>
                <a:ext uri="{FF2B5EF4-FFF2-40B4-BE49-F238E27FC236}">
                  <a16:creationId xmlns:a16="http://schemas.microsoft.com/office/drawing/2014/main" id="{D98E6279-A20D-34EF-8A87-C1877913F418}"/>
                </a:ext>
              </a:extLst>
            </p:cNvPr>
            <p:cNvSpPr/>
            <p:nvPr/>
          </p:nvSpPr>
          <p:spPr>
            <a:xfrm>
              <a:off x="2056991" y="436234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16/1</a:t>
              </a:r>
              <a:endParaRPr lang="en-AE" sz="1400" dirty="0"/>
            </a:p>
          </p:txBody>
        </p:sp>
      </p:grpSp>
      <p:cxnSp>
        <p:nvCxnSpPr>
          <p:cNvPr id="105" name="Connector: Curved 104">
            <a:extLst>
              <a:ext uri="{FF2B5EF4-FFF2-40B4-BE49-F238E27FC236}">
                <a16:creationId xmlns:a16="http://schemas.microsoft.com/office/drawing/2014/main" id="{63408644-09F3-0C3F-76FE-F658942FAB5B}"/>
              </a:ext>
            </a:extLst>
          </p:cNvPr>
          <p:cNvCxnSpPr>
            <a:stCxn id="55" idx="0"/>
            <a:endCxn id="75" idx="0"/>
          </p:cNvCxnSpPr>
          <p:nvPr/>
        </p:nvCxnSpPr>
        <p:spPr>
          <a:xfrm rot="5400000" flipH="1" flipV="1">
            <a:off x="5387822" y="4129374"/>
            <a:ext cx="2" cy="2504044"/>
          </a:xfrm>
          <a:prstGeom prst="curvedConnector3">
            <a:avLst>
              <a:gd name="adj1" fmla="val 11430100000"/>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106" name="Connector: Curved 105">
            <a:extLst>
              <a:ext uri="{FF2B5EF4-FFF2-40B4-BE49-F238E27FC236}">
                <a16:creationId xmlns:a16="http://schemas.microsoft.com/office/drawing/2014/main" id="{2DCDE410-8A80-850B-EB76-AD452149B3C6}"/>
              </a:ext>
            </a:extLst>
          </p:cNvPr>
          <p:cNvCxnSpPr>
            <a:cxnSpLocks/>
            <a:stCxn id="75" idx="0"/>
            <a:endCxn id="81" idx="0"/>
          </p:cNvCxnSpPr>
          <p:nvPr/>
        </p:nvCxnSpPr>
        <p:spPr>
          <a:xfrm rot="5400000" flipH="1" flipV="1">
            <a:off x="7892108" y="4128800"/>
            <a:ext cx="333" cy="2504859"/>
          </a:xfrm>
          <a:prstGeom prst="curvedConnector3">
            <a:avLst>
              <a:gd name="adj1" fmla="val 687486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111" name="Connector: Curved 110">
            <a:extLst>
              <a:ext uri="{FF2B5EF4-FFF2-40B4-BE49-F238E27FC236}">
                <a16:creationId xmlns:a16="http://schemas.microsoft.com/office/drawing/2014/main" id="{0236CB8E-6D2A-4FA9-4DCA-73F45E566A71}"/>
              </a:ext>
            </a:extLst>
          </p:cNvPr>
          <p:cNvCxnSpPr>
            <a:cxnSpLocks/>
            <a:stCxn id="81" idx="0"/>
            <a:endCxn id="94" idx="0"/>
          </p:cNvCxnSpPr>
          <p:nvPr/>
        </p:nvCxnSpPr>
        <p:spPr>
          <a:xfrm rot="16200000" flipH="1">
            <a:off x="9964695" y="4561070"/>
            <a:ext cx="333" cy="1640316"/>
          </a:xfrm>
          <a:prstGeom prst="curvedConnector3">
            <a:avLst>
              <a:gd name="adj1" fmla="val -686486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115" name="Connector: Curved 114">
            <a:extLst>
              <a:ext uri="{FF2B5EF4-FFF2-40B4-BE49-F238E27FC236}">
                <a16:creationId xmlns:a16="http://schemas.microsoft.com/office/drawing/2014/main" id="{982245AC-B017-424F-7579-3C95BB35F214}"/>
              </a:ext>
            </a:extLst>
          </p:cNvPr>
          <p:cNvCxnSpPr>
            <a:cxnSpLocks/>
            <a:stCxn id="76" idx="2"/>
            <a:endCxn id="55" idx="2"/>
          </p:cNvCxnSpPr>
          <p:nvPr/>
        </p:nvCxnSpPr>
        <p:spPr>
          <a:xfrm rot="5400000">
            <a:off x="5461975" y="4554029"/>
            <a:ext cx="5264" cy="2657612"/>
          </a:xfrm>
          <a:prstGeom prst="curvedConnector3">
            <a:avLst>
              <a:gd name="adj1" fmla="val 4442705"/>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18" name="Connector: Curved 117">
            <a:extLst>
              <a:ext uri="{FF2B5EF4-FFF2-40B4-BE49-F238E27FC236}">
                <a16:creationId xmlns:a16="http://schemas.microsoft.com/office/drawing/2014/main" id="{84969AFA-7C8A-C86C-7B49-703E44A3E55E}"/>
              </a:ext>
            </a:extLst>
          </p:cNvPr>
          <p:cNvCxnSpPr>
            <a:cxnSpLocks/>
            <a:stCxn id="82" idx="2"/>
            <a:endCxn id="75" idx="2"/>
          </p:cNvCxnSpPr>
          <p:nvPr/>
        </p:nvCxnSpPr>
        <p:spPr>
          <a:xfrm rot="5400000">
            <a:off x="7961292" y="4558423"/>
            <a:ext cx="5595" cy="2648488"/>
          </a:xfrm>
          <a:prstGeom prst="curvedConnector3">
            <a:avLst>
              <a:gd name="adj1" fmla="val 418579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121" name="Connector: Curved 120">
            <a:extLst>
              <a:ext uri="{FF2B5EF4-FFF2-40B4-BE49-F238E27FC236}">
                <a16:creationId xmlns:a16="http://schemas.microsoft.com/office/drawing/2014/main" id="{03A71C43-7A98-26F7-2025-31DC2469C27F}"/>
              </a:ext>
            </a:extLst>
          </p:cNvPr>
          <p:cNvCxnSpPr>
            <a:cxnSpLocks/>
            <a:stCxn id="95" idx="2"/>
            <a:endCxn id="81" idx="2"/>
          </p:cNvCxnSpPr>
          <p:nvPr/>
        </p:nvCxnSpPr>
        <p:spPr>
          <a:xfrm rot="5400000">
            <a:off x="10039182" y="4985725"/>
            <a:ext cx="4929" cy="1793884"/>
          </a:xfrm>
          <a:prstGeom prst="curvedConnector3">
            <a:avLst>
              <a:gd name="adj1" fmla="val 4737858"/>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grpSp>
        <p:nvGrpSpPr>
          <p:cNvPr id="129" name="Group 128">
            <a:extLst>
              <a:ext uri="{FF2B5EF4-FFF2-40B4-BE49-F238E27FC236}">
                <a16:creationId xmlns:a16="http://schemas.microsoft.com/office/drawing/2014/main" id="{25B8736F-B683-FD37-B007-E20FFC592BD0}"/>
              </a:ext>
            </a:extLst>
          </p:cNvPr>
          <p:cNvGrpSpPr/>
          <p:nvPr/>
        </p:nvGrpSpPr>
        <p:grpSpPr>
          <a:xfrm>
            <a:off x="-102977" y="5381398"/>
            <a:ext cx="4238777" cy="878215"/>
            <a:chOff x="-102977" y="5381398"/>
            <a:chExt cx="4238777" cy="878215"/>
          </a:xfrm>
        </p:grpSpPr>
        <p:sp>
          <p:nvSpPr>
            <p:cNvPr id="124" name="TextBox 123">
              <a:extLst>
                <a:ext uri="{FF2B5EF4-FFF2-40B4-BE49-F238E27FC236}">
                  <a16:creationId xmlns:a16="http://schemas.microsoft.com/office/drawing/2014/main" id="{093E3C91-CC27-D2CF-463E-C0B988434AB3}"/>
                </a:ext>
              </a:extLst>
            </p:cNvPr>
            <p:cNvSpPr txBox="1"/>
            <p:nvPr/>
          </p:nvSpPr>
          <p:spPr>
            <a:xfrm>
              <a:off x="-102977" y="5890281"/>
              <a:ext cx="1593513" cy="369332"/>
            </a:xfrm>
            <a:prstGeom prst="rect">
              <a:avLst/>
            </a:prstGeom>
            <a:noFill/>
          </p:spPr>
          <p:txBody>
            <a:bodyPr wrap="none" rtlCol="0">
              <a:spAutoFit/>
            </a:bodyPr>
            <a:lstStyle/>
            <a:p>
              <a:r>
                <a:rPr lang="en-US" b="1" dirty="0" err="1"/>
                <a:t>freeBlockList</a:t>
              </a:r>
              <a:endParaRPr lang="en-AE" b="1" dirty="0"/>
            </a:p>
          </p:txBody>
        </p:sp>
        <p:cxnSp>
          <p:nvCxnSpPr>
            <p:cNvPr id="125" name="Connector: Curved 124">
              <a:extLst>
                <a:ext uri="{FF2B5EF4-FFF2-40B4-BE49-F238E27FC236}">
                  <a16:creationId xmlns:a16="http://schemas.microsoft.com/office/drawing/2014/main" id="{115746F2-68A0-5070-BC8A-F37951DA7545}"/>
                </a:ext>
              </a:extLst>
            </p:cNvPr>
            <p:cNvCxnSpPr>
              <a:cxnSpLocks/>
              <a:stCxn id="124" idx="0"/>
              <a:endCxn id="55" idx="0"/>
            </p:cNvCxnSpPr>
            <p:nvPr/>
          </p:nvCxnSpPr>
          <p:spPr>
            <a:xfrm rot="5400000" flipH="1" flipV="1">
              <a:off x="2160348" y="3914829"/>
              <a:ext cx="508884" cy="3442021"/>
            </a:xfrm>
            <a:prstGeom prst="curvedConnector3">
              <a:avLst>
                <a:gd name="adj1" fmla="val 183984"/>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33" name="Group 132">
            <a:extLst>
              <a:ext uri="{FF2B5EF4-FFF2-40B4-BE49-F238E27FC236}">
                <a16:creationId xmlns:a16="http://schemas.microsoft.com/office/drawing/2014/main" id="{07C8BAE7-F589-DA0E-7252-E72DE5BF2BF4}"/>
              </a:ext>
            </a:extLst>
          </p:cNvPr>
          <p:cNvGrpSpPr/>
          <p:nvPr/>
        </p:nvGrpSpPr>
        <p:grpSpPr>
          <a:xfrm>
            <a:off x="9637170" y="5365722"/>
            <a:ext cx="812254" cy="514149"/>
            <a:chOff x="8822330" y="5366055"/>
            <a:chExt cx="812254" cy="514149"/>
          </a:xfrm>
        </p:grpSpPr>
        <p:sp>
          <p:nvSpPr>
            <p:cNvPr id="134" name="Rectangle 133">
              <a:extLst>
                <a:ext uri="{FF2B5EF4-FFF2-40B4-BE49-F238E27FC236}">
                  <a16:creationId xmlns:a16="http://schemas.microsoft.com/office/drawing/2014/main" id="{5F35CD79-2002-16C7-54FA-074DE0282343}"/>
                </a:ext>
              </a:extLst>
            </p:cNvPr>
            <p:cNvSpPr/>
            <p:nvPr/>
          </p:nvSpPr>
          <p:spPr>
            <a:xfrm>
              <a:off x="8822330" y="5366055"/>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a:p>
          </p:txBody>
        </p:sp>
        <p:sp>
          <p:nvSpPr>
            <p:cNvPr id="135" name="Rectangle 134">
              <a:extLst>
                <a:ext uri="{FF2B5EF4-FFF2-40B4-BE49-F238E27FC236}">
                  <a16:creationId xmlns:a16="http://schemas.microsoft.com/office/drawing/2014/main" id="{2A051122-87C4-C6FF-C51E-2A3C1AC75A71}"/>
                </a:ext>
              </a:extLst>
            </p:cNvPr>
            <p:cNvSpPr/>
            <p:nvPr/>
          </p:nvSpPr>
          <p:spPr>
            <a:xfrm>
              <a:off x="8828618" y="5376134"/>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18/1</a:t>
              </a:r>
              <a:endParaRPr lang="en-AE" sz="1400" dirty="0"/>
            </a:p>
          </p:txBody>
        </p:sp>
        <p:sp>
          <p:nvSpPr>
            <p:cNvPr id="136" name="Rectangle 135">
              <a:extLst>
                <a:ext uri="{FF2B5EF4-FFF2-40B4-BE49-F238E27FC236}">
                  <a16:creationId xmlns:a16="http://schemas.microsoft.com/office/drawing/2014/main" id="{9FECA6E9-6663-87C5-A329-BDC0ADA7A0FE}"/>
                </a:ext>
              </a:extLst>
            </p:cNvPr>
            <p:cNvSpPr/>
            <p:nvPr/>
          </p:nvSpPr>
          <p:spPr>
            <a:xfrm>
              <a:off x="9388785" y="5376133"/>
              <a:ext cx="236214" cy="50407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a:t>18/1</a:t>
              </a:r>
              <a:endParaRPr lang="en-AE" sz="1400" dirty="0"/>
            </a:p>
          </p:txBody>
        </p:sp>
      </p:grpSp>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4051C6F-5CD7-3E2D-11DF-7C43E3C85590}"/>
                  </a:ext>
                </a:extLst>
              </p14:cNvPr>
              <p14:cNvContentPartPr/>
              <p14:nvPr/>
            </p14:nvContentPartPr>
            <p14:xfrm>
              <a:off x="1188360" y="1601280"/>
              <a:ext cx="10862280" cy="4660200"/>
            </p14:xfrm>
          </p:contentPart>
        </mc:Choice>
        <mc:Fallback xmlns="">
          <p:pic>
            <p:nvPicPr>
              <p:cNvPr id="6" name="Ink 5">
                <a:extLst>
                  <a:ext uri="{FF2B5EF4-FFF2-40B4-BE49-F238E27FC236}">
                    <a16:creationId xmlns:a16="http://schemas.microsoft.com/office/drawing/2014/main" id="{F4051C6F-5CD7-3E2D-11DF-7C43E3C85590}"/>
                  </a:ext>
                </a:extLst>
              </p:cNvPr>
              <p:cNvPicPr/>
              <p:nvPr/>
            </p:nvPicPr>
            <p:blipFill>
              <a:blip r:embed="rId8"/>
              <a:stretch>
                <a:fillRect/>
              </a:stretch>
            </p:blipFill>
            <p:spPr>
              <a:xfrm>
                <a:off x="1179000" y="1591920"/>
                <a:ext cx="10881000" cy="4678920"/>
              </a:xfrm>
              <a:prstGeom prst="rect">
                <a:avLst/>
              </a:prstGeom>
            </p:spPr>
          </p:pic>
        </mc:Fallback>
      </mc:AlternateContent>
    </p:spTree>
    <p:extLst>
      <p:ext uri="{BB962C8B-B14F-4D97-AF65-F5344CB8AC3E}">
        <p14:creationId xmlns:p14="http://schemas.microsoft.com/office/powerpoint/2010/main" val="267974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par>
                                <p:cTn id="28" presetID="10" presetClass="entr" presetSubtype="0"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fade">
                                      <p:cBhvr>
                                        <p:cTn id="30" dur="500"/>
                                        <p:tgtEl>
                                          <p:spTgt spid="9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nodeType="after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wipe(left)">
                                      <p:cBhvr>
                                        <p:cTn id="38" dur="500"/>
                                        <p:tgtEl>
                                          <p:spTgt spid="105"/>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wipe(left)">
                                      <p:cBhvr>
                                        <p:cTn id="42" dur="500"/>
                                        <p:tgtEl>
                                          <p:spTgt spid="106"/>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wipe(left)">
                                      <p:cBhvr>
                                        <p:cTn id="46" dur="500"/>
                                        <p:tgtEl>
                                          <p:spTgt spid="111"/>
                                        </p:tgtEl>
                                      </p:cBhvr>
                                    </p:animEffect>
                                  </p:childTnLst>
                                </p:cTn>
                              </p:par>
                            </p:childTnLst>
                          </p:cTn>
                        </p:par>
                        <p:par>
                          <p:cTn id="47" fill="hold">
                            <p:stCondLst>
                              <p:cond delay="1500"/>
                            </p:stCondLst>
                            <p:childTnLst>
                              <p:par>
                                <p:cTn id="48" presetID="22" presetClass="entr" presetSubtype="2" fill="hold" nodeType="afterEffect">
                                  <p:stCondLst>
                                    <p:cond delay="0"/>
                                  </p:stCondLst>
                                  <p:childTnLst>
                                    <p:set>
                                      <p:cBhvr>
                                        <p:cTn id="49" dur="1" fill="hold">
                                          <p:stCondLst>
                                            <p:cond delay="0"/>
                                          </p:stCondLst>
                                        </p:cTn>
                                        <p:tgtEl>
                                          <p:spTgt spid="121"/>
                                        </p:tgtEl>
                                        <p:attrNameLst>
                                          <p:attrName>style.visibility</p:attrName>
                                        </p:attrNameLst>
                                      </p:cBhvr>
                                      <p:to>
                                        <p:strVal val="visible"/>
                                      </p:to>
                                    </p:set>
                                    <p:animEffect transition="in" filter="wipe(right)">
                                      <p:cBhvr>
                                        <p:cTn id="50" dur="500"/>
                                        <p:tgtEl>
                                          <p:spTgt spid="121"/>
                                        </p:tgtEl>
                                      </p:cBhvr>
                                    </p:animEffect>
                                  </p:childTnLst>
                                </p:cTn>
                              </p:par>
                            </p:childTnLst>
                          </p:cTn>
                        </p:par>
                        <p:par>
                          <p:cTn id="51" fill="hold">
                            <p:stCondLst>
                              <p:cond delay="2000"/>
                            </p:stCondLst>
                            <p:childTnLst>
                              <p:par>
                                <p:cTn id="52" presetID="22" presetClass="entr" presetSubtype="2" fill="hold" nodeType="afterEffect">
                                  <p:stCondLst>
                                    <p:cond delay="0"/>
                                  </p:stCondLst>
                                  <p:childTnLst>
                                    <p:set>
                                      <p:cBhvr>
                                        <p:cTn id="53" dur="1" fill="hold">
                                          <p:stCondLst>
                                            <p:cond delay="0"/>
                                          </p:stCondLst>
                                        </p:cTn>
                                        <p:tgtEl>
                                          <p:spTgt spid="118"/>
                                        </p:tgtEl>
                                        <p:attrNameLst>
                                          <p:attrName>style.visibility</p:attrName>
                                        </p:attrNameLst>
                                      </p:cBhvr>
                                      <p:to>
                                        <p:strVal val="visible"/>
                                      </p:to>
                                    </p:set>
                                    <p:animEffect transition="in" filter="wipe(right)">
                                      <p:cBhvr>
                                        <p:cTn id="54" dur="500"/>
                                        <p:tgtEl>
                                          <p:spTgt spid="118"/>
                                        </p:tgtEl>
                                      </p:cBhvr>
                                    </p:animEffect>
                                  </p:childTnLst>
                                </p:cTn>
                              </p:par>
                            </p:childTnLst>
                          </p:cTn>
                        </p:par>
                        <p:par>
                          <p:cTn id="55" fill="hold">
                            <p:stCondLst>
                              <p:cond delay="2500"/>
                            </p:stCondLst>
                            <p:childTnLst>
                              <p:par>
                                <p:cTn id="56" presetID="22" presetClass="entr" presetSubtype="2" fill="hold" nodeType="after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wipe(right)">
                                      <p:cBhvr>
                                        <p:cTn id="58" dur="500"/>
                                        <p:tgtEl>
                                          <p:spTgt spid="11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par>
                                <p:cTn id="63" presetID="22" presetClass="entr" presetSubtype="8" fill="hold" nodeType="withEffect">
                                  <p:stCondLst>
                                    <p:cond delay="0"/>
                                  </p:stCondLst>
                                  <p:childTnLst>
                                    <p:set>
                                      <p:cBhvr>
                                        <p:cTn id="64" dur="1" fill="hold">
                                          <p:stCondLst>
                                            <p:cond delay="0"/>
                                          </p:stCondLst>
                                        </p:cTn>
                                        <p:tgtEl>
                                          <p:spTgt spid="129"/>
                                        </p:tgtEl>
                                        <p:attrNameLst>
                                          <p:attrName>style.visibility</p:attrName>
                                        </p:attrNameLst>
                                      </p:cBhvr>
                                      <p:to>
                                        <p:strVal val="visible"/>
                                      </p:to>
                                    </p:set>
                                    <p:animEffect transition="in" filter="wipe(left)">
                                      <p:cBhvr>
                                        <p:cTn id="65"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Allocate Block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2286719"/>
          </a:xfrm>
        </p:spPr>
        <p:txBody>
          <a:bodyPr>
            <a:noAutofit/>
          </a:bodyPr>
          <a:lstStyle/>
          <a:p>
            <a:pPr lvl="1" algn="just">
              <a:lnSpc>
                <a:spcPct val="150000"/>
              </a:lnSpc>
            </a:pPr>
            <a:r>
              <a:rPr lang="en-US" sz="2000" dirty="0">
                <a:solidFill>
                  <a:schemeClr val="tx1"/>
                </a:solidFill>
              </a:rPr>
              <a:t>Find the first block the fit the </a:t>
            </a:r>
            <a:r>
              <a:rPr lang="en-US" sz="2000" b="1" dirty="0">
                <a:solidFill>
                  <a:schemeClr val="tx1"/>
                </a:solidFill>
              </a:rPr>
              <a:t>required size </a:t>
            </a:r>
            <a:r>
              <a:rPr lang="en-US" sz="2000" dirty="0">
                <a:solidFill>
                  <a:schemeClr val="tx1"/>
                </a:solidFill>
              </a:rPr>
              <a:t>in addition to the </a:t>
            </a:r>
            <a:r>
              <a:rPr lang="en-US" sz="2000" b="1" dirty="0">
                <a:solidFill>
                  <a:schemeClr val="tx1"/>
                </a:solidFill>
              </a:rPr>
              <a:t>size of its metadata </a:t>
            </a:r>
            <a:r>
              <a:rPr lang="en-US" sz="2000" dirty="0">
                <a:solidFill>
                  <a:schemeClr val="tx1"/>
                </a:solidFill>
              </a:rPr>
              <a:t>(First Fit strategy)</a:t>
            </a:r>
          </a:p>
          <a:p>
            <a:pPr lvl="1" algn="just">
              <a:lnSpc>
                <a:spcPct val="150000"/>
              </a:lnSpc>
            </a:pPr>
            <a:r>
              <a:rPr lang="en-US" sz="2000" dirty="0">
                <a:solidFill>
                  <a:schemeClr val="tx1"/>
                </a:solidFill>
              </a:rPr>
              <a:t>If the found block is </a:t>
            </a:r>
            <a:r>
              <a:rPr lang="en-US" sz="2000" b="1" dirty="0">
                <a:solidFill>
                  <a:schemeClr val="tx1"/>
                </a:solidFill>
              </a:rPr>
              <a:t>so large</a:t>
            </a:r>
            <a:r>
              <a:rPr lang="en-US" sz="2000" dirty="0">
                <a:solidFill>
                  <a:schemeClr val="tx1"/>
                </a:solidFill>
              </a:rPr>
              <a:t>: </a:t>
            </a:r>
            <a:r>
              <a:rPr lang="en-US" sz="2000" b="1" dirty="0">
                <a:solidFill>
                  <a:schemeClr val="tx1"/>
                </a:solidFill>
              </a:rPr>
              <a:t>split </a:t>
            </a:r>
            <a:r>
              <a:rPr lang="en-US" sz="2000" dirty="0">
                <a:solidFill>
                  <a:schemeClr val="tx1"/>
                </a:solidFill>
              </a:rPr>
              <a:t>it into </a:t>
            </a:r>
            <a:r>
              <a:rPr lang="en-US" sz="2000" b="1" dirty="0">
                <a:solidFill>
                  <a:schemeClr val="tx1"/>
                </a:solidFill>
              </a:rPr>
              <a:t>two</a:t>
            </a:r>
            <a:r>
              <a:rPr lang="en-US" sz="2000" dirty="0">
                <a:solidFill>
                  <a:schemeClr val="tx1"/>
                </a:solidFill>
              </a:rPr>
              <a:t>; one to hold the required size, other to for residual free block.</a:t>
            </a:r>
          </a:p>
          <a:p>
            <a:pPr lvl="1" algn="just">
              <a:lnSpc>
                <a:spcPct val="150000"/>
              </a:lnSpc>
            </a:pPr>
            <a:r>
              <a:rPr lang="en-AE" sz="2000" dirty="0"/>
              <a:t>If the </a:t>
            </a:r>
            <a:r>
              <a:rPr lang="en-US" sz="2000" dirty="0">
                <a:solidFill>
                  <a:schemeClr val="tx1"/>
                </a:solidFill>
              </a:rPr>
              <a:t>found block is a </a:t>
            </a:r>
            <a:r>
              <a:rPr lang="en-AE" sz="2000" b="1" dirty="0"/>
              <a:t>bit larger</a:t>
            </a:r>
            <a:r>
              <a:rPr lang="en-AE" sz="2000" dirty="0"/>
              <a:t>, </a:t>
            </a:r>
            <a:r>
              <a:rPr lang="en-AE" sz="2000" b="1" dirty="0"/>
              <a:t>BUT </a:t>
            </a:r>
            <a:r>
              <a:rPr lang="en-AE" sz="2000" dirty="0"/>
              <a:t>not large enough for a new block</a:t>
            </a:r>
          </a:p>
          <a:p>
            <a:pPr marL="201168" lvl="1" indent="0" algn="just">
              <a:lnSpc>
                <a:spcPct val="150000"/>
              </a:lnSpc>
              <a:buNone/>
            </a:pPr>
            <a:r>
              <a:rPr lang="en-AE" sz="2000" dirty="0"/>
              <a:t>   so, </a:t>
            </a:r>
            <a:r>
              <a:rPr lang="en-AE" sz="2000" b="1" dirty="0"/>
              <a:t>don’t split!</a:t>
            </a:r>
            <a:r>
              <a:rPr lang="en-AE" sz="2000" dirty="0"/>
              <a:t> there’ll be some unused space at the end of the allocated block (</a:t>
            </a:r>
            <a:r>
              <a:rPr lang="en-AE" sz="2000" b="1" dirty="0"/>
              <a:t>internal fragmentation</a:t>
            </a:r>
            <a:r>
              <a:rPr lang="en-AE" sz="2000" dirty="0"/>
              <a:t>).</a:t>
            </a: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33</a:t>
            </a:fld>
            <a:endParaRPr lang="en-US"/>
          </a:p>
        </p:txBody>
      </p:sp>
      <p:sp>
        <p:nvSpPr>
          <p:cNvPr id="6" name="Rectangle 5">
            <a:extLst>
              <a:ext uri="{FF2B5EF4-FFF2-40B4-BE49-F238E27FC236}">
                <a16:creationId xmlns:a16="http://schemas.microsoft.com/office/drawing/2014/main" id="{C52379BC-5399-A3B1-C55B-2044F74B865F}"/>
              </a:ext>
            </a:extLst>
          </p:cNvPr>
          <p:cNvSpPr/>
          <p:nvPr/>
        </p:nvSpPr>
        <p:spPr>
          <a:xfrm>
            <a:off x="1158630" y="5366053"/>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0" name="Rectangle 9">
            <a:extLst>
              <a:ext uri="{FF2B5EF4-FFF2-40B4-BE49-F238E27FC236}">
                <a16:creationId xmlns:a16="http://schemas.microsoft.com/office/drawing/2014/main" id="{75929CC6-6830-C6E6-7584-2755D7AD105A}"/>
              </a:ext>
            </a:extLst>
          </p:cNvPr>
          <p:cNvSpPr/>
          <p:nvPr/>
        </p:nvSpPr>
        <p:spPr>
          <a:xfrm>
            <a:off x="2325922" y="5366058"/>
            <a:ext cx="1484818"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50</a:t>
            </a:r>
            <a:endParaRPr lang="en-AE" dirty="0"/>
          </a:p>
        </p:txBody>
      </p:sp>
      <p:sp>
        <p:nvSpPr>
          <p:cNvPr id="14" name="Rectangle 13">
            <a:extLst>
              <a:ext uri="{FF2B5EF4-FFF2-40B4-BE49-F238E27FC236}">
                <a16:creationId xmlns:a16="http://schemas.microsoft.com/office/drawing/2014/main" id="{BD5CC9CF-AD5A-2335-D3B4-F0DE1DCB3533}"/>
              </a:ext>
            </a:extLst>
          </p:cNvPr>
          <p:cNvSpPr/>
          <p:nvPr/>
        </p:nvSpPr>
        <p:spPr>
          <a:xfrm>
            <a:off x="5218214" y="5366056"/>
            <a:ext cx="111065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26</a:t>
            </a:r>
            <a:endParaRPr lang="en-AE" dirty="0"/>
          </a:p>
        </p:txBody>
      </p:sp>
      <p:sp>
        <p:nvSpPr>
          <p:cNvPr id="18" name="Rectangle 17">
            <a:extLst>
              <a:ext uri="{FF2B5EF4-FFF2-40B4-BE49-F238E27FC236}">
                <a16:creationId xmlns:a16="http://schemas.microsoft.com/office/drawing/2014/main" id="{ADCA60E3-B712-890D-F3A5-CCC94E5EF12C}"/>
              </a:ext>
            </a:extLst>
          </p:cNvPr>
          <p:cNvSpPr/>
          <p:nvPr/>
        </p:nvSpPr>
        <p:spPr>
          <a:xfrm>
            <a:off x="3834933" y="5366057"/>
            <a:ext cx="13731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28</a:t>
            </a:r>
            <a:endParaRPr lang="en-AE" dirty="0"/>
          </a:p>
        </p:txBody>
      </p:sp>
      <p:sp>
        <p:nvSpPr>
          <p:cNvPr id="24" name="Rectangle 23">
            <a:extLst>
              <a:ext uri="{FF2B5EF4-FFF2-40B4-BE49-F238E27FC236}">
                <a16:creationId xmlns:a16="http://schemas.microsoft.com/office/drawing/2014/main" id="{C4354950-20AA-7DDF-C86D-99927A3BA1CA}"/>
              </a:ext>
            </a:extLst>
          </p:cNvPr>
          <p:cNvSpPr/>
          <p:nvPr/>
        </p:nvSpPr>
        <p:spPr>
          <a:xfrm>
            <a:off x="6338977" y="5366055"/>
            <a:ext cx="162977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46</a:t>
            </a:r>
            <a:endParaRPr lang="en-AE" dirty="0"/>
          </a:p>
        </p:txBody>
      </p:sp>
      <p:sp>
        <p:nvSpPr>
          <p:cNvPr id="62" name="Rectangle 61">
            <a:extLst>
              <a:ext uri="{FF2B5EF4-FFF2-40B4-BE49-F238E27FC236}">
                <a16:creationId xmlns:a16="http://schemas.microsoft.com/office/drawing/2014/main" id="{15F82909-2816-BB37-74D1-B49D24C31B0C}"/>
              </a:ext>
            </a:extLst>
          </p:cNvPr>
          <p:cNvSpPr/>
          <p:nvPr/>
        </p:nvSpPr>
        <p:spPr>
          <a:xfrm>
            <a:off x="1490536"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cxnSp>
        <p:nvCxnSpPr>
          <p:cNvPr id="65" name="Connector: Curved 64">
            <a:extLst>
              <a:ext uri="{FF2B5EF4-FFF2-40B4-BE49-F238E27FC236}">
                <a16:creationId xmlns:a16="http://schemas.microsoft.com/office/drawing/2014/main" id="{77FE97AE-6AA0-9A36-A19F-33D0E3D20B7A}"/>
              </a:ext>
            </a:extLst>
          </p:cNvPr>
          <p:cNvCxnSpPr>
            <a:cxnSpLocks/>
            <a:stCxn id="151" idx="0"/>
            <a:endCxn id="139" idx="0"/>
          </p:cNvCxnSpPr>
          <p:nvPr/>
        </p:nvCxnSpPr>
        <p:spPr>
          <a:xfrm rot="5400000" flipH="1" flipV="1">
            <a:off x="5690670" y="4192468"/>
            <a:ext cx="1274" cy="2345232"/>
          </a:xfrm>
          <a:prstGeom prst="curvedConnector3">
            <a:avLst>
              <a:gd name="adj1" fmla="val 18043485"/>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66" name="Connector: Curved 65">
            <a:extLst>
              <a:ext uri="{FF2B5EF4-FFF2-40B4-BE49-F238E27FC236}">
                <a16:creationId xmlns:a16="http://schemas.microsoft.com/office/drawing/2014/main" id="{DF85681E-3B24-8D38-773D-3000DFC208D4}"/>
              </a:ext>
            </a:extLst>
          </p:cNvPr>
          <p:cNvCxnSpPr>
            <a:cxnSpLocks/>
            <a:stCxn id="139" idx="0"/>
            <a:endCxn id="162" idx="0"/>
          </p:cNvCxnSpPr>
          <p:nvPr/>
        </p:nvCxnSpPr>
        <p:spPr>
          <a:xfrm rot="16200000" flipH="1">
            <a:off x="8039362" y="4189007"/>
            <a:ext cx="1275" cy="2352155"/>
          </a:xfrm>
          <a:prstGeom prst="curvedConnector3">
            <a:avLst>
              <a:gd name="adj1" fmla="val -17929412"/>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7" name="TextBox 86">
            <a:extLst>
              <a:ext uri="{FF2B5EF4-FFF2-40B4-BE49-F238E27FC236}">
                <a16:creationId xmlns:a16="http://schemas.microsoft.com/office/drawing/2014/main" id="{01E68ABC-AF9C-2F4D-6C09-46AEA9AE980F}"/>
              </a:ext>
            </a:extLst>
          </p:cNvPr>
          <p:cNvSpPr txBox="1"/>
          <p:nvPr/>
        </p:nvSpPr>
        <p:spPr>
          <a:xfrm>
            <a:off x="-102977" y="5890281"/>
            <a:ext cx="1593513" cy="369332"/>
          </a:xfrm>
          <a:prstGeom prst="rect">
            <a:avLst/>
          </a:prstGeom>
          <a:noFill/>
        </p:spPr>
        <p:txBody>
          <a:bodyPr wrap="none" rtlCol="0">
            <a:spAutoFit/>
          </a:bodyPr>
          <a:lstStyle/>
          <a:p>
            <a:r>
              <a:rPr lang="en-US" b="1" dirty="0" err="1"/>
              <a:t>freeBlockList</a:t>
            </a:r>
            <a:endParaRPr lang="en-AE" b="1" dirty="0"/>
          </a:p>
        </p:txBody>
      </p:sp>
      <p:cxnSp>
        <p:nvCxnSpPr>
          <p:cNvPr id="88" name="Connector: Curved 87">
            <a:extLst>
              <a:ext uri="{FF2B5EF4-FFF2-40B4-BE49-F238E27FC236}">
                <a16:creationId xmlns:a16="http://schemas.microsoft.com/office/drawing/2014/main" id="{188E87F9-2209-C9C5-790B-566118865272}"/>
              </a:ext>
            </a:extLst>
          </p:cNvPr>
          <p:cNvCxnSpPr>
            <a:cxnSpLocks/>
            <a:stCxn id="87" idx="0"/>
            <a:endCxn id="151" idx="0"/>
          </p:cNvCxnSpPr>
          <p:nvPr/>
        </p:nvCxnSpPr>
        <p:spPr>
          <a:xfrm rot="5400000" flipH="1" flipV="1">
            <a:off x="2343955" y="3715546"/>
            <a:ext cx="524560" cy="3824911"/>
          </a:xfrm>
          <a:prstGeom prst="curvedConnector3">
            <a:avLst>
              <a:gd name="adj1" fmla="val 2009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sp>
        <p:nvSpPr>
          <p:cNvPr id="89" name="TextBox 88">
            <a:extLst>
              <a:ext uri="{FF2B5EF4-FFF2-40B4-BE49-F238E27FC236}">
                <a16:creationId xmlns:a16="http://schemas.microsoft.com/office/drawing/2014/main" id="{B0DE8BC6-4355-E6BF-68E0-7FA8BC2FE364}"/>
              </a:ext>
            </a:extLst>
          </p:cNvPr>
          <p:cNvSpPr txBox="1"/>
          <p:nvPr/>
        </p:nvSpPr>
        <p:spPr>
          <a:xfrm>
            <a:off x="4900458" y="4624911"/>
            <a:ext cx="1892954" cy="369332"/>
          </a:xfrm>
          <a:prstGeom prst="rect">
            <a:avLst/>
          </a:prstGeom>
          <a:noFill/>
        </p:spPr>
        <p:txBody>
          <a:bodyPr wrap="none" rtlCol="0">
            <a:spAutoFit/>
          </a:bodyPr>
          <a:lstStyle/>
          <a:p>
            <a:r>
              <a:rPr lang="en-US" b="1" dirty="0"/>
              <a:t>Allocate 22 Byte</a:t>
            </a:r>
            <a:endParaRPr lang="en-AE" b="1" dirty="0"/>
          </a:p>
        </p:txBody>
      </p:sp>
      <p:grpSp>
        <p:nvGrpSpPr>
          <p:cNvPr id="141" name="Group 140">
            <a:extLst>
              <a:ext uri="{FF2B5EF4-FFF2-40B4-BE49-F238E27FC236}">
                <a16:creationId xmlns:a16="http://schemas.microsoft.com/office/drawing/2014/main" id="{42A99A09-E1D9-E669-3914-7F88589FBB8C}"/>
              </a:ext>
            </a:extLst>
          </p:cNvPr>
          <p:cNvGrpSpPr/>
          <p:nvPr/>
        </p:nvGrpSpPr>
        <p:grpSpPr>
          <a:xfrm>
            <a:off x="6318576" y="5364447"/>
            <a:ext cx="1636210" cy="514149"/>
            <a:chOff x="6328524" y="5369782"/>
            <a:chExt cx="1636210" cy="514149"/>
          </a:xfrm>
        </p:grpSpPr>
        <p:sp>
          <p:nvSpPr>
            <p:cNvPr id="139" name="Rectangle 138">
              <a:extLst>
                <a:ext uri="{FF2B5EF4-FFF2-40B4-BE49-F238E27FC236}">
                  <a16:creationId xmlns:a16="http://schemas.microsoft.com/office/drawing/2014/main" id="{8397B8CA-FD56-66BC-2F41-9DEB697E6719}"/>
                </a:ext>
              </a:extLst>
            </p:cNvPr>
            <p:cNvSpPr/>
            <p:nvPr/>
          </p:nvSpPr>
          <p:spPr>
            <a:xfrm>
              <a:off x="6328524" y="5369782"/>
              <a:ext cx="109069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30</a:t>
              </a:r>
              <a:endParaRPr lang="en-AE" dirty="0"/>
            </a:p>
          </p:txBody>
        </p:sp>
        <p:sp>
          <p:nvSpPr>
            <p:cNvPr id="140" name="Rectangle 139">
              <a:extLst>
                <a:ext uri="{FF2B5EF4-FFF2-40B4-BE49-F238E27FC236}">
                  <a16:creationId xmlns:a16="http://schemas.microsoft.com/office/drawing/2014/main" id="{1F7D7D45-6919-C089-9EAE-C8AC4E555B11}"/>
                </a:ext>
              </a:extLst>
            </p:cNvPr>
            <p:cNvSpPr/>
            <p:nvPr/>
          </p:nvSpPr>
          <p:spPr>
            <a:xfrm>
              <a:off x="7279997" y="5369782"/>
              <a:ext cx="684737"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grpSp>
      <p:cxnSp>
        <p:nvCxnSpPr>
          <p:cNvPr id="142" name="Connector: Curved 141">
            <a:extLst>
              <a:ext uri="{FF2B5EF4-FFF2-40B4-BE49-F238E27FC236}">
                <a16:creationId xmlns:a16="http://schemas.microsoft.com/office/drawing/2014/main" id="{BD17A446-F895-B087-F026-AE553416C0B5}"/>
              </a:ext>
            </a:extLst>
          </p:cNvPr>
          <p:cNvCxnSpPr>
            <a:cxnSpLocks/>
            <a:stCxn id="151" idx="0"/>
            <a:endCxn id="140" idx="0"/>
          </p:cNvCxnSpPr>
          <p:nvPr/>
        </p:nvCxnSpPr>
        <p:spPr>
          <a:xfrm rot="5400000" flipH="1" flipV="1">
            <a:off x="6064917" y="3818221"/>
            <a:ext cx="1274" cy="3093727"/>
          </a:xfrm>
          <a:prstGeom prst="curvedConnector3">
            <a:avLst>
              <a:gd name="adj1" fmla="val 18043485"/>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45" name="Connector: Curved 144">
            <a:extLst>
              <a:ext uri="{FF2B5EF4-FFF2-40B4-BE49-F238E27FC236}">
                <a16:creationId xmlns:a16="http://schemas.microsoft.com/office/drawing/2014/main" id="{72375AAE-4F06-C141-0290-5D06B78F4F31}"/>
              </a:ext>
            </a:extLst>
          </p:cNvPr>
          <p:cNvCxnSpPr>
            <a:cxnSpLocks/>
            <a:stCxn id="140" idx="0"/>
            <a:endCxn id="162" idx="0"/>
          </p:cNvCxnSpPr>
          <p:nvPr/>
        </p:nvCxnSpPr>
        <p:spPr>
          <a:xfrm rot="16200000" flipH="1">
            <a:off x="8413610" y="4563254"/>
            <a:ext cx="1275" cy="1603660"/>
          </a:xfrm>
          <a:prstGeom prst="curvedConnector3">
            <a:avLst>
              <a:gd name="adj1" fmla="val -17929412"/>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49" name="TextBox 148">
            <a:extLst>
              <a:ext uri="{FF2B5EF4-FFF2-40B4-BE49-F238E27FC236}">
                <a16:creationId xmlns:a16="http://schemas.microsoft.com/office/drawing/2014/main" id="{F2860972-2543-325E-3F1F-1D05B5D17237}"/>
              </a:ext>
            </a:extLst>
          </p:cNvPr>
          <p:cNvSpPr txBox="1"/>
          <p:nvPr/>
        </p:nvSpPr>
        <p:spPr>
          <a:xfrm>
            <a:off x="4900458" y="4624911"/>
            <a:ext cx="1892954" cy="369332"/>
          </a:xfrm>
          <a:prstGeom prst="rect">
            <a:avLst/>
          </a:prstGeom>
          <a:solidFill>
            <a:schemeClr val="bg1"/>
          </a:solidFill>
        </p:spPr>
        <p:txBody>
          <a:bodyPr wrap="none" rtlCol="0">
            <a:spAutoFit/>
          </a:bodyPr>
          <a:lstStyle/>
          <a:p>
            <a:r>
              <a:rPr lang="en-US" b="1" dirty="0"/>
              <a:t>Allocate 16 Byte</a:t>
            </a:r>
            <a:endParaRPr lang="en-AE" b="1" dirty="0"/>
          </a:p>
        </p:txBody>
      </p:sp>
      <p:grpSp>
        <p:nvGrpSpPr>
          <p:cNvPr id="154" name="Group 153">
            <a:extLst>
              <a:ext uri="{FF2B5EF4-FFF2-40B4-BE49-F238E27FC236}">
                <a16:creationId xmlns:a16="http://schemas.microsoft.com/office/drawing/2014/main" id="{CE531D71-0AEE-B73E-E2D3-D404684F95DA}"/>
              </a:ext>
            </a:extLst>
          </p:cNvPr>
          <p:cNvGrpSpPr/>
          <p:nvPr/>
        </p:nvGrpSpPr>
        <p:grpSpPr>
          <a:xfrm>
            <a:off x="3834936" y="5365721"/>
            <a:ext cx="1367510" cy="514149"/>
            <a:chOff x="3837053" y="5375045"/>
            <a:chExt cx="1367510" cy="514149"/>
          </a:xfrm>
        </p:grpSpPr>
        <p:sp>
          <p:nvSpPr>
            <p:cNvPr id="151" name="Rectangle 150">
              <a:extLst>
                <a:ext uri="{FF2B5EF4-FFF2-40B4-BE49-F238E27FC236}">
                  <a16:creationId xmlns:a16="http://schemas.microsoft.com/office/drawing/2014/main" id="{139153DA-9318-F4E9-BE39-895D25B52C7F}"/>
                </a:ext>
              </a:extLst>
            </p:cNvPr>
            <p:cNvSpPr/>
            <p:nvPr/>
          </p:nvSpPr>
          <p:spPr>
            <a:xfrm>
              <a:off x="3837053" y="5375045"/>
              <a:ext cx="1367510"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28</a:t>
              </a:r>
              <a:endParaRPr lang="en-AE" dirty="0"/>
            </a:p>
          </p:txBody>
        </p:sp>
        <p:sp>
          <p:nvSpPr>
            <p:cNvPr id="153" name="Rectangle 152">
              <a:extLst>
                <a:ext uri="{FF2B5EF4-FFF2-40B4-BE49-F238E27FC236}">
                  <a16:creationId xmlns:a16="http://schemas.microsoft.com/office/drawing/2014/main" id="{65A44C6C-F49A-538F-9328-5344B538BF6A}"/>
                </a:ext>
              </a:extLst>
            </p:cNvPr>
            <p:cNvSpPr/>
            <p:nvPr/>
          </p:nvSpPr>
          <p:spPr>
            <a:xfrm>
              <a:off x="4960485" y="5396734"/>
              <a:ext cx="236214" cy="473307"/>
            </a:xfrm>
            <a:prstGeom prst="rect">
              <a:avLst/>
            </a:prstGeom>
            <a:blipFill>
              <a:blip r:embed="rId2"/>
              <a:tile tx="0" ty="0" sx="100000" sy="100000" flip="none" algn="tl"/>
            </a:blipFill>
            <a:ln w="38100">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en-AE" dirty="0"/>
            </a:p>
          </p:txBody>
        </p:sp>
      </p:grpSp>
      <p:cxnSp>
        <p:nvCxnSpPr>
          <p:cNvPr id="155" name="Connector: Curved 154">
            <a:extLst>
              <a:ext uri="{FF2B5EF4-FFF2-40B4-BE49-F238E27FC236}">
                <a16:creationId xmlns:a16="http://schemas.microsoft.com/office/drawing/2014/main" id="{764B23BE-48A7-9F0E-BAE6-7ECD013B8634}"/>
              </a:ext>
            </a:extLst>
          </p:cNvPr>
          <p:cNvCxnSpPr>
            <a:cxnSpLocks/>
            <a:stCxn id="87" idx="0"/>
            <a:endCxn id="140" idx="0"/>
          </p:cNvCxnSpPr>
          <p:nvPr/>
        </p:nvCxnSpPr>
        <p:spPr>
          <a:xfrm rot="5400000" flipH="1" flipV="1">
            <a:off x="3890182" y="2168045"/>
            <a:ext cx="525834" cy="6918638"/>
          </a:xfrm>
          <a:prstGeom prst="curvedConnector3">
            <a:avLst>
              <a:gd name="adj1" fmla="val 304162"/>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9B59D474-C889-A654-63E1-94A66C4FF316}"/>
              </a:ext>
            </a:extLst>
          </p:cNvPr>
          <p:cNvSpPr/>
          <p:nvPr/>
        </p:nvSpPr>
        <p:spPr>
          <a:xfrm>
            <a:off x="11654482" y="5366054"/>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62" name="Rectangle 161">
            <a:extLst>
              <a:ext uri="{FF2B5EF4-FFF2-40B4-BE49-F238E27FC236}">
                <a16:creationId xmlns:a16="http://schemas.microsoft.com/office/drawing/2014/main" id="{F7959E31-7DC8-64CD-AFF6-DA03D55C9653}"/>
              </a:ext>
            </a:extLst>
          </p:cNvPr>
          <p:cNvSpPr/>
          <p:nvPr/>
        </p:nvSpPr>
        <p:spPr>
          <a:xfrm>
            <a:off x="8809951" y="5365722"/>
            <a:ext cx="81225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69" name="Rectangle 168">
            <a:extLst>
              <a:ext uri="{FF2B5EF4-FFF2-40B4-BE49-F238E27FC236}">
                <a16:creationId xmlns:a16="http://schemas.microsoft.com/office/drawing/2014/main" id="{BF348DBE-3F8C-356E-AD40-9FB7E2BBE1D4}"/>
              </a:ext>
            </a:extLst>
          </p:cNvPr>
          <p:cNvSpPr/>
          <p:nvPr/>
        </p:nvSpPr>
        <p:spPr>
          <a:xfrm>
            <a:off x="7979524"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73" name="Rectangle 172">
            <a:extLst>
              <a:ext uri="{FF2B5EF4-FFF2-40B4-BE49-F238E27FC236}">
                <a16:creationId xmlns:a16="http://schemas.microsoft.com/office/drawing/2014/main" id="{06668DA5-1786-7A4A-6E79-499D8E654844}"/>
              </a:ext>
            </a:extLst>
          </p:cNvPr>
          <p:cNvSpPr/>
          <p:nvPr/>
        </p:nvSpPr>
        <p:spPr>
          <a:xfrm>
            <a:off x="10463832" y="5366055"/>
            <a:ext cx="11808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38</a:t>
            </a:r>
            <a:endParaRPr lang="en-AE" dirty="0"/>
          </a:p>
        </p:txBody>
      </p:sp>
      <p:cxnSp>
        <p:nvCxnSpPr>
          <p:cNvPr id="179" name="Connector: Curved 178">
            <a:extLst>
              <a:ext uri="{FF2B5EF4-FFF2-40B4-BE49-F238E27FC236}">
                <a16:creationId xmlns:a16="http://schemas.microsoft.com/office/drawing/2014/main" id="{A068AD49-2CA1-6003-A645-37A5873ACFDA}"/>
              </a:ext>
            </a:extLst>
          </p:cNvPr>
          <p:cNvCxnSpPr>
            <a:cxnSpLocks/>
            <a:stCxn id="162" idx="0"/>
            <a:endCxn id="173" idx="0"/>
          </p:cNvCxnSpPr>
          <p:nvPr/>
        </p:nvCxnSpPr>
        <p:spPr>
          <a:xfrm rot="16200000" flipH="1">
            <a:off x="10135006" y="4446793"/>
            <a:ext cx="333" cy="1838190"/>
          </a:xfrm>
          <a:prstGeom prst="curvedConnector3">
            <a:avLst>
              <a:gd name="adj1" fmla="val -68648649"/>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82" name="Rectangle 181">
            <a:extLst>
              <a:ext uri="{FF2B5EF4-FFF2-40B4-BE49-F238E27FC236}">
                <a16:creationId xmlns:a16="http://schemas.microsoft.com/office/drawing/2014/main" id="{C4B84BFD-9467-F4BC-CF73-BA29646E7C67}"/>
              </a:ext>
            </a:extLst>
          </p:cNvPr>
          <p:cNvSpPr/>
          <p:nvPr/>
        </p:nvSpPr>
        <p:spPr>
          <a:xfrm>
            <a:off x="9637170" y="5365722"/>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18</a:t>
            </a:r>
            <a:endParaRPr lang="en-AE"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ACD21CF-DB9E-4B15-76BB-95221485D9E7}"/>
                  </a:ext>
                </a:extLst>
              </p14:cNvPr>
              <p14:cNvContentPartPr/>
              <p14:nvPr/>
            </p14:nvContentPartPr>
            <p14:xfrm>
              <a:off x="4416840" y="5579640"/>
              <a:ext cx="693000" cy="168480"/>
            </p14:xfrm>
          </p:contentPart>
        </mc:Choice>
        <mc:Fallback xmlns="">
          <p:pic>
            <p:nvPicPr>
              <p:cNvPr id="5" name="Ink 4">
                <a:extLst>
                  <a:ext uri="{FF2B5EF4-FFF2-40B4-BE49-F238E27FC236}">
                    <a16:creationId xmlns:a16="http://schemas.microsoft.com/office/drawing/2014/main" id="{CACD21CF-DB9E-4B15-76BB-95221485D9E7}"/>
                  </a:ext>
                </a:extLst>
              </p:cNvPr>
              <p:cNvPicPr/>
              <p:nvPr/>
            </p:nvPicPr>
            <p:blipFill>
              <a:blip r:embed="rId4"/>
              <a:stretch>
                <a:fillRect/>
              </a:stretch>
            </p:blipFill>
            <p:spPr>
              <a:xfrm>
                <a:off x="4407480" y="5570280"/>
                <a:ext cx="711720" cy="187200"/>
              </a:xfrm>
              <a:prstGeom prst="rect">
                <a:avLst/>
              </a:prstGeom>
            </p:spPr>
          </p:pic>
        </mc:Fallback>
      </mc:AlternateContent>
    </p:spTree>
    <p:extLst>
      <p:ext uri="{BB962C8B-B14F-4D97-AF65-F5344CB8AC3E}">
        <p14:creationId xmlns:p14="http://schemas.microsoft.com/office/powerpoint/2010/main" val="79955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26" presetClass="emph" presetSubtype="0" fill="hold" grpId="0" nodeType="withEffect">
                                  <p:stCondLst>
                                    <p:cond delay="0"/>
                                  </p:stCondLst>
                                  <p:childTnLst>
                                    <p:animEffect transition="out" filter="fade">
                                      <p:cBhvr>
                                        <p:cTn id="10" dur="1000" tmFilter="0, 0; .2, .5; .8, .5; 1, 0"/>
                                        <p:tgtEl>
                                          <p:spTgt spid="24"/>
                                        </p:tgtEl>
                                      </p:cBhvr>
                                    </p:animEffect>
                                    <p:animScale>
                                      <p:cBhvr>
                                        <p:cTn id="11" dur="500" autoRev="1" fill="hold"/>
                                        <p:tgtEl>
                                          <p:spTgt spid="24"/>
                                        </p:tgtEl>
                                      </p:cBhvr>
                                      <p:by x="105000" y="105000"/>
                                    </p:animScale>
                                  </p:childTnLst>
                                </p:cTn>
                              </p:par>
                              <p:par>
                                <p:cTn id="12" presetID="7" presetClass="emph" presetSubtype="2" fill="hold" nodeType="withEffect">
                                  <p:stCondLst>
                                    <p:cond delay="0"/>
                                  </p:stCondLst>
                                  <p:childTnLst>
                                    <p:animClr clrSpc="rgb" dir="cw">
                                      <p:cBhvr>
                                        <p:cTn id="13" dur="1000" fill="hold"/>
                                        <p:tgtEl>
                                          <p:spTgt spid="24"/>
                                        </p:tgtEl>
                                        <p:attrNameLst>
                                          <p:attrName>stroke.color</p:attrName>
                                        </p:attrNameLst>
                                      </p:cBhvr>
                                      <p:to>
                                        <a:srgbClr val="FF0000"/>
                                      </p:to>
                                    </p:animClr>
                                    <p:set>
                                      <p:cBhvr>
                                        <p:cTn id="14" dur="1000" fill="hold"/>
                                        <p:tgtEl>
                                          <p:spTgt spid="24"/>
                                        </p:tgtEl>
                                        <p:attrNameLst>
                                          <p:attrName>stroke.on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6" presetClass="entr" presetSubtype="37" fill="hold" nodeType="with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barn(outVertical)">
                                      <p:cBhvr>
                                        <p:cTn id="21" dur="500"/>
                                        <p:tgtEl>
                                          <p:spTgt spid="141"/>
                                        </p:tgtEl>
                                      </p:cBhvr>
                                    </p:animEffect>
                                  </p:childTnLst>
                                </p:cTn>
                              </p:par>
                              <p:par>
                                <p:cTn id="22" presetID="1" presetClass="exit" presetSubtype="0" fill="hold" nodeType="withEffect">
                                  <p:stCondLst>
                                    <p:cond delay="0"/>
                                  </p:stCondLst>
                                  <p:childTnLst>
                                    <p:set>
                                      <p:cBhvr>
                                        <p:cTn id="23" dur="1" fill="hold">
                                          <p:stCondLst>
                                            <p:cond delay="0"/>
                                          </p:stCondLst>
                                        </p:cTn>
                                        <p:tgtEl>
                                          <p:spTgt spid="65"/>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66"/>
                                        </p:tgtEl>
                                        <p:attrNameLst>
                                          <p:attrName>style.visibility</p:attrName>
                                        </p:attrNameLst>
                                      </p:cBhvr>
                                      <p:to>
                                        <p:strVal val="hidden"/>
                                      </p:to>
                                    </p:se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2"/>
                                        </p:tgtEl>
                                        <p:attrNameLst>
                                          <p:attrName>style.visibility</p:attrName>
                                        </p:attrNameLst>
                                      </p:cBhvr>
                                      <p:to>
                                        <p:strVal val="visible"/>
                                      </p:to>
                                    </p:set>
                                    <p:animEffect transition="in" filter="wipe(left)">
                                      <p:cBhvr>
                                        <p:cTn id="29" dur="500"/>
                                        <p:tgtEl>
                                          <p:spTgt spid="142"/>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wipe(left)">
                                      <p:cBhvr>
                                        <p:cTn id="33" dur="500"/>
                                        <p:tgtEl>
                                          <p:spTgt spid="14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childTnLst>
                                </p:cTn>
                              </p:par>
                              <p:par>
                                <p:cTn id="38" presetID="14" presetClass="entr" presetSubtype="10" fill="hold" grpId="0" nodeType="withEffect">
                                  <p:stCondLst>
                                    <p:cond delay="0"/>
                                  </p:stCondLst>
                                  <p:childTnLst>
                                    <p:set>
                                      <p:cBhvr>
                                        <p:cTn id="39" dur="1" fill="hold">
                                          <p:stCondLst>
                                            <p:cond delay="0"/>
                                          </p:stCondLst>
                                        </p:cTn>
                                        <p:tgtEl>
                                          <p:spTgt spid="149"/>
                                        </p:tgtEl>
                                        <p:attrNameLst>
                                          <p:attrName>style.visibility</p:attrName>
                                        </p:attrNameLst>
                                      </p:cBhvr>
                                      <p:to>
                                        <p:strVal val="visible"/>
                                      </p:to>
                                    </p:set>
                                    <p:animEffect transition="in" filter="randombar(horizontal)">
                                      <p:cBhvr>
                                        <p:cTn id="40" dur="500"/>
                                        <p:tgtEl>
                                          <p:spTgt spid="149"/>
                                        </p:tgtEl>
                                      </p:cBhvr>
                                    </p:animEffect>
                                  </p:childTnLst>
                                </p:cTn>
                              </p:par>
                              <p:par>
                                <p:cTn id="41" presetID="26" presetClass="emph" presetSubtype="0" fill="hold" grpId="0" nodeType="withEffect">
                                  <p:stCondLst>
                                    <p:cond delay="0"/>
                                  </p:stCondLst>
                                  <p:childTnLst>
                                    <p:animEffect transition="out" filter="fade">
                                      <p:cBhvr>
                                        <p:cTn id="42" dur="1000" tmFilter="0, 0; .2, .5; .8, .5; 1, 0"/>
                                        <p:tgtEl>
                                          <p:spTgt spid="18"/>
                                        </p:tgtEl>
                                      </p:cBhvr>
                                    </p:animEffect>
                                    <p:animScale>
                                      <p:cBhvr>
                                        <p:cTn id="43" dur="500" autoRev="1" fill="hold"/>
                                        <p:tgtEl>
                                          <p:spTgt spid="18"/>
                                        </p:tgtEl>
                                      </p:cBhvr>
                                      <p:by x="105000" y="105000"/>
                                    </p:animScale>
                                  </p:childTnLst>
                                </p:cTn>
                              </p:par>
                              <p:par>
                                <p:cTn id="44" presetID="7" presetClass="emph" presetSubtype="2" fill="hold" nodeType="withEffect">
                                  <p:stCondLst>
                                    <p:cond delay="0"/>
                                  </p:stCondLst>
                                  <p:childTnLst>
                                    <p:animClr clrSpc="rgb" dir="cw">
                                      <p:cBhvr>
                                        <p:cTn id="45" dur="1000" fill="hold"/>
                                        <p:tgtEl>
                                          <p:spTgt spid="18"/>
                                        </p:tgtEl>
                                        <p:attrNameLst>
                                          <p:attrName>stroke.color</p:attrName>
                                        </p:attrNameLst>
                                      </p:cBhvr>
                                      <p:to>
                                        <a:srgbClr val="FF0000"/>
                                      </p:to>
                                    </p:animClr>
                                    <p:set>
                                      <p:cBhvr>
                                        <p:cTn id="46" dur="1000" fill="hold"/>
                                        <p:tgtEl>
                                          <p:spTgt spid="18"/>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0" presetClass="entr" presetSubtype="0" fill="hold" nodeType="withEffect">
                                  <p:stCondLst>
                                    <p:cond delay="0"/>
                                  </p:stCondLst>
                                  <p:childTnLst>
                                    <p:set>
                                      <p:cBhvr>
                                        <p:cTn id="52" dur="1" fill="hold">
                                          <p:stCondLst>
                                            <p:cond delay="0"/>
                                          </p:stCondLst>
                                        </p:cTn>
                                        <p:tgtEl>
                                          <p:spTgt spid="154"/>
                                        </p:tgtEl>
                                        <p:attrNameLst>
                                          <p:attrName>style.visibility</p:attrName>
                                        </p:attrNameLst>
                                      </p:cBhvr>
                                      <p:to>
                                        <p:strVal val="visible"/>
                                      </p:to>
                                    </p:set>
                                    <p:animEffect transition="in" filter="fade">
                                      <p:cBhvr>
                                        <p:cTn id="53" dur="500"/>
                                        <p:tgtEl>
                                          <p:spTgt spid="154"/>
                                        </p:tgtEl>
                                      </p:cBhvr>
                                    </p:animEffect>
                                  </p:childTnLst>
                                </p:cTn>
                              </p:par>
                              <p:par>
                                <p:cTn id="54" presetID="1" presetClass="exit" presetSubtype="0" fill="hold" nodeType="withEffect">
                                  <p:stCondLst>
                                    <p:cond delay="0"/>
                                  </p:stCondLst>
                                  <p:childTnLst>
                                    <p:set>
                                      <p:cBhvr>
                                        <p:cTn id="55" dur="1" fill="hold">
                                          <p:stCondLst>
                                            <p:cond delay="0"/>
                                          </p:stCondLst>
                                        </p:cTn>
                                        <p:tgtEl>
                                          <p:spTgt spid="142"/>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88"/>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55"/>
                                        </p:tgtEl>
                                        <p:attrNameLst>
                                          <p:attrName>style.visibility</p:attrName>
                                        </p:attrNameLst>
                                      </p:cBhvr>
                                      <p:to>
                                        <p:strVal val="visible"/>
                                      </p:to>
                                    </p:set>
                                    <p:animEffect transition="in" filter="wipe(left)">
                                      <p:cBhvr>
                                        <p:cTn id="61"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89" grpId="0"/>
      <p:bldP spid="1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Idea: </a:t>
            </a:r>
            <a:r>
              <a:rPr lang="en-US" dirty="0"/>
              <a:t>Free Block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2286719"/>
          </a:xfrm>
        </p:spPr>
        <p:txBody>
          <a:bodyPr>
            <a:normAutofit/>
          </a:bodyPr>
          <a:lstStyle/>
          <a:p>
            <a:pPr lvl="1" algn="just">
              <a:lnSpc>
                <a:spcPct val="150000"/>
              </a:lnSpc>
            </a:pPr>
            <a:r>
              <a:rPr lang="en-US" sz="2000" dirty="0">
                <a:solidFill>
                  <a:schemeClr val="tx1"/>
                </a:solidFill>
              </a:rPr>
              <a:t>Free the previously allocated block at the given </a:t>
            </a:r>
            <a:r>
              <a:rPr lang="en-US" sz="2000" b="1" dirty="0">
                <a:solidFill>
                  <a:schemeClr val="tx1"/>
                </a:solidFill>
              </a:rPr>
              <a:t>virtual address</a:t>
            </a:r>
          </a:p>
          <a:p>
            <a:pPr lvl="1" algn="just">
              <a:lnSpc>
                <a:spcPct val="150000"/>
              </a:lnSpc>
            </a:pPr>
            <a:r>
              <a:rPr lang="en-US" sz="2000" dirty="0">
                <a:solidFill>
                  <a:schemeClr val="tx1"/>
                </a:solidFill>
              </a:rPr>
              <a:t>Free </a:t>
            </a:r>
            <a:r>
              <a:rPr lang="en-US" sz="2000" b="1" dirty="0">
                <a:solidFill>
                  <a:schemeClr val="tx1"/>
                </a:solidFill>
              </a:rPr>
              <a:t>doesn’t release </a:t>
            </a:r>
            <a:r>
              <a:rPr lang="en-US" sz="2000" dirty="0">
                <a:solidFill>
                  <a:schemeClr val="tx1"/>
                </a:solidFill>
              </a:rPr>
              <a:t>the memory back to OS; just </a:t>
            </a:r>
            <a:r>
              <a:rPr lang="en-US" sz="2000" b="1" dirty="0">
                <a:solidFill>
                  <a:schemeClr val="tx1"/>
                </a:solidFill>
              </a:rPr>
              <a:t>indicates</a:t>
            </a:r>
            <a:r>
              <a:rPr lang="en-US" sz="2000" dirty="0">
                <a:solidFill>
                  <a:schemeClr val="tx1"/>
                </a:solidFill>
              </a:rPr>
              <a:t> that block is available for future use.</a:t>
            </a:r>
          </a:p>
          <a:p>
            <a:pPr lvl="1" algn="just">
              <a:lnSpc>
                <a:spcPct val="150000"/>
              </a:lnSpc>
            </a:pPr>
            <a:r>
              <a:rPr lang="en-US" sz="2000" dirty="0">
                <a:solidFill>
                  <a:schemeClr val="tx1"/>
                </a:solidFill>
              </a:rPr>
              <a:t>Must </a:t>
            </a:r>
            <a:r>
              <a:rPr lang="en-US" sz="2000" b="1" dirty="0">
                <a:solidFill>
                  <a:schemeClr val="tx1"/>
                </a:solidFill>
              </a:rPr>
              <a:t>coalesce (i.e. merge)</a:t>
            </a:r>
            <a:r>
              <a:rPr lang="en-US" sz="2000" dirty="0">
                <a:solidFill>
                  <a:schemeClr val="tx1"/>
                </a:solidFill>
              </a:rPr>
              <a:t> </a:t>
            </a:r>
            <a:r>
              <a:rPr lang="en-US" sz="2000" b="1" dirty="0">
                <a:solidFill>
                  <a:schemeClr val="tx1"/>
                </a:solidFill>
              </a:rPr>
              <a:t>consecutive free blocks </a:t>
            </a:r>
            <a:r>
              <a:rPr lang="en-US" sz="2000" dirty="0">
                <a:solidFill>
                  <a:schemeClr val="tx1"/>
                </a:solidFill>
              </a:rPr>
              <a:t>upon freeing a block that is adjacent to other free block(s).</a:t>
            </a: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34</a:t>
            </a:fld>
            <a:endParaRPr lang="en-US"/>
          </a:p>
        </p:txBody>
      </p:sp>
      <p:sp>
        <p:nvSpPr>
          <p:cNvPr id="6" name="Rectangle 5">
            <a:extLst>
              <a:ext uri="{FF2B5EF4-FFF2-40B4-BE49-F238E27FC236}">
                <a16:creationId xmlns:a16="http://schemas.microsoft.com/office/drawing/2014/main" id="{C52379BC-5399-A3B1-C55B-2044F74B865F}"/>
              </a:ext>
            </a:extLst>
          </p:cNvPr>
          <p:cNvSpPr/>
          <p:nvPr/>
        </p:nvSpPr>
        <p:spPr>
          <a:xfrm>
            <a:off x="1158630" y="5366053"/>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0" name="Rectangle 9">
            <a:extLst>
              <a:ext uri="{FF2B5EF4-FFF2-40B4-BE49-F238E27FC236}">
                <a16:creationId xmlns:a16="http://schemas.microsoft.com/office/drawing/2014/main" id="{75929CC6-6830-C6E6-7584-2755D7AD105A}"/>
              </a:ext>
            </a:extLst>
          </p:cNvPr>
          <p:cNvSpPr/>
          <p:nvPr/>
        </p:nvSpPr>
        <p:spPr>
          <a:xfrm>
            <a:off x="2325922" y="5366058"/>
            <a:ext cx="1484818"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50</a:t>
            </a:r>
            <a:endParaRPr lang="en-AE" dirty="0"/>
          </a:p>
        </p:txBody>
      </p:sp>
      <p:sp>
        <p:nvSpPr>
          <p:cNvPr id="14" name="Rectangle 13">
            <a:extLst>
              <a:ext uri="{FF2B5EF4-FFF2-40B4-BE49-F238E27FC236}">
                <a16:creationId xmlns:a16="http://schemas.microsoft.com/office/drawing/2014/main" id="{BD5CC9CF-AD5A-2335-D3B4-F0DE1DCB3533}"/>
              </a:ext>
            </a:extLst>
          </p:cNvPr>
          <p:cNvSpPr/>
          <p:nvPr/>
        </p:nvSpPr>
        <p:spPr>
          <a:xfrm>
            <a:off x="5218214" y="5366056"/>
            <a:ext cx="1110653"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26</a:t>
            </a:r>
            <a:endParaRPr lang="en-AE" dirty="0"/>
          </a:p>
        </p:txBody>
      </p:sp>
      <p:sp>
        <p:nvSpPr>
          <p:cNvPr id="18" name="Rectangle 17">
            <a:extLst>
              <a:ext uri="{FF2B5EF4-FFF2-40B4-BE49-F238E27FC236}">
                <a16:creationId xmlns:a16="http://schemas.microsoft.com/office/drawing/2014/main" id="{ADCA60E3-B712-890D-F3A5-CCC94E5EF12C}"/>
              </a:ext>
            </a:extLst>
          </p:cNvPr>
          <p:cNvSpPr/>
          <p:nvPr/>
        </p:nvSpPr>
        <p:spPr>
          <a:xfrm>
            <a:off x="3834933" y="5366057"/>
            <a:ext cx="13731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28</a:t>
            </a:r>
            <a:endParaRPr lang="en-AE" dirty="0"/>
          </a:p>
        </p:txBody>
      </p:sp>
      <p:sp>
        <p:nvSpPr>
          <p:cNvPr id="24" name="Rectangle 23">
            <a:extLst>
              <a:ext uri="{FF2B5EF4-FFF2-40B4-BE49-F238E27FC236}">
                <a16:creationId xmlns:a16="http://schemas.microsoft.com/office/drawing/2014/main" id="{C4354950-20AA-7DDF-C86D-99927A3BA1CA}"/>
              </a:ext>
            </a:extLst>
          </p:cNvPr>
          <p:cNvSpPr/>
          <p:nvPr/>
        </p:nvSpPr>
        <p:spPr>
          <a:xfrm>
            <a:off x="6338977" y="5366055"/>
            <a:ext cx="162977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46</a:t>
            </a:r>
            <a:endParaRPr lang="en-AE" dirty="0"/>
          </a:p>
        </p:txBody>
      </p:sp>
      <p:sp>
        <p:nvSpPr>
          <p:cNvPr id="62" name="Rectangle 61">
            <a:extLst>
              <a:ext uri="{FF2B5EF4-FFF2-40B4-BE49-F238E27FC236}">
                <a16:creationId xmlns:a16="http://schemas.microsoft.com/office/drawing/2014/main" id="{15F82909-2816-BB37-74D1-B49D24C31B0C}"/>
              </a:ext>
            </a:extLst>
          </p:cNvPr>
          <p:cNvSpPr/>
          <p:nvPr/>
        </p:nvSpPr>
        <p:spPr>
          <a:xfrm>
            <a:off x="1490536"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cxnSp>
        <p:nvCxnSpPr>
          <p:cNvPr id="65" name="Connector: Curved 64">
            <a:extLst>
              <a:ext uri="{FF2B5EF4-FFF2-40B4-BE49-F238E27FC236}">
                <a16:creationId xmlns:a16="http://schemas.microsoft.com/office/drawing/2014/main" id="{77FE97AE-6AA0-9A36-A19F-33D0E3D20B7A}"/>
              </a:ext>
            </a:extLst>
          </p:cNvPr>
          <p:cNvCxnSpPr>
            <a:cxnSpLocks/>
          </p:cNvCxnSpPr>
          <p:nvPr/>
        </p:nvCxnSpPr>
        <p:spPr>
          <a:xfrm rot="5400000" flipH="1" flipV="1">
            <a:off x="5690670" y="4192468"/>
            <a:ext cx="1274" cy="2345232"/>
          </a:xfrm>
          <a:prstGeom prst="curvedConnector3">
            <a:avLst>
              <a:gd name="adj1" fmla="val 18043485"/>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66" name="Connector: Curved 65">
            <a:extLst>
              <a:ext uri="{FF2B5EF4-FFF2-40B4-BE49-F238E27FC236}">
                <a16:creationId xmlns:a16="http://schemas.microsoft.com/office/drawing/2014/main" id="{DF85681E-3B24-8D38-773D-3000DFC208D4}"/>
              </a:ext>
            </a:extLst>
          </p:cNvPr>
          <p:cNvCxnSpPr>
            <a:cxnSpLocks/>
            <a:endCxn id="162" idx="0"/>
          </p:cNvCxnSpPr>
          <p:nvPr/>
        </p:nvCxnSpPr>
        <p:spPr>
          <a:xfrm rot="16200000" flipH="1">
            <a:off x="8039362" y="4189007"/>
            <a:ext cx="1275" cy="2352155"/>
          </a:xfrm>
          <a:prstGeom prst="curvedConnector3">
            <a:avLst>
              <a:gd name="adj1" fmla="val -17929412"/>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7" name="TextBox 86">
            <a:extLst>
              <a:ext uri="{FF2B5EF4-FFF2-40B4-BE49-F238E27FC236}">
                <a16:creationId xmlns:a16="http://schemas.microsoft.com/office/drawing/2014/main" id="{01E68ABC-AF9C-2F4D-6C09-46AEA9AE980F}"/>
              </a:ext>
            </a:extLst>
          </p:cNvPr>
          <p:cNvSpPr txBox="1"/>
          <p:nvPr/>
        </p:nvSpPr>
        <p:spPr>
          <a:xfrm>
            <a:off x="-102977" y="5890281"/>
            <a:ext cx="1593513" cy="369332"/>
          </a:xfrm>
          <a:prstGeom prst="rect">
            <a:avLst/>
          </a:prstGeom>
          <a:noFill/>
        </p:spPr>
        <p:txBody>
          <a:bodyPr wrap="none" rtlCol="0">
            <a:spAutoFit/>
          </a:bodyPr>
          <a:lstStyle/>
          <a:p>
            <a:r>
              <a:rPr lang="en-US" b="1" dirty="0" err="1"/>
              <a:t>freeBlockList</a:t>
            </a:r>
            <a:endParaRPr lang="en-AE" b="1" dirty="0"/>
          </a:p>
        </p:txBody>
      </p:sp>
      <p:cxnSp>
        <p:nvCxnSpPr>
          <p:cNvPr id="88" name="Connector: Curved 87">
            <a:extLst>
              <a:ext uri="{FF2B5EF4-FFF2-40B4-BE49-F238E27FC236}">
                <a16:creationId xmlns:a16="http://schemas.microsoft.com/office/drawing/2014/main" id="{188E87F9-2209-C9C5-790B-566118865272}"/>
              </a:ext>
            </a:extLst>
          </p:cNvPr>
          <p:cNvCxnSpPr>
            <a:cxnSpLocks/>
            <a:stCxn id="87" idx="0"/>
          </p:cNvCxnSpPr>
          <p:nvPr/>
        </p:nvCxnSpPr>
        <p:spPr>
          <a:xfrm rot="5400000" flipH="1" flipV="1">
            <a:off x="2343955" y="3715546"/>
            <a:ext cx="524560" cy="3824911"/>
          </a:xfrm>
          <a:prstGeom prst="curvedConnector3">
            <a:avLst>
              <a:gd name="adj1" fmla="val 200949"/>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sp>
        <p:nvSpPr>
          <p:cNvPr id="89" name="TextBox 88">
            <a:extLst>
              <a:ext uri="{FF2B5EF4-FFF2-40B4-BE49-F238E27FC236}">
                <a16:creationId xmlns:a16="http://schemas.microsoft.com/office/drawing/2014/main" id="{B0DE8BC6-4355-E6BF-68E0-7FA8BC2FE364}"/>
              </a:ext>
            </a:extLst>
          </p:cNvPr>
          <p:cNvSpPr txBox="1"/>
          <p:nvPr/>
        </p:nvSpPr>
        <p:spPr>
          <a:xfrm>
            <a:off x="5586107" y="4642035"/>
            <a:ext cx="1080745" cy="369332"/>
          </a:xfrm>
          <a:prstGeom prst="rect">
            <a:avLst/>
          </a:prstGeom>
          <a:solidFill>
            <a:schemeClr val="bg1"/>
          </a:solidFill>
        </p:spPr>
        <p:txBody>
          <a:bodyPr wrap="none" rtlCol="0">
            <a:spAutoFit/>
          </a:bodyPr>
          <a:lstStyle/>
          <a:p>
            <a:r>
              <a:rPr lang="en-US" b="1" dirty="0"/>
              <a:t>Free va1</a:t>
            </a:r>
            <a:endParaRPr lang="en-AE" b="1" dirty="0"/>
          </a:p>
        </p:txBody>
      </p:sp>
      <p:sp>
        <p:nvSpPr>
          <p:cNvPr id="160" name="Rectangle 159">
            <a:extLst>
              <a:ext uri="{FF2B5EF4-FFF2-40B4-BE49-F238E27FC236}">
                <a16:creationId xmlns:a16="http://schemas.microsoft.com/office/drawing/2014/main" id="{9B59D474-C889-A654-63E1-94A66C4FF316}"/>
              </a:ext>
            </a:extLst>
          </p:cNvPr>
          <p:cNvSpPr/>
          <p:nvPr/>
        </p:nvSpPr>
        <p:spPr>
          <a:xfrm>
            <a:off x="11654482" y="5366054"/>
            <a:ext cx="313998" cy="514149"/>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lang="en-US" sz="1400" b="1" dirty="0"/>
              <a:t>0/1</a:t>
            </a:r>
            <a:endParaRPr lang="en-AE" sz="1400" b="1" dirty="0"/>
          </a:p>
        </p:txBody>
      </p:sp>
      <p:sp>
        <p:nvSpPr>
          <p:cNvPr id="162" name="Rectangle 161">
            <a:extLst>
              <a:ext uri="{FF2B5EF4-FFF2-40B4-BE49-F238E27FC236}">
                <a16:creationId xmlns:a16="http://schemas.microsoft.com/office/drawing/2014/main" id="{F7959E31-7DC8-64CD-AFF6-DA03D55C9653}"/>
              </a:ext>
            </a:extLst>
          </p:cNvPr>
          <p:cNvSpPr/>
          <p:nvPr/>
        </p:nvSpPr>
        <p:spPr>
          <a:xfrm>
            <a:off x="8809951" y="5365722"/>
            <a:ext cx="812254"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69" name="Rectangle 168">
            <a:extLst>
              <a:ext uri="{FF2B5EF4-FFF2-40B4-BE49-F238E27FC236}">
                <a16:creationId xmlns:a16="http://schemas.microsoft.com/office/drawing/2014/main" id="{BF348DBE-3F8C-356E-AD40-9FB7E2BBE1D4}"/>
              </a:ext>
            </a:extLst>
          </p:cNvPr>
          <p:cNvSpPr/>
          <p:nvPr/>
        </p:nvSpPr>
        <p:spPr>
          <a:xfrm>
            <a:off x="7979524" y="5366053"/>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73" name="Rectangle 172">
            <a:extLst>
              <a:ext uri="{FF2B5EF4-FFF2-40B4-BE49-F238E27FC236}">
                <a16:creationId xmlns:a16="http://schemas.microsoft.com/office/drawing/2014/main" id="{06668DA5-1786-7A4A-6E79-499D8E654844}"/>
              </a:ext>
            </a:extLst>
          </p:cNvPr>
          <p:cNvSpPr/>
          <p:nvPr/>
        </p:nvSpPr>
        <p:spPr>
          <a:xfrm>
            <a:off x="10463832" y="5366055"/>
            <a:ext cx="1180871"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38</a:t>
            </a:r>
            <a:endParaRPr lang="en-AE" dirty="0"/>
          </a:p>
        </p:txBody>
      </p:sp>
      <p:cxnSp>
        <p:nvCxnSpPr>
          <p:cNvPr id="179" name="Connector: Curved 178">
            <a:extLst>
              <a:ext uri="{FF2B5EF4-FFF2-40B4-BE49-F238E27FC236}">
                <a16:creationId xmlns:a16="http://schemas.microsoft.com/office/drawing/2014/main" id="{A068AD49-2CA1-6003-A645-37A5873ACFDA}"/>
              </a:ext>
            </a:extLst>
          </p:cNvPr>
          <p:cNvCxnSpPr>
            <a:cxnSpLocks/>
            <a:stCxn id="162" idx="0"/>
            <a:endCxn id="173" idx="0"/>
          </p:cNvCxnSpPr>
          <p:nvPr/>
        </p:nvCxnSpPr>
        <p:spPr>
          <a:xfrm rot="16200000" flipH="1">
            <a:off x="10135006" y="4446793"/>
            <a:ext cx="333" cy="1838190"/>
          </a:xfrm>
          <a:prstGeom prst="curvedConnector3">
            <a:avLst>
              <a:gd name="adj1" fmla="val -68648649"/>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82" name="Rectangle 181">
            <a:extLst>
              <a:ext uri="{FF2B5EF4-FFF2-40B4-BE49-F238E27FC236}">
                <a16:creationId xmlns:a16="http://schemas.microsoft.com/office/drawing/2014/main" id="{C4B84BFD-9467-F4BC-CF73-BA29646E7C67}"/>
              </a:ext>
            </a:extLst>
          </p:cNvPr>
          <p:cNvSpPr/>
          <p:nvPr/>
        </p:nvSpPr>
        <p:spPr>
          <a:xfrm>
            <a:off x="9637170" y="5365722"/>
            <a:ext cx="812254" cy="514149"/>
          </a:xfrm>
          <a:prstGeom prst="rect">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18</a:t>
            </a:r>
            <a:endParaRPr lang="en-AE" dirty="0"/>
          </a:p>
        </p:txBody>
      </p:sp>
      <p:sp>
        <p:nvSpPr>
          <p:cNvPr id="8" name="TextBox 7">
            <a:extLst>
              <a:ext uri="{FF2B5EF4-FFF2-40B4-BE49-F238E27FC236}">
                <a16:creationId xmlns:a16="http://schemas.microsoft.com/office/drawing/2014/main" id="{DCB30DB5-49C5-773C-F1C7-2E55AC7BD8B5}"/>
              </a:ext>
            </a:extLst>
          </p:cNvPr>
          <p:cNvSpPr txBox="1"/>
          <p:nvPr/>
        </p:nvSpPr>
        <p:spPr>
          <a:xfrm>
            <a:off x="1466343" y="5864942"/>
            <a:ext cx="561244" cy="369332"/>
          </a:xfrm>
          <a:prstGeom prst="rect">
            <a:avLst/>
          </a:prstGeom>
          <a:noFill/>
        </p:spPr>
        <p:txBody>
          <a:bodyPr wrap="none" rtlCol="0">
            <a:spAutoFit/>
          </a:bodyPr>
          <a:lstStyle/>
          <a:p>
            <a:r>
              <a:rPr lang="en-US" b="1" dirty="0"/>
              <a:t>va1</a:t>
            </a:r>
            <a:endParaRPr lang="en-AE" b="1" dirty="0"/>
          </a:p>
        </p:txBody>
      </p:sp>
      <p:sp>
        <p:nvSpPr>
          <p:cNvPr id="9" name="TextBox 8">
            <a:extLst>
              <a:ext uri="{FF2B5EF4-FFF2-40B4-BE49-F238E27FC236}">
                <a16:creationId xmlns:a16="http://schemas.microsoft.com/office/drawing/2014/main" id="{71AD568E-3BF0-9A19-BCB4-78705A656128}"/>
              </a:ext>
            </a:extLst>
          </p:cNvPr>
          <p:cNvSpPr txBox="1"/>
          <p:nvPr/>
        </p:nvSpPr>
        <p:spPr>
          <a:xfrm>
            <a:off x="2260951" y="5864942"/>
            <a:ext cx="561244" cy="369332"/>
          </a:xfrm>
          <a:prstGeom prst="rect">
            <a:avLst/>
          </a:prstGeom>
          <a:noFill/>
        </p:spPr>
        <p:txBody>
          <a:bodyPr wrap="none" rtlCol="0">
            <a:spAutoFit/>
          </a:bodyPr>
          <a:lstStyle/>
          <a:p>
            <a:r>
              <a:rPr lang="en-US" b="1" dirty="0"/>
              <a:t>va2</a:t>
            </a:r>
            <a:endParaRPr lang="en-AE" b="1" dirty="0"/>
          </a:p>
        </p:txBody>
      </p:sp>
      <p:sp>
        <p:nvSpPr>
          <p:cNvPr id="11" name="TextBox 10">
            <a:extLst>
              <a:ext uri="{FF2B5EF4-FFF2-40B4-BE49-F238E27FC236}">
                <a16:creationId xmlns:a16="http://schemas.microsoft.com/office/drawing/2014/main" id="{5F4312AC-2022-76CC-D8F2-B04982E8AF05}"/>
              </a:ext>
            </a:extLst>
          </p:cNvPr>
          <p:cNvSpPr txBox="1"/>
          <p:nvPr/>
        </p:nvSpPr>
        <p:spPr>
          <a:xfrm>
            <a:off x="5155696" y="5864942"/>
            <a:ext cx="561244" cy="369332"/>
          </a:xfrm>
          <a:prstGeom prst="rect">
            <a:avLst/>
          </a:prstGeom>
          <a:noFill/>
        </p:spPr>
        <p:txBody>
          <a:bodyPr wrap="none" rtlCol="0">
            <a:spAutoFit/>
          </a:bodyPr>
          <a:lstStyle/>
          <a:p>
            <a:r>
              <a:rPr lang="en-US" b="1" dirty="0"/>
              <a:t>va3</a:t>
            </a:r>
            <a:endParaRPr lang="en-AE" b="1" dirty="0"/>
          </a:p>
        </p:txBody>
      </p:sp>
      <p:sp>
        <p:nvSpPr>
          <p:cNvPr id="12" name="TextBox 11">
            <a:extLst>
              <a:ext uri="{FF2B5EF4-FFF2-40B4-BE49-F238E27FC236}">
                <a16:creationId xmlns:a16="http://schemas.microsoft.com/office/drawing/2014/main" id="{99AB5F58-0496-55B5-2F48-70FF0303EBFB}"/>
              </a:ext>
            </a:extLst>
          </p:cNvPr>
          <p:cNvSpPr txBox="1"/>
          <p:nvPr/>
        </p:nvSpPr>
        <p:spPr>
          <a:xfrm>
            <a:off x="7948600" y="5864942"/>
            <a:ext cx="561244" cy="369332"/>
          </a:xfrm>
          <a:prstGeom prst="rect">
            <a:avLst/>
          </a:prstGeom>
          <a:noFill/>
        </p:spPr>
        <p:txBody>
          <a:bodyPr wrap="none" rtlCol="0">
            <a:spAutoFit/>
          </a:bodyPr>
          <a:lstStyle/>
          <a:p>
            <a:r>
              <a:rPr lang="en-US" b="1" dirty="0"/>
              <a:t>va4</a:t>
            </a:r>
            <a:endParaRPr lang="en-AE" b="1" dirty="0"/>
          </a:p>
        </p:txBody>
      </p:sp>
      <p:sp>
        <p:nvSpPr>
          <p:cNvPr id="13" name="TextBox 12">
            <a:extLst>
              <a:ext uri="{FF2B5EF4-FFF2-40B4-BE49-F238E27FC236}">
                <a16:creationId xmlns:a16="http://schemas.microsoft.com/office/drawing/2014/main" id="{B2FC9EF2-DBFE-E0A0-6B09-DEC4EA531EAB}"/>
              </a:ext>
            </a:extLst>
          </p:cNvPr>
          <p:cNvSpPr txBox="1"/>
          <p:nvPr/>
        </p:nvSpPr>
        <p:spPr>
          <a:xfrm>
            <a:off x="9612448" y="5864942"/>
            <a:ext cx="561244" cy="369332"/>
          </a:xfrm>
          <a:prstGeom prst="rect">
            <a:avLst/>
          </a:prstGeom>
          <a:noFill/>
        </p:spPr>
        <p:txBody>
          <a:bodyPr wrap="none" rtlCol="0">
            <a:spAutoFit/>
          </a:bodyPr>
          <a:lstStyle/>
          <a:p>
            <a:r>
              <a:rPr lang="en-US" b="1" dirty="0"/>
              <a:t>va5</a:t>
            </a:r>
            <a:endParaRPr lang="en-AE" b="1" dirty="0"/>
          </a:p>
        </p:txBody>
      </p:sp>
      <p:sp>
        <p:nvSpPr>
          <p:cNvPr id="15" name="Rectangle 14">
            <a:extLst>
              <a:ext uri="{FF2B5EF4-FFF2-40B4-BE49-F238E27FC236}">
                <a16:creationId xmlns:a16="http://schemas.microsoft.com/office/drawing/2014/main" id="{E4955F52-9ADC-2BC9-A27A-21FF34BACF93}"/>
              </a:ext>
            </a:extLst>
          </p:cNvPr>
          <p:cNvSpPr/>
          <p:nvPr/>
        </p:nvSpPr>
        <p:spPr>
          <a:xfrm>
            <a:off x="1466342" y="5365722"/>
            <a:ext cx="831375"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16</a:t>
            </a:r>
            <a:endParaRPr lang="en-AE" dirty="0"/>
          </a:p>
        </p:txBody>
      </p:sp>
      <p:sp>
        <p:nvSpPr>
          <p:cNvPr id="16" name="TextBox 15">
            <a:extLst>
              <a:ext uri="{FF2B5EF4-FFF2-40B4-BE49-F238E27FC236}">
                <a16:creationId xmlns:a16="http://schemas.microsoft.com/office/drawing/2014/main" id="{F6E05AA8-9207-875E-8C23-564491B73F53}"/>
              </a:ext>
            </a:extLst>
          </p:cNvPr>
          <p:cNvSpPr txBox="1"/>
          <p:nvPr/>
        </p:nvSpPr>
        <p:spPr>
          <a:xfrm>
            <a:off x="5586106" y="4642035"/>
            <a:ext cx="1080745" cy="369332"/>
          </a:xfrm>
          <a:prstGeom prst="rect">
            <a:avLst/>
          </a:prstGeom>
          <a:solidFill>
            <a:schemeClr val="bg1"/>
          </a:solidFill>
        </p:spPr>
        <p:txBody>
          <a:bodyPr wrap="none" rtlCol="0">
            <a:spAutoFit/>
          </a:bodyPr>
          <a:lstStyle/>
          <a:p>
            <a:r>
              <a:rPr lang="en-US" b="1" dirty="0"/>
              <a:t>Free va4</a:t>
            </a:r>
            <a:endParaRPr lang="en-AE" b="1" dirty="0"/>
          </a:p>
        </p:txBody>
      </p:sp>
      <p:cxnSp>
        <p:nvCxnSpPr>
          <p:cNvPr id="17" name="Connector: Curved 16">
            <a:extLst>
              <a:ext uri="{FF2B5EF4-FFF2-40B4-BE49-F238E27FC236}">
                <a16:creationId xmlns:a16="http://schemas.microsoft.com/office/drawing/2014/main" id="{98C44CFC-AF11-0298-1875-B9058D1BA365}"/>
              </a:ext>
            </a:extLst>
          </p:cNvPr>
          <p:cNvCxnSpPr>
            <a:cxnSpLocks/>
            <a:stCxn id="87" idx="0"/>
            <a:endCxn id="15" idx="0"/>
          </p:cNvCxnSpPr>
          <p:nvPr/>
        </p:nvCxnSpPr>
        <p:spPr>
          <a:xfrm rot="5400000" flipH="1" flipV="1">
            <a:off x="1025626" y="5033877"/>
            <a:ext cx="524559" cy="1188250"/>
          </a:xfrm>
          <a:prstGeom prst="curvedConnector3">
            <a:avLst>
              <a:gd name="adj1" fmla="val 194330"/>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21" name="Connector: Curved 20">
            <a:extLst>
              <a:ext uri="{FF2B5EF4-FFF2-40B4-BE49-F238E27FC236}">
                <a16:creationId xmlns:a16="http://schemas.microsoft.com/office/drawing/2014/main" id="{84797D4D-A262-9A53-DDC3-21B5F86C22BF}"/>
              </a:ext>
            </a:extLst>
          </p:cNvPr>
          <p:cNvCxnSpPr>
            <a:cxnSpLocks/>
            <a:stCxn id="15" idx="0"/>
            <a:endCxn id="18" idx="0"/>
          </p:cNvCxnSpPr>
          <p:nvPr/>
        </p:nvCxnSpPr>
        <p:spPr>
          <a:xfrm rot="16200000" flipH="1">
            <a:off x="3201606" y="4046145"/>
            <a:ext cx="335" cy="2639489"/>
          </a:xfrm>
          <a:prstGeom prst="curvedConnector3">
            <a:avLst>
              <a:gd name="adj1" fmla="val -68238806"/>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29" name="Rectangle 28">
            <a:extLst>
              <a:ext uri="{FF2B5EF4-FFF2-40B4-BE49-F238E27FC236}">
                <a16:creationId xmlns:a16="http://schemas.microsoft.com/office/drawing/2014/main" id="{9B3AEFC1-1E7D-69D5-1F47-F66713BE7DC1}"/>
              </a:ext>
            </a:extLst>
          </p:cNvPr>
          <p:cNvSpPr/>
          <p:nvPr/>
        </p:nvSpPr>
        <p:spPr>
          <a:xfrm>
            <a:off x="6349267" y="5376132"/>
            <a:ext cx="3272938" cy="514149"/>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78</a:t>
            </a:r>
            <a:endParaRPr lang="en-AE" dirty="0"/>
          </a:p>
        </p:txBody>
      </p:sp>
      <p:cxnSp>
        <p:nvCxnSpPr>
          <p:cNvPr id="30" name="Connector: Curved 29">
            <a:extLst>
              <a:ext uri="{FF2B5EF4-FFF2-40B4-BE49-F238E27FC236}">
                <a16:creationId xmlns:a16="http://schemas.microsoft.com/office/drawing/2014/main" id="{C6E8854C-8863-6AB8-1093-CCE91119D8FF}"/>
              </a:ext>
            </a:extLst>
          </p:cNvPr>
          <p:cNvCxnSpPr>
            <a:cxnSpLocks/>
            <a:stCxn id="18" idx="0"/>
            <a:endCxn id="29" idx="0"/>
          </p:cNvCxnSpPr>
          <p:nvPr/>
        </p:nvCxnSpPr>
        <p:spPr>
          <a:xfrm rot="16200000" flipH="1">
            <a:off x="6248589" y="3638986"/>
            <a:ext cx="10075" cy="3464217"/>
          </a:xfrm>
          <a:prstGeom prst="curvedConnector3">
            <a:avLst>
              <a:gd name="adj1" fmla="val -2843414"/>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33" name="Connector: Curved 32">
            <a:extLst>
              <a:ext uri="{FF2B5EF4-FFF2-40B4-BE49-F238E27FC236}">
                <a16:creationId xmlns:a16="http://schemas.microsoft.com/office/drawing/2014/main" id="{BB9B5FEA-2A15-1DBA-B8A7-0D376DA8E13D}"/>
              </a:ext>
            </a:extLst>
          </p:cNvPr>
          <p:cNvCxnSpPr>
            <a:cxnSpLocks/>
            <a:stCxn id="29" idx="0"/>
            <a:endCxn id="173" idx="0"/>
          </p:cNvCxnSpPr>
          <p:nvPr/>
        </p:nvCxnSpPr>
        <p:spPr>
          <a:xfrm rot="5400000" flipH="1" flipV="1">
            <a:off x="9514964" y="3836828"/>
            <a:ext cx="10077" cy="3068532"/>
          </a:xfrm>
          <a:prstGeom prst="curvedConnector3">
            <a:avLst>
              <a:gd name="adj1" fmla="val 3632013"/>
            </a:avLst>
          </a:prstGeom>
          <a:ln>
            <a:solidFill>
              <a:srgbClr val="FFC0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1C8952B-6F48-A869-498F-56B000B2F894}"/>
                  </a:ext>
                </a:extLst>
              </p14:cNvPr>
              <p14:cNvContentPartPr/>
              <p14:nvPr/>
            </p14:nvContentPartPr>
            <p14:xfrm>
              <a:off x="1119960" y="3338640"/>
              <a:ext cx="7848360" cy="2867040"/>
            </p14:xfrm>
          </p:contentPart>
        </mc:Choice>
        <mc:Fallback xmlns="">
          <p:pic>
            <p:nvPicPr>
              <p:cNvPr id="5" name="Ink 4">
                <a:extLst>
                  <a:ext uri="{FF2B5EF4-FFF2-40B4-BE49-F238E27FC236}">
                    <a16:creationId xmlns:a16="http://schemas.microsoft.com/office/drawing/2014/main" id="{41C8952B-6F48-A869-498F-56B000B2F894}"/>
                  </a:ext>
                </a:extLst>
              </p:cNvPr>
              <p:cNvPicPr/>
              <p:nvPr/>
            </p:nvPicPr>
            <p:blipFill>
              <a:blip r:embed="rId3"/>
              <a:stretch>
                <a:fillRect/>
              </a:stretch>
            </p:blipFill>
            <p:spPr>
              <a:xfrm>
                <a:off x="1110600" y="3329280"/>
                <a:ext cx="7867080" cy="2885760"/>
              </a:xfrm>
              <a:prstGeom prst="rect">
                <a:avLst/>
              </a:prstGeom>
            </p:spPr>
          </p:pic>
        </mc:Fallback>
      </mc:AlternateContent>
    </p:spTree>
    <p:extLst>
      <p:ext uri="{BB962C8B-B14F-4D97-AF65-F5344CB8AC3E}">
        <p14:creationId xmlns:p14="http://schemas.microsoft.com/office/powerpoint/2010/main" val="2962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26" presetClass="emph" presetSubtype="0" fill="hold" grpId="0" nodeType="withEffect">
                                  <p:stCondLst>
                                    <p:cond delay="0"/>
                                  </p:stCondLst>
                                  <p:childTnLst>
                                    <p:animEffect transition="out" filter="fade">
                                      <p:cBhvr>
                                        <p:cTn id="10" dur="1000" tmFilter="0, 0; .2, .5; .8, .5; 1, 0"/>
                                        <p:tgtEl>
                                          <p:spTgt spid="62"/>
                                        </p:tgtEl>
                                      </p:cBhvr>
                                    </p:animEffect>
                                    <p:animScale>
                                      <p:cBhvr>
                                        <p:cTn id="11" dur="500" autoRev="1" fill="hold"/>
                                        <p:tgtEl>
                                          <p:spTgt spid="62"/>
                                        </p:tgtEl>
                                      </p:cBhvr>
                                      <p:by x="105000" y="105000"/>
                                    </p:animScale>
                                  </p:childTnLst>
                                </p:cTn>
                              </p:par>
                              <p:par>
                                <p:cTn id="12" presetID="7" presetClass="emph" presetSubtype="2" fill="hold" nodeType="withEffect">
                                  <p:stCondLst>
                                    <p:cond delay="0"/>
                                  </p:stCondLst>
                                  <p:childTnLst>
                                    <p:animClr clrSpc="rgb" dir="cw">
                                      <p:cBhvr>
                                        <p:cTn id="13" dur="1000" fill="hold"/>
                                        <p:tgtEl>
                                          <p:spTgt spid="62"/>
                                        </p:tgtEl>
                                        <p:attrNameLst>
                                          <p:attrName>stroke.color</p:attrName>
                                        </p:attrNameLst>
                                      </p:cBhvr>
                                      <p:to>
                                        <a:srgbClr val="FF0000"/>
                                      </p:to>
                                    </p:animClr>
                                    <p:set>
                                      <p:cBhvr>
                                        <p:cTn id="14" dur="1000" fill="hold"/>
                                        <p:tgtEl>
                                          <p:spTgt spid="62"/>
                                        </p:tgtEl>
                                        <p:attrNameLst>
                                          <p:attrName>stroke.on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4"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par>
                                <p:cTn id="22" presetID="1" presetClass="exit" presetSubtype="0" fill="hold" nodeType="withEffect">
                                  <p:stCondLst>
                                    <p:cond delay="0"/>
                                  </p:stCondLst>
                                  <p:childTnLst>
                                    <p:set>
                                      <p:cBhvr>
                                        <p:cTn id="23" dur="1" fill="hold">
                                          <p:stCondLst>
                                            <p:cond delay="0"/>
                                          </p:stCondLst>
                                        </p:cTn>
                                        <p:tgtEl>
                                          <p:spTgt spid="88"/>
                                        </p:tgtEl>
                                        <p:attrNameLst>
                                          <p:attrName>style.visibility</p:attrName>
                                        </p:attrNameLst>
                                      </p:cBhvr>
                                      <p:to>
                                        <p:strVal val="hidden"/>
                                      </p:to>
                                    </p:se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childTnLst>
                                </p:cTn>
                              </p:par>
                              <p:par>
                                <p:cTn id="36" presetID="14"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7" presetClass="emph" presetSubtype="2" fill="hold" nodeType="withEffect">
                                  <p:stCondLst>
                                    <p:cond delay="0"/>
                                  </p:stCondLst>
                                  <p:childTnLst>
                                    <p:animClr clrSpc="rgb" dir="cw">
                                      <p:cBhvr>
                                        <p:cTn id="40" dur="1000" fill="hold"/>
                                        <p:tgtEl>
                                          <p:spTgt spid="169"/>
                                        </p:tgtEl>
                                        <p:attrNameLst>
                                          <p:attrName>stroke.color</p:attrName>
                                        </p:attrNameLst>
                                      </p:cBhvr>
                                      <p:to>
                                        <a:srgbClr val="FF0000"/>
                                      </p:to>
                                    </p:animClr>
                                    <p:set>
                                      <p:cBhvr>
                                        <p:cTn id="41" dur="1000" fill="hold"/>
                                        <p:tgtEl>
                                          <p:spTgt spid="169"/>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circle(in)">
                                      <p:cBhvr>
                                        <p:cTn id="46" dur="1250"/>
                                        <p:tgtEl>
                                          <p:spTgt spid="29"/>
                                        </p:tgtEl>
                                      </p:cBhvr>
                                    </p:animEffect>
                                  </p:childTnLst>
                                </p:cTn>
                              </p:par>
                              <p:par>
                                <p:cTn id="47" presetID="1" presetClass="exit" presetSubtype="0" fill="hold" nodeType="withEffect">
                                  <p:stCondLst>
                                    <p:cond delay="0"/>
                                  </p:stCondLst>
                                  <p:childTnLst>
                                    <p:set>
                                      <p:cBhvr>
                                        <p:cTn id="48" dur="1" fill="hold">
                                          <p:stCondLst>
                                            <p:cond delay="0"/>
                                          </p:stCondLst>
                                        </p:cTn>
                                        <p:tgtEl>
                                          <p:spTgt spid="65"/>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6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79"/>
                                        </p:tgtEl>
                                        <p:attrNameLst>
                                          <p:attrName>style.visibility</p:attrName>
                                        </p:attrNameLst>
                                      </p:cBhvr>
                                      <p:to>
                                        <p:strVal val="hidden"/>
                                      </p:to>
                                    </p:set>
                                  </p:childTnLst>
                                </p:cTn>
                              </p:par>
                            </p:childTnLst>
                          </p:cTn>
                        </p:par>
                        <p:par>
                          <p:cTn id="53" fill="hold">
                            <p:stCondLst>
                              <p:cond delay="1250"/>
                            </p:stCondLst>
                            <p:childTnLst>
                              <p:par>
                                <p:cTn id="54" presetID="22" presetClass="entr" presetSubtype="8"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p:stCondLst>
                              <p:cond delay="1750"/>
                            </p:stCondLst>
                            <p:childTnLst>
                              <p:par>
                                <p:cTn id="58" presetID="22" presetClass="entr" presetSubtype="8"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89" grpId="0" animBg="1"/>
      <p:bldP spid="15" grpId="0" animBg="1"/>
      <p:bldP spid="16" grpId="0" animBg="1"/>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20A7-767A-B475-D3B4-2C1661089493}"/>
              </a:ext>
            </a:extLst>
          </p:cNvPr>
          <p:cNvSpPr>
            <a:spLocks noGrp="1"/>
          </p:cNvSpPr>
          <p:nvPr>
            <p:ph type="title"/>
          </p:nvPr>
        </p:nvSpPr>
        <p:spPr/>
        <p:txBody>
          <a:bodyPr/>
          <a:lstStyle/>
          <a:p>
            <a:r>
              <a:rPr lang="en-US" b="1" dirty="0"/>
              <a:t>Idea: </a:t>
            </a:r>
            <a:r>
              <a:rPr lang="en-US" dirty="0"/>
              <a:t>Pros/Cons</a:t>
            </a:r>
            <a:endParaRPr lang="en-AE" dirty="0"/>
          </a:p>
        </p:txBody>
      </p:sp>
      <p:sp>
        <p:nvSpPr>
          <p:cNvPr id="3" name="Content Placeholder 2">
            <a:extLst>
              <a:ext uri="{FF2B5EF4-FFF2-40B4-BE49-F238E27FC236}">
                <a16:creationId xmlns:a16="http://schemas.microsoft.com/office/drawing/2014/main" id="{F928F879-C14E-46AB-6205-B56CF3FE0F02}"/>
              </a:ext>
            </a:extLst>
          </p:cNvPr>
          <p:cNvSpPr>
            <a:spLocks noGrp="1"/>
          </p:cNvSpPr>
          <p:nvPr>
            <p:ph idx="1"/>
          </p:nvPr>
        </p:nvSpPr>
        <p:spPr>
          <a:xfrm>
            <a:off x="1097280" y="1845734"/>
            <a:ext cx="10720346" cy="4979176"/>
          </a:xfrm>
        </p:spPr>
        <p:txBody>
          <a:bodyPr>
            <a:normAutofit/>
          </a:bodyPr>
          <a:lstStyle/>
          <a:p>
            <a:pPr>
              <a:lnSpc>
                <a:spcPct val="100000"/>
              </a:lnSpc>
            </a:pPr>
            <a:r>
              <a:rPr lang="en-US" sz="2400" b="1" dirty="0">
                <a:solidFill>
                  <a:srgbClr val="00B050"/>
                </a:solidFill>
              </a:rPr>
              <a:t>PROS:</a:t>
            </a:r>
          </a:p>
          <a:p>
            <a:pPr marL="457200" indent="-457200">
              <a:lnSpc>
                <a:spcPct val="100000"/>
              </a:lnSpc>
              <a:buFont typeface="+mj-lt"/>
              <a:buAutoNum type="arabicPeriod"/>
            </a:pPr>
            <a:r>
              <a:rPr lang="en-US" b="1" dirty="0"/>
              <a:t>Allocate</a:t>
            </a:r>
            <a:r>
              <a:rPr lang="en-US" dirty="0"/>
              <a:t> is a </a:t>
            </a:r>
            <a:r>
              <a:rPr lang="en-US" b="1" dirty="0"/>
              <a:t>LINEAR time </a:t>
            </a:r>
            <a:r>
              <a:rPr lang="en-US" dirty="0"/>
              <a:t>in the </a:t>
            </a:r>
            <a:r>
              <a:rPr lang="en-US" b="1" dirty="0"/>
              <a:t>number of free blocks </a:t>
            </a:r>
            <a:r>
              <a:rPr lang="en-US" dirty="0"/>
              <a:t>instead of all blocks</a:t>
            </a:r>
          </a:p>
          <a:p>
            <a:pPr marL="749808" lvl="1" indent="-457200">
              <a:lnSpc>
                <a:spcPct val="100000"/>
              </a:lnSpc>
            </a:pPr>
            <a:r>
              <a:rPr lang="en-US" dirty="0"/>
              <a:t>Much faster when the dynamic allocator space is almost full</a:t>
            </a:r>
          </a:p>
          <a:p>
            <a:pPr marL="457200" indent="-457200">
              <a:lnSpc>
                <a:spcPct val="100000"/>
              </a:lnSpc>
              <a:buFont typeface="+mj-lt"/>
              <a:buAutoNum type="arabicPeriod"/>
            </a:pPr>
            <a:r>
              <a:rPr lang="en-US" b="1" dirty="0"/>
              <a:t>Coalesce </a:t>
            </a:r>
            <a:r>
              <a:rPr lang="en-US" dirty="0"/>
              <a:t>(merge) is </a:t>
            </a:r>
            <a:r>
              <a:rPr lang="en-US" b="1" dirty="0"/>
              <a:t>O(1)</a:t>
            </a:r>
          </a:p>
          <a:p>
            <a:pPr marL="457200" indent="-457200">
              <a:lnSpc>
                <a:spcPct val="100000"/>
              </a:lnSpc>
              <a:buFont typeface="+mj-lt"/>
              <a:buAutoNum type="arabicPeriod"/>
            </a:pPr>
            <a:r>
              <a:rPr lang="en-US" b="1" dirty="0"/>
              <a:t>Free</a:t>
            </a:r>
            <a:r>
              <a:rPr lang="en-US" dirty="0"/>
              <a:t> has a </a:t>
            </a:r>
            <a:r>
              <a:rPr lang="en-US" b="1" dirty="0"/>
              <a:t>BEST case </a:t>
            </a:r>
            <a:r>
              <a:rPr lang="en-US" dirty="0"/>
              <a:t>of </a:t>
            </a:r>
            <a:r>
              <a:rPr lang="en-US" b="1" dirty="0"/>
              <a:t>O(1) </a:t>
            </a:r>
            <a:r>
              <a:rPr lang="en-US" dirty="0"/>
              <a:t>and a </a:t>
            </a:r>
            <a:r>
              <a:rPr lang="en-US" b="1" dirty="0"/>
              <a:t>WORST case LINEAR</a:t>
            </a:r>
            <a:r>
              <a:rPr lang="en-US" dirty="0"/>
              <a:t> time in the </a:t>
            </a:r>
            <a:r>
              <a:rPr lang="en-US" b="1" dirty="0"/>
              <a:t>number of free blocks </a:t>
            </a:r>
            <a:endParaRPr lang="en-US" dirty="0"/>
          </a:p>
          <a:p>
            <a:pPr>
              <a:lnSpc>
                <a:spcPct val="100000"/>
              </a:lnSpc>
            </a:pPr>
            <a:r>
              <a:rPr lang="en-US" sz="2400" b="1" dirty="0">
                <a:solidFill>
                  <a:srgbClr val="FF0000"/>
                </a:solidFill>
              </a:rPr>
              <a:t>CONS:</a:t>
            </a:r>
          </a:p>
          <a:p>
            <a:pPr marL="457200" indent="-457200">
              <a:lnSpc>
                <a:spcPct val="100000"/>
              </a:lnSpc>
              <a:buFont typeface="+mj-lt"/>
              <a:buAutoNum type="arabicPeriod"/>
            </a:pPr>
            <a:r>
              <a:rPr lang="en-US" b="1" dirty="0"/>
              <a:t>Extra space </a:t>
            </a:r>
            <a:r>
              <a:rPr lang="en-US" dirty="0"/>
              <a:t>is required for the list links (2 extra words for each block)</a:t>
            </a:r>
          </a:p>
          <a:p>
            <a:pPr marL="749808" lvl="1" indent="-457200">
              <a:lnSpc>
                <a:spcPct val="100000"/>
              </a:lnSpc>
            </a:pPr>
            <a:r>
              <a:rPr lang="en-US" dirty="0"/>
              <a:t>Increase min block size </a:t>
            </a:r>
            <a:r>
              <a:rPr lang="en-US" dirty="0">
                <a:sym typeface="Wingdings" panose="05000000000000000000" pitchFamily="2" charset="2"/>
              </a:rPr>
              <a:t> more internal fragmentation</a:t>
            </a:r>
            <a:endParaRPr lang="en-US" dirty="0"/>
          </a:p>
          <a:p>
            <a:pPr marL="457200" indent="-457200">
              <a:lnSpc>
                <a:spcPct val="100000"/>
              </a:lnSpc>
              <a:buFont typeface="+mj-lt"/>
              <a:buAutoNum type="arabicPeriod"/>
            </a:pPr>
            <a:r>
              <a:rPr lang="en-US" dirty="0"/>
              <a:t>After running for a while, the space becomes </a:t>
            </a:r>
            <a:r>
              <a:rPr lang="en-US" b="1" dirty="0"/>
              <a:t>highly fragmented</a:t>
            </a:r>
            <a:r>
              <a:rPr lang="en-US" dirty="0"/>
              <a:t>, creating many small free regions. This results in low utilization.</a:t>
            </a:r>
            <a:endParaRPr lang="en-AE" dirty="0"/>
          </a:p>
        </p:txBody>
      </p:sp>
      <p:sp>
        <p:nvSpPr>
          <p:cNvPr id="4" name="Slide Number Placeholder 3">
            <a:extLst>
              <a:ext uri="{FF2B5EF4-FFF2-40B4-BE49-F238E27FC236}">
                <a16:creationId xmlns:a16="http://schemas.microsoft.com/office/drawing/2014/main" id="{4BBA22F1-43F9-8AF4-94DA-E133F868ABBB}"/>
              </a:ext>
            </a:extLst>
          </p:cNvPr>
          <p:cNvSpPr>
            <a:spLocks noGrp="1"/>
          </p:cNvSpPr>
          <p:nvPr>
            <p:ph type="sldNum" sz="quarter" idx="12"/>
          </p:nvPr>
        </p:nvSpPr>
        <p:spPr/>
        <p:txBody>
          <a:bodyPr/>
          <a:lstStyle/>
          <a:p>
            <a:fld id="{090AD7CF-F0A2-4383-A038-D82EAAF254E2}" type="slidenum">
              <a:rPr lang="en-US" smtClean="0"/>
              <a:t>35</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CE2FC72-D93E-1FEA-5BEB-CB6CEF1C42EB}"/>
                  </a:ext>
                </a:extLst>
              </p14:cNvPr>
              <p14:cNvContentPartPr/>
              <p14:nvPr/>
            </p14:nvContentPartPr>
            <p14:xfrm>
              <a:off x="3133080" y="2723760"/>
              <a:ext cx="8024040" cy="3242160"/>
            </p14:xfrm>
          </p:contentPart>
        </mc:Choice>
        <mc:Fallback xmlns="">
          <p:pic>
            <p:nvPicPr>
              <p:cNvPr id="5" name="Ink 4">
                <a:extLst>
                  <a:ext uri="{FF2B5EF4-FFF2-40B4-BE49-F238E27FC236}">
                    <a16:creationId xmlns:a16="http://schemas.microsoft.com/office/drawing/2014/main" id="{0CE2FC72-D93E-1FEA-5BEB-CB6CEF1C42EB}"/>
                  </a:ext>
                </a:extLst>
              </p:cNvPr>
              <p:cNvPicPr/>
              <p:nvPr/>
            </p:nvPicPr>
            <p:blipFill>
              <a:blip r:embed="rId3"/>
              <a:stretch>
                <a:fillRect/>
              </a:stretch>
            </p:blipFill>
            <p:spPr>
              <a:xfrm>
                <a:off x="3123720" y="2714400"/>
                <a:ext cx="8042760" cy="3260880"/>
              </a:xfrm>
              <a:prstGeom prst="rect">
                <a:avLst/>
              </a:prstGeom>
            </p:spPr>
          </p:pic>
        </mc:Fallback>
      </mc:AlternateContent>
    </p:spTree>
    <p:extLst>
      <p:ext uri="{BB962C8B-B14F-4D97-AF65-F5344CB8AC3E}">
        <p14:creationId xmlns:p14="http://schemas.microsoft.com/office/powerpoint/2010/main" val="195848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Code: </a:t>
            </a:r>
            <a:r>
              <a:rPr lang="en-US" dirty="0"/>
              <a:t>Given Data Structures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79" y="1845734"/>
            <a:ext cx="10058399" cy="5012266"/>
          </a:xfrm>
        </p:spPr>
        <p:txBody>
          <a:bodyPr>
            <a:normAutofit/>
          </a:bodyPr>
          <a:lstStyle/>
          <a:p>
            <a:pPr marL="457200" indent="-457200">
              <a:lnSpc>
                <a:spcPct val="150000"/>
              </a:lnSpc>
              <a:buFont typeface="+mj-lt"/>
              <a:buAutoNum type="arabicPeriod"/>
            </a:pPr>
            <a:r>
              <a:rPr lang="en-US" dirty="0">
                <a:solidFill>
                  <a:srgbClr val="5C5962"/>
                </a:solidFill>
                <a:latin typeface="+mj-lt"/>
              </a:rPr>
              <a:t>Struct containing the </a:t>
            </a:r>
            <a:r>
              <a:rPr lang="en-US" b="1" dirty="0" err="1">
                <a:solidFill>
                  <a:srgbClr val="5C5962"/>
                </a:solidFill>
                <a:latin typeface="+mj-lt"/>
              </a:rPr>
              <a:t>prev</a:t>
            </a:r>
            <a:r>
              <a:rPr lang="en-US" b="1" dirty="0">
                <a:solidFill>
                  <a:srgbClr val="5C5962"/>
                </a:solidFill>
                <a:latin typeface="+mj-lt"/>
              </a:rPr>
              <a:t>-next pointer </a:t>
            </a:r>
            <a:r>
              <a:rPr lang="en-US" dirty="0">
                <a:solidFill>
                  <a:srgbClr val="5C5962"/>
                </a:solidFill>
                <a:latin typeface="+mj-lt"/>
              </a:rPr>
              <a:t>(to be used as list element)</a:t>
            </a:r>
          </a:p>
          <a:p>
            <a:pPr marL="457200" indent="-457200">
              <a:lnSpc>
                <a:spcPct val="150000"/>
              </a:lnSpc>
              <a:buFont typeface="+mj-lt"/>
              <a:buAutoNum type="arabicPeriod"/>
            </a:pPr>
            <a:endParaRPr lang="en-US" dirty="0">
              <a:solidFill>
                <a:srgbClr val="5C5962"/>
              </a:solidFill>
              <a:latin typeface="+mj-lt"/>
            </a:endParaRPr>
          </a:p>
          <a:p>
            <a:pPr marL="457200" indent="-457200">
              <a:lnSpc>
                <a:spcPct val="150000"/>
              </a:lnSpc>
              <a:buFont typeface="+mj-lt"/>
              <a:buAutoNum type="arabicPeriod"/>
            </a:pPr>
            <a:endParaRPr lang="en-AE" dirty="0">
              <a:latin typeface="+mj-lt"/>
            </a:endParaRPr>
          </a:p>
          <a:p>
            <a:pPr marL="457200" indent="-457200">
              <a:lnSpc>
                <a:spcPct val="150000"/>
              </a:lnSpc>
              <a:buFont typeface="+mj-lt"/>
              <a:buAutoNum type="arabicPeriod"/>
            </a:pPr>
            <a:r>
              <a:rPr lang="en-AE" dirty="0">
                <a:latin typeface="+mj-lt"/>
              </a:rPr>
              <a:t>List of Free Blocks that holds elements of type </a:t>
            </a:r>
            <a:r>
              <a:rPr lang="en-AE" b="1" dirty="0" err="1">
                <a:latin typeface="Courier New" panose="02070309020205020404" pitchFamily="49" charset="0"/>
                <a:cs typeface="Courier New" panose="02070309020205020404" pitchFamily="49" charset="0"/>
              </a:rPr>
              <a:t>BlockElement</a:t>
            </a:r>
            <a:endParaRPr lang="en-AE"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36</a:t>
            </a:fld>
            <a:endParaRPr lang="en-US"/>
          </a:p>
        </p:txBody>
      </p:sp>
      <p:pic>
        <p:nvPicPr>
          <p:cNvPr id="6" name="Picture 5">
            <a:extLst>
              <a:ext uri="{FF2B5EF4-FFF2-40B4-BE49-F238E27FC236}">
                <a16:creationId xmlns:a16="http://schemas.microsoft.com/office/drawing/2014/main" id="{62841727-8648-69F4-69CA-CF68F9F4782A}"/>
              </a:ext>
            </a:extLst>
          </p:cNvPr>
          <p:cNvPicPr>
            <a:picLocks noChangeAspect="1"/>
          </p:cNvPicPr>
          <p:nvPr/>
        </p:nvPicPr>
        <p:blipFill>
          <a:blip r:embed="rId2"/>
          <a:stretch>
            <a:fillRect/>
          </a:stretch>
        </p:blipFill>
        <p:spPr>
          <a:xfrm>
            <a:off x="1618625" y="2363746"/>
            <a:ext cx="8954750" cy="1133633"/>
          </a:xfrm>
          <a:prstGeom prst="rect">
            <a:avLst/>
          </a:prstGeom>
        </p:spPr>
      </p:pic>
      <p:pic>
        <p:nvPicPr>
          <p:cNvPr id="10" name="Picture 9">
            <a:extLst>
              <a:ext uri="{FF2B5EF4-FFF2-40B4-BE49-F238E27FC236}">
                <a16:creationId xmlns:a16="http://schemas.microsoft.com/office/drawing/2014/main" id="{B87071BC-988C-CCDB-3F0C-0D0926962A44}"/>
              </a:ext>
            </a:extLst>
          </p:cNvPr>
          <p:cNvPicPr>
            <a:picLocks noChangeAspect="1"/>
          </p:cNvPicPr>
          <p:nvPr/>
        </p:nvPicPr>
        <p:blipFill>
          <a:blip r:embed="rId3"/>
          <a:stretch>
            <a:fillRect/>
          </a:stretch>
        </p:blipFill>
        <p:spPr>
          <a:xfrm>
            <a:off x="1618625" y="4348899"/>
            <a:ext cx="4953691" cy="552527"/>
          </a:xfrm>
          <a:prstGeom prst="rect">
            <a:avLst/>
          </a:prstGeom>
        </p:spPr>
      </p:pic>
    </p:spTree>
    <p:extLst>
      <p:ext uri="{BB962C8B-B14F-4D97-AF65-F5344CB8AC3E}">
        <p14:creationId xmlns:p14="http://schemas.microsoft.com/office/powerpoint/2010/main" val="310718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Code: </a:t>
            </a:r>
            <a:r>
              <a:rPr lang="en-US" dirty="0"/>
              <a:t>Given Functions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097279" y="1845734"/>
            <a:ext cx="10058399" cy="5012266"/>
          </a:xfrm>
        </p:spPr>
        <p:txBody>
          <a:bodyPr>
            <a:normAutofit/>
          </a:bodyPr>
          <a:lstStyle/>
          <a:p>
            <a:pPr marL="457200" indent="-457200">
              <a:lnSpc>
                <a:spcPct val="150000"/>
              </a:lnSpc>
              <a:buFont typeface="+mj-lt"/>
              <a:buAutoNum type="arabicPeriod"/>
            </a:pPr>
            <a:r>
              <a:rPr lang="en-US" dirty="0">
                <a:solidFill>
                  <a:srgbClr val="5C5962"/>
                </a:solidFill>
                <a:latin typeface="+mj-lt"/>
              </a:rPr>
              <a:t>Get size of the block at the given address</a:t>
            </a:r>
          </a:p>
          <a:p>
            <a:pPr marL="0" indent="0" algn="ctr">
              <a:lnSpc>
                <a:spcPct val="150000"/>
              </a:lnSpc>
              <a:buNone/>
            </a:pPr>
            <a:r>
              <a:rPr lang="en-US" dirty="0">
                <a:solidFill>
                  <a:srgbClr val="535353"/>
                </a:solidFill>
                <a:latin typeface="Consolas" panose="020B0609020204030204" pitchFamily="49" charset="0"/>
              </a:rPr>
              <a:t>uint32</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get_block_size</a:t>
            </a:r>
            <a:r>
              <a:rPr lang="en-US" b="1" dirty="0">
                <a:solidFill>
                  <a:srgbClr val="787878"/>
                </a:solidFill>
                <a:latin typeface="Consolas" panose="020B0609020204030204" pitchFamily="49" charset="0"/>
              </a:rPr>
              <a:t>(</a:t>
            </a:r>
            <a:r>
              <a:rPr lang="en-US" b="1" dirty="0">
                <a:solidFill>
                  <a:srgbClr val="535353"/>
                </a:solidFill>
                <a:latin typeface="Consolas" panose="020B0609020204030204" pitchFamily="49" charset="0"/>
              </a:rPr>
              <a:t>void</a:t>
            </a:r>
            <a:r>
              <a:rPr lang="en-US" b="1" dirty="0">
                <a:solidFill>
                  <a:srgbClr val="A36622"/>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va</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a:p>
            <a:pPr marL="457200" indent="-457200">
              <a:lnSpc>
                <a:spcPct val="150000"/>
              </a:lnSpc>
              <a:buFont typeface="+mj-lt"/>
              <a:buAutoNum type="arabicPeriod" startAt="2"/>
            </a:pPr>
            <a:r>
              <a:rPr lang="en-US" dirty="0">
                <a:solidFill>
                  <a:srgbClr val="5C5962"/>
                </a:solidFill>
                <a:latin typeface="+mj-lt"/>
              </a:rPr>
              <a:t>Check the status of the block at the given address</a:t>
            </a:r>
          </a:p>
          <a:p>
            <a:pPr marL="0" indent="0" algn="ctr">
              <a:lnSpc>
                <a:spcPct val="150000"/>
              </a:lnSpc>
              <a:buNone/>
            </a:pPr>
            <a:r>
              <a:rPr lang="en-US" dirty="0">
                <a:solidFill>
                  <a:srgbClr val="535353"/>
                </a:solidFill>
                <a:latin typeface="Consolas" panose="020B0609020204030204" pitchFamily="49" charset="0"/>
              </a:rPr>
              <a:t>int8</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is_free_block</a:t>
            </a:r>
            <a:r>
              <a:rPr lang="en-US" b="1" dirty="0">
                <a:solidFill>
                  <a:srgbClr val="787878"/>
                </a:solidFill>
                <a:latin typeface="Consolas" panose="020B0609020204030204" pitchFamily="49" charset="0"/>
              </a:rPr>
              <a:t>(</a:t>
            </a:r>
            <a:r>
              <a:rPr lang="en-US" b="1" dirty="0">
                <a:solidFill>
                  <a:srgbClr val="535353"/>
                </a:solidFill>
                <a:latin typeface="Consolas" panose="020B0609020204030204" pitchFamily="49" charset="0"/>
              </a:rPr>
              <a:t>void</a:t>
            </a:r>
            <a:r>
              <a:rPr lang="en-US" b="1" dirty="0">
                <a:solidFill>
                  <a:srgbClr val="A36622"/>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va</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p>
          <a:p>
            <a:pPr marL="457200" indent="-457200">
              <a:lnSpc>
                <a:spcPct val="150000"/>
              </a:lnSpc>
              <a:buFont typeface="+mj-lt"/>
              <a:buAutoNum type="arabicPeriod" startAt="3"/>
            </a:pPr>
            <a:r>
              <a:rPr lang="en-AE" dirty="0">
                <a:latin typeface="+mj-lt"/>
              </a:rPr>
              <a:t>Print the elements of a given block list</a:t>
            </a:r>
          </a:p>
          <a:p>
            <a:pPr marL="0" indent="0" algn="ctr">
              <a:lnSpc>
                <a:spcPct val="150000"/>
              </a:lnSpc>
              <a:buNone/>
            </a:pPr>
            <a:r>
              <a:rPr lang="en-US" dirty="0">
                <a:solidFill>
                  <a:srgbClr val="535353"/>
                </a:solidFill>
                <a:latin typeface="Consolas" panose="020B0609020204030204" pitchFamily="49" charset="0"/>
              </a:rPr>
              <a:t>void</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print_blocks_list</a:t>
            </a:r>
            <a:r>
              <a:rPr lang="en-US" b="1" dirty="0">
                <a:solidFill>
                  <a:srgbClr val="787878"/>
                </a:solidFill>
                <a:latin typeface="Consolas" panose="020B0609020204030204" pitchFamily="49" charset="0"/>
              </a:rPr>
              <a:t>(</a:t>
            </a:r>
            <a:r>
              <a:rPr lang="en-US" b="1" dirty="0">
                <a:solidFill>
                  <a:srgbClr val="0037CD"/>
                </a:solidFill>
                <a:latin typeface="Consolas" panose="020B0609020204030204" pitchFamily="49" charset="0"/>
              </a:rPr>
              <a:t>struct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MemBlock_LIST</a:t>
            </a:r>
            <a:r>
              <a:rPr lang="en-US" b="1" dirty="0">
                <a:solidFill>
                  <a:srgbClr val="000000"/>
                </a:solidFill>
                <a:latin typeface="Consolas" panose="020B0609020204030204" pitchFamily="49" charset="0"/>
              </a:rPr>
              <a:t> list</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37</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3C95874-818E-6DF0-4561-5627A8AF6641}"/>
                  </a:ext>
                </a:extLst>
              </p14:cNvPr>
              <p14:cNvContentPartPr/>
              <p14:nvPr/>
            </p14:nvContentPartPr>
            <p14:xfrm>
              <a:off x="9600480" y="301680"/>
              <a:ext cx="1788120" cy="864720"/>
            </p14:xfrm>
          </p:contentPart>
        </mc:Choice>
        <mc:Fallback xmlns="">
          <p:pic>
            <p:nvPicPr>
              <p:cNvPr id="5" name="Ink 4">
                <a:extLst>
                  <a:ext uri="{FF2B5EF4-FFF2-40B4-BE49-F238E27FC236}">
                    <a16:creationId xmlns:a16="http://schemas.microsoft.com/office/drawing/2014/main" id="{63C95874-818E-6DF0-4561-5627A8AF6641}"/>
                  </a:ext>
                </a:extLst>
              </p:cNvPr>
              <p:cNvPicPr/>
              <p:nvPr/>
            </p:nvPicPr>
            <p:blipFill>
              <a:blip r:embed="rId3"/>
              <a:stretch>
                <a:fillRect/>
              </a:stretch>
            </p:blipFill>
            <p:spPr>
              <a:xfrm>
                <a:off x="9591120" y="292320"/>
                <a:ext cx="1806840" cy="883440"/>
              </a:xfrm>
              <a:prstGeom prst="rect">
                <a:avLst/>
              </a:prstGeom>
            </p:spPr>
          </p:pic>
        </mc:Fallback>
      </mc:AlternateContent>
    </p:spTree>
    <p:extLst>
      <p:ext uri="{BB962C8B-B14F-4D97-AF65-F5344CB8AC3E}">
        <p14:creationId xmlns:p14="http://schemas.microsoft.com/office/powerpoint/2010/main" val="231661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#4:</a:t>
            </a:r>
            <a:r>
              <a:rPr lang="en-US" dirty="0"/>
              <a:t> Initialize</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marL="0" indent="0" algn="ctr">
              <a:lnSpc>
                <a:spcPct val="100000"/>
              </a:lnSpc>
              <a:buNone/>
            </a:pP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initialize_dynamic_allocator</a:t>
            </a:r>
            <a:endParaRPr lang="en-US" sz="2400" b="1" dirty="0">
              <a:solidFill>
                <a:srgbClr val="000000"/>
              </a:solidFill>
              <a:latin typeface="Consolas" panose="020B0609020204030204" pitchFamily="49" charset="0"/>
            </a:endParaRPr>
          </a:p>
          <a:p>
            <a:pPr marL="0" indent="0" algn="ctr">
              <a:lnSpc>
                <a:spcPct val="100000"/>
              </a:lnSpc>
              <a:buNone/>
            </a:pP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daStart</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initSizeOfAllocatedSpace</a:t>
            </a:r>
            <a:r>
              <a:rPr lang="en-US" sz="2400" b="1" dirty="0">
                <a:solidFill>
                  <a:srgbClr val="787878"/>
                </a:solidFill>
                <a:latin typeface="Consolas" panose="020B0609020204030204" pitchFamily="49" charset="0"/>
              </a:rPr>
              <a:t>)</a:t>
            </a:r>
            <a:r>
              <a:rPr lang="en-US" sz="2400" b="1" dirty="0">
                <a:solidFill>
                  <a:srgbClr val="A36622"/>
                </a:solidFill>
                <a:latin typeface="Consolas" panose="020B0609020204030204" pitchFamily="49" charset="0"/>
              </a:rPr>
              <a:t>;</a:t>
            </a:r>
          </a:p>
          <a:p>
            <a:pPr>
              <a:lnSpc>
                <a:spcPct val="150000"/>
              </a:lnSpc>
            </a:pPr>
            <a:r>
              <a:rPr lang="en-US" b="1" dirty="0"/>
              <a:t>Description:</a:t>
            </a:r>
          </a:p>
          <a:p>
            <a:pPr lvl="1">
              <a:lnSpc>
                <a:spcPct val="150000"/>
              </a:lnSpc>
            </a:pPr>
            <a:r>
              <a:rPr lang="en-US" sz="2000" dirty="0">
                <a:solidFill>
                  <a:schemeClr val="tx1"/>
                </a:solidFill>
                <a:latin typeface="+mj-lt"/>
              </a:rPr>
              <a:t>Initialize the dynamic allocator starting from the given address “</a:t>
            </a:r>
            <a:r>
              <a:rPr lang="en-US" sz="2000" b="1" dirty="0" err="1">
                <a:solidFill>
                  <a:srgbClr val="000000"/>
                </a:solidFill>
                <a:latin typeface="Consolas" panose="020B0609020204030204" pitchFamily="49" charset="0"/>
              </a:rPr>
              <a:t>daStart</a:t>
            </a:r>
            <a:r>
              <a:rPr lang="en-US" sz="2000" dirty="0">
                <a:solidFill>
                  <a:schemeClr val="tx1"/>
                </a:solidFill>
                <a:latin typeface="+mj-lt"/>
              </a:rPr>
              <a:t>” with the given allocated space “</a:t>
            </a:r>
            <a:r>
              <a:rPr lang="en-US" sz="2000" b="1" dirty="0" err="1">
                <a:solidFill>
                  <a:srgbClr val="000000"/>
                </a:solidFill>
                <a:latin typeface="Consolas" panose="020B0609020204030204" pitchFamily="49" charset="0"/>
              </a:rPr>
              <a:t>initSizeOfAllocatedSpace</a:t>
            </a:r>
            <a:r>
              <a:rPr lang="en-US" sz="2000" dirty="0">
                <a:solidFill>
                  <a:schemeClr val="tx1"/>
                </a:solidFill>
                <a:latin typeface="+mj-lt"/>
              </a:rPr>
              <a:t>”</a:t>
            </a:r>
          </a:p>
          <a:p>
            <a:pPr lvl="1">
              <a:lnSpc>
                <a:spcPct val="150000"/>
              </a:lnSpc>
            </a:pPr>
            <a:r>
              <a:rPr lang="en-US" sz="2000" dirty="0">
                <a:solidFill>
                  <a:schemeClr val="tx1"/>
                </a:solidFill>
                <a:latin typeface="+mj-lt"/>
              </a:rPr>
              <a:t>The following items should be initialized here:</a:t>
            </a:r>
          </a:p>
          <a:p>
            <a:pPr lvl="2">
              <a:lnSpc>
                <a:spcPct val="150000"/>
              </a:lnSpc>
            </a:pPr>
            <a:r>
              <a:rPr lang="en-US" sz="2000" b="1" dirty="0">
                <a:solidFill>
                  <a:schemeClr val="tx1"/>
                </a:solidFill>
                <a:latin typeface="+mj-lt"/>
              </a:rPr>
              <a:t>Free block list, BEG Block </a:t>
            </a:r>
            <a:r>
              <a:rPr lang="en-US" sz="2000" b="1" dirty="0">
                <a:solidFill>
                  <a:schemeClr val="tx1"/>
                </a:solidFill>
              </a:rPr>
              <a:t>, END Block</a:t>
            </a:r>
            <a:r>
              <a:rPr lang="en-US" sz="2000" b="1" dirty="0">
                <a:solidFill>
                  <a:schemeClr val="tx1"/>
                </a:solidFill>
                <a:latin typeface="+mj-lt"/>
              </a:rPr>
              <a:t> </a:t>
            </a:r>
            <a:r>
              <a:rPr lang="en-US" sz="2000" dirty="0">
                <a:solidFill>
                  <a:schemeClr val="tx1"/>
                </a:solidFill>
                <a:latin typeface="+mj-lt"/>
              </a:rPr>
              <a:t>and the </a:t>
            </a:r>
            <a:r>
              <a:rPr lang="en-US" sz="2000" b="1" dirty="0">
                <a:solidFill>
                  <a:schemeClr val="tx1"/>
                </a:solidFill>
                <a:latin typeface="+mj-lt"/>
              </a:rPr>
              <a:t>first free block</a:t>
            </a:r>
            <a:endParaRPr lang="en-US" sz="2000" dirty="0">
              <a:solidFill>
                <a:schemeClr val="tx1"/>
              </a:solidFill>
              <a:latin typeface="+mj-lt"/>
            </a:endParaRPr>
          </a:p>
          <a:p>
            <a:pPr>
              <a:lnSpc>
                <a:spcPct val="150000"/>
              </a:lnSpc>
            </a:pPr>
            <a:r>
              <a:rPr lang="en-US" b="1" dirty="0"/>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init</a:t>
            </a: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38</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95C587D-F891-3EB8-8E0C-02E044BBB60D}"/>
                  </a:ext>
                </a:extLst>
              </p14:cNvPr>
              <p14:cNvContentPartPr/>
              <p14:nvPr/>
            </p14:nvContentPartPr>
            <p14:xfrm>
              <a:off x="1037520" y="2760840"/>
              <a:ext cx="8667360" cy="2704320"/>
            </p14:xfrm>
          </p:contentPart>
        </mc:Choice>
        <mc:Fallback xmlns="">
          <p:pic>
            <p:nvPicPr>
              <p:cNvPr id="5" name="Ink 4">
                <a:extLst>
                  <a:ext uri="{FF2B5EF4-FFF2-40B4-BE49-F238E27FC236}">
                    <a16:creationId xmlns:a16="http://schemas.microsoft.com/office/drawing/2014/main" id="{195C587D-F891-3EB8-8E0C-02E044BBB60D}"/>
                  </a:ext>
                </a:extLst>
              </p:cNvPr>
              <p:cNvPicPr/>
              <p:nvPr/>
            </p:nvPicPr>
            <p:blipFill>
              <a:blip r:embed="rId3"/>
              <a:stretch>
                <a:fillRect/>
              </a:stretch>
            </p:blipFill>
            <p:spPr>
              <a:xfrm>
                <a:off x="1028160" y="2751480"/>
                <a:ext cx="8686080" cy="2723040"/>
              </a:xfrm>
              <a:prstGeom prst="rect">
                <a:avLst/>
              </a:prstGeom>
            </p:spPr>
          </p:pic>
        </mc:Fallback>
      </mc:AlternateContent>
    </p:spTree>
    <p:extLst>
      <p:ext uri="{BB962C8B-B14F-4D97-AF65-F5344CB8AC3E}">
        <p14:creationId xmlns:p14="http://schemas.microsoft.com/office/powerpoint/2010/main" val="20600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#5:</a:t>
            </a:r>
            <a:r>
              <a:rPr lang="en-US" dirty="0"/>
              <a:t> Set Block Data</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marL="0" indent="0" algn="ctr">
              <a:lnSpc>
                <a:spcPct val="100000"/>
              </a:lnSpc>
              <a:buNone/>
            </a:pP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set_block_data</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totalSize</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bool</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isAllocated</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nSpc>
                <a:spcPct val="150000"/>
              </a:lnSpc>
            </a:pPr>
            <a:r>
              <a:rPr lang="en-US" b="1" dirty="0"/>
              <a:t>Description:</a:t>
            </a:r>
          </a:p>
          <a:p>
            <a:pPr lvl="1">
              <a:lnSpc>
                <a:spcPct val="150000"/>
              </a:lnSpc>
            </a:pPr>
            <a:r>
              <a:rPr lang="en-US" sz="2000" dirty="0">
                <a:solidFill>
                  <a:schemeClr val="tx1"/>
                </a:solidFill>
                <a:latin typeface="+mj-lt"/>
              </a:rPr>
              <a:t>Set the </a:t>
            </a:r>
            <a:r>
              <a:rPr lang="en-US" sz="2000" b="1" dirty="0">
                <a:solidFill>
                  <a:schemeClr val="tx1"/>
                </a:solidFill>
                <a:latin typeface="+mj-lt"/>
              </a:rPr>
              <a:t>header </a:t>
            </a:r>
            <a:r>
              <a:rPr lang="en-US" sz="2000" dirty="0">
                <a:solidFill>
                  <a:schemeClr val="tx1"/>
                </a:solidFill>
                <a:latin typeface="+mj-lt"/>
              </a:rPr>
              <a:t>&amp; </a:t>
            </a:r>
            <a:r>
              <a:rPr lang="en-US" sz="2000" b="1" dirty="0">
                <a:solidFill>
                  <a:schemeClr val="tx1"/>
                </a:solidFill>
                <a:latin typeface="+mj-lt"/>
              </a:rPr>
              <a:t>footer </a:t>
            </a:r>
            <a:r>
              <a:rPr lang="en-US" sz="2000" dirty="0">
                <a:solidFill>
                  <a:schemeClr val="tx1"/>
                </a:solidFill>
                <a:latin typeface="+mj-lt"/>
              </a:rPr>
              <a:t>of the block at the given </a:t>
            </a:r>
            <a:r>
              <a:rPr lang="en-US" sz="2000" b="1" dirty="0" err="1">
                <a:solidFill>
                  <a:srgbClr val="000000"/>
                </a:solidFill>
                <a:latin typeface="Consolas" panose="020B0609020204030204" pitchFamily="49" charset="0"/>
              </a:rPr>
              <a:t>va</a:t>
            </a:r>
            <a:r>
              <a:rPr lang="en-US" sz="2000" dirty="0">
                <a:solidFill>
                  <a:schemeClr val="tx1"/>
                </a:solidFill>
                <a:latin typeface="+mj-lt"/>
              </a:rPr>
              <a:t> with the given info (</a:t>
            </a:r>
            <a:r>
              <a:rPr lang="en-US" sz="2000" b="1" dirty="0" err="1">
                <a:solidFill>
                  <a:srgbClr val="000000"/>
                </a:solidFill>
                <a:latin typeface="Consolas" panose="020B0609020204030204" pitchFamily="49" charset="0"/>
              </a:rPr>
              <a:t>totalSize</a:t>
            </a:r>
            <a:r>
              <a:rPr lang="en-US" sz="2000" b="1" dirty="0">
                <a:solidFill>
                  <a:srgbClr val="000000"/>
                </a:solidFill>
                <a:latin typeface="Consolas" panose="020B0609020204030204" pitchFamily="49" charset="0"/>
              </a:rPr>
              <a:t> &amp; </a:t>
            </a:r>
            <a:r>
              <a:rPr lang="en-US" sz="2000" b="1" dirty="0" err="1">
                <a:solidFill>
                  <a:srgbClr val="000000"/>
                </a:solidFill>
                <a:latin typeface="Consolas" panose="020B0609020204030204" pitchFamily="49" charset="0"/>
              </a:rPr>
              <a:t>isAllocated</a:t>
            </a:r>
            <a:r>
              <a:rPr lang="en-US" sz="2000" dirty="0">
                <a:solidFill>
                  <a:schemeClr val="tx1"/>
                </a:solidFill>
              </a:rPr>
              <a:t>)</a:t>
            </a:r>
            <a:endParaRPr lang="en-US" sz="2000" dirty="0">
              <a:solidFill>
                <a:schemeClr val="tx1"/>
              </a:solidFill>
              <a:latin typeface="+mj-lt"/>
            </a:endParaRPr>
          </a:p>
          <a:p>
            <a:pPr>
              <a:lnSpc>
                <a:spcPct val="150000"/>
              </a:lnSpc>
            </a:pPr>
            <a:endParaRPr lang="en-US" b="1" dirty="0"/>
          </a:p>
          <a:p>
            <a:pPr>
              <a:lnSpc>
                <a:spcPct val="150000"/>
              </a:lnSpc>
            </a:pPr>
            <a:r>
              <a:rPr lang="en-US" b="1" dirty="0"/>
              <a:t>Testing: at your own…</a:t>
            </a:r>
          </a:p>
          <a:p>
            <a:pPr lvl="1">
              <a:lnSpc>
                <a:spcPct val="150000"/>
              </a:lnSpc>
            </a:pPr>
            <a:r>
              <a:rPr lang="en-US" sz="2000" b="1" dirty="0">
                <a:solidFill>
                  <a:schemeClr val="tx1"/>
                </a:solidFill>
                <a:latin typeface="+mj-lt"/>
                <a:cs typeface="Calibri" panose="020F0502020204030204" pitchFamily="34" charset="0"/>
              </a:rPr>
              <a:t>Hint: </a:t>
            </a:r>
            <a:r>
              <a:rPr lang="en-US" sz="2000" dirty="0">
                <a:solidFill>
                  <a:schemeClr val="tx1"/>
                </a:solidFill>
                <a:latin typeface="+mj-lt"/>
                <a:cs typeface="Calibri" panose="020F0502020204030204" pitchFamily="34" charset="0"/>
              </a:rPr>
              <a:t>can</a:t>
            </a:r>
            <a:r>
              <a:rPr lang="en-US" sz="2000" b="1" dirty="0">
                <a:solidFill>
                  <a:schemeClr val="tx1"/>
                </a:solidFill>
                <a:latin typeface="+mj-lt"/>
                <a:cs typeface="Calibri" panose="020F0502020204030204" pitchFamily="34" charset="0"/>
              </a:rPr>
              <a:t> </a:t>
            </a:r>
            <a:r>
              <a:rPr lang="en-US" sz="2000" dirty="0">
                <a:solidFill>
                  <a:schemeClr val="tx1"/>
                </a:solidFill>
                <a:latin typeface="+mj-lt"/>
                <a:cs typeface="Calibri" panose="020F0502020204030204" pitchFamily="34" charset="0"/>
              </a:rPr>
              <a:t>use the given functions to check that the data is correctly set</a:t>
            </a:r>
            <a:endParaRPr lang="en-US" sz="2000" b="1" dirty="0">
              <a:solidFill>
                <a:schemeClr val="tx1"/>
              </a:solidFill>
              <a:latin typeface="+mj-lt"/>
              <a:cs typeface="Calibri" panose="020F0502020204030204" pitchFamily="34"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39</a:t>
            </a:fld>
            <a:endParaRPr lang="en-US"/>
          </a:p>
        </p:txBody>
      </p:sp>
      <p:sp>
        <p:nvSpPr>
          <p:cNvPr id="5" name="Rectangle 4">
            <a:extLst>
              <a:ext uri="{FF2B5EF4-FFF2-40B4-BE49-F238E27FC236}">
                <a16:creationId xmlns:a16="http://schemas.microsoft.com/office/drawing/2014/main" id="{1775AE2D-F71D-52F5-62FB-8E80DDA3ABD1}"/>
              </a:ext>
            </a:extLst>
          </p:cNvPr>
          <p:cNvSpPr/>
          <p:nvPr/>
        </p:nvSpPr>
        <p:spPr>
          <a:xfrm>
            <a:off x="9335861" y="3929775"/>
            <a:ext cx="1456095" cy="211225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AE"/>
          </a:p>
        </p:txBody>
      </p:sp>
      <p:grpSp>
        <p:nvGrpSpPr>
          <p:cNvPr id="6" name="Group 5">
            <a:extLst>
              <a:ext uri="{FF2B5EF4-FFF2-40B4-BE49-F238E27FC236}">
                <a16:creationId xmlns:a16="http://schemas.microsoft.com/office/drawing/2014/main" id="{8357403B-00FD-B06B-15B0-0A2793FAF08B}"/>
              </a:ext>
            </a:extLst>
          </p:cNvPr>
          <p:cNvGrpSpPr/>
          <p:nvPr/>
        </p:nvGrpSpPr>
        <p:grpSpPr>
          <a:xfrm>
            <a:off x="9347436" y="3929775"/>
            <a:ext cx="1432945" cy="318175"/>
            <a:chOff x="7893934" y="2783840"/>
            <a:chExt cx="1432945" cy="318175"/>
          </a:xfrm>
        </p:grpSpPr>
        <p:sp>
          <p:nvSpPr>
            <p:cNvPr id="7" name="Rectangle 6">
              <a:extLst>
                <a:ext uri="{FF2B5EF4-FFF2-40B4-BE49-F238E27FC236}">
                  <a16:creationId xmlns:a16="http://schemas.microsoft.com/office/drawing/2014/main" id="{BB42E6D9-FCE2-1C6B-F9A7-5B90FF246D94}"/>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8" name="Rectangle 7">
              <a:extLst>
                <a:ext uri="{FF2B5EF4-FFF2-40B4-BE49-F238E27FC236}">
                  <a16:creationId xmlns:a16="http://schemas.microsoft.com/office/drawing/2014/main" id="{CA45142F-CD3F-63F9-45DE-65EAE192E8FF}"/>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grpSp>
        <p:nvGrpSpPr>
          <p:cNvPr id="9" name="Group 8">
            <a:extLst>
              <a:ext uri="{FF2B5EF4-FFF2-40B4-BE49-F238E27FC236}">
                <a16:creationId xmlns:a16="http://schemas.microsoft.com/office/drawing/2014/main" id="{3B888F98-6ABF-0C43-E752-D72D7921CB67}"/>
              </a:ext>
            </a:extLst>
          </p:cNvPr>
          <p:cNvGrpSpPr/>
          <p:nvPr/>
        </p:nvGrpSpPr>
        <p:grpSpPr>
          <a:xfrm>
            <a:off x="9347436" y="5714077"/>
            <a:ext cx="1432945" cy="318175"/>
            <a:chOff x="7893934" y="2783840"/>
            <a:chExt cx="1432945" cy="318175"/>
          </a:xfrm>
        </p:grpSpPr>
        <p:sp>
          <p:nvSpPr>
            <p:cNvPr id="10" name="Rectangle 9">
              <a:extLst>
                <a:ext uri="{FF2B5EF4-FFF2-40B4-BE49-F238E27FC236}">
                  <a16:creationId xmlns:a16="http://schemas.microsoft.com/office/drawing/2014/main" id="{56105A34-0FE3-7236-E398-86C2327308AC}"/>
                </a:ext>
              </a:extLst>
            </p:cNvPr>
            <p:cNvSpPr/>
            <p:nvPr/>
          </p:nvSpPr>
          <p:spPr>
            <a:xfrm>
              <a:off x="7893934" y="2783840"/>
              <a:ext cx="1157467" cy="3181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size</a:t>
              </a:r>
              <a:endParaRPr lang="en-AE" dirty="0"/>
            </a:p>
          </p:txBody>
        </p:sp>
        <p:sp>
          <p:nvSpPr>
            <p:cNvPr id="11" name="Rectangle 10">
              <a:extLst>
                <a:ext uri="{FF2B5EF4-FFF2-40B4-BE49-F238E27FC236}">
                  <a16:creationId xmlns:a16="http://schemas.microsoft.com/office/drawing/2014/main" id="{59318E50-8A12-CD2D-5206-35F70F6AE970}"/>
                </a:ext>
              </a:extLst>
            </p:cNvPr>
            <p:cNvSpPr/>
            <p:nvPr/>
          </p:nvSpPr>
          <p:spPr>
            <a:xfrm>
              <a:off x="9062977" y="2783840"/>
              <a:ext cx="263902" cy="318175"/>
            </a:xfrm>
            <a:prstGeom prst="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dirty="0"/>
                <a:t>a</a:t>
              </a:r>
              <a:endParaRPr lang="en-AE" dirty="0"/>
            </a:p>
          </p:txBody>
        </p:sp>
      </p:grpSp>
      <p:sp>
        <p:nvSpPr>
          <p:cNvPr id="12" name="TextBox 11">
            <a:extLst>
              <a:ext uri="{FF2B5EF4-FFF2-40B4-BE49-F238E27FC236}">
                <a16:creationId xmlns:a16="http://schemas.microsoft.com/office/drawing/2014/main" id="{011C9D7F-7143-D940-EB18-2F61C6D48D6F}"/>
              </a:ext>
            </a:extLst>
          </p:cNvPr>
          <p:cNvSpPr txBox="1"/>
          <p:nvPr/>
        </p:nvSpPr>
        <p:spPr>
          <a:xfrm>
            <a:off x="10804302" y="5694784"/>
            <a:ext cx="351378" cy="369332"/>
          </a:xfrm>
          <a:prstGeom prst="rect">
            <a:avLst/>
          </a:prstGeom>
          <a:noFill/>
        </p:spPr>
        <p:txBody>
          <a:bodyPr wrap="none" rtlCol="0">
            <a:spAutoFit/>
          </a:bodyPr>
          <a:lstStyle/>
          <a:p>
            <a:r>
              <a:rPr lang="en-US" b="1" dirty="0"/>
              <a:t>H</a:t>
            </a:r>
            <a:endParaRPr lang="en-AE" b="1" dirty="0"/>
          </a:p>
        </p:txBody>
      </p:sp>
      <p:sp>
        <p:nvSpPr>
          <p:cNvPr id="13" name="TextBox 12">
            <a:extLst>
              <a:ext uri="{FF2B5EF4-FFF2-40B4-BE49-F238E27FC236}">
                <a16:creationId xmlns:a16="http://schemas.microsoft.com/office/drawing/2014/main" id="{C6A7EB25-59E3-7C69-B892-F60654B07220}"/>
              </a:ext>
            </a:extLst>
          </p:cNvPr>
          <p:cNvSpPr txBox="1"/>
          <p:nvPr/>
        </p:nvSpPr>
        <p:spPr>
          <a:xfrm>
            <a:off x="10794549" y="3904196"/>
            <a:ext cx="311304" cy="369332"/>
          </a:xfrm>
          <a:prstGeom prst="rect">
            <a:avLst/>
          </a:prstGeom>
          <a:noFill/>
        </p:spPr>
        <p:txBody>
          <a:bodyPr wrap="none" rtlCol="0">
            <a:spAutoFit/>
          </a:bodyPr>
          <a:lstStyle/>
          <a:p>
            <a:r>
              <a:rPr lang="en-US" b="1" dirty="0"/>
              <a:t>F</a:t>
            </a:r>
            <a:endParaRPr lang="en-AE" b="1" dirty="0"/>
          </a:p>
        </p:txBody>
      </p:sp>
      <p:sp>
        <p:nvSpPr>
          <p:cNvPr id="14" name="TextBox 13">
            <a:extLst>
              <a:ext uri="{FF2B5EF4-FFF2-40B4-BE49-F238E27FC236}">
                <a16:creationId xmlns:a16="http://schemas.microsoft.com/office/drawing/2014/main" id="{6DBBFB6A-35D6-ABF4-D36B-FB79328884CD}"/>
              </a:ext>
            </a:extLst>
          </p:cNvPr>
          <p:cNvSpPr txBox="1"/>
          <p:nvPr/>
        </p:nvSpPr>
        <p:spPr>
          <a:xfrm>
            <a:off x="8468066" y="5503832"/>
            <a:ext cx="437940" cy="369332"/>
          </a:xfrm>
          <a:prstGeom prst="rect">
            <a:avLst/>
          </a:prstGeom>
          <a:noFill/>
        </p:spPr>
        <p:txBody>
          <a:bodyPr wrap="none" rtlCol="0">
            <a:spAutoFit/>
          </a:bodyPr>
          <a:lstStyle/>
          <a:p>
            <a:r>
              <a:rPr lang="en-US" sz="1800" b="1" dirty="0" err="1">
                <a:solidFill>
                  <a:srgbClr val="000000"/>
                </a:solidFill>
                <a:latin typeface="Consolas" panose="020B0609020204030204" pitchFamily="49" charset="0"/>
              </a:rPr>
              <a:t>va</a:t>
            </a:r>
            <a:endParaRPr lang="en-AE" dirty="0"/>
          </a:p>
        </p:txBody>
      </p:sp>
      <p:cxnSp>
        <p:nvCxnSpPr>
          <p:cNvPr id="16" name="Straight Arrow Connector 15">
            <a:extLst>
              <a:ext uri="{FF2B5EF4-FFF2-40B4-BE49-F238E27FC236}">
                <a16:creationId xmlns:a16="http://schemas.microsoft.com/office/drawing/2014/main" id="{4FE855E9-DF5D-984E-3C0C-0C866EE0BFFE}"/>
              </a:ext>
            </a:extLst>
          </p:cNvPr>
          <p:cNvCxnSpPr>
            <a:stCxn id="14" idx="3"/>
          </p:cNvCxnSpPr>
          <p:nvPr/>
        </p:nvCxnSpPr>
        <p:spPr>
          <a:xfrm>
            <a:off x="8906006" y="5688498"/>
            <a:ext cx="441430" cy="6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7018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32" presetClass="emph" presetSubtype="0" fill="hold" nodeType="withEffect">
                                  <p:stCondLst>
                                    <p:cond delay="0"/>
                                  </p:stCondLst>
                                  <p:childTnLst>
                                    <p:animRot by="120000">
                                      <p:cBhvr>
                                        <p:cTn id="8" dur="100" fill="hold">
                                          <p:stCondLst>
                                            <p:cond delay="0"/>
                                          </p:stCondLst>
                                        </p:cTn>
                                        <p:tgtEl>
                                          <p:spTgt spid="6"/>
                                        </p:tgtEl>
                                        <p:attrNameLst>
                                          <p:attrName>r</p:attrName>
                                        </p:attrNameLst>
                                      </p:cBhvr>
                                    </p:animRot>
                                    <p:animRot by="-240000">
                                      <p:cBhvr>
                                        <p:cTn id="9" dur="200" fill="hold">
                                          <p:stCondLst>
                                            <p:cond delay="200"/>
                                          </p:stCondLst>
                                        </p:cTn>
                                        <p:tgtEl>
                                          <p:spTgt spid="6"/>
                                        </p:tgtEl>
                                        <p:attrNameLst>
                                          <p:attrName>r</p:attrName>
                                        </p:attrNameLst>
                                      </p:cBhvr>
                                    </p:animRot>
                                    <p:animRot by="240000">
                                      <p:cBhvr>
                                        <p:cTn id="10" dur="200" fill="hold">
                                          <p:stCondLst>
                                            <p:cond delay="400"/>
                                          </p:stCondLst>
                                        </p:cTn>
                                        <p:tgtEl>
                                          <p:spTgt spid="6"/>
                                        </p:tgtEl>
                                        <p:attrNameLst>
                                          <p:attrName>r</p:attrName>
                                        </p:attrNameLst>
                                      </p:cBhvr>
                                    </p:animRot>
                                    <p:animRot by="-240000">
                                      <p:cBhvr>
                                        <p:cTn id="11" dur="200" fill="hold">
                                          <p:stCondLst>
                                            <p:cond delay="600"/>
                                          </p:stCondLst>
                                        </p:cTn>
                                        <p:tgtEl>
                                          <p:spTgt spid="6"/>
                                        </p:tgtEl>
                                        <p:attrNameLst>
                                          <p:attrName>r</p:attrName>
                                        </p:attrNameLst>
                                      </p:cBhvr>
                                    </p:animRot>
                                    <p:animRot by="120000">
                                      <p:cBhvr>
                                        <p:cTn id="12" dur="200" fill="hold">
                                          <p:stCondLst>
                                            <p:cond delay="800"/>
                                          </p:stCondLst>
                                        </p:cTn>
                                        <p:tgtEl>
                                          <p:spTgt spid="6"/>
                                        </p:tgtEl>
                                        <p:attrNameLst>
                                          <p:attrName>r</p:attrName>
                                        </p:attrNameLst>
                                      </p:cBhvr>
                                    </p:animRot>
                                  </p:childTnLst>
                                </p:cTn>
                              </p:par>
                              <p:par>
                                <p:cTn id="13" presetID="32" presetClass="emph" presetSubtype="0" fill="hold" nodeType="withEffect">
                                  <p:stCondLst>
                                    <p:cond delay="0"/>
                                  </p:stCondLst>
                                  <p:childTnLst>
                                    <p:animRot by="120000">
                                      <p:cBhvr>
                                        <p:cTn id="14" dur="100" fill="hold">
                                          <p:stCondLst>
                                            <p:cond delay="0"/>
                                          </p:stCondLst>
                                        </p:cTn>
                                        <p:tgtEl>
                                          <p:spTgt spid="9"/>
                                        </p:tgtEl>
                                        <p:attrNameLst>
                                          <p:attrName>r</p:attrName>
                                        </p:attrNameLst>
                                      </p:cBhvr>
                                    </p:animRot>
                                    <p:animRot by="-240000">
                                      <p:cBhvr>
                                        <p:cTn id="15" dur="200" fill="hold">
                                          <p:stCondLst>
                                            <p:cond delay="200"/>
                                          </p:stCondLst>
                                        </p:cTn>
                                        <p:tgtEl>
                                          <p:spTgt spid="9"/>
                                        </p:tgtEl>
                                        <p:attrNameLst>
                                          <p:attrName>r</p:attrName>
                                        </p:attrNameLst>
                                      </p:cBhvr>
                                    </p:animRot>
                                    <p:animRot by="240000">
                                      <p:cBhvr>
                                        <p:cTn id="16" dur="200" fill="hold">
                                          <p:stCondLst>
                                            <p:cond delay="400"/>
                                          </p:stCondLst>
                                        </p:cTn>
                                        <p:tgtEl>
                                          <p:spTgt spid="9"/>
                                        </p:tgtEl>
                                        <p:attrNameLst>
                                          <p:attrName>r</p:attrName>
                                        </p:attrNameLst>
                                      </p:cBhvr>
                                    </p:animRot>
                                    <p:animRot by="-240000">
                                      <p:cBhvr>
                                        <p:cTn id="17" dur="200" fill="hold">
                                          <p:stCondLst>
                                            <p:cond delay="600"/>
                                          </p:stCondLst>
                                        </p:cTn>
                                        <p:tgtEl>
                                          <p:spTgt spid="9"/>
                                        </p:tgtEl>
                                        <p:attrNameLst>
                                          <p:attrName>r</p:attrName>
                                        </p:attrNameLst>
                                      </p:cBhvr>
                                    </p:animRot>
                                    <p:animRot by="120000">
                                      <p:cBhvr>
                                        <p:cTn id="18" dur="200" fill="hold">
                                          <p:stCondLst>
                                            <p:cond delay="800"/>
                                          </p:stCondLst>
                                        </p:cTn>
                                        <p:tgtEl>
                                          <p:spTgt spid="9"/>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2F4D8E-8737-0BBC-9079-A326AF5ABB21}"/>
              </a:ext>
            </a:extLst>
          </p:cNvPr>
          <p:cNvSpPr>
            <a:spLocks noGrp="1"/>
          </p:cNvSpPr>
          <p:nvPr>
            <p:ph type="sldNum" sz="quarter" idx="12"/>
          </p:nvPr>
        </p:nvSpPr>
        <p:spPr/>
        <p:txBody>
          <a:bodyPr/>
          <a:lstStyle/>
          <a:p>
            <a:fld id="{090AD7CF-F0A2-4383-A038-D82EAAF254E2}" type="slidenum">
              <a:rPr lang="en-US" smtClean="0"/>
              <a:t>4</a:t>
            </a:fld>
            <a:endParaRPr lang="en-US"/>
          </a:p>
        </p:txBody>
      </p:sp>
      <p:sp>
        <p:nvSpPr>
          <p:cNvPr id="5" name="Content Placeholder 2">
            <a:extLst>
              <a:ext uri="{FF2B5EF4-FFF2-40B4-BE49-F238E27FC236}">
                <a16:creationId xmlns:a16="http://schemas.microsoft.com/office/drawing/2014/main" id="{27335058-C1A0-1850-8421-8E9CCB877474}"/>
              </a:ext>
            </a:extLst>
          </p:cNvPr>
          <p:cNvSpPr>
            <a:spLocks noGrp="1"/>
          </p:cNvSpPr>
          <p:nvPr>
            <p:ph idx="1"/>
          </p:nvPr>
        </p:nvSpPr>
        <p:spPr>
          <a:xfrm>
            <a:off x="0" y="1083365"/>
            <a:ext cx="12192000" cy="5774635"/>
          </a:xfrm>
          <a:solidFill>
            <a:schemeClr val="bg1"/>
          </a:solidFill>
        </p:spPr>
        <p:txBody>
          <a:bodyPr>
            <a:normAutofit/>
          </a:bodyPr>
          <a:lstStyle/>
          <a:p>
            <a:pPr>
              <a:lnSpc>
                <a:spcPct val="110000"/>
              </a:lnSpc>
              <a:buNone/>
            </a:pPr>
            <a:r>
              <a:rPr lang="en-US" sz="3000" b="1" dirty="0">
                <a:solidFill>
                  <a:srgbClr val="FF0000"/>
                </a:solidFill>
              </a:rPr>
              <a:t>ADVICE#1</a:t>
            </a:r>
            <a:r>
              <a:rPr lang="en-US" sz="3000" b="1" dirty="0"/>
              <a:t>: WORK AS A TEAM</a:t>
            </a:r>
          </a:p>
          <a:p>
            <a:pPr>
              <a:lnSpc>
                <a:spcPct val="110000"/>
              </a:lnSpc>
            </a:pPr>
            <a:r>
              <a:rPr lang="en-US" dirty="0"/>
              <a:t>Milestone 1 Functions:</a:t>
            </a:r>
          </a:p>
          <a:p>
            <a:pPr marL="685800" lvl="1" indent="-228600">
              <a:lnSpc>
                <a:spcPct val="110000"/>
              </a:lnSpc>
              <a:buFont typeface="+mj-lt"/>
              <a:buAutoNum type="arabicPeriod"/>
            </a:pPr>
            <a:r>
              <a:rPr lang="en-US" dirty="0"/>
              <a:t>Command Prompt	</a:t>
            </a:r>
            <a:r>
              <a:rPr lang="en-US" dirty="0">
                <a:sym typeface="Wingdings" panose="05000000000000000000" pitchFamily="2" charset="2"/>
              </a:rPr>
              <a:t>      1 function</a:t>
            </a:r>
            <a:endParaRPr lang="en-US" dirty="0"/>
          </a:p>
          <a:p>
            <a:pPr marL="685800" lvl="1" indent="-228600">
              <a:lnSpc>
                <a:spcPct val="110000"/>
              </a:lnSpc>
              <a:buFont typeface="+mj-lt"/>
              <a:buAutoNum type="arabicPeriod"/>
            </a:pPr>
            <a:r>
              <a:rPr lang="en-US" dirty="0"/>
              <a:t>System Calls	</a:t>
            </a:r>
            <a:r>
              <a:rPr lang="en-US" dirty="0">
                <a:sym typeface="Wingdings" panose="05000000000000000000" pitchFamily="2" charset="2"/>
              </a:rPr>
              <a:t>      2 requirements</a:t>
            </a:r>
            <a:endParaRPr lang="en-US" dirty="0"/>
          </a:p>
          <a:p>
            <a:pPr marL="685800" lvl="1" indent="-228600">
              <a:lnSpc>
                <a:spcPct val="110000"/>
              </a:lnSpc>
              <a:buFont typeface="+mj-lt"/>
              <a:buAutoNum type="arabicPeriod"/>
            </a:pPr>
            <a:r>
              <a:rPr lang="en-US" dirty="0"/>
              <a:t>Dynamic Allocator	</a:t>
            </a:r>
            <a:r>
              <a:rPr lang="en-US" dirty="0">
                <a:sym typeface="Wingdings" pitchFamily="2" charset="2"/>
              </a:rPr>
              <a:t>      5 functions + 1 test</a:t>
            </a:r>
          </a:p>
          <a:p>
            <a:pPr marL="685800" lvl="1" indent="-228600">
              <a:lnSpc>
                <a:spcPct val="110000"/>
              </a:lnSpc>
              <a:buFont typeface="+mj-lt"/>
              <a:buAutoNum type="arabicPeriod"/>
            </a:pPr>
            <a:r>
              <a:rPr lang="en-US" dirty="0"/>
              <a:t>Locks		</a:t>
            </a:r>
            <a:r>
              <a:rPr lang="en-US" dirty="0">
                <a:sym typeface="Wingdings" pitchFamily="2" charset="2"/>
              </a:rPr>
              <a:t>      5 functions</a:t>
            </a:r>
            <a:endParaRPr lang="en-US" dirty="0"/>
          </a:p>
          <a:p>
            <a:pPr marL="57150" indent="0">
              <a:lnSpc>
                <a:spcPct val="110000"/>
              </a:lnSpc>
              <a:buNone/>
            </a:pPr>
            <a:r>
              <a:rPr lang="en-US" sz="3000" b="1" dirty="0">
                <a:solidFill>
                  <a:srgbClr val="FF0000"/>
                </a:solidFill>
              </a:rPr>
              <a:t>ADVICE#2</a:t>
            </a:r>
            <a:r>
              <a:rPr lang="en-US" sz="3000" b="1" dirty="0"/>
              <a:t>: START </a:t>
            </a:r>
            <a:r>
              <a:rPr lang="en-US" sz="3000" dirty="0"/>
              <a:t>immediately!</a:t>
            </a:r>
          </a:p>
          <a:p>
            <a:pPr lvl="2">
              <a:lnSpc>
                <a:spcPct val="110000"/>
              </a:lnSpc>
            </a:pPr>
            <a:r>
              <a:rPr lang="en-US" sz="2000" dirty="0"/>
              <a:t>To have the chance to ask and to understand errors in your code in whatever you want during your </a:t>
            </a:r>
            <a:r>
              <a:rPr lang="en-US" sz="2000" b="1" dirty="0"/>
              <a:t>mentor’s support before the deadline</a:t>
            </a:r>
            <a:r>
              <a:rPr lang="en-US" sz="2000" dirty="0"/>
              <a:t>.</a:t>
            </a:r>
          </a:p>
          <a:p>
            <a:pPr marL="57150" indent="0">
              <a:lnSpc>
                <a:spcPct val="110000"/>
              </a:lnSpc>
              <a:buNone/>
            </a:pPr>
            <a:r>
              <a:rPr lang="en-US" sz="3000" b="1" dirty="0">
                <a:solidFill>
                  <a:srgbClr val="FF0000"/>
                </a:solidFill>
              </a:rPr>
              <a:t>ADVICE#3</a:t>
            </a:r>
            <a:r>
              <a:rPr lang="en-US" sz="3000" b="1" dirty="0"/>
              <a:t>: MUST </a:t>
            </a:r>
            <a:r>
              <a:rPr lang="en-US" sz="3000" dirty="0"/>
              <a:t>read the </a:t>
            </a:r>
            <a:r>
              <a:rPr lang="en-US" sz="3000" b="1" dirty="0"/>
              <a:t>ppt &amp; doc</a:t>
            </a:r>
            <a:r>
              <a:rPr lang="en-US" sz="3000" dirty="0"/>
              <a:t> CAREFULLY</a:t>
            </a:r>
          </a:p>
          <a:p>
            <a:pPr lvl="2">
              <a:lnSpc>
                <a:spcPct val="110000"/>
              </a:lnSpc>
            </a:pPr>
            <a:r>
              <a:rPr lang="en-US" sz="2000" dirty="0"/>
              <a:t>Detailed steps</a:t>
            </a:r>
          </a:p>
          <a:p>
            <a:pPr lvl="2">
              <a:lnSpc>
                <a:spcPct val="110000"/>
              </a:lnSpc>
            </a:pPr>
            <a:r>
              <a:rPr lang="en-US" sz="2000" dirty="0"/>
              <a:t>Helper ready made functions (</a:t>
            </a:r>
            <a:r>
              <a:rPr lang="en-US" sz="2000" i="1" dirty="0"/>
              <a:t>appendices</a:t>
            </a:r>
            <a:r>
              <a:rPr lang="en-US" sz="2000" dirty="0"/>
              <a:t>)</a:t>
            </a:r>
            <a:endParaRPr lang="ar-EG" sz="2000" dirty="0"/>
          </a:p>
        </p:txBody>
      </p:sp>
      <p:sp>
        <p:nvSpPr>
          <p:cNvPr id="6" name="Rectangle 5">
            <a:extLst>
              <a:ext uri="{FF2B5EF4-FFF2-40B4-BE49-F238E27FC236}">
                <a16:creationId xmlns:a16="http://schemas.microsoft.com/office/drawing/2014/main" id="{8CAA3D32-FF05-983F-4278-034AFF650CAE}"/>
              </a:ext>
            </a:extLst>
          </p:cNvPr>
          <p:cNvSpPr/>
          <p:nvPr/>
        </p:nvSpPr>
        <p:spPr>
          <a:xfrm>
            <a:off x="6460435" y="2353228"/>
            <a:ext cx="5121965" cy="1077218"/>
          </a:xfrm>
          <a:prstGeom prst="rect">
            <a:avLst/>
          </a:prstGeom>
        </p:spPr>
        <p:txBody>
          <a:bodyPr wrap="square">
            <a:spAutoFit/>
          </a:bodyPr>
          <a:lstStyle/>
          <a:p>
            <a:pPr algn="ctr"/>
            <a:r>
              <a:rPr lang="en-US" sz="3200" dirty="0"/>
              <a:t>≈ </a:t>
            </a:r>
            <a:r>
              <a:rPr lang="en-US" sz="3200" b="1" dirty="0">
                <a:solidFill>
                  <a:srgbClr val="FF0000"/>
                </a:solidFill>
              </a:rPr>
              <a:t>2~3 Functions/member </a:t>
            </a:r>
          </a:p>
          <a:p>
            <a:pPr algn="ctr"/>
            <a:r>
              <a:rPr lang="en-US" sz="3200" dirty="0"/>
              <a:t>on </a:t>
            </a:r>
            <a:r>
              <a:rPr lang="en-US" sz="3200" b="1" dirty="0"/>
              <a:t>2 Weeks</a:t>
            </a:r>
          </a:p>
        </p:txBody>
      </p:sp>
      <p:sp>
        <p:nvSpPr>
          <p:cNvPr id="8" name="Title 1">
            <a:extLst>
              <a:ext uri="{FF2B5EF4-FFF2-40B4-BE49-F238E27FC236}">
                <a16:creationId xmlns:a16="http://schemas.microsoft.com/office/drawing/2014/main" id="{3B185951-CA11-D235-56FE-077B39063583}"/>
              </a:ext>
            </a:extLst>
          </p:cNvPr>
          <p:cNvSpPr>
            <a:spLocks noGrp="1"/>
          </p:cNvSpPr>
          <p:nvPr>
            <p:ph type="title"/>
          </p:nvPr>
        </p:nvSpPr>
        <p:spPr>
          <a:xfrm>
            <a:off x="0" y="33090"/>
            <a:ext cx="10058400" cy="886214"/>
          </a:xfrm>
        </p:spPr>
        <p:txBody>
          <a:bodyPr/>
          <a:lstStyle/>
          <a:p>
            <a:r>
              <a:rPr lang="en-US" dirty="0"/>
              <a:t>Logistics</a:t>
            </a:r>
            <a:endParaRPr lang="ar-EG" dirty="0"/>
          </a:p>
        </p:txBody>
      </p:sp>
    </p:spTree>
    <p:extLst>
      <p:ext uri="{BB962C8B-B14F-4D97-AF65-F5344CB8AC3E}">
        <p14:creationId xmlns:p14="http://schemas.microsoft.com/office/powerpoint/2010/main" val="95920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#6:</a:t>
            </a:r>
            <a:r>
              <a:rPr lang="en-US" dirty="0"/>
              <a:t> 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2000"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required_size</a:t>
            </a:r>
            <a:r>
              <a:rPr lang="en-US" sz="2400" b="1" dirty="0">
                <a:solidFill>
                  <a:srgbClr val="787878"/>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rPr>
              <a:t>Find the first block the fit the </a:t>
            </a:r>
            <a:r>
              <a:rPr lang="en-US" sz="2000" b="1" dirty="0">
                <a:solidFill>
                  <a:schemeClr val="tx1"/>
                </a:solidFill>
              </a:rPr>
              <a:t>required size </a:t>
            </a:r>
            <a:r>
              <a:rPr lang="en-US" sz="2000" dirty="0">
                <a:solidFill>
                  <a:schemeClr val="tx1"/>
                </a:solidFill>
              </a:rPr>
              <a:t>in addition to the </a:t>
            </a:r>
            <a:r>
              <a:rPr lang="en-US" sz="2000" b="1" dirty="0">
                <a:solidFill>
                  <a:schemeClr val="tx1"/>
                </a:solidFill>
              </a:rPr>
              <a:t>size of its metadata </a:t>
            </a:r>
            <a:r>
              <a:rPr lang="en-US" sz="2000" dirty="0">
                <a:solidFill>
                  <a:schemeClr val="tx1"/>
                </a:solidFill>
              </a:rPr>
              <a:t>(First Fit)</a:t>
            </a:r>
          </a:p>
          <a:p>
            <a:pPr lvl="1" algn="just">
              <a:lnSpc>
                <a:spcPct val="150000"/>
              </a:lnSpc>
            </a:pPr>
            <a:r>
              <a:rPr lang="en-US" sz="2000" dirty="0">
                <a:solidFill>
                  <a:schemeClr val="tx1"/>
                </a:solidFill>
              </a:rPr>
              <a:t>If no sufficiently large free block is found, call </a:t>
            </a:r>
            <a:r>
              <a:rPr lang="en-US" sz="2000" b="1" dirty="0" err="1">
                <a:solidFill>
                  <a:schemeClr val="tx1"/>
                </a:solidFill>
                <a:latin typeface="Courier New" panose="02070309020205020404" pitchFamily="49" charset="0"/>
                <a:cs typeface="Courier New" panose="02070309020205020404" pitchFamily="49" charset="0"/>
              </a:rPr>
              <a:t>sbrk</a:t>
            </a:r>
            <a:r>
              <a:rPr lang="en-US" sz="2000" dirty="0">
                <a:solidFill>
                  <a:schemeClr val="tx1"/>
                </a:solidFill>
              </a:rPr>
              <a:t> to create more space on the heap.</a:t>
            </a:r>
          </a:p>
          <a:p>
            <a:pPr lvl="1" algn="just">
              <a:lnSpc>
                <a:spcPct val="150000"/>
              </a:lnSpc>
            </a:pPr>
            <a:r>
              <a:rPr lang="en-US" sz="2000" dirty="0">
                <a:solidFill>
                  <a:schemeClr val="tx1"/>
                </a:solidFill>
              </a:rPr>
              <a:t>If the found block is </a:t>
            </a:r>
            <a:r>
              <a:rPr lang="en-US" sz="2000" b="1" dirty="0">
                <a:solidFill>
                  <a:schemeClr val="tx1"/>
                </a:solidFill>
              </a:rPr>
              <a:t>so large</a:t>
            </a:r>
            <a:r>
              <a:rPr lang="en-US" sz="2000" dirty="0">
                <a:solidFill>
                  <a:schemeClr val="tx1"/>
                </a:solidFill>
              </a:rPr>
              <a:t>: </a:t>
            </a:r>
            <a:r>
              <a:rPr lang="en-US" sz="2000" b="1" dirty="0">
                <a:solidFill>
                  <a:schemeClr val="tx1"/>
                </a:solidFill>
              </a:rPr>
              <a:t>split </a:t>
            </a:r>
            <a:r>
              <a:rPr lang="en-US" sz="2000" dirty="0">
                <a:solidFill>
                  <a:schemeClr val="tx1"/>
                </a:solidFill>
              </a:rPr>
              <a:t>it into </a:t>
            </a:r>
            <a:r>
              <a:rPr lang="en-US" sz="2000" b="1" dirty="0">
                <a:solidFill>
                  <a:schemeClr val="tx1"/>
                </a:solidFill>
              </a:rPr>
              <a:t>two</a:t>
            </a:r>
            <a:r>
              <a:rPr lang="en-US" sz="2000" dirty="0">
                <a:solidFill>
                  <a:schemeClr val="tx1"/>
                </a:solidFill>
              </a:rPr>
              <a:t>; one to hold the required size, other to for residual free block.</a:t>
            </a:r>
          </a:p>
          <a:p>
            <a:pPr lvl="1" algn="just">
              <a:lnSpc>
                <a:spcPct val="150000"/>
              </a:lnSpc>
            </a:pPr>
            <a:r>
              <a:rPr lang="en-AE" sz="2000" dirty="0"/>
              <a:t>If the </a:t>
            </a:r>
            <a:r>
              <a:rPr lang="en-US" sz="2000" dirty="0">
                <a:solidFill>
                  <a:schemeClr val="tx1"/>
                </a:solidFill>
              </a:rPr>
              <a:t>found block is a </a:t>
            </a:r>
            <a:r>
              <a:rPr lang="en-AE" sz="2000" b="1" dirty="0"/>
              <a:t>bit larger</a:t>
            </a:r>
            <a:r>
              <a:rPr lang="en-AE" sz="2000" dirty="0"/>
              <a:t>, </a:t>
            </a:r>
            <a:r>
              <a:rPr lang="en-AE" sz="2000" b="1" dirty="0"/>
              <a:t>BUT </a:t>
            </a:r>
            <a:r>
              <a:rPr lang="en-AE" sz="2000" dirty="0"/>
              <a:t>not large enough for a new block</a:t>
            </a:r>
          </a:p>
          <a:p>
            <a:pPr marL="201168" lvl="1" indent="0" algn="just">
              <a:lnSpc>
                <a:spcPct val="150000"/>
              </a:lnSpc>
              <a:buNone/>
            </a:pPr>
            <a:r>
              <a:rPr lang="en-AE" sz="2000" dirty="0"/>
              <a:t>   so, </a:t>
            </a:r>
            <a:r>
              <a:rPr lang="en-AE" sz="2000" b="1" dirty="0"/>
              <a:t>don’t split!</a:t>
            </a:r>
            <a:r>
              <a:rPr lang="en-AE" sz="2000" dirty="0"/>
              <a:t> there’ll be some unused space at the end of the allocated block (</a:t>
            </a:r>
            <a:r>
              <a:rPr lang="en-AE" sz="2000" b="1" dirty="0"/>
              <a:t>internal fragmentation</a:t>
            </a:r>
            <a:r>
              <a:rPr lang="en-AE" sz="2000" dirty="0"/>
              <a:t>).</a:t>
            </a:r>
          </a:p>
          <a:p>
            <a:pPr lvl="1" algn="just">
              <a:lnSpc>
                <a:spcPct val="150000"/>
              </a:lnSpc>
            </a:pPr>
            <a:endParaRPr lang="en-US" dirty="0">
              <a:solidFill>
                <a:schemeClr val="tx1"/>
              </a:solidFill>
            </a:endParaRP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40</a:t>
            </a:fld>
            <a:endParaRPr lang="en-US"/>
          </a:p>
        </p:txBody>
      </p:sp>
    </p:spTree>
    <p:extLst>
      <p:ext uri="{BB962C8B-B14F-4D97-AF65-F5344CB8AC3E}">
        <p14:creationId xmlns:p14="http://schemas.microsoft.com/office/powerpoint/2010/main" val="244676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#6:</a:t>
            </a:r>
            <a:r>
              <a:rPr lang="en-US" dirty="0"/>
              <a:t> 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required_size</a:t>
            </a:r>
            <a:r>
              <a:rPr lang="en-US" sz="2400" b="1" dirty="0">
                <a:solidFill>
                  <a:srgbClr val="787878"/>
                </a:solidFill>
                <a:latin typeface="Consolas" panose="020B0609020204030204" pitchFamily="49" charset="0"/>
              </a:rPr>
              <a:t>)</a:t>
            </a:r>
          </a:p>
          <a:p>
            <a:pPr marL="201168" lvl="1" indent="0">
              <a:lnSpc>
                <a:spcPct val="150000"/>
              </a:lnSpc>
              <a:buNone/>
            </a:pPr>
            <a:r>
              <a:rPr lang="en-US" sz="2000" b="1" dirty="0"/>
              <a:t>Return:</a:t>
            </a:r>
          </a:p>
          <a:p>
            <a:pPr lvl="1">
              <a:lnSpc>
                <a:spcPct val="150000"/>
              </a:lnSpc>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Make sure the returned pointer points to the </a:t>
            </a: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beginning of the allocated space</a:t>
            </a: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 </a:t>
            </a:r>
            <a:r>
              <a:rPr kumimoji="0" lang="en-US" altLang="en-US" sz="2000" b="1" i="0" u="none" strike="noStrike" cap="none" normalizeH="0" baseline="0" dirty="0">
                <a:ln>
                  <a:noFill/>
                </a:ln>
                <a:solidFill>
                  <a:srgbClr val="FF0000"/>
                </a:solidFill>
                <a:effectLst/>
                <a:latin typeface="+mj-lt"/>
                <a:ea typeface="Calibri" panose="020F0502020204030204" pitchFamily="34" charset="0"/>
                <a:cs typeface="Segoe UI" panose="020B0502040204020203" pitchFamily="34" charset="0"/>
              </a:rPr>
              <a:t>not</a:t>
            </a: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 the header.</a:t>
            </a:r>
          </a:p>
          <a:p>
            <a:pPr lvl="1">
              <a:lnSpc>
                <a:spcPct val="150000"/>
              </a:lnSpc>
            </a:pPr>
            <a:r>
              <a:rPr lang="en-US" sz="2000" dirty="0">
                <a:solidFill>
                  <a:schemeClr val="tx1"/>
                </a:solidFill>
              </a:rPr>
              <a:t>NULL if cannot allocate the new requested size (after </a:t>
            </a:r>
            <a:r>
              <a:rPr lang="en-US" sz="2000" b="1" dirty="0" err="1">
                <a:solidFill>
                  <a:schemeClr val="tx1"/>
                </a:solidFill>
              </a:rPr>
              <a:t>sbrk</a:t>
            </a:r>
            <a:r>
              <a:rPr lang="en-US" sz="2000" dirty="0">
                <a:solidFill>
                  <a:schemeClr val="tx1"/>
                </a:solidFill>
              </a:rPr>
              <a:t>)</a:t>
            </a:r>
          </a:p>
          <a:p>
            <a:pPr lvl="1">
              <a:lnSpc>
                <a:spcPct val="150000"/>
              </a:lnSpc>
            </a:pPr>
            <a:r>
              <a:rPr lang="en-US" sz="2000" dirty="0">
                <a:solidFill>
                  <a:schemeClr val="tx1"/>
                </a:solidFill>
              </a:rPr>
              <a:t>NULL if the requested size is 0.</a:t>
            </a:r>
          </a:p>
          <a:p>
            <a:pPr>
              <a:lnSpc>
                <a:spcPct val="150000"/>
              </a:lnSpc>
            </a:pPr>
            <a:r>
              <a:rPr lang="en-US" b="1" dirty="0">
                <a:solidFill>
                  <a:schemeClr val="tx1"/>
                </a:solidFill>
              </a:rPr>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allocff</a:t>
            </a: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41</a:t>
            </a:fld>
            <a:endParaRPr lang="en-US"/>
          </a:p>
        </p:txBody>
      </p:sp>
    </p:spTree>
    <p:extLst>
      <p:ext uri="{BB962C8B-B14F-4D97-AF65-F5344CB8AC3E}">
        <p14:creationId xmlns:p14="http://schemas.microsoft.com/office/powerpoint/2010/main" val="301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#7:</a:t>
            </a:r>
            <a:r>
              <a:rPr lang="en-US" dirty="0"/>
              <a:t> Free</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4725663"/>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free_block</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Free the previously allocated block at the given address “</a:t>
            </a:r>
            <a:r>
              <a:rPr lang="en-US" sz="2000" b="1" dirty="0" err="1">
                <a:solidFill>
                  <a:schemeClr val="tx1"/>
                </a:solidFill>
                <a:latin typeface="Consolas" panose="020B0609020204030204" pitchFamily="49" charset="0"/>
              </a:rPr>
              <a:t>va</a:t>
            </a:r>
            <a:r>
              <a:rPr lang="en-US" sz="2000" dirty="0">
                <a:solidFill>
                  <a:schemeClr val="tx1"/>
                </a:solidFill>
                <a:latin typeface="+mj-lt"/>
              </a:rPr>
              <a:t>”</a:t>
            </a:r>
          </a:p>
          <a:p>
            <a:pPr lvl="1" algn="just">
              <a:lnSpc>
                <a:spcPct val="150000"/>
              </a:lnSpc>
            </a:pPr>
            <a:r>
              <a:rPr lang="en-US" sz="2000" dirty="0">
                <a:solidFill>
                  <a:schemeClr val="tx1"/>
                </a:solidFill>
              </a:rPr>
              <a:t>Free </a:t>
            </a:r>
            <a:r>
              <a:rPr lang="en-US" sz="2000" b="1" dirty="0">
                <a:solidFill>
                  <a:schemeClr val="tx1"/>
                </a:solidFill>
              </a:rPr>
              <a:t>doesn’t release </a:t>
            </a:r>
            <a:r>
              <a:rPr lang="en-US" sz="2000" dirty="0">
                <a:solidFill>
                  <a:schemeClr val="tx1"/>
                </a:solidFill>
              </a:rPr>
              <a:t>the memory back to OS; just </a:t>
            </a:r>
            <a:r>
              <a:rPr lang="en-US" sz="2000" b="1" dirty="0">
                <a:solidFill>
                  <a:schemeClr val="tx1"/>
                </a:solidFill>
              </a:rPr>
              <a:t>indicates</a:t>
            </a:r>
            <a:r>
              <a:rPr lang="en-US" sz="2000" dirty="0">
                <a:solidFill>
                  <a:schemeClr val="tx1"/>
                </a:solidFill>
              </a:rPr>
              <a:t> that block is available for future use.</a:t>
            </a:r>
          </a:p>
          <a:p>
            <a:pPr lvl="1" algn="just">
              <a:lnSpc>
                <a:spcPct val="150000"/>
              </a:lnSpc>
            </a:pPr>
            <a:r>
              <a:rPr lang="en-US" sz="2000" dirty="0">
                <a:solidFill>
                  <a:schemeClr val="tx1"/>
                </a:solidFill>
              </a:rPr>
              <a:t>Must </a:t>
            </a:r>
            <a:r>
              <a:rPr lang="en-US" sz="2000" b="1" dirty="0">
                <a:solidFill>
                  <a:schemeClr val="tx1"/>
                </a:solidFill>
              </a:rPr>
              <a:t>coalesce (i.e. merge)</a:t>
            </a:r>
            <a:r>
              <a:rPr lang="en-US" sz="2000" dirty="0">
                <a:solidFill>
                  <a:schemeClr val="tx1"/>
                </a:solidFill>
              </a:rPr>
              <a:t> </a:t>
            </a:r>
            <a:r>
              <a:rPr lang="en-US" sz="2000" b="1" dirty="0">
                <a:solidFill>
                  <a:schemeClr val="tx1"/>
                </a:solidFill>
              </a:rPr>
              <a:t>consecutive free blocks </a:t>
            </a:r>
            <a:r>
              <a:rPr lang="en-US" sz="2000" dirty="0">
                <a:solidFill>
                  <a:schemeClr val="tx1"/>
                </a:solidFill>
              </a:rPr>
              <a:t>upon freeing a block that is adjacent to other free block(s).</a:t>
            </a:r>
          </a:p>
          <a:p>
            <a:pPr lvl="1" algn="just">
              <a:lnSpc>
                <a:spcPct val="150000"/>
              </a:lnSpc>
            </a:pPr>
            <a:r>
              <a:rPr lang="en-US" sz="2000" b="1" dirty="0">
                <a:solidFill>
                  <a:schemeClr val="tx1"/>
                </a:solidFill>
                <a:effectLst/>
                <a:latin typeface="+mj-lt"/>
                <a:ea typeface="Calibri" panose="020F0502020204030204" pitchFamily="34" charset="0"/>
              </a:rPr>
              <a:t>If </a:t>
            </a:r>
            <a:r>
              <a:rPr lang="en-US" sz="2000" b="1" dirty="0" err="1">
                <a:solidFill>
                  <a:schemeClr val="tx1"/>
                </a:solidFill>
                <a:effectLst/>
                <a:latin typeface="+mj-lt"/>
                <a:ea typeface="Calibri" panose="020F0502020204030204" pitchFamily="34" charset="0"/>
              </a:rPr>
              <a:t>va</a:t>
            </a:r>
            <a:r>
              <a:rPr lang="en-US" sz="2000" b="1" dirty="0">
                <a:solidFill>
                  <a:schemeClr val="tx1"/>
                </a:solidFill>
                <a:effectLst/>
                <a:latin typeface="+mj-lt"/>
                <a:ea typeface="Calibri" panose="020F0502020204030204" pitchFamily="34" charset="0"/>
              </a:rPr>
              <a:t> is NULL, do nothing</a:t>
            </a:r>
          </a:p>
          <a:p>
            <a:pPr algn="just">
              <a:lnSpc>
                <a:spcPct val="150000"/>
              </a:lnSpc>
            </a:pPr>
            <a:r>
              <a:rPr lang="en-US" b="1" dirty="0"/>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freeff</a:t>
            </a:r>
            <a:endParaRPr lang="en-US" b="1" dirty="0">
              <a:solidFill>
                <a:schemeClr val="tx1"/>
              </a:solidFill>
              <a:latin typeface="Courier New" panose="02070309020205020404" pitchFamily="49" charset="0"/>
              <a:cs typeface="Courier New" panose="02070309020205020404" pitchFamily="49" charset="0"/>
            </a:endParaRPr>
          </a:p>
          <a:p>
            <a:pPr lvl="1" algn="just">
              <a:lnSpc>
                <a:spcPct val="150000"/>
              </a:lnSpc>
            </a:pPr>
            <a:endParaRPr lang="en-US" sz="2000" dirty="0">
              <a:solidFill>
                <a:schemeClr val="tx1"/>
              </a:solidFill>
              <a:effectLst/>
              <a:latin typeface="+mj-lt"/>
              <a:ea typeface="Calibri" panose="020F0502020204030204" pitchFamily="34" charset="0"/>
            </a:endParaRPr>
          </a:p>
          <a:p>
            <a:pPr lvl="1" algn="just">
              <a:lnSpc>
                <a:spcPct val="150000"/>
              </a:lnSpc>
            </a:pPr>
            <a:endParaRPr lang="en-AE" sz="1800" dirty="0">
              <a:solidFill>
                <a:schemeClr val="tx1"/>
              </a:solidFill>
              <a:effectLst/>
              <a:latin typeface="+mj-lt"/>
              <a:ea typeface="Calibri" panose="020F0502020204030204" pitchFamily="34" charset="0"/>
            </a:endParaRPr>
          </a:p>
          <a:p>
            <a:pPr lvl="1" algn="just">
              <a:lnSpc>
                <a:spcPct val="150000"/>
              </a:lnSpc>
            </a:pPr>
            <a:endParaRPr lang="en-US" b="1" dirty="0">
              <a:solidFill>
                <a:schemeClr val="tx1"/>
              </a:solidFill>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BD0FF3B-5288-87DE-5253-6535DFE351D2}"/>
                  </a:ext>
                </a:extLst>
              </p14:cNvPr>
              <p14:cNvContentPartPr/>
              <p14:nvPr/>
            </p14:nvContentPartPr>
            <p14:xfrm>
              <a:off x="9734040" y="1702080"/>
              <a:ext cx="1541520" cy="1299600"/>
            </p14:xfrm>
          </p:contentPart>
        </mc:Choice>
        <mc:Fallback xmlns="">
          <p:pic>
            <p:nvPicPr>
              <p:cNvPr id="5" name="Ink 4">
                <a:extLst>
                  <a:ext uri="{FF2B5EF4-FFF2-40B4-BE49-F238E27FC236}">
                    <a16:creationId xmlns:a16="http://schemas.microsoft.com/office/drawing/2014/main" id="{ABD0FF3B-5288-87DE-5253-6535DFE351D2}"/>
                  </a:ext>
                </a:extLst>
              </p:cNvPr>
              <p:cNvPicPr/>
              <p:nvPr/>
            </p:nvPicPr>
            <p:blipFill>
              <a:blip r:embed="rId3"/>
              <a:stretch>
                <a:fillRect/>
              </a:stretch>
            </p:blipFill>
            <p:spPr>
              <a:xfrm>
                <a:off x="9724680" y="1692720"/>
                <a:ext cx="1560240" cy="1318320"/>
              </a:xfrm>
              <a:prstGeom prst="rect">
                <a:avLst/>
              </a:prstGeom>
            </p:spPr>
          </p:pic>
        </mc:Fallback>
      </mc:AlternateContent>
    </p:spTree>
    <p:extLst>
      <p:ext uri="{BB962C8B-B14F-4D97-AF65-F5344CB8AC3E}">
        <p14:creationId xmlns:p14="http://schemas.microsoft.com/office/powerpoint/2010/main" val="86339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#8:</a:t>
            </a:r>
            <a:r>
              <a:rPr lang="en-US" dirty="0"/>
              <a:t> Reallocate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realloc_block_FF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new_size</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resize the allocated block at </a:t>
            </a:r>
            <a:r>
              <a:rPr lang="en-US" sz="2000" b="1" dirty="0" err="1">
                <a:solidFill>
                  <a:srgbClr val="000000"/>
                </a:solidFill>
                <a:latin typeface="Consolas" panose="020B0609020204030204" pitchFamily="49" charset="0"/>
              </a:rPr>
              <a:t>va</a:t>
            </a:r>
            <a:r>
              <a:rPr lang="en-US" sz="2000" b="1" dirty="0">
                <a:solidFill>
                  <a:srgbClr val="000000"/>
                </a:solidFill>
                <a:latin typeface="Consolas" panose="020B0609020204030204" pitchFamily="49" charset="0"/>
              </a:rPr>
              <a:t> </a:t>
            </a:r>
            <a:r>
              <a:rPr lang="en-US" sz="2000" dirty="0">
                <a:solidFill>
                  <a:schemeClr val="tx1"/>
                </a:solidFill>
                <a:latin typeface="+mj-lt"/>
              </a:rPr>
              <a:t>to </a:t>
            </a:r>
            <a:r>
              <a:rPr lang="en-US" sz="2000" b="1" dirty="0" err="1">
                <a:solidFill>
                  <a:srgbClr val="000000"/>
                </a:solidFill>
                <a:latin typeface="Consolas" panose="020B0609020204030204" pitchFamily="49" charset="0"/>
              </a:rPr>
              <a:t>new_size</a:t>
            </a:r>
            <a:r>
              <a:rPr lang="en-US" sz="2000" dirty="0">
                <a:solidFill>
                  <a:schemeClr val="tx1"/>
                </a:solidFill>
                <a:latin typeface="+mj-lt"/>
              </a:rPr>
              <a:t> </a:t>
            </a:r>
          </a:p>
          <a:p>
            <a:pPr lvl="1" algn="just">
              <a:lnSpc>
                <a:spcPct val="150000"/>
              </a:lnSpc>
            </a:pPr>
            <a:r>
              <a:rPr lang="en-US" sz="2000" dirty="0"/>
              <a:t>If </a:t>
            </a:r>
            <a:r>
              <a:rPr lang="en-US" sz="2000" b="1" dirty="0"/>
              <a:t>there’s sufficient </a:t>
            </a:r>
            <a:r>
              <a:rPr lang="en-US" sz="2000" dirty="0"/>
              <a:t>free block in front of the allocated block </a:t>
            </a:r>
            <a:r>
              <a:rPr lang="en-US" sz="2000" dirty="0">
                <a:sym typeface="Wingdings" panose="05000000000000000000" pitchFamily="2" charset="2"/>
              </a:rPr>
              <a:t> </a:t>
            </a:r>
            <a:r>
              <a:rPr lang="en-US" sz="2000" b="1" dirty="0">
                <a:sym typeface="Wingdings" panose="05000000000000000000" pitchFamily="2" charset="2"/>
              </a:rPr>
              <a:t>resize</a:t>
            </a:r>
            <a:r>
              <a:rPr lang="en-US" sz="2000" dirty="0">
                <a:sym typeface="Wingdings" panose="05000000000000000000" pitchFamily="2" charset="2"/>
              </a:rPr>
              <a:t> it in the same place</a:t>
            </a:r>
          </a:p>
          <a:p>
            <a:pPr lvl="1" algn="just">
              <a:lnSpc>
                <a:spcPct val="150000"/>
              </a:lnSpc>
            </a:pPr>
            <a:r>
              <a:rPr lang="en-US" sz="2000" b="1" dirty="0"/>
              <a:t>Else</a:t>
            </a:r>
            <a:r>
              <a:rPr lang="en-US" sz="2000" dirty="0"/>
              <a:t>, </a:t>
            </a:r>
            <a:r>
              <a:rPr lang="en-US" sz="2000" b="1" dirty="0"/>
              <a:t>relocate</a:t>
            </a:r>
            <a:r>
              <a:rPr lang="en-US" sz="2000" dirty="0"/>
              <a:t> it to a suitable free block (if any) using First Fit strategy</a:t>
            </a:r>
          </a:p>
          <a:p>
            <a:pPr lvl="1" algn="just">
              <a:lnSpc>
                <a:spcPct val="150000"/>
              </a:lnSpc>
            </a:pPr>
            <a:r>
              <a:rPr lang="en-US" sz="2000" dirty="0"/>
              <a:t>If no sufficiently large free block is found, use </a:t>
            </a:r>
            <a:r>
              <a:rPr lang="en-US" sz="2000" b="1" dirty="0" err="1">
                <a:latin typeface="Courier New" panose="02070309020205020404" pitchFamily="49" charset="0"/>
                <a:cs typeface="Courier New" panose="02070309020205020404" pitchFamily="49" charset="0"/>
              </a:rPr>
              <a:t>sbrk</a:t>
            </a:r>
            <a:r>
              <a:rPr lang="en-US" sz="2000" dirty="0"/>
              <a:t> to create more space on the heap.</a:t>
            </a:r>
          </a:p>
          <a:p>
            <a:pPr lvl="1" algn="just">
              <a:lnSpc>
                <a:spcPct val="150000"/>
              </a:lnSpc>
            </a:pPr>
            <a:r>
              <a:rPr lang="en-US" sz="2000" dirty="0"/>
              <a:t>Make sure you </a:t>
            </a:r>
            <a:r>
              <a:rPr lang="en-US" sz="2000" b="1" dirty="0"/>
              <a:t>handle</a:t>
            </a:r>
            <a:r>
              <a:rPr lang="en-US" sz="2000" dirty="0"/>
              <a:t> the case where </a:t>
            </a:r>
            <a:r>
              <a:rPr lang="en-US" sz="2000" b="1" dirty="0"/>
              <a:t>size is less</a:t>
            </a:r>
            <a:r>
              <a:rPr lang="en-US" sz="2000" dirty="0"/>
              <a:t> than the </a:t>
            </a:r>
            <a:r>
              <a:rPr lang="en-US" sz="2000" b="1" dirty="0"/>
              <a:t>original size</a:t>
            </a:r>
            <a:r>
              <a:rPr lang="en-US" sz="2000" dirty="0"/>
              <a:t>.</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89936DD-7DAC-4B86-3760-47E47576C053}"/>
                  </a:ext>
                </a:extLst>
              </p14:cNvPr>
              <p14:cNvContentPartPr/>
              <p14:nvPr/>
            </p14:nvContentPartPr>
            <p14:xfrm>
              <a:off x="4823280" y="2217600"/>
              <a:ext cx="5094000" cy="3306240"/>
            </p14:xfrm>
          </p:contentPart>
        </mc:Choice>
        <mc:Fallback xmlns="">
          <p:pic>
            <p:nvPicPr>
              <p:cNvPr id="5" name="Ink 4">
                <a:extLst>
                  <a:ext uri="{FF2B5EF4-FFF2-40B4-BE49-F238E27FC236}">
                    <a16:creationId xmlns:a16="http://schemas.microsoft.com/office/drawing/2014/main" id="{889936DD-7DAC-4B86-3760-47E47576C053}"/>
                  </a:ext>
                </a:extLst>
              </p:cNvPr>
              <p:cNvPicPr/>
              <p:nvPr/>
            </p:nvPicPr>
            <p:blipFill>
              <a:blip r:embed="rId3"/>
              <a:stretch>
                <a:fillRect/>
              </a:stretch>
            </p:blipFill>
            <p:spPr>
              <a:xfrm>
                <a:off x="4813920" y="2208240"/>
                <a:ext cx="5112720" cy="3324960"/>
              </a:xfrm>
              <a:prstGeom prst="rect">
                <a:avLst/>
              </a:prstGeom>
            </p:spPr>
          </p:pic>
        </mc:Fallback>
      </mc:AlternateContent>
    </p:spTree>
    <p:extLst>
      <p:ext uri="{BB962C8B-B14F-4D97-AF65-F5344CB8AC3E}">
        <p14:creationId xmlns:p14="http://schemas.microsoft.com/office/powerpoint/2010/main" val="344254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#8:</a:t>
            </a:r>
            <a:r>
              <a:rPr lang="en-US" dirty="0"/>
              <a:t> Reallocate by First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realloc_block_FF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void</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va</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new_size</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Return:</a:t>
            </a:r>
          </a:p>
          <a:p>
            <a:pPr lvl="1" algn="just">
              <a:lnSpc>
                <a:spcPct val="150000"/>
              </a:lnSpc>
            </a:pPr>
            <a:r>
              <a:rPr lang="en-US" sz="2000" dirty="0">
                <a:solidFill>
                  <a:schemeClr val="tx1"/>
                </a:solidFill>
                <a:latin typeface="+mj-lt"/>
              </a:rPr>
              <a:t>Address of the reallocated block.</a:t>
            </a:r>
            <a:endParaRPr lang="en-US" sz="2000" dirty="0"/>
          </a:p>
          <a:p>
            <a:pPr lvl="1" algn="just">
              <a:lnSpc>
                <a:spcPct val="150000"/>
              </a:lnSpc>
            </a:pPr>
            <a:r>
              <a:rPr lang="en-US" sz="2000" b="1" dirty="0" err="1">
                <a:solidFill>
                  <a:srgbClr val="000000"/>
                </a:solidFill>
                <a:latin typeface="+mj-lt"/>
              </a:rPr>
              <a:t>realloc_block_FF</a:t>
            </a:r>
            <a:r>
              <a:rPr lang="en-US" sz="2000" dirty="0">
                <a:latin typeface="+mj-lt"/>
              </a:rPr>
              <a:t>(</a:t>
            </a:r>
            <a:r>
              <a:rPr lang="en-US" sz="2000" dirty="0" err="1">
                <a:latin typeface="+mj-lt"/>
              </a:rPr>
              <a:t>va</a:t>
            </a:r>
            <a:r>
              <a:rPr lang="en-US" sz="2000" dirty="0">
                <a:latin typeface="+mj-lt"/>
              </a:rPr>
              <a:t>, 0) is equivalent to calling </a:t>
            </a:r>
            <a:r>
              <a:rPr lang="en-US" sz="2000" b="1" dirty="0">
                <a:latin typeface="+mj-lt"/>
              </a:rPr>
              <a:t>free</a:t>
            </a:r>
            <a:r>
              <a:rPr lang="en-US" sz="2000" dirty="0">
                <a:latin typeface="+mj-lt"/>
              </a:rPr>
              <a:t>(</a:t>
            </a:r>
            <a:r>
              <a:rPr lang="en-US" sz="2000" dirty="0" err="1">
                <a:latin typeface="+mj-lt"/>
              </a:rPr>
              <a:t>va</a:t>
            </a:r>
            <a:r>
              <a:rPr lang="en-US" sz="2000" dirty="0">
                <a:latin typeface="+mj-lt"/>
              </a:rPr>
              <a:t>) and returning NULL.</a:t>
            </a:r>
          </a:p>
          <a:p>
            <a:pPr lvl="1" algn="just">
              <a:lnSpc>
                <a:spcPct val="150000"/>
              </a:lnSpc>
            </a:pPr>
            <a:r>
              <a:rPr lang="en-US" sz="2000" b="1" dirty="0" err="1">
                <a:solidFill>
                  <a:srgbClr val="000000"/>
                </a:solidFill>
                <a:latin typeface="+mj-lt"/>
              </a:rPr>
              <a:t>realloc_block_FF</a:t>
            </a:r>
            <a:r>
              <a:rPr lang="en-US" sz="2000" dirty="0"/>
              <a:t>(NULL, n) is equivalent to calling </a:t>
            </a:r>
            <a:r>
              <a:rPr lang="en-US" sz="2000" b="1" dirty="0" err="1"/>
              <a:t>alloc_FF</a:t>
            </a:r>
            <a:r>
              <a:rPr lang="en-US" sz="2000" dirty="0"/>
              <a:t>(n) and return the allocated address.</a:t>
            </a:r>
          </a:p>
          <a:p>
            <a:pPr lvl="1" algn="just">
              <a:lnSpc>
                <a:spcPct val="150000"/>
              </a:lnSpc>
            </a:pPr>
            <a:r>
              <a:rPr lang="en-US" sz="2000" b="1" dirty="0" err="1">
                <a:solidFill>
                  <a:srgbClr val="000000"/>
                </a:solidFill>
                <a:latin typeface="+mj-lt"/>
              </a:rPr>
              <a:t>realloc_block_FF</a:t>
            </a:r>
            <a:r>
              <a:rPr lang="en-US" sz="2000" dirty="0"/>
              <a:t>(NULL, 0) is equivalent to calling </a:t>
            </a:r>
            <a:r>
              <a:rPr lang="en-US" sz="2000" b="1" dirty="0" err="1"/>
              <a:t>alloc_FF</a:t>
            </a:r>
            <a:r>
              <a:rPr lang="en-US" sz="2000" dirty="0"/>
              <a:t>(0), which should just return NULL.</a:t>
            </a:r>
          </a:p>
          <a:p>
            <a:pPr algn="just">
              <a:lnSpc>
                <a:spcPct val="150000"/>
              </a:lnSpc>
            </a:pPr>
            <a:r>
              <a:rPr lang="en-US" b="1" dirty="0"/>
              <a:t>Testing: </a:t>
            </a:r>
            <a:r>
              <a:rPr lang="en-US" b="1" dirty="0">
                <a:solidFill>
                  <a:schemeClr val="tx1"/>
                </a:solidFill>
                <a:latin typeface="Courier New" panose="02070309020205020404" pitchFamily="49" charset="0"/>
                <a:cs typeface="Courier New" panose="02070309020205020404" pitchFamily="49" charset="0"/>
              </a:rPr>
              <a:t>FOS&gt; </a:t>
            </a:r>
            <a:r>
              <a:rPr lang="en-US" b="1" dirty="0" err="1">
                <a:solidFill>
                  <a:schemeClr val="tx1"/>
                </a:solidFill>
                <a:latin typeface="Courier New" panose="02070309020205020404" pitchFamily="49" charset="0"/>
                <a:cs typeface="Courier New" panose="02070309020205020404" pitchFamily="49" charset="0"/>
              </a:rPr>
              <a:t>tst</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dynalloc</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reallocff</a:t>
            </a: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PARTIAL</a:t>
            </a:r>
            <a:r>
              <a:rPr lang="en-US" b="1" dirty="0">
                <a:solidFill>
                  <a:schemeClr val="tx1"/>
                </a:solidFill>
                <a:latin typeface="Courier New" panose="02070309020205020404" pitchFamily="49" charset="0"/>
                <a:cs typeface="Courier New" panose="02070309020205020404" pitchFamily="49" charset="0"/>
              </a:rPr>
              <a:t> TEST]</a:t>
            </a:r>
          </a:p>
          <a:p>
            <a:pPr lvl="1" algn="just">
              <a:lnSpc>
                <a:spcPct val="150000"/>
              </a:lnSpc>
            </a:pPr>
            <a:endParaRPr lang="en-US"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1875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#9:</a:t>
            </a:r>
            <a:r>
              <a:rPr lang="en-US" dirty="0"/>
              <a:t> Complete Test of Realloc</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test_realloc_block_FF</a:t>
            </a:r>
            <a:r>
              <a:rPr lang="en-US" sz="2400" b="1" dirty="0">
                <a:solidFill>
                  <a:srgbClr val="787878"/>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latin typeface="+mj-lt"/>
              </a:rPr>
              <a:t>The given test of </a:t>
            </a:r>
            <a:r>
              <a:rPr lang="en-US" sz="2000" dirty="0" err="1">
                <a:solidFill>
                  <a:schemeClr val="tx1"/>
                </a:solidFill>
                <a:latin typeface="+mj-lt"/>
              </a:rPr>
              <a:t>realloc</a:t>
            </a:r>
            <a:r>
              <a:rPr lang="en-US" sz="2000" dirty="0">
                <a:solidFill>
                  <a:schemeClr val="tx1"/>
                </a:solidFill>
                <a:latin typeface="+mj-lt"/>
              </a:rPr>
              <a:t> doesn’t handle all possible cases</a:t>
            </a:r>
          </a:p>
          <a:p>
            <a:pPr lvl="1" algn="just">
              <a:lnSpc>
                <a:spcPct val="150000"/>
              </a:lnSpc>
            </a:pPr>
            <a:r>
              <a:rPr lang="en-US" sz="2000" dirty="0">
                <a:solidFill>
                  <a:schemeClr val="tx1"/>
                </a:solidFill>
                <a:latin typeface="+mj-lt"/>
              </a:rPr>
              <a:t>It’s required to </a:t>
            </a:r>
            <a:r>
              <a:rPr lang="en-US" sz="2000" b="1" dirty="0">
                <a:solidFill>
                  <a:schemeClr val="tx1"/>
                </a:solidFill>
                <a:latin typeface="+mj-lt"/>
              </a:rPr>
              <a:t>pick-up the missing cases </a:t>
            </a:r>
            <a:r>
              <a:rPr lang="en-US" sz="2000" dirty="0">
                <a:solidFill>
                  <a:schemeClr val="tx1"/>
                </a:solidFill>
                <a:latin typeface="+mj-lt"/>
              </a:rPr>
              <a:t>and </a:t>
            </a:r>
            <a:r>
              <a:rPr lang="en-US" sz="2000" b="1" dirty="0">
                <a:solidFill>
                  <a:schemeClr val="tx1"/>
                </a:solidFill>
                <a:latin typeface="+mj-lt"/>
              </a:rPr>
              <a:t>test them </a:t>
            </a:r>
            <a:r>
              <a:rPr lang="en-US" sz="2000" dirty="0">
                <a:solidFill>
                  <a:schemeClr val="tx1"/>
                </a:solidFill>
                <a:latin typeface="+mj-lt"/>
              </a:rPr>
              <a:t>to ensure that your implementation is 100% correct.</a:t>
            </a:r>
            <a:endParaRPr lang="en-US" sz="2000" dirty="0"/>
          </a:p>
          <a:p>
            <a:pPr lvl="1" algn="just">
              <a:lnSpc>
                <a:spcPct val="150000"/>
              </a:lnSpc>
            </a:pPr>
            <a:endParaRPr lang="en-US" sz="2000"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617798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solidFill>
                  <a:srgbClr val="FF0000"/>
                </a:solidFill>
              </a:rPr>
              <a:t>BONUS</a:t>
            </a:r>
            <a:r>
              <a:rPr lang="en-US" b="1" dirty="0"/>
              <a:t>:</a:t>
            </a:r>
            <a:r>
              <a:rPr lang="en-US" dirty="0"/>
              <a:t> Allocate by Best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alloc_block_BF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size</a:t>
            </a:r>
            <a:r>
              <a:rPr lang="en-US" sz="2400" b="1" dirty="0">
                <a:solidFill>
                  <a:srgbClr val="787878"/>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latin typeface="+mj-lt"/>
              </a:rPr>
              <a:t>Find the smallest block that fit the </a:t>
            </a:r>
            <a:r>
              <a:rPr lang="en-US" sz="2000" b="1" dirty="0">
                <a:solidFill>
                  <a:schemeClr val="tx1"/>
                </a:solidFill>
                <a:latin typeface="+mj-lt"/>
              </a:rPr>
              <a:t>required size </a:t>
            </a:r>
            <a:r>
              <a:rPr lang="en-US" sz="2000" dirty="0">
                <a:solidFill>
                  <a:schemeClr val="tx1"/>
                </a:solidFill>
                <a:latin typeface="+mj-lt"/>
              </a:rPr>
              <a:t>in addition to the </a:t>
            </a:r>
            <a:r>
              <a:rPr lang="en-US" sz="2000" b="1" dirty="0">
                <a:solidFill>
                  <a:schemeClr val="tx1"/>
                </a:solidFill>
                <a:latin typeface="+mj-lt"/>
              </a:rPr>
              <a:t>size of its metadata </a:t>
            </a:r>
            <a:r>
              <a:rPr lang="en-US" sz="2000" dirty="0">
                <a:solidFill>
                  <a:schemeClr val="tx1"/>
                </a:solidFill>
                <a:latin typeface="+mj-lt"/>
              </a:rPr>
              <a:t>(Best Fit strategy)</a:t>
            </a:r>
          </a:p>
          <a:p>
            <a:pPr lvl="1" algn="just">
              <a:lnSpc>
                <a:spcPct val="150000"/>
              </a:lnSpc>
            </a:pPr>
            <a:r>
              <a:rPr lang="en-US" sz="2000" dirty="0">
                <a:solidFill>
                  <a:schemeClr val="tx1"/>
                </a:solidFill>
              </a:rPr>
              <a:t>If no sufficiently large free block is found, use </a:t>
            </a:r>
            <a:r>
              <a:rPr lang="en-US" sz="2000" b="1" dirty="0" err="1">
                <a:solidFill>
                  <a:schemeClr val="tx1"/>
                </a:solidFill>
                <a:latin typeface="Courier New" panose="02070309020205020404" pitchFamily="49" charset="0"/>
                <a:cs typeface="Courier New" panose="02070309020205020404" pitchFamily="49" charset="0"/>
              </a:rPr>
              <a:t>sbrk</a:t>
            </a:r>
            <a:r>
              <a:rPr lang="en-US" sz="2000" dirty="0">
                <a:solidFill>
                  <a:schemeClr val="tx1"/>
                </a:solidFill>
              </a:rPr>
              <a:t> to create more space on the heap.</a:t>
            </a:r>
          </a:p>
          <a:p>
            <a:pPr lvl="1" algn="just">
              <a:lnSpc>
                <a:spcPct val="150000"/>
              </a:lnSpc>
            </a:pPr>
            <a:r>
              <a:rPr lang="en-US" sz="2000" dirty="0">
                <a:solidFill>
                  <a:schemeClr val="tx1"/>
                </a:solidFill>
              </a:rPr>
              <a:t>If the found block is </a:t>
            </a:r>
            <a:r>
              <a:rPr lang="en-US" sz="2000" b="1" dirty="0">
                <a:solidFill>
                  <a:schemeClr val="tx1"/>
                </a:solidFill>
              </a:rPr>
              <a:t>so large</a:t>
            </a:r>
            <a:r>
              <a:rPr lang="en-US" sz="2000" dirty="0">
                <a:solidFill>
                  <a:schemeClr val="tx1"/>
                </a:solidFill>
              </a:rPr>
              <a:t>: </a:t>
            </a:r>
            <a:r>
              <a:rPr lang="en-US" sz="2000" b="1" dirty="0">
                <a:solidFill>
                  <a:schemeClr val="tx1"/>
                </a:solidFill>
              </a:rPr>
              <a:t>split </a:t>
            </a:r>
            <a:r>
              <a:rPr lang="en-US" sz="2000" dirty="0">
                <a:solidFill>
                  <a:schemeClr val="tx1"/>
                </a:solidFill>
              </a:rPr>
              <a:t>it into </a:t>
            </a:r>
            <a:r>
              <a:rPr lang="en-US" sz="2000" b="1" dirty="0">
                <a:solidFill>
                  <a:schemeClr val="tx1"/>
                </a:solidFill>
              </a:rPr>
              <a:t>two</a:t>
            </a:r>
            <a:r>
              <a:rPr lang="en-US" sz="2000" dirty="0">
                <a:solidFill>
                  <a:schemeClr val="tx1"/>
                </a:solidFill>
              </a:rPr>
              <a:t>; one to hold the required size, other to for residual free block.</a:t>
            </a:r>
          </a:p>
          <a:p>
            <a:pPr lvl="1" algn="just">
              <a:lnSpc>
                <a:spcPct val="150000"/>
              </a:lnSpc>
            </a:pPr>
            <a:r>
              <a:rPr lang="en-AE" sz="2000" dirty="0"/>
              <a:t>If the </a:t>
            </a:r>
            <a:r>
              <a:rPr lang="en-US" sz="2000" dirty="0">
                <a:solidFill>
                  <a:schemeClr val="tx1"/>
                </a:solidFill>
              </a:rPr>
              <a:t>found block is a </a:t>
            </a:r>
            <a:r>
              <a:rPr lang="en-AE" sz="2000" b="1" dirty="0"/>
              <a:t>bit larger</a:t>
            </a:r>
            <a:r>
              <a:rPr lang="en-AE" sz="2000" dirty="0"/>
              <a:t>, </a:t>
            </a:r>
            <a:r>
              <a:rPr lang="en-AE" sz="2000" b="1" dirty="0"/>
              <a:t>BUT </a:t>
            </a:r>
            <a:r>
              <a:rPr lang="en-AE" sz="2000" dirty="0"/>
              <a:t>not large enough for a new block</a:t>
            </a:r>
          </a:p>
          <a:p>
            <a:pPr marL="201168" lvl="1" indent="0" algn="just">
              <a:lnSpc>
                <a:spcPct val="150000"/>
              </a:lnSpc>
              <a:buNone/>
            </a:pPr>
            <a:r>
              <a:rPr lang="en-AE" sz="2000" dirty="0"/>
              <a:t>   so, </a:t>
            </a:r>
            <a:r>
              <a:rPr lang="en-AE" sz="2000" b="1" dirty="0"/>
              <a:t>don’t split!</a:t>
            </a:r>
            <a:r>
              <a:rPr lang="en-AE" sz="2000" dirty="0"/>
              <a:t> there’ll be some unused space at the end of the allocated block (</a:t>
            </a:r>
            <a:r>
              <a:rPr lang="en-AE" sz="2000" b="1" dirty="0"/>
              <a:t>internal fragmentation</a:t>
            </a:r>
            <a:r>
              <a:rPr lang="en-AE" sz="2000" dirty="0"/>
              <a:t>).</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46</a:t>
            </a:fld>
            <a:endParaRPr lang="en-US"/>
          </a:p>
        </p:txBody>
      </p:sp>
    </p:spTree>
    <p:extLst>
      <p:ext uri="{BB962C8B-B14F-4D97-AF65-F5344CB8AC3E}">
        <p14:creationId xmlns:p14="http://schemas.microsoft.com/office/powerpoint/2010/main" val="4157573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solidFill>
                  <a:srgbClr val="FF0000"/>
                </a:solidFill>
              </a:rPr>
              <a:t>BONUS</a:t>
            </a:r>
            <a:r>
              <a:rPr lang="en-US" b="1" dirty="0"/>
              <a:t>:</a:t>
            </a:r>
            <a:r>
              <a:rPr lang="en-US" dirty="0"/>
              <a:t> Allocate by Best Fit</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845734"/>
            <a:ext cx="12191999"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alloc_block_BF</a:t>
            </a:r>
            <a:r>
              <a:rPr lang="en-US" sz="2400" b="1" dirty="0">
                <a:solidFill>
                  <a:srgbClr val="787878"/>
                </a:solidFill>
                <a:latin typeface="Consolas" panose="020B0609020204030204" pitchFamily="49" charset="0"/>
              </a:rPr>
              <a:t>(</a:t>
            </a:r>
            <a:r>
              <a:rPr lang="en-US" sz="2400" b="1" dirty="0">
                <a:solidFill>
                  <a:srgbClr val="535353"/>
                </a:solidFill>
                <a:latin typeface="Consolas" panose="020B0609020204030204" pitchFamily="49" charset="0"/>
              </a:rPr>
              <a:t>uint32</a:t>
            </a:r>
            <a:r>
              <a:rPr lang="en-US" sz="2400" b="1" dirty="0">
                <a:solidFill>
                  <a:srgbClr val="000000"/>
                </a:solidFill>
                <a:latin typeface="Consolas" panose="020B0609020204030204" pitchFamily="49" charset="0"/>
              </a:rPr>
              <a:t> size</a:t>
            </a:r>
            <a:r>
              <a:rPr lang="en-US" sz="2400" b="1" dirty="0">
                <a:solidFill>
                  <a:srgbClr val="787878"/>
                </a:solidFill>
                <a:latin typeface="Consolas" panose="020B0609020204030204" pitchFamily="49" charset="0"/>
              </a:rPr>
              <a:t>)</a:t>
            </a:r>
          </a:p>
          <a:p>
            <a:pPr marL="201168" lvl="1" indent="0">
              <a:lnSpc>
                <a:spcPct val="150000"/>
              </a:lnSpc>
              <a:buNone/>
            </a:pPr>
            <a:r>
              <a:rPr lang="en-US" sz="2000" b="1" dirty="0"/>
              <a:t>Return:</a:t>
            </a:r>
          </a:p>
          <a:p>
            <a:pPr lvl="1">
              <a:lnSpc>
                <a:spcPct val="150000"/>
              </a:lnSpc>
            </a:pPr>
            <a:r>
              <a:rPr kumimoji="0" lang="en-US" altLang="en-US" sz="2000" b="0" i="0" u="none" strike="noStrike" cap="none" normalizeH="0" baseline="0" dirty="0">
                <a:ln>
                  <a:noFill/>
                </a:ln>
                <a:solidFill>
                  <a:schemeClr val="tx1"/>
                </a:solidFill>
                <a:effectLst/>
                <a:latin typeface="+mj-lt"/>
                <a:ea typeface="Calibri" panose="020F0502020204030204" pitchFamily="34" charset="0"/>
                <a:cs typeface="Segoe UI" panose="020B0502040204020203" pitchFamily="34" charset="0"/>
              </a:rPr>
              <a:t>Make sure the returned pointer points to the beginning of the allocated space, not metadata header.</a:t>
            </a:r>
          </a:p>
          <a:p>
            <a:pPr lvl="1">
              <a:lnSpc>
                <a:spcPct val="150000"/>
              </a:lnSpc>
            </a:pPr>
            <a:r>
              <a:rPr lang="en-US" sz="2000" dirty="0">
                <a:solidFill>
                  <a:schemeClr val="tx1"/>
                </a:solidFill>
              </a:rPr>
              <a:t>NULL if cannot allocate the new requested size</a:t>
            </a:r>
          </a:p>
          <a:p>
            <a:pPr lvl="1">
              <a:lnSpc>
                <a:spcPct val="150000"/>
              </a:lnSpc>
            </a:pPr>
            <a:r>
              <a:rPr lang="en-US" sz="2000" dirty="0">
                <a:solidFill>
                  <a:schemeClr val="tx1"/>
                </a:solidFill>
              </a:rPr>
              <a:t>NULL if the requested size is 0.</a:t>
            </a:r>
          </a:p>
          <a:p>
            <a:pPr>
              <a:lnSpc>
                <a:spcPct val="150000"/>
              </a:lnSpc>
            </a:pPr>
            <a:r>
              <a:rPr lang="en-US" b="1" dirty="0"/>
              <a:t>Testing:</a:t>
            </a:r>
          </a:p>
          <a:p>
            <a:pPr lvl="1">
              <a:lnSpc>
                <a:spcPct val="150000"/>
              </a:lnSpc>
            </a:pPr>
            <a:r>
              <a:rPr lang="en-US" sz="2000" b="1" dirty="0">
                <a:solidFill>
                  <a:schemeClr val="tx1"/>
                </a:solidFill>
                <a:latin typeface="Courier New" panose="02070309020205020404" pitchFamily="49" charset="0"/>
                <a:cs typeface="Courier New" panose="02070309020205020404" pitchFamily="49" charset="0"/>
              </a:rPr>
              <a:t>FOS&gt; </a:t>
            </a:r>
            <a:r>
              <a:rPr lang="en-US" sz="2000" b="1" dirty="0" err="1">
                <a:solidFill>
                  <a:schemeClr val="tx1"/>
                </a:solidFill>
                <a:latin typeface="Courier New" panose="02070309020205020404" pitchFamily="49" charset="0"/>
                <a:cs typeface="Courier New" panose="02070309020205020404" pitchFamily="49" charset="0"/>
              </a:rPr>
              <a:t>tst</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dynalloc</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allocbf</a:t>
            </a:r>
            <a:endParaRPr lang="en-US" sz="2000" b="1" dirty="0">
              <a:solidFill>
                <a:schemeClr val="tx1"/>
              </a:solidFill>
              <a:latin typeface="Courier New" panose="02070309020205020404" pitchFamily="49" charset="0"/>
              <a:cs typeface="Courier New" panose="02070309020205020404" pitchFamily="49" charset="0"/>
            </a:endParaRPr>
          </a:p>
          <a:p>
            <a:pPr lvl="1">
              <a:lnSpc>
                <a:spcPct val="150000"/>
              </a:lnSpc>
            </a:pPr>
            <a:r>
              <a:rPr lang="en-US" sz="2000" b="1" dirty="0">
                <a:solidFill>
                  <a:schemeClr val="tx1"/>
                </a:solidFill>
                <a:latin typeface="Courier New" panose="02070309020205020404" pitchFamily="49" charset="0"/>
                <a:cs typeface="Courier New" panose="02070309020205020404" pitchFamily="49" charset="0"/>
              </a:rPr>
              <a:t>FOS&gt; </a:t>
            </a:r>
            <a:r>
              <a:rPr lang="en-US" sz="2000" b="1" dirty="0" err="1">
                <a:solidFill>
                  <a:schemeClr val="tx1"/>
                </a:solidFill>
                <a:latin typeface="Courier New" panose="02070309020205020404" pitchFamily="49" charset="0"/>
                <a:cs typeface="Courier New" panose="02070309020205020404" pitchFamily="49" charset="0"/>
              </a:rPr>
              <a:t>tst</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dynalloc</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chemeClr val="tx1"/>
                </a:solidFill>
                <a:latin typeface="Courier New" panose="02070309020205020404" pitchFamily="49" charset="0"/>
                <a:cs typeface="Courier New" panose="02070309020205020404" pitchFamily="49" charset="0"/>
              </a:rPr>
              <a:t>freebf</a:t>
            </a:r>
            <a:endParaRPr lang="en-US" sz="2000" b="1" dirty="0">
              <a:solidFill>
                <a:schemeClr val="tx1"/>
              </a:solidFill>
              <a:latin typeface="Courier New" panose="02070309020205020404" pitchFamily="49" charset="0"/>
              <a:cs typeface="Courier New" panose="02070309020205020404" pitchFamily="49" charset="0"/>
            </a:endParaRPr>
          </a:p>
          <a:p>
            <a:pPr lvl="1">
              <a:lnSpc>
                <a:spcPct val="150000"/>
              </a:lnSpc>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47</a:t>
            </a:fld>
            <a:endParaRPr lang="en-US"/>
          </a:p>
        </p:txBody>
      </p:sp>
    </p:spTree>
    <p:extLst>
      <p:ext uri="{BB962C8B-B14F-4D97-AF65-F5344CB8AC3E}">
        <p14:creationId xmlns:p14="http://schemas.microsoft.com/office/powerpoint/2010/main" val="130646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solidFill>
                  <a:schemeClr val="bg1">
                    <a:lumMod val="65000"/>
                  </a:schemeClr>
                </a:solidFill>
              </a:rPr>
              <a:t>Part 3: Dynamic Allocator</a:t>
            </a:r>
          </a:p>
          <a:p>
            <a:pPr>
              <a:buFont typeface="Wingdings" panose="05000000000000000000" pitchFamily="2" charset="2"/>
              <a:buChar char="§"/>
            </a:pPr>
            <a:r>
              <a:rPr lang="en-US" dirty="0"/>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48</a:t>
            </a:fld>
            <a:endParaRPr lang="en-US"/>
          </a:p>
        </p:txBody>
      </p:sp>
      <p:pic>
        <p:nvPicPr>
          <p:cNvPr id="6" name="Picture 5" descr="A clock with a number on it&#10;&#10;Description automatically generated">
            <a:extLst>
              <a:ext uri="{FF2B5EF4-FFF2-40B4-BE49-F238E27FC236}">
                <a16:creationId xmlns:a16="http://schemas.microsoft.com/office/drawing/2014/main" id="{509AFD55-D6CE-24CC-3D44-4451B5AEE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75" y="14253"/>
            <a:ext cx="1190625" cy="1190625"/>
          </a:xfrm>
          <a:prstGeom prst="rect">
            <a:avLst/>
          </a:prstGeom>
        </p:spPr>
      </p:pic>
    </p:spTree>
    <p:extLst>
      <p:ext uri="{BB962C8B-B14F-4D97-AF65-F5344CB8AC3E}">
        <p14:creationId xmlns:p14="http://schemas.microsoft.com/office/powerpoint/2010/main" val="3394040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2C1C-768E-67BA-CE7E-057E322C6BCD}"/>
              </a:ext>
            </a:extLst>
          </p:cNvPr>
          <p:cNvSpPr>
            <a:spLocks noGrp="1"/>
          </p:cNvSpPr>
          <p:nvPr>
            <p:ph type="title"/>
          </p:nvPr>
        </p:nvSpPr>
        <p:spPr/>
        <p:txBody>
          <a:bodyPr/>
          <a:lstStyle/>
          <a:p>
            <a:r>
              <a:rPr lang="en-US" dirty="0"/>
              <a:t>Objective</a:t>
            </a:r>
          </a:p>
        </p:txBody>
      </p:sp>
      <p:sp>
        <p:nvSpPr>
          <p:cNvPr id="4" name="Cloud 3">
            <a:extLst>
              <a:ext uri="{FF2B5EF4-FFF2-40B4-BE49-F238E27FC236}">
                <a16:creationId xmlns:a16="http://schemas.microsoft.com/office/drawing/2014/main" id="{FD3C8C65-1369-EE38-B323-45647228EE27}"/>
              </a:ext>
            </a:extLst>
          </p:cNvPr>
          <p:cNvSpPr/>
          <p:nvPr/>
        </p:nvSpPr>
        <p:spPr>
          <a:xfrm>
            <a:off x="1154084" y="2693504"/>
            <a:ext cx="10166586" cy="2501494"/>
          </a:xfrm>
          <a:prstGeom prst="cloud">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sz="2200" dirty="0"/>
              <a:t>Implement a </a:t>
            </a:r>
            <a:r>
              <a:rPr lang="en-US" sz="2200" b="1" dirty="0">
                <a:solidFill>
                  <a:srgbClr val="FF0000"/>
                </a:solidFill>
              </a:rPr>
              <a:t>Sleep Lock </a:t>
            </a:r>
            <a:r>
              <a:rPr lang="en-US" sz="2200" dirty="0"/>
              <a:t>inside the kernel to use it for </a:t>
            </a:r>
            <a:r>
              <a:rPr lang="en-US" sz="2200" b="1" dirty="0"/>
              <a:t>protecting </a:t>
            </a:r>
            <a:r>
              <a:rPr lang="en-US" sz="2200" dirty="0"/>
              <a:t>shared resources and/or </a:t>
            </a:r>
            <a:r>
              <a:rPr lang="en-US" sz="2200" b="1" dirty="0"/>
              <a:t>blocking </a:t>
            </a:r>
            <a:r>
              <a:rPr lang="en-US" sz="2200" dirty="0"/>
              <a:t>on I/O</a:t>
            </a:r>
          </a:p>
        </p:txBody>
      </p:sp>
      <p:sp>
        <p:nvSpPr>
          <p:cNvPr id="5" name="Slide Number Placeholder 4">
            <a:extLst>
              <a:ext uri="{FF2B5EF4-FFF2-40B4-BE49-F238E27FC236}">
                <a16:creationId xmlns:a16="http://schemas.microsoft.com/office/drawing/2014/main" id="{C8AE487D-FCB8-AE5A-2ADD-FA62E1A8747E}"/>
              </a:ext>
            </a:extLst>
          </p:cNvPr>
          <p:cNvSpPr>
            <a:spLocks noGrp="1"/>
          </p:cNvSpPr>
          <p:nvPr>
            <p:ph type="sldNum" sz="quarter" idx="12"/>
          </p:nvPr>
        </p:nvSpPr>
        <p:spPr/>
        <p:txBody>
          <a:bodyPr/>
          <a:lstStyle/>
          <a:p>
            <a:fld id="{090AD7CF-F0A2-4383-A038-D82EAAF254E2}" type="slidenum">
              <a:rPr lang="en-US" smtClean="0"/>
              <a:t>49</a:t>
            </a:fld>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9D687D1-4D64-C9B3-7257-8B7913461F22}"/>
                  </a:ext>
                </a:extLst>
              </p14:cNvPr>
              <p14:cNvContentPartPr/>
              <p14:nvPr/>
            </p14:nvContentPartPr>
            <p14:xfrm>
              <a:off x="2867760" y="3784680"/>
              <a:ext cx="6049440" cy="650520"/>
            </p14:xfrm>
          </p:contentPart>
        </mc:Choice>
        <mc:Fallback xmlns="">
          <p:pic>
            <p:nvPicPr>
              <p:cNvPr id="3" name="Ink 2">
                <a:extLst>
                  <a:ext uri="{FF2B5EF4-FFF2-40B4-BE49-F238E27FC236}">
                    <a16:creationId xmlns:a16="http://schemas.microsoft.com/office/drawing/2014/main" id="{C9D687D1-4D64-C9B3-7257-8B7913461F22}"/>
                  </a:ext>
                </a:extLst>
              </p:cNvPr>
              <p:cNvPicPr/>
              <p:nvPr/>
            </p:nvPicPr>
            <p:blipFill>
              <a:blip r:embed="rId3"/>
              <a:stretch>
                <a:fillRect/>
              </a:stretch>
            </p:blipFill>
            <p:spPr>
              <a:xfrm>
                <a:off x="2858400" y="3775320"/>
                <a:ext cx="6068160" cy="669240"/>
              </a:xfrm>
              <a:prstGeom prst="rect">
                <a:avLst/>
              </a:prstGeom>
            </p:spPr>
          </p:pic>
        </mc:Fallback>
      </mc:AlternateContent>
    </p:spTree>
    <p:extLst>
      <p:ext uri="{BB962C8B-B14F-4D97-AF65-F5344CB8AC3E}">
        <p14:creationId xmlns:p14="http://schemas.microsoft.com/office/powerpoint/2010/main" val="253012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8C67-584C-7604-53FE-E7A4975C6A7C}"/>
              </a:ext>
            </a:extLst>
          </p:cNvPr>
          <p:cNvSpPr>
            <a:spLocks noGrp="1"/>
          </p:cNvSpPr>
          <p:nvPr>
            <p:ph type="title"/>
          </p:nvPr>
        </p:nvSpPr>
        <p:spPr/>
        <p:txBody>
          <a:bodyPr/>
          <a:lstStyle/>
          <a:p>
            <a:r>
              <a:rPr lang="en-US" dirty="0"/>
              <a:t>PROJECT BIG PICTURE</a:t>
            </a:r>
            <a:endParaRPr lang="en-AE" dirty="0"/>
          </a:p>
        </p:txBody>
      </p:sp>
      <p:sp>
        <p:nvSpPr>
          <p:cNvPr id="4" name="Slide Number Placeholder 3">
            <a:extLst>
              <a:ext uri="{FF2B5EF4-FFF2-40B4-BE49-F238E27FC236}">
                <a16:creationId xmlns:a16="http://schemas.microsoft.com/office/drawing/2014/main" id="{B35D9573-1F18-F11D-74BE-62D160CFBF2A}"/>
              </a:ext>
            </a:extLst>
          </p:cNvPr>
          <p:cNvSpPr>
            <a:spLocks noGrp="1"/>
          </p:cNvSpPr>
          <p:nvPr>
            <p:ph type="sldNum" sz="quarter" idx="12"/>
          </p:nvPr>
        </p:nvSpPr>
        <p:spPr/>
        <p:txBody>
          <a:bodyPr/>
          <a:lstStyle/>
          <a:p>
            <a:fld id="{090AD7CF-F0A2-4383-A038-D82EAAF254E2}" type="slidenum">
              <a:rPr lang="en-US" smtClean="0"/>
              <a:t>5</a:t>
            </a:fld>
            <a:endParaRPr lang="en-US"/>
          </a:p>
        </p:txBody>
      </p:sp>
      <p:pic>
        <p:nvPicPr>
          <p:cNvPr id="6" name="Picture 5">
            <a:extLst>
              <a:ext uri="{FF2B5EF4-FFF2-40B4-BE49-F238E27FC236}">
                <a16:creationId xmlns:a16="http://schemas.microsoft.com/office/drawing/2014/main" id="{A1957125-79A3-E973-AEFF-A70093571482}"/>
              </a:ext>
            </a:extLst>
          </p:cNvPr>
          <p:cNvPicPr>
            <a:picLocks noChangeAspect="1"/>
          </p:cNvPicPr>
          <p:nvPr/>
        </p:nvPicPr>
        <p:blipFill rotWithShape="1">
          <a:blip r:embed="rId2"/>
          <a:srcRect t="26389" r="85938" b="26805"/>
          <a:stretch/>
        </p:blipFill>
        <p:spPr>
          <a:xfrm>
            <a:off x="8546647" y="33090"/>
            <a:ext cx="3645353" cy="6824910"/>
          </a:xfrm>
          <a:prstGeom prst="rect">
            <a:avLst/>
          </a:prstGeom>
        </p:spPr>
      </p:pic>
      <p:grpSp>
        <p:nvGrpSpPr>
          <p:cNvPr id="14" name="Group 13">
            <a:extLst>
              <a:ext uri="{FF2B5EF4-FFF2-40B4-BE49-F238E27FC236}">
                <a16:creationId xmlns:a16="http://schemas.microsoft.com/office/drawing/2014/main" id="{AAB3EC26-78C1-51CB-BBA5-DF729BA04689}"/>
              </a:ext>
            </a:extLst>
          </p:cNvPr>
          <p:cNvGrpSpPr/>
          <p:nvPr/>
        </p:nvGrpSpPr>
        <p:grpSpPr>
          <a:xfrm>
            <a:off x="3847503" y="1790699"/>
            <a:ext cx="1371600" cy="1186983"/>
            <a:chOff x="3810000" y="1857375"/>
            <a:chExt cx="1371600" cy="1186983"/>
          </a:xfrm>
        </p:grpSpPr>
        <p:pic>
          <p:nvPicPr>
            <p:cNvPr id="1026" name="Picture 2" descr="Folder Icon Vector Art, Icons, and Graphics for Free Download">
              <a:extLst>
                <a:ext uri="{FF2B5EF4-FFF2-40B4-BE49-F238E27FC236}">
                  <a16:creationId xmlns:a16="http://schemas.microsoft.com/office/drawing/2014/main" id="{700D42AF-DB30-65BF-E281-6E754C9D84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93" t="15822" r="10984" b="16484"/>
            <a:stretch/>
          </p:blipFill>
          <p:spPr bwMode="auto">
            <a:xfrm>
              <a:off x="3810000" y="1857375"/>
              <a:ext cx="1371600" cy="118698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7A93D4F-C0B2-775E-163D-17D1BFBBE41A}"/>
                </a:ext>
              </a:extLst>
            </p:cNvPr>
            <p:cNvSpPr txBox="1"/>
            <p:nvPr/>
          </p:nvSpPr>
          <p:spPr>
            <a:xfrm>
              <a:off x="3923367" y="2339896"/>
              <a:ext cx="1144865" cy="584775"/>
            </a:xfrm>
            <a:prstGeom prst="rect">
              <a:avLst/>
            </a:prstGeom>
            <a:noFill/>
          </p:spPr>
          <p:txBody>
            <a:bodyPr wrap="none" rtlCol="0">
              <a:spAutoFit/>
            </a:bodyPr>
            <a:lstStyle/>
            <a:p>
              <a:r>
                <a:rPr lang="en-US" sz="3200" b="1" dirty="0" err="1"/>
                <a:t>inc</a:t>
              </a:r>
              <a:r>
                <a:rPr lang="en-US" sz="3200" b="1" dirty="0"/>
                <a:t> </a:t>
              </a:r>
              <a:r>
                <a:rPr lang="en-US" sz="2000" b="1" dirty="0"/>
                <a:t>(.h)</a:t>
              </a:r>
              <a:endParaRPr lang="en-AE" sz="3200" b="1" dirty="0"/>
            </a:p>
          </p:txBody>
        </p:sp>
      </p:grpSp>
      <p:grpSp>
        <p:nvGrpSpPr>
          <p:cNvPr id="13" name="Group 12">
            <a:extLst>
              <a:ext uri="{FF2B5EF4-FFF2-40B4-BE49-F238E27FC236}">
                <a16:creationId xmlns:a16="http://schemas.microsoft.com/office/drawing/2014/main" id="{EEE6E84C-F577-32E9-C76F-D24CB0B02E92}"/>
              </a:ext>
            </a:extLst>
          </p:cNvPr>
          <p:cNvGrpSpPr/>
          <p:nvPr/>
        </p:nvGrpSpPr>
        <p:grpSpPr>
          <a:xfrm>
            <a:off x="6614073" y="4464654"/>
            <a:ext cx="1366837" cy="1159571"/>
            <a:chOff x="1426028" y="3527207"/>
            <a:chExt cx="1366837" cy="1159571"/>
          </a:xfrm>
        </p:grpSpPr>
        <p:pic>
          <p:nvPicPr>
            <p:cNvPr id="1028" name="Picture 4" descr="I recolored the new Big Sur folder icon to match the highlight colors.  Instructions on changing in comments. : r/macsetups">
              <a:extLst>
                <a:ext uri="{FF2B5EF4-FFF2-40B4-BE49-F238E27FC236}">
                  <a16:creationId xmlns:a16="http://schemas.microsoft.com/office/drawing/2014/main" id="{AE38D3CB-41C7-768D-1C6B-356B9E6F04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6028" y="3527207"/>
              <a:ext cx="1366837" cy="11595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4701054-AD51-CC59-14FE-E979B7F81F9B}"/>
                </a:ext>
              </a:extLst>
            </p:cNvPr>
            <p:cNvSpPr txBox="1"/>
            <p:nvPr/>
          </p:nvSpPr>
          <p:spPr>
            <a:xfrm>
              <a:off x="1628177" y="3865408"/>
              <a:ext cx="942887" cy="584775"/>
            </a:xfrm>
            <a:prstGeom prst="rect">
              <a:avLst/>
            </a:prstGeom>
            <a:noFill/>
          </p:spPr>
          <p:txBody>
            <a:bodyPr wrap="none" rtlCol="0">
              <a:spAutoFit/>
            </a:bodyPr>
            <a:lstStyle/>
            <a:p>
              <a:r>
                <a:rPr lang="en-US" sz="3200" b="1" dirty="0"/>
                <a:t>kern</a:t>
              </a:r>
              <a:endParaRPr lang="en-AE" sz="3200" b="1" dirty="0"/>
            </a:p>
          </p:txBody>
        </p:sp>
      </p:grpSp>
      <p:grpSp>
        <p:nvGrpSpPr>
          <p:cNvPr id="12" name="Group 11">
            <a:extLst>
              <a:ext uri="{FF2B5EF4-FFF2-40B4-BE49-F238E27FC236}">
                <a16:creationId xmlns:a16="http://schemas.microsoft.com/office/drawing/2014/main" id="{1D672B8A-8729-DC0F-801B-43074AB479C1}"/>
              </a:ext>
            </a:extLst>
          </p:cNvPr>
          <p:cNvGrpSpPr/>
          <p:nvPr/>
        </p:nvGrpSpPr>
        <p:grpSpPr>
          <a:xfrm>
            <a:off x="1141564" y="4464654"/>
            <a:ext cx="1366837" cy="1159571"/>
            <a:chOff x="6305550" y="3527207"/>
            <a:chExt cx="1366837" cy="1159571"/>
          </a:xfrm>
        </p:grpSpPr>
        <p:pic>
          <p:nvPicPr>
            <p:cNvPr id="1034" name="Picture 10" descr="I recolored the new Big Sur folder icon to match the highlight colors.  Instructions on changing in comments. : r/macsetups">
              <a:extLst>
                <a:ext uri="{FF2B5EF4-FFF2-40B4-BE49-F238E27FC236}">
                  <a16:creationId xmlns:a16="http://schemas.microsoft.com/office/drawing/2014/main" id="{8B06C6E7-6EC1-97A5-FCFB-5107B3BC0D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550" y="3527207"/>
              <a:ext cx="1366837" cy="11595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E64063-5A92-55BB-7AE4-B8261AA4E8AD}"/>
                </a:ext>
              </a:extLst>
            </p:cNvPr>
            <p:cNvSpPr txBox="1"/>
            <p:nvPr/>
          </p:nvSpPr>
          <p:spPr>
            <a:xfrm>
              <a:off x="6305550" y="3863831"/>
              <a:ext cx="1366837" cy="584775"/>
            </a:xfrm>
            <a:prstGeom prst="rect">
              <a:avLst/>
            </a:prstGeom>
            <a:noFill/>
          </p:spPr>
          <p:txBody>
            <a:bodyPr wrap="square" rtlCol="0">
              <a:spAutoFit/>
            </a:bodyPr>
            <a:lstStyle/>
            <a:p>
              <a:pPr algn="ctr"/>
              <a:r>
                <a:rPr lang="en-US" sz="3200" b="1" dirty="0"/>
                <a:t>user</a:t>
              </a:r>
              <a:endParaRPr lang="en-AE" sz="3200" b="1" dirty="0"/>
            </a:p>
          </p:txBody>
        </p:sp>
      </p:grpSp>
      <p:grpSp>
        <p:nvGrpSpPr>
          <p:cNvPr id="16" name="Group 15">
            <a:extLst>
              <a:ext uri="{FF2B5EF4-FFF2-40B4-BE49-F238E27FC236}">
                <a16:creationId xmlns:a16="http://schemas.microsoft.com/office/drawing/2014/main" id="{DE22C669-815C-7018-D441-7B0FB8E258B5}"/>
              </a:ext>
            </a:extLst>
          </p:cNvPr>
          <p:cNvGrpSpPr/>
          <p:nvPr/>
        </p:nvGrpSpPr>
        <p:grpSpPr>
          <a:xfrm>
            <a:off x="3738898" y="3314012"/>
            <a:ext cx="1366837" cy="1331169"/>
            <a:chOff x="6250781" y="3305127"/>
            <a:chExt cx="1450757" cy="1450757"/>
          </a:xfrm>
        </p:grpSpPr>
        <p:pic>
          <p:nvPicPr>
            <p:cNvPr id="1038" name="Picture 14" descr="Yellow folder icon free download - DesignBust">
              <a:extLst>
                <a:ext uri="{FF2B5EF4-FFF2-40B4-BE49-F238E27FC236}">
                  <a16:creationId xmlns:a16="http://schemas.microsoft.com/office/drawing/2014/main" id="{AA813DED-7A13-33E7-9EB4-BCAACE179B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0781" y="3305127"/>
              <a:ext cx="1450757" cy="145075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AB3135F-23C7-D6B7-D8E9-D87643FD9225}"/>
                </a:ext>
              </a:extLst>
            </p:cNvPr>
            <p:cNvSpPr txBox="1"/>
            <p:nvPr/>
          </p:nvSpPr>
          <p:spPr>
            <a:xfrm>
              <a:off x="6419850" y="3865407"/>
              <a:ext cx="1066318" cy="584775"/>
            </a:xfrm>
            <a:prstGeom prst="rect">
              <a:avLst/>
            </a:prstGeom>
            <a:noFill/>
          </p:spPr>
          <p:txBody>
            <a:bodyPr wrap="none" rtlCol="0">
              <a:spAutoFit/>
            </a:bodyPr>
            <a:lstStyle/>
            <a:p>
              <a:r>
                <a:rPr lang="en-US" sz="3200" b="1" dirty="0"/>
                <a:t>lib </a:t>
              </a:r>
              <a:r>
                <a:rPr lang="en-US" sz="2000" b="1" dirty="0"/>
                <a:t>(.c)</a:t>
              </a:r>
              <a:endParaRPr lang="en-AE" sz="3200" b="1" dirty="0"/>
            </a:p>
          </p:txBody>
        </p:sp>
      </p:grpSp>
      <p:cxnSp>
        <p:nvCxnSpPr>
          <p:cNvPr id="21" name="Straight Arrow Connector 20">
            <a:extLst>
              <a:ext uri="{FF2B5EF4-FFF2-40B4-BE49-F238E27FC236}">
                <a16:creationId xmlns:a16="http://schemas.microsoft.com/office/drawing/2014/main" id="{1482FBED-B16F-583A-81DD-DF079655EB5D}"/>
              </a:ext>
            </a:extLst>
          </p:cNvPr>
          <p:cNvCxnSpPr>
            <a:stCxn id="1026" idx="2"/>
          </p:cNvCxnSpPr>
          <p:nvPr/>
        </p:nvCxnSpPr>
        <p:spPr>
          <a:xfrm flipH="1">
            <a:off x="4533302" y="2977682"/>
            <a:ext cx="1" cy="48252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3" name="Connector: Elbow 22">
            <a:extLst>
              <a:ext uri="{FF2B5EF4-FFF2-40B4-BE49-F238E27FC236}">
                <a16:creationId xmlns:a16="http://schemas.microsoft.com/office/drawing/2014/main" id="{59C9E978-5EAF-7EF9-9BA4-8D21FC72B2A3}"/>
              </a:ext>
            </a:extLst>
          </p:cNvPr>
          <p:cNvCxnSpPr>
            <a:stCxn id="1038" idx="1"/>
            <a:endCxn id="1034" idx="0"/>
          </p:cNvCxnSpPr>
          <p:nvPr/>
        </p:nvCxnSpPr>
        <p:spPr>
          <a:xfrm rot="10800000" flipV="1">
            <a:off x="1824984" y="3979596"/>
            <a:ext cx="1913915" cy="485057"/>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Connector: Elbow 23">
            <a:extLst>
              <a:ext uri="{FF2B5EF4-FFF2-40B4-BE49-F238E27FC236}">
                <a16:creationId xmlns:a16="http://schemas.microsoft.com/office/drawing/2014/main" id="{FD13F71A-C557-A662-0F4D-63E7DE8909BA}"/>
              </a:ext>
            </a:extLst>
          </p:cNvPr>
          <p:cNvCxnSpPr>
            <a:cxnSpLocks/>
            <a:stCxn id="1038" idx="3"/>
            <a:endCxn id="1028" idx="0"/>
          </p:cNvCxnSpPr>
          <p:nvPr/>
        </p:nvCxnSpPr>
        <p:spPr>
          <a:xfrm>
            <a:off x="5105735" y="3979597"/>
            <a:ext cx="2191757" cy="485057"/>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71126C3F-866A-6B0D-8EDA-A9A3749FDCCE}"/>
              </a:ext>
            </a:extLst>
          </p:cNvPr>
          <p:cNvCxnSpPr>
            <a:cxnSpLocks/>
            <a:stCxn id="1026" idx="1"/>
            <a:endCxn id="1034" idx="0"/>
          </p:cNvCxnSpPr>
          <p:nvPr/>
        </p:nvCxnSpPr>
        <p:spPr>
          <a:xfrm rot="10800000" flipV="1">
            <a:off x="1824983" y="2384190"/>
            <a:ext cx="2022520" cy="2080463"/>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33" name="Connector: Elbow 32">
            <a:extLst>
              <a:ext uri="{FF2B5EF4-FFF2-40B4-BE49-F238E27FC236}">
                <a16:creationId xmlns:a16="http://schemas.microsoft.com/office/drawing/2014/main" id="{9F7D7CEC-158E-6B05-1D31-5738E8DDD938}"/>
              </a:ext>
            </a:extLst>
          </p:cNvPr>
          <p:cNvCxnSpPr>
            <a:cxnSpLocks/>
            <a:stCxn id="1026" idx="3"/>
            <a:endCxn id="1028" idx="0"/>
          </p:cNvCxnSpPr>
          <p:nvPr/>
        </p:nvCxnSpPr>
        <p:spPr>
          <a:xfrm>
            <a:off x="5219103" y="2384191"/>
            <a:ext cx="2078389" cy="2080463"/>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3BC80F33-3491-C682-3EA7-614DBF74CDAB}"/>
              </a:ext>
            </a:extLst>
          </p:cNvPr>
          <p:cNvSpPr txBox="1"/>
          <p:nvPr/>
        </p:nvSpPr>
        <p:spPr>
          <a:xfrm>
            <a:off x="3237754" y="4635656"/>
            <a:ext cx="2479077" cy="461665"/>
          </a:xfrm>
          <a:prstGeom prst="rect">
            <a:avLst/>
          </a:prstGeom>
          <a:noFill/>
        </p:spPr>
        <p:txBody>
          <a:bodyPr wrap="none" rtlCol="0">
            <a:spAutoFit/>
          </a:bodyPr>
          <a:lstStyle/>
          <a:p>
            <a:pPr algn="ctr"/>
            <a:r>
              <a:rPr lang="en-US" sz="2400" b="1" dirty="0"/>
              <a:t>[MS1] </a:t>
            </a:r>
            <a:r>
              <a:rPr lang="en-US" sz="2000" dirty="0"/>
              <a:t>Preprocessing</a:t>
            </a:r>
            <a:endParaRPr lang="en-AE" sz="2000" dirty="0"/>
          </a:p>
        </p:txBody>
      </p:sp>
      <p:sp>
        <p:nvSpPr>
          <p:cNvPr id="37" name="TextBox 36">
            <a:extLst>
              <a:ext uri="{FF2B5EF4-FFF2-40B4-BE49-F238E27FC236}">
                <a16:creationId xmlns:a16="http://schemas.microsoft.com/office/drawing/2014/main" id="{07E9C2B0-D9F9-6A64-698E-AD7698A737E0}"/>
              </a:ext>
            </a:extLst>
          </p:cNvPr>
          <p:cNvSpPr txBox="1"/>
          <p:nvPr/>
        </p:nvSpPr>
        <p:spPr>
          <a:xfrm>
            <a:off x="3235257" y="5137009"/>
            <a:ext cx="1917193" cy="461665"/>
          </a:xfrm>
          <a:prstGeom prst="rect">
            <a:avLst/>
          </a:prstGeom>
          <a:noFill/>
        </p:spPr>
        <p:txBody>
          <a:bodyPr wrap="none" rtlCol="0">
            <a:spAutoFit/>
          </a:bodyPr>
          <a:lstStyle/>
          <a:p>
            <a:pPr algn="ctr"/>
            <a:r>
              <a:rPr lang="en-US" sz="2400" b="1" dirty="0"/>
              <a:t>[MS2] </a:t>
            </a:r>
            <a:r>
              <a:rPr lang="en-US" sz="2000" dirty="0"/>
              <a:t>Memory</a:t>
            </a:r>
            <a:endParaRPr lang="en-AE" sz="2000" dirty="0"/>
          </a:p>
        </p:txBody>
      </p:sp>
      <p:sp>
        <p:nvSpPr>
          <p:cNvPr id="3" name="Rectangle 2">
            <a:extLst>
              <a:ext uri="{FF2B5EF4-FFF2-40B4-BE49-F238E27FC236}">
                <a16:creationId xmlns:a16="http://schemas.microsoft.com/office/drawing/2014/main" id="{7AC1297A-B587-8B16-E271-D05102003989}"/>
              </a:ext>
            </a:extLst>
          </p:cNvPr>
          <p:cNvSpPr/>
          <p:nvPr/>
        </p:nvSpPr>
        <p:spPr>
          <a:xfrm>
            <a:off x="9136862" y="4339584"/>
            <a:ext cx="1230155" cy="250137"/>
          </a:xfrm>
          <a:prstGeom prst="rect">
            <a:avLst/>
          </a:prstGeom>
          <a:solidFill>
            <a:srgbClr val="FF0000">
              <a:alpha val="4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9828B74-BD8E-7C58-1FD5-25E3EEDA5257}"/>
              </a:ext>
            </a:extLst>
          </p:cNvPr>
          <p:cNvSpPr txBox="1"/>
          <p:nvPr/>
        </p:nvSpPr>
        <p:spPr>
          <a:xfrm>
            <a:off x="3241299" y="5641294"/>
            <a:ext cx="1457450" cy="461665"/>
          </a:xfrm>
          <a:prstGeom prst="rect">
            <a:avLst/>
          </a:prstGeom>
          <a:noFill/>
        </p:spPr>
        <p:txBody>
          <a:bodyPr wrap="none" rtlCol="0">
            <a:spAutoFit/>
          </a:bodyPr>
          <a:lstStyle/>
          <a:p>
            <a:pPr algn="ctr"/>
            <a:r>
              <a:rPr lang="en-US" sz="2400" b="1" dirty="0"/>
              <a:t>[MS3] </a:t>
            </a:r>
            <a:r>
              <a:rPr lang="en-US" sz="2000" dirty="0"/>
              <a:t>CPU</a:t>
            </a:r>
            <a:endParaRPr lang="en-AE" sz="2000" dirty="0"/>
          </a:p>
        </p:txBody>
      </p:sp>
      <p:cxnSp>
        <p:nvCxnSpPr>
          <p:cNvPr id="7" name="Connector: Curved 6">
            <a:extLst>
              <a:ext uri="{FF2B5EF4-FFF2-40B4-BE49-F238E27FC236}">
                <a16:creationId xmlns:a16="http://schemas.microsoft.com/office/drawing/2014/main" id="{8EE1E923-5052-F01D-E656-F39633E8C789}"/>
              </a:ext>
            </a:extLst>
          </p:cNvPr>
          <p:cNvCxnSpPr>
            <a:cxnSpLocks/>
            <a:stCxn id="37" idx="3"/>
            <a:endCxn id="1028" idx="1"/>
          </p:cNvCxnSpPr>
          <p:nvPr/>
        </p:nvCxnSpPr>
        <p:spPr>
          <a:xfrm flipV="1">
            <a:off x="5152450" y="5044440"/>
            <a:ext cx="1461623" cy="323402"/>
          </a:xfrm>
          <a:prstGeom prst="curvedConnector3">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18" name="Connector: Curved 17">
            <a:extLst>
              <a:ext uri="{FF2B5EF4-FFF2-40B4-BE49-F238E27FC236}">
                <a16:creationId xmlns:a16="http://schemas.microsoft.com/office/drawing/2014/main" id="{28B82FD6-1FE5-DA4D-0DA9-80F51EDF7AC9}"/>
              </a:ext>
            </a:extLst>
          </p:cNvPr>
          <p:cNvCxnSpPr>
            <a:cxnSpLocks/>
            <a:stCxn id="5" idx="3"/>
            <a:endCxn id="1028" idx="2"/>
          </p:cNvCxnSpPr>
          <p:nvPr/>
        </p:nvCxnSpPr>
        <p:spPr>
          <a:xfrm flipV="1">
            <a:off x="4698749" y="5624225"/>
            <a:ext cx="2598743" cy="247902"/>
          </a:xfrm>
          <a:prstGeom prst="curvedConnector2">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22" name="Connector: Curved 21">
            <a:extLst>
              <a:ext uri="{FF2B5EF4-FFF2-40B4-BE49-F238E27FC236}">
                <a16:creationId xmlns:a16="http://schemas.microsoft.com/office/drawing/2014/main" id="{656EEA4D-4F10-A651-CF23-6A85246F46B4}"/>
              </a:ext>
            </a:extLst>
          </p:cNvPr>
          <p:cNvCxnSpPr>
            <a:cxnSpLocks/>
            <a:stCxn id="36" idx="3"/>
            <a:endCxn id="1038" idx="3"/>
          </p:cNvCxnSpPr>
          <p:nvPr/>
        </p:nvCxnSpPr>
        <p:spPr>
          <a:xfrm flipH="1" flipV="1">
            <a:off x="5105735" y="3979597"/>
            <a:ext cx="611096" cy="886892"/>
          </a:xfrm>
          <a:prstGeom prst="curvedConnector3">
            <a:avLst>
              <a:gd name="adj1" fmla="val -37408"/>
            </a:avLst>
          </a:prstGeom>
          <a:ln>
            <a:solidFill>
              <a:srgbClr val="FFC000"/>
            </a:solidFill>
            <a:prstDash val="dash"/>
            <a:tailEnd type="triangle"/>
          </a:ln>
        </p:spPr>
        <p:style>
          <a:lnRef idx="3">
            <a:schemeClr val="accent6"/>
          </a:lnRef>
          <a:fillRef idx="0">
            <a:schemeClr val="accent6"/>
          </a:fillRef>
          <a:effectRef idx="2">
            <a:schemeClr val="accent6"/>
          </a:effectRef>
          <a:fontRef idx="minor">
            <a:schemeClr val="tx1"/>
          </a:fontRef>
        </p:style>
      </p:cxnSp>
      <p:cxnSp>
        <p:nvCxnSpPr>
          <p:cNvPr id="32" name="Connector: Curved 31">
            <a:extLst>
              <a:ext uri="{FF2B5EF4-FFF2-40B4-BE49-F238E27FC236}">
                <a16:creationId xmlns:a16="http://schemas.microsoft.com/office/drawing/2014/main" id="{D5C30B37-98DD-58FF-22A5-BCB3FD45E1B0}"/>
              </a:ext>
            </a:extLst>
          </p:cNvPr>
          <p:cNvCxnSpPr>
            <a:cxnSpLocks/>
            <a:stCxn id="37" idx="1"/>
            <a:endCxn id="1038" idx="1"/>
          </p:cNvCxnSpPr>
          <p:nvPr/>
        </p:nvCxnSpPr>
        <p:spPr>
          <a:xfrm rot="10800000" flipH="1">
            <a:off x="3235256" y="3979598"/>
            <a:ext cx="503641" cy="1388245"/>
          </a:xfrm>
          <a:prstGeom prst="curvedConnector3">
            <a:avLst>
              <a:gd name="adj1" fmla="val -45389"/>
            </a:avLst>
          </a:prstGeom>
          <a:ln>
            <a:solidFill>
              <a:srgbClr val="FFC000"/>
            </a:solidFill>
            <a:prstDash val="dash"/>
            <a:tailEnd type="triangle"/>
          </a:ln>
        </p:spPr>
        <p:style>
          <a:lnRef idx="3">
            <a:schemeClr val="accent6"/>
          </a:lnRef>
          <a:fillRef idx="0">
            <a:schemeClr val="accent6"/>
          </a:fillRef>
          <a:effectRef idx="2">
            <a:schemeClr val="accent6"/>
          </a:effectRef>
          <a:fontRef idx="minor">
            <a:schemeClr val="tx1"/>
          </a:fontRef>
        </p:style>
      </p:cxnSp>
      <p:cxnSp>
        <p:nvCxnSpPr>
          <p:cNvPr id="43" name="Connector: Curved 42">
            <a:extLst>
              <a:ext uri="{FF2B5EF4-FFF2-40B4-BE49-F238E27FC236}">
                <a16:creationId xmlns:a16="http://schemas.microsoft.com/office/drawing/2014/main" id="{8540C1F5-239B-FA52-A3EA-F327853BF550}"/>
              </a:ext>
            </a:extLst>
          </p:cNvPr>
          <p:cNvCxnSpPr>
            <a:cxnSpLocks/>
            <a:stCxn id="36" idx="3"/>
            <a:endCxn id="1028" idx="0"/>
          </p:cNvCxnSpPr>
          <p:nvPr/>
        </p:nvCxnSpPr>
        <p:spPr>
          <a:xfrm flipV="1">
            <a:off x="5716831" y="4464654"/>
            <a:ext cx="1580661" cy="401835"/>
          </a:xfrm>
          <a:prstGeom prst="curvedConnector4">
            <a:avLst>
              <a:gd name="adj1" fmla="val 28382"/>
              <a:gd name="adj2" fmla="val 156889"/>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48" name="Rectangle 47">
            <a:extLst>
              <a:ext uri="{FF2B5EF4-FFF2-40B4-BE49-F238E27FC236}">
                <a16:creationId xmlns:a16="http://schemas.microsoft.com/office/drawing/2014/main" id="{1BA18750-94AC-8A35-20AA-90744F38972F}"/>
              </a:ext>
            </a:extLst>
          </p:cNvPr>
          <p:cNvSpPr/>
          <p:nvPr/>
        </p:nvSpPr>
        <p:spPr>
          <a:xfrm>
            <a:off x="8921416" y="6209648"/>
            <a:ext cx="1445601" cy="250137"/>
          </a:xfrm>
          <a:prstGeom prst="rect">
            <a:avLst/>
          </a:prstGeom>
          <a:solidFill>
            <a:srgbClr val="FFC000">
              <a:alpha val="40000"/>
            </a:srgbClr>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34B4CCCC-C0A2-A67A-961C-7B9C9767E7D8}"/>
              </a:ext>
            </a:extLst>
          </p:cNvPr>
          <p:cNvSpPr/>
          <p:nvPr/>
        </p:nvSpPr>
        <p:spPr>
          <a:xfrm>
            <a:off x="9136862" y="1853303"/>
            <a:ext cx="1230155" cy="250137"/>
          </a:xfrm>
          <a:prstGeom prst="rect">
            <a:avLst/>
          </a:prstGeom>
          <a:solidFill>
            <a:srgbClr val="FF0000">
              <a:alpha val="4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39BC4CAB-401D-9131-68B9-1D3E02737E69}"/>
              </a:ext>
            </a:extLst>
          </p:cNvPr>
          <p:cNvSpPr txBox="1"/>
          <p:nvPr/>
        </p:nvSpPr>
        <p:spPr>
          <a:xfrm>
            <a:off x="10368138" y="1802831"/>
            <a:ext cx="1265796" cy="369332"/>
          </a:xfrm>
          <a:prstGeom prst="rect">
            <a:avLst/>
          </a:prstGeom>
          <a:noFill/>
        </p:spPr>
        <p:txBody>
          <a:bodyPr wrap="none" rtlCol="0">
            <a:spAutoFit/>
          </a:bodyPr>
          <a:lstStyle/>
          <a:p>
            <a:r>
              <a:rPr lang="en-US" b="1" dirty="0" err="1"/>
              <a:t>Cmd</a:t>
            </a:r>
            <a:r>
              <a:rPr lang="en-US" b="1" dirty="0"/>
              <a:t> </a:t>
            </a:r>
            <a:r>
              <a:rPr lang="en-US" b="1" dirty="0" err="1"/>
              <a:t>Prmpt</a:t>
            </a:r>
            <a:endParaRPr lang="en-AE" b="1" dirty="0"/>
          </a:p>
        </p:txBody>
      </p:sp>
      <p:sp>
        <p:nvSpPr>
          <p:cNvPr id="51" name="TextBox 50">
            <a:extLst>
              <a:ext uri="{FF2B5EF4-FFF2-40B4-BE49-F238E27FC236}">
                <a16:creationId xmlns:a16="http://schemas.microsoft.com/office/drawing/2014/main" id="{2ECA5E5C-3207-AB5B-3F9A-7B102C24520C}"/>
              </a:ext>
            </a:extLst>
          </p:cNvPr>
          <p:cNvSpPr txBox="1"/>
          <p:nvPr/>
        </p:nvSpPr>
        <p:spPr>
          <a:xfrm>
            <a:off x="10417538" y="4296239"/>
            <a:ext cx="928524" cy="369332"/>
          </a:xfrm>
          <a:prstGeom prst="rect">
            <a:avLst/>
          </a:prstGeom>
          <a:noFill/>
        </p:spPr>
        <p:txBody>
          <a:bodyPr wrap="none" rtlCol="0">
            <a:spAutoFit/>
          </a:bodyPr>
          <a:lstStyle/>
          <a:p>
            <a:r>
              <a:rPr lang="en-US" b="1" dirty="0" err="1"/>
              <a:t>SysCalls</a:t>
            </a:r>
            <a:endParaRPr lang="en-AE" b="1" dirty="0"/>
          </a:p>
        </p:txBody>
      </p:sp>
      <p:sp>
        <p:nvSpPr>
          <p:cNvPr id="52" name="TextBox 51">
            <a:extLst>
              <a:ext uri="{FF2B5EF4-FFF2-40B4-BE49-F238E27FC236}">
                <a16:creationId xmlns:a16="http://schemas.microsoft.com/office/drawing/2014/main" id="{B95E992B-AC98-0D3F-A2E0-1A850BFAC6FF}"/>
              </a:ext>
            </a:extLst>
          </p:cNvPr>
          <p:cNvSpPr txBox="1"/>
          <p:nvPr/>
        </p:nvSpPr>
        <p:spPr>
          <a:xfrm>
            <a:off x="10417538" y="6122154"/>
            <a:ext cx="928524" cy="369332"/>
          </a:xfrm>
          <a:prstGeom prst="rect">
            <a:avLst/>
          </a:prstGeom>
          <a:noFill/>
        </p:spPr>
        <p:txBody>
          <a:bodyPr wrap="none" rtlCol="0">
            <a:spAutoFit/>
          </a:bodyPr>
          <a:lstStyle/>
          <a:p>
            <a:r>
              <a:rPr lang="en-US" b="1" dirty="0" err="1"/>
              <a:t>SysCalls</a:t>
            </a:r>
            <a:endParaRPr lang="en-AE" b="1" dirty="0"/>
          </a:p>
        </p:txBody>
      </p:sp>
      <p:sp>
        <p:nvSpPr>
          <p:cNvPr id="53" name="TextBox 52">
            <a:extLst>
              <a:ext uri="{FF2B5EF4-FFF2-40B4-BE49-F238E27FC236}">
                <a16:creationId xmlns:a16="http://schemas.microsoft.com/office/drawing/2014/main" id="{45151660-5536-24B2-8594-9526FC174283}"/>
              </a:ext>
            </a:extLst>
          </p:cNvPr>
          <p:cNvSpPr txBox="1"/>
          <p:nvPr/>
        </p:nvSpPr>
        <p:spPr>
          <a:xfrm>
            <a:off x="10417538" y="6417894"/>
            <a:ext cx="1087157" cy="369332"/>
          </a:xfrm>
          <a:prstGeom prst="rect">
            <a:avLst/>
          </a:prstGeom>
          <a:noFill/>
        </p:spPr>
        <p:txBody>
          <a:bodyPr wrap="none" rtlCol="0">
            <a:spAutoFit/>
          </a:bodyPr>
          <a:lstStyle/>
          <a:p>
            <a:r>
              <a:rPr lang="en-US" b="1" dirty="0"/>
              <a:t>Dyn </a:t>
            </a:r>
            <a:r>
              <a:rPr lang="en-US" b="1" dirty="0" err="1"/>
              <a:t>Alloc</a:t>
            </a:r>
            <a:endParaRPr lang="en-AE" b="1" dirty="0"/>
          </a:p>
        </p:txBody>
      </p:sp>
      <p:sp>
        <p:nvSpPr>
          <p:cNvPr id="17" name="Rectangle 16">
            <a:extLst>
              <a:ext uri="{FF2B5EF4-FFF2-40B4-BE49-F238E27FC236}">
                <a16:creationId xmlns:a16="http://schemas.microsoft.com/office/drawing/2014/main" id="{EE5607E2-C47D-E61C-7539-F020BD1AB2AE}"/>
              </a:ext>
            </a:extLst>
          </p:cNvPr>
          <p:cNvSpPr/>
          <p:nvPr/>
        </p:nvSpPr>
        <p:spPr>
          <a:xfrm>
            <a:off x="9136861" y="2190934"/>
            <a:ext cx="1230155" cy="250137"/>
          </a:xfrm>
          <a:prstGeom prst="rect">
            <a:avLst/>
          </a:prstGeom>
          <a:solidFill>
            <a:srgbClr val="FF0000">
              <a:alpha val="4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9649C8D-5CBF-1C93-15C2-BF6C10682596}"/>
              </a:ext>
            </a:extLst>
          </p:cNvPr>
          <p:cNvSpPr txBox="1"/>
          <p:nvPr/>
        </p:nvSpPr>
        <p:spPr>
          <a:xfrm>
            <a:off x="10368705" y="2118066"/>
            <a:ext cx="793807" cy="369332"/>
          </a:xfrm>
          <a:prstGeom prst="rect">
            <a:avLst/>
          </a:prstGeom>
          <a:noFill/>
        </p:spPr>
        <p:txBody>
          <a:bodyPr wrap="none" rtlCol="0">
            <a:spAutoFit/>
          </a:bodyPr>
          <a:lstStyle/>
          <a:p>
            <a:r>
              <a:rPr lang="en-US" b="1" dirty="0"/>
              <a:t>Locks</a:t>
            </a:r>
            <a:endParaRPr lang="en-AE" b="1" dirty="0"/>
          </a:p>
        </p:txBody>
      </p:sp>
    </p:spTree>
    <p:extLst>
      <p:ext uri="{BB962C8B-B14F-4D97-AF65-F5344CB8AC3E}">
        <p14:creationId xmlns:p14="http://schemas.microsoft.com/office/powerpoint/2010/main" val="130520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par>
                                <p:cTn id="32" presetID="22" presetClass="entr" presetSubtype="1"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up)">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22" presetClass="entr" presetSubtype="4"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par>
                                <p:cTn id="42" presetID="22" presetClass="entr" presetSubtype="4"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par>
                                <p:cTn id="52" presetID="22" presetClass="entr" presetSubtype="4"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 calcmode="lin" valueType="num">
                                      <p:cBhvr>
                                        <p:cTn id="66" dur="500" fill="hold"/>
                                        <p:tgtEl>
                                          <p:spTgt spid="3"/>
                                        </p:tgtEl>
                                        <p:attrNameLst>
                                          <p:attrName>ppt_w</p:attrName>
                                        </p:attrNameLst>
                                      </p:cBhvr>
                                      <p:tavLst>
                                        <p:tav tm="0">
                                          <p:val>
                                            <p:fltVal val="0"/>
                                          </p:val>
                                        </p:tav>
                                        <p:tav tm="100000">
                                          <p:val>
                                            <p:strVal val="#ppt_w"/>
                                          </p:val>
                                        </p:tav>
                                      </p:tavLst>
                                    </p:anim>
                                    <p:anim calcmode="lin" valueType="num">
                                      <p:cBhvr>
                                        <p:cTn id="67" dur="500" fill="hold"/>
                                        <p:tgtEl>
                                          <p:spTgt spid="3"/>
                                        </p:tgtEl>
                                        <p:attrNameLst>
                                          <p:attrName>ppt_h</p:attrName>
                                        </p:attrNameLst>
                                      </p:cBhvr>
                                      <p:tavLst>
                                        <p:tav tm="0">
                                          <p:val>
                                            <p:fltVal val="0"/>
                                          </p:val>
                                        </p:tav>
                                        <p:tav tm="100000">
                                          <p:val>
                                            <p:strVal val="#ppt_h"/>
                                          </p:val>
                                        </p:tav>
                                      </p:tavLst>
                                    </p:anim>
                                    <p:animEffect transition="in" filter="fade">
                                      <p:cBhvr>
                                        <p:cTn id="68" dur="500"/>
                                        <p:tgtEl>
                                          <p:spTgt spid="3"/>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p:cTn id="71" dur="500" fill="hold"/>
                                        <p:tgtEl>
                                          <p:spTgt spid="48"/>
                                        </p:tgtEl>
                                        <p:attrNameLst>
                                          <p:attrName>ppt_w</p:attrName>
                                        </p:attrNameLst>
                                      </p:cBhvr>
                                      <p:tavLst>
                                        <p:tav tm="0">
                                          <p:val>
                                            <p:fltVal val="0"/>
                                          </p:val>
                                        </p:tav>
                                        <p:tav tm="100000">
                                          <p:val>
                                            <p:strVal val="#ppt_w"/>
                                          </p:val>
                                        </p:tav>
                                      </p:tavLst>
                                    </p:anim>
                                    <p:anim calcmode="lin" valueType="num">
                                      <p:cBhvr>
                                        <p:cTn id="72" dur="500" fill="hold"/>
                                        <p:tgtEl>
                                          <p:spTgt spid="48"/>
                                        </p:tgtEl>
                                        <p:attrNameLst>
                                          <p:attrName>ppt_h</p:attrName>
                                        </p:attrNameLst>
                                      </p:cBhvr>
                                      <p:tavLst>
                                        <p:tav tm="0">
                                          <p:val>
                                            <p:fltVal val="0"/>
                                          </p:val>
                                        </p:tav>
                                        <p:tav tm="100000">
                                          <p:val>
                                            <p:strVal val="#ppt_h"/>
                                          </p:val>
                                        </p:tav>
                                      </p:tavLst>
                                    </p:anim>
                                    <p:animEffect transition="in" filter="fade">
                                      <p:cBhvr>
                                        <p:cTn id="73" dur="500"/>
                                        <p:tgtEl>
                                          <p:spTgt spid="48"/>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p:cTn id="76" dur="500" fill="hold"/>
                                        <p:tgtEl>
                                          <p:spTgt spid="49"/>
                                        </p:tgtEl>
                                        <p:attrNameLst>
                                          <p:attrName>ppt_w</p:attrName>
                                        </p:attrNameLst>
                                      </p:cBhvr>
                                      <p:tavLst>
                                        <p:tav tm="0">
                                          <p:val>
                                            <p:fltVal val="0"/>
                                          </p:val>
                                        </p:tav>
                                        <p:tav tm="100000">
                                          <p:val>
                                            <p:strVal val="#ppt_w"/>
                                          </p:val>
                                        </p:tav>
                                      </p:tavLst>
                                    </p:anim>
                                    <p:anim calcmode="lin" valueType="num">
                                      <p:cBhvr>
                                        <p:cTn id="77" dur="500" fill="hold"/>
                                        <p:tgtEl>
                                          <p:spTgt spid="49"/>
                                        </p:tgtEl>
                                        <p:attrNameLst>
                                          <p:attrName>ppt_h</p:attrName>
                                        </p:attrNameLst>
                                      </p:cBhvr>
                                      <p:tavLst>
                                        <p:tav tm="0">
                                          <p:val>
                                            <p:fltVal val="0"/>
                                          </p:val>
                                        </p:tav>
                                        <p:tav tm="100000">
                                          <p:val>
                                            <p:strVal val="#ppt_h"/>
                                          </p:val>
                                        </p:tav>
                                      </p:tavLst>
                                    </p:anim>
                                    <p:animEffect transition="in" filter="fade">
                                      <p:cBhvr>
                                        <p:cTn id="78" dur="500"/>
                                        <p:tgtEl>
                                          <p:spTgt spid="49"/>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fltVal val="0"/>
                                          </p:val>
                                        </p:tav>
                                        <p:tav tm="100000">
                                          <p:val>
                                            <p:strVal val="#ppt_h"/>
                                          </p:val>
                                        </p:tav>
                                      </p:tavLst>
                                    </p:anim>
                                    <p:animEffect transition="in" filter="fade">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 grpId="0" animBg="1"/>
      <p:bldP spid="5" grpId="0"/>
      <p:bldP spid="48" grpId="0" animBg="1"/>
      <p:bldP spid="49" grpId="0" animBg="1"/>
      <p:bldP spid="50" grpId="0"/>
      <p:bldP spid="51" grpId="0"/>
      <p:bldP spid="52" grpId="0"/>
      <p:bldP spid="53" grpId="0"/>
      <p:bldP spid="17" grpId="0" animBg="1"/>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ADB2-8FB5-4EF2-B74E-E43176185D4A}"/>
              </a:ext>
            </a:extLst>
          </p:cNvPr>
          <p:cNvSpPr>
            <a:spLocks noGrp="1"/>
          </p:cNvSpPr>
          <p:nvPr>
            <p:ph type="title"/>
          </p:nvPr>
        </p:nvSpPr>
        <p:spPr/>
        <p:txBody>
          <a:bodyPr/>
          <a:lstStyle/>
          <a:p>
            <a:r>
              <a:rPr lang="en-US" dirty="0"/>
              <a:t>Locks: </a:t>
            </a:r>
            <a:r>
              <a:rPr lang="en-US" b="1" dirty="0"/>
              <a:t>Definition</a:t>
            </a:r>
          </a:p>
        </p:txBody>
      </p:sp>
      <p:sp>
        <p:nvSpPr>
          <p:cNvPr id="3" name="Content Placeholder 2">
            <a:extLst>
              <a:ext uri="{FF2B5EF4-FFF2-40B4-BE49-F238E27FC236}">
                <a16:creationId xmlns:a16="http://schemas.microsoft.com/office/drawing/2014/main" id="{C3B0BFF8-25C7-4F66-91F9-90FF9CBB0C60}"/>
              </a:ext>
            </a:extLst>
          </p:cNvPr>
          <p:cNvSpPr>
            <a:spLocks noGrp="1"/>
          </p:cNvSpPr>
          <p:nvPr>
            <p:ph idx="1"/>
          </p:nvPr>
        </p:nvSpPr>
        <p:spPr/>
        <p:txBody>
          <a:bodyPr/>
          <a:lstStyle/>
          <a:p>
            <a:pPr>
              <a:lnSpc>
                <a:spcPct val="100000"/>
              </a:lnSpc>
            </a:pPr>
            <a:r>
              <a:rPr lang="en-US" dirty="0"/>
              <a:t>Locks provide two </a:t>
            </a:r>
            <a:r>
              <a:rPr lang="en-US" b="1" dirty="0"/>
              <a:t>atomic</a:t>
            </a:r>
            <a:r>
              <a:rPr lang="en-US" dirty="0"/>
              <a:t> operations:</a:t>
            </a:r>
          </a:p>
          <a:p>
            <a:pPr lvl="1">
              <a:lnSpc>
                <a:spcPct val="100000"/>
              </a:lnSpc>
            </a:pPr>
            <a:r>
              <a:rPr lang="en-US" sz="2000" dirty="0" err="1">
                <a:solidFill>
                  <a:srgbClr val="FF0000"/>
                </a:solidFill>
              </a:rPr>
              <a:t>Lock.acquire</a:t>
            </a:r>
            <a:r>
              <a:rPr lang="en-US" sz="2000" dirty="0">
                <a:solidFill>
                  <a:srgbClr val="FF0000"/>
                </a:solidFill>
              </a:rPr>
              <a:t>() </a:t>
            </a:r>
            <a:r>
              <a:rPr lang="en-US" sz="2000" dirty="0"/>
              <a:t>– </a:t>
            </a:r>
            <a:r>
              <a:rPr lang="en-US" sz="2000" b="1" dirty="0"/>
              <a:t>wait</a:t>
            </a:r>
            <a:r>
              <a:rPr lang="en-US" sz="2000" dirty="0"/>
              <a:t> until lock is </a:t>
            </a:r>
            <a:r>
              <a:rPr lang="en-US" sz="2000" b="1" dirty="0"/>
              <a:t>free</a:t>
            </a:r>
            <a:r>
              <a:rPr lang="en-US" sz="2000" dirty="0"/>
              <a:t>; then </a:t>
            </a:r>
            <a:r>
              <a:rPr lang="en-US" sz="2000" b="1" dirty="0"/>
              <a:t>mark</a:t>
            </a:r>
            <a:r>
              <a:rPr lang="en-US" sz="2000" dirty="0"/>
              <a:t> it as </a:t>
            </a:r>
            <a:r>
              <a:rPr lang="en-US" sz="2000" b="1" dirty="0"/>
              <a:t>busy</a:t>
            </a:r>
          </a:p>
          <a:p>
            <a:pPr lvl="2">
              <a:lnSpc>
                <a:spcPct val="100000"/>
              </a:lnSpc>
            </a:pPr>
            <a:r>
              <a:rPr lang="en-US" sz="2000" dirty="0"/>
              <a:t>After this returns, we say the calling thread </a:t>
            </a:r>
            <a:r>
              <a:rPr lang="en-US" sz="2000" b="1" i="1" dirty="0"/>
              <a:t>holds</a:t>
            </a:r>
            <a:r>
              <a:rPr lang="en-US" sz="2000" dirty="0"/>
              <a:t> the lock</a:t>
            </a:r>
          </a:p>
          <a:p>
            <a:pPr lvl="1">
              <a:lnSpc>
                <a:spcPct val="100000"/>
              </a:lnSpc>
            </a:pPr>
            <a:r>
              <a:rPr lang="en-US" sz="2000" dirty="0" err="1">
                <a:solidFill>
                  <a:srgbClr val="FF0000"/>
                </a:solidFill>
              </a:rPr>
              <a:t>Lock.release</a:t>
            </a:r>
            <a:r>
              <a:rPr lang="en-US" sz="2000" dirty="0">
                <a:solidFill>
                  <a:srgbClr val="FF0000"/>
                </a:solidFill>
              </a:rPr>
              <a:t>() </a:t>
            </a:r>
            <a:r>
              <a:rPr lang="en-US" sz="2000" dirty="0"/>
              <a:t>– </a:t>
            </a:r>
            <a:r>
              <a:rPr lang="en-US" sz="2000" b="1" dirty="0"/>
              <a:t>mark</a:t>
            </a:r>
            <a:r>
              <a:rPr lang="en-US" sz="2000" dirty="0"/>
              <a:t> lock as </a:t>
            </a:r>
            <a:r>
              <a:rPr lang="en-US" sz="2000" b="1" dirty="0"/>
              <a:t>free</a:t>
            </a:r>
          </a:p>
          <a:p>
            <a:pPr lvl="2">
              <a:lnSpc>
                <a:spcPct val="100000"/>
              </a:lnSpc>
            </a:pPr>
            <a:r>
              <a:rPr lang="en-US" sz="2000" dirty="0"/>
              <a:t>Should only be called by a thread that currently holds the lock</a:t>
            </a:r>
          </a:p>
          <a:p>
            <a:pPr lvl="2">
              <a:lnSpc>
                <a:spcPct val="100000"/>
              </a:lnSpc>
            </a:pPr>
            <a:r>
              <a:rPr lang="en-US" sz="2000" dirty="0"/>
              <a:t>After this returns, the calling thread no longer holds the lock</a:t>
            </a:r>
          </a:p>
          <a:p>
            <a:pPr>
              <a:lnSpc>
                <a:spcPct val="100000"/>
              </a:lnSpc>
            </a:pPr>
            <a:r>
              <a:rPr lang="en-US" altLang="ko-KR" b="1" dirty="0">
                <a:solidFill>
                  <a:srgbClr val="FF0000"/>
                </a:solidFill>
                <a:ea typeface="굴림" panose="020B0600000101010101" pitchFamily="34" charset="-127"/>
              </a:rPr>
              <a:t>Negatives of interrupt-based implementation:</a:t>
            </a:r>
          </a:p>
          <a:p>
            <a:pPr lvl="1">
              <a:lnSpc>
                <a:spcPct val="100000"/>
              </a:lnSpc>
            </a:pPr>
            <a:r>
              <a:rPr lang="en-US" altLang="ko-KR" sz="2000" b="1" dirty="0">
                <a:ea typeface="굴림" panose="020B0600000101010101" pitchFamily="34" charset="-127"/>
              </a:rPr>
              <a:t>Can’t</a:t>
            </a:r>
            <a:r>
              <a:rPr lang="en-US" altLang="ko-KR" sz="2000" dirty="0">
                <a:ea typeface="굴림" panose="020B0600000101010101" pitchFamily="34" charset="-127"/>
              </a:rPr>
              <a:t> give lock implementation to </a:t>
            </a:r>
            <a:r>
              <a:rPr lang="en-US" altLang="ko-KR" sz="2000" b="1" dirty="0">
                <a:ea typeface="굴림" panose="020B0600000101010101" pitchFamily="34" charset="-127"/>
              </a:rPr>
              <a:t>users</a:t>
            </a:r>
          </a:p>
          <a:p>
            <a:pPr lvl="1">
              <a:lnSpc>
                <a:spcPct val="100000"/>
              </a:lnSpc>
            </a:pPr>
            <a:r>
              <a:rPr lang="en-US" altLang="ko-KR" sz="2000" b="1" dirty="0">
                <a:ea typeface="굴림" panose="020B0600000101010101" pitchFamily="34" charset="-127"/>
              </a:rPr>
              <a:t>Doesn’t</a:t>
            </a:r>
            <a:r>
              <a:rPr lang="en-US" altLang="ko-KR" sz="2000" dirty="0">
                <a:ea typeface="굴림" panose="020B0600000101010101" pitchFamily="34" charset="-127"/>
              </a:rPr>
              <a:t> work well on </a:t>
            </a:r>
            <a:r>
              <a:rPr lang="en-US" altLang="ko-KR" sz="2000" b="1" dirty="0">
                <a:ea typeface="굴림" panose="020B0600000101010101" pitchFamily="34" charset="-127"/>
              </a:rPr>
              <a:t>multiprocessor</a:t>
            </a:r>
            <a:endParaRPr lang="en-US" altLang="ko-KR" sz="2000" dirty="0">
              <a:ea typeface="굴림" panose="020B0600000101010101" pitchFamily="34" charset="-127"/>
            </a:endParaRPr>
          </a:p>
          <a:p>
            <a:pPr>
              <a:lnSpc>
                <a:spcPct val="100000"/>
              </a:lnSpc>
            </a:pPr>
            <a:endParaRPr lang="en-US" dirty="0"/>
          </a:p>
          <a:p>
            <a:pPr lvl="2">
              <a:lnSpc>
                <a:spcPct val="100000"/>
              </a:lnSpc>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8B416FF-B375-8748-DA3F-346F2BC4ECE9}"/>
                  </a:ext>
                </a:extLst>
              </p14:cNvPr>
              <p14:cNvContentPartPr/>
              <p14:nvPr/>
            </p14:nvContentPartPr>
            <p14:xfrm>
              <a:off x="1555560" y="4559760"/>
              <a:ext cx="4135680" cy="839160"/>
            </p14:xfrm>
          </p:contentPart>
        </mc:Choice>
        <mc:Fallback xmlns="">
          <p:pic>
            <p:nvPicPr>
              <p:cNvPr id="4" name="Ink 3">
                <a:extLst>
                  <a:ext uri="{FF2B5EF4-FFF2-40B4-BE49-F238E27FC236}">
                    <a16:creationId xmlns:a16="http://schemas.microsoft.com/office/drawing/2014/main" id="{A8B416FF-B375-8748-DA3F-346F2BC4ECE9}"/>
                  </a:ext>
                </a:extLst>
              </p:cNvPr>
              <p:cNvPicPr/>
              <p:nvPr/>
            </p:nvPicPr>
            <p:blipFill>
              <a:blip r:embed="rId3"/>
              <a:stretch>
                <a:fillRect/>
              </a:stretch>
            </p:blipFill>
            <p:spPr>
              <a:xfrm>
                <a:off x="1546200" y="4550400"/>
                <a:ext cx="4154400" cy="857880"/>
              </a:xfrm>
              <a:prstGeom prst="rect">
                <a:avLst/>
              </a:prstGeom>
            </p:spPr>
          </p:pic>
        </mc:Fallback>
      </mc:AlternateContent>
    </p:spTree>
    <p:extLst>
      <p:ext uri="{BB962C8B-B14F-4D97-AF65-F5344CB8AC3E}">
        <p14:creationId xmlns:p14="http://schemas.microsoft.com/office/powerpoint/2010/main" val="39511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 </a:t>
            </a:r>
            <a:r>
              <a:rPr lang="en-US" b="1" dirty="0"/>
              <a:t>Implementation</a:t>
            </a:r>
            <a:endParaRPr lang="en-NZ" dirty="0"/>
          </a:p>
        </p:txBody>
      </p:sp>
      <p:sp>
        <p:nvSpPr>
          <p:cNvPr id="3" name="Content Placeholder 2"/>
          <p:cNvSpPr>
            <a:spLocks noGrp="1"/>
          </p:cNvSpPr>
          <p:nvPr>
            <p:ph idx="1"/>
          </p:nvPr>
        </p:nvSpPr>
        <p:spPr>
          <a:xfrm>
            <a:off x="1097280" y="1737360"/>
            <a:ext cx="11094720" cy="4643562"/>
          </a:xfrm>
        </p:spPr>
        <p:txBody>
          <a:bodyPr/>
          <a:lstStyle/>
          <a:p>
            <a:pPr>
              <a:lnSpc>
                <a:spcPct val="100000"/>
              </a:lnSpc>
              <a:buNone/>
            </a:pPr>
            <a:r>
              <a:rPr lang="en-NZ" sz="2400" b="1" dirty="0"/>
              <a:t>Exchange Instruction</a:t>
            </a:r>
          </a:p>
          <a:p>
            <a:pPr lvl="1">
              <a:lnSpc>
                <a:spcPct val="100000"/>
              </a:lnSpc>
            </a:pPr>
            <a:r>
              <a:rPr lang="en-NZ" sz="2000" dirty="0"/>
              <a:t>Exchanges the contents of a register with a memory location.</a:t>
            </a:r>
          </a:p>
          <a:p>
            <a:pPr lvl="1">
              <a:lnSpc>
                <a:spcPct val="100000"/>
              </a:lnSpc>
            </a:pPr>
            <a:r>
              <a:rPr lang="en-NZ" sz="2000" dirty="0"/>
              <a:t>Available in Intel IA-32 (Pentium) and IA-64 (Itanium)</a:t>
            </a:r>
            <a:endParaRPr lang="en-US" sz="2000" dirty="0"/>
          </a:p>
          <a:p>
            <a:pPr lvl="1">
              <a:lnSpc>
                <a:spcPct val="100000"/>
              </a:lnSpc>
            </a:pPr>
            <a:r>
              <a:rPr lang="en-NZ" sz="2000" dirty="0"/>
              <a:t>The entire function is carried out </a:t>
            </a:r>
            <a:r>
              <a:rPr lang="en-NZ" sz="2000" b="1" dirty="0">
                <a:solidFill>
                  <a:srgbClr val="FF0000"/>
                </a:solidFill>
              </a:rPr>
              <a:t>atomically</a:t>
            </a:r>
            <a:r>
              <a:rPr lang="en-NZ" sz="2000" dirty="0"/>
              <a:t>; </a:t>
            </a:r>
          </a:p>
          <a:p>
            <a:pPr lvl="2">
              <a:lnSpc>
                <a:spcPct val="100000"/>
              </a:lnSpc>
            </a:pPr>
            <a:r>
              <a:rPr lang="en-NZ" sz="2000" dirty="0"/>
              <a:t>not subject to interruption (i.e. </a:t>
            </a:r>
            <a:r>
              <a:rPr lang="en-NZ" sz="2000" b="1" i="1" dirty="0"/>
              <a:t>indivisible</a:t>
            </a:r>
            <a:r>
              <a:rPr lang="en-NZ" sz="2000" dirty="0"/>
              <a:t>).</a:t>
            </a:r>
            <a:endParaRPr lang="en-US" sz="2000" dirty="0"/>
          </a:p>
          <a:p>
            <a:pPr>
              <a:lnSpc>
                <a:spcPct val="100000"/>
              </a:lnSpc>
              <a:buNone/>
            </a:pPr>
            <a:r>
              <a:rPr lang="en-NZ" b="1" dirty="0"/>
              <a:t> </a:t>
            </a:r>
          </a:p>
        </p:txBody>
      </p:sp>
      <p:sp>
        <p:nvSpPr>
          <p:cNvPr id="5" name="TextBox 4">
            <a:extLst>
              <a:ext uri="{FF2B5EF4-FFF2-40B4-BE49-F238E27FC236}">
                <a16:creationId xmlns:a16="http://schemas.microsoft.com/office/drawing/2014/main" id="{BE127176-EF2A-94C8-9324-EAFD5BCE7315}"/>
              </a:ext>
            </a:extLst>
          </p:cNvPr>
          <p:cNvSpPr txBox="1"/>
          <p:nvPr/>
        </p:nvSpPr>
        <p:spPr>
          <a:xfrm>
            <a:off x="2635719" y="3892396"/>
            <a:ext cx="6498342" cy="2031325"/>
          </a:xfrm>
          <a:prstGeom prst="rect">
            <a:avLst/>
          </a:prstGeom>
          <a:noFill/>
        </p:spPr>
        <p:txBody>
          <a:bodyPr wrap="square">
            <a:spAutoFit/>
          </a:bodyPr>
          <a:lstStyle/>
          <a:p>
            <a:pPr lvl="1">
              <a:buNone/>
            </a:pPr>
            <a:r>
              <a:rPr lang="en-US" b="1" dirty="0">
                <a:latin typeface="Courier New" pitchFamily="49" charset="0"/>
                <a:cs typeface="Courier New" pitchFamily="49" charset="0"/>
              </a:rPr>
              <a:t>void exchange (int register, int memory)</a:t>
            </a:r>
          </a:p>
          <a:p>
            <a:pPr lvl="1">
              <a:buNone/>
            </a:pPr>
            <a:r>
              <a:rPr lang="en-US" b="1" dirty="0">
                <a:latin typeface="Courier New" pitchFamily="49" charset="0"/>
                <a:cs typeface="Courier New" pitchFamily="49" charset="0"/>
              </a:rPr>
              <a:t>{</a:t>
            </a:r>
          </a:p>
          <a:p>
            <a:pPr lvl="2">
              <a:buNone/>
            </a:pPr>
            <a:r>
              <a:rPr lang="en-US" b="1" dirty="0">
                <a:latin typeface="Courier New" pitchFamily="49" charset="0"/>
                <a:cs typeface="Courier New" pitchFamily="49" charset="0"/>
              </a:rPr>
              <a:t>int temp;</a:t>
            </a:r>
          </a:p>
          <a:p>
            <a:pPr lvl="2">
              <a:buNone/>
            </a:pPr>
            <a:r>
              <a:rPr lang="en-US" b="1" dirty="0">
                <a:latin typeface="Courier New" pitchFamily="49" charset="0"/>
                <a:cs typeface="Courier New" pitchFamily="49" charset="0"/>
              </a:rPr>
              <a:t>temp = memory;</a:t>
            </a:r>
          </a:p>
          <a:p>
            <a:pPr lvl="2">
              <a:buNone/>
            </a:pPr>
            <a:r>
              <a:rPr lang="en-US" b="1" dirty="0">
                <a:latin typeface="Courier New" pitchFamily="49" charset="0"/>
                <a:cs typeface="Courier New" pitchFamily="49" charset="0"/>
              </a:rPr>
              <a:t>memory = register;</a:t>
            </a:r>
          </a:p>
          <a:p>
            <a:pPr lvl="2">
              <a:buNone/>
            </a:pPr>
            <a:r>
              <a:rPr lang="en-US" b="1" dirty="0">
                <a:latin typeface="Courier New" pitchFamily="49" charset="0"/>
                <a:cs typeface="Courier New" pitchFamily="49" charset="0"/>
              </a:rPr>
              <a:t>register = temp;</a:t>
            </a:r>
          </a:p>
          <a:p>
            <a:pPr lvl="1">
              <a:buNone/>
            </a:pPr>
            <a:r>
              <a:rPr lang="en-US" b="1" dirty="0">
                <a:latin typeface="Courier New" pitchFamily="49" charset="0"/>
                <a:cs typeface="Courier New" pitchFamily="49"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10A3AA4-FB46-1B7F-9D22-8F9F8D876131}"/>
                  </a:ext>
                </a:extLst>
              </p14:cNvPr>
              <p14:cNvContentPartPr/>
              <p14:nvPr/>
            </p14:nvContentPartPr>
            <p14:xfrm>
              <a:off x="1351080" y="2116080"/>
              <a:ext cx="7707960" cy="3494880"/>
            </p14:xfrm>
          </p:contentPart>
        </mc:Choice>
        <mc:Fallback xmlns="">
          <p:pic>
            <p:nvPicPr>
              <p:cNvPr id="4" name="Ink 3">
                <a:extLst>
                  <a:ext uri="{FF2B5EF4-FFF2-40B4-BE49-F238E27FC236}">
                    <a16:creationId xmlns:a16="http://schemas.microsoft.com/office/drawing/2014/main" id="{110A3AA4-FB46-1B7F-9D22-8F9F8D876131}"/>
                  </a:ext>
                </a:extLst>
              </p:cNvPr>
              <p:cNvPicPr/>
              <p:nvPr/>
            </p:nvPicPr>
            <p:blipFill>
              <a:blip r:embed="rId4"/>
              <a:stretch>
                <a:fillRect/>
              </a:stretch>
            </p:blipFill>
            <p:spPr>
              <a:xfrm>
                <a:off x="1341720" y="2106720"/>
                <a:ext cx="7726680" cy="3513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Locks: </a:t>
            </a:r>
            <a:r>
              <a:rPr lang="en-US" b="1" dirty="0"/>
              <a:t>Implementation </a:t>
            </a:r>
            <a:r>
              <a:rPr lang="en-US" b="1" dirty="0">
                <a:solidFill>
                  <a:srgbClr val="FF0000"/>
                </a:solidFill>
              </a:rPr>
              <a:t>(</a:t>
            </a:r>
            <a:r>
              <a:rPr lang="en-US" b="1" dirty="0" err="1">
                <a:solidFill>
                  <a:srgbClr val="FF0000"/>
                </a:solidFill>
              </a:rPr>
              <a:t>SpinLock</a:t>
            </a:r>
            <a:r>
              <a:rPr lang="en-US" b="1" dirty="0">
                <a:solidFill>
                  <a:srgbClr val="FF0000"/>
                </a:solidFill>
              </a:rPr>
              <a:t>)</a:t>
            </a:r>
            <a:endParaRPr lang="en-US" altLang="ko-KR" dirty="0">
              <a:ea typeface="굴림" panose="020B0600000101010101" pitchFamily="34" charset="-127"/>
            </a:endParaRPr>
          </a:p>
        </p:txBody>
      </p:sp>
      <p:sp>
        <p:nvSpPr>
          <p:cNvPr id="454659" name="Rectangle 3"/>
          <p:cNvSpPr>
            <a:spLocks noGrp="1" noChangeArrowheads="1"/>
          </p:cNvSpPr>
          <p:nvPr>
            <p:ph type="body" idx="1"/>
          </p:nvPr>
        </p:nvSpPr>
        <p:spPr>
          <a:xfrm>
            <a:off x="1097280" y="1737360"/>
            <a:ext cx="10485120" cy="5044440"/>
          </a:xfrm>
        </p:spPr>
        <p:txBody>
          <a:bodyPr>
            <a:normAutofit/>
          </a:bodyPr>
          <a:lstStyle/>
          <a:p>
            <a:pPr>
              <a:lnSpc>
                <a:spcPct val="100000"/>
              </a:lnSpc>
              <a:tabLst>
                <a:tab pos="1027113" algn="l"/>
                <a:tab pos="1377950" algn="l"/>
                <a:tab pos="1716088" algn="l"/>
              </a:tabLst>
            </a:pPr>
            <a:r>
              <a:rPr lang="en-US" altLang="ko-KR" sz="2200" dirty="0">
                <a:ea typeface="굴림" panose="020B0600000101010101" pitchFamily="34" charset="-127"/>
              </a:rPr>
              <a:t>Simple lock that doesn’t require entry into the kernel:</a:t>
            </a:r>
          </a:p>
          <a:p>
            <a:pPr>
              <a:lnSpc>
                <a:spcPct val="100000"/>
              </a:lnSpc>
              <a:buNone/>
              <a:tabLst>
                <a:tab pos="1027113" algn="l"/>
                <a:tab pos="1377950" algn="l"/>
                <a:tab pos="1716088" algn="l"/>
              </a:tabLst>
            </a:pPr>
            <a:r>
              <a:rPr lang="en-US" altLang="ko-KR" sz="2000" dirty="0">
                <a:solidFill>
                  <a:srgbClr val="FF0000"/>
                </a:solidFill>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	// (Free) Can access this memory location from user space!</a:t>
            </a:r>
            <a:br>
              <a:rPr lang="en-US" altLang="ko-KR" sz="1800" dirty="0">
                <a:solidFill>
                  <a:srgbClr val="FF0000"/>
                </a:solidFill>
                <a:latin typeface="Consolas" charset="0"/>
                <a:ea typeface="Consolas" charset="0"/>
                <a:cs typeface="Consolas" charset="0"/>
              </a:rPr>
            </a:br>
            <a:r>
              <a:rPr lang="en-US" altLang="ko-KR" sz="1800" dirty="0">
                <a:solidFill>
                  <a:srgbClr val="233AE1"/>
                </a:solidFill>
                <a:latin typeface="Consolas" charset="0"/>
                <a:ea typeface="굴림" panose="020B0600000101010101" pitchFamily="34" charset="-127"/>
              </a:rPr>
              <a:t>	</a:t>
            </a:r>
            <a:r>
              <a:rPr lang="en-US" altLang="ko-KR" sz="1800" dirty="0">
                <a:solidFill>
                  <a:schemeClr val="accent5">
                    <a:lumMod val="50000"/>
                  </a:schemeClr>
                </a:solidFill>
                <a:latin typeface="Consolas" charset="0"/>
                <a:ea typeface="Consolas" charset="0"/>
                <a:cs typeface="Consolas" charset="0"/>
              </a:rPr>
              <a:t>int lock = 0; 	</a:t>
            </a:r>
            <a:r>
              <a:rPr lang="en-US" altLang="en-US" sz="1800" dirty="0">
                <a:solidFill>
                  <a:schemeClr val="accent5">
                    <a:lumMod val="50000"/>
                  </a:schemeClr>
                </a:solidFill>
                <a:latin typeface="Consolas" charset="0"/>
                <a:ea typeface="Consolas" charset="0"/>
                <a:cs typeface="Consolas" charset="0"/>
              </a:rPr>
              <a:t>// Interface: acquire(&amp;lock);</a:t>
            </a:r>
            <a:br>
              <a:rPr lang="en-US" altLang="en-US" sz="1800" dirty="0">
                <a:solidFill>
                  <a:schemeClr val="accent5">
                    <a:lumMod val="50000"/>
                  </a:schemeClr>
                </a:solidFill>
                <a:latin typeface="Consolas" charset="0"/>
                <a:ea typeface="Consolas" charset="0"/>
                <a:cs typeface="Consolas" charset="0"/>
              </a:rPr>
            </a:br>
            <a:r>
              <a:rPr lang="en-US" altLang="en-US" sz="1800" dirty="0">
                <a:solidFill>
                  <a:schemeClr val="accent5">
                    <a:lumMod val="50000"/>
                  </a:schemeClr>
                </a:solidFill>
                <a:latin typeface="Consolas" charset="0"/>
                <a:ea typeface="Consolas" charset="0"/>
                <a:cs typeface="Consolas" charset="0"/>
              </a:rPr>
              <a:t>	                	//            release(&amp;lock);</a:t>
            </a:r>
          </a:p>
          <a:p>
            <a:pPr>
              <a:lnSpc>
                <a:spcPct val="100000"/>
              </a:lnSpc>
              <a:buNone/>
              <a:tabLst>
                <a:tab pos="1027113" algn="l"/>
                <a:tab pos="1377950" algn="l"/>
                <a:tab pos="1716088" algn="l"/>
              </a:tabLst>
            </a:pPr>
            <a:r>
              <a:rPr lang="en-US" altLang="ko-KR" sz="1800" dirty="0">
                <a:latin typeface="Consolas" charset="0"/>
                <a:ea typeface="Consolas" charset="0"/>
                <a:cs typeface="Consolas" charset="0"/>
              </a:rPr>
              <a:t>		acquire(int *</a:t>
            </a:r>
            <a:r>
              <a:rPr lang="en-US" altLang="ko-KR" sz="1800" dirty="0" err="1">
                <a:latin typeface="Consolas" charset="0"/>
                <a:ea typeface="Consolas" charset="0"/>
                <a:cs typeface="Consolas" charset="0"/>
              </a:rPr>
              <a:t>thelock</a:t>
            </a:r>
            <a:r>
              <a:rPr lang="en-US" altLang="ko-KR" sz="1800" dirty="0">
                <a:latin typeface="Consolas" charset="0"/>
                <a:ea typeface="Consolas" charset="0"/>
                <a:cs typeface="Consolas" charset="0"/>
              </a:rPr>
              <a:t>) {</a:t>
            </a:r>
          </a:p>
          <a:p>
            <a:pPr>
              <a:lnSpc>
                <a:spcPct val="100000"/>
              </a:lnSpc>
              <a:buNone/>
              <a:tabLst>
                <a:tab pos="1027113" algn="l"/>
                <a:tab pos="1377950" algn="l"/>
                <a:tab pos="1716088" algn="l"/>
              </a:tabLst>
            </a:pPr>
            <a:r>
              <a:rPr lang="en-US" altLang="ko-KR" sz="1800" dirty="0">
                <a:latin typeface="Consolas" charset="0"/>
                <a:ea typeface="Consolas" charset="0"/>
                <a:cs typeface="Consolas" charset="0"/>
              </a:rPr>
              <a:t>			int </a:t>
            </a:r>
            <a:r>
              <a:rPr lang="en-US" altLang="ko-KR" sz="1800" dirty="0" err="1">
                <a:latin typeface="Consolas" charset="0"/>
                <a:ea typeface="Consolas" charset="0"/>
                <a:cs typeface="Consolas" charset="0"/>
              </a:rPr>
              <a:t>mykey</a:t>
            </a:r>
            <a:r>
              <a:rPr lang="en-US" altLang="ko-KR" sz="1800" dirty="0">
                <a:latin typeface="Consolas" charset="0"/>
                <a:ea typeface="Consolas" charset="0"/>
                <a:cs typeface="Consolas" charset="0"/>
              </a:rPr>
              <a:t> = 1;</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while (</a:t>
            </a:r>
            <a:r>
              <a:rPr lang="en-US" altLang="ko-KR" sz="1800" dirty="0" err="1">
                <a:solidFill>
                  <a:srgbClr val="FF0000"/>
                </a:solidFill>
                <a:latin typeface="Consolas" charset="0"/>
                <a:ea typeface="Consolas" charset="0"/>
                <a:cs typeface="Consolas" charset="0"/>
              </a:rPr>
              <a:t>xchg</a:t>
            </a:r>
            <a:r>
              <a:rPr lang="en-US" altLang="ko-KR" sz="1800" dirty="0">
                <a:solidFill>
                  <a:srgbClr val="FF0000"/>
                </a:solidFill>
                <a:latin typeface="Consolas" charset="0"/>
                <a:ea typeface="Consolas" charset="0"/>
                <a:cs typeface="Consolas" charset="0"/>
              </a:rPr>
              <a:t>(</a:t>
            </a:r>
            <a:r>
              <a:rPr lang="en-US" altLang="ko-KR" sz="1800" dirty="0" err="1">
                <a:solidFill>
                  <a:srgbClr val="FF0000"/>
                </a:solidFill>
                <a:latin typeface="Consolas" charset="0"/>
                <a:ea typeface="Consolas" charset="0"/>
                <a:cs typeface="Consolas" charset="0"/>
              </a:rPr>
              <a:t>thelock</a:t>
            </a:r>
            <a:r>
              <a:rPr lang="en-US" altLang="ko-KR" sz="1800" dirty="0">
                <a:solidFill>
                  <a:srgbClr val="FF0000"/>
                </a:solidFill>
                <a:latin typeface="Consolas" charset="0"/>
                <a:ea typeface="Consolas" charset="0"/>
                <a:cs typeface="Consolas" charset="0"/>
              </a:rPr>
              <a:t>, </a:t>
            </a:r>
            <a:r>
              <a:rPr lang="en-US" altLang="ko-KR" sz="1800" dirty="0" err="1">
                <a:solidFill>
                  <a:srgbClr val="FF0000"/>
                </a:solidFill>
                <a:latin typeface="Consolas" charset="0"/>
                <a:ea typeface="Consolas" charset="0"/>
                <a:cs typeface="Consolas" charset="0"/>
              </a:rPr>
              <a:t>mykey</a:t>
            </a:r>
            <a:r>
              <a:rPr lang="en-US" altLang="ko-KR" sz="1800" dirty="0">
                <a:solidFill>
                  <a:srgbClr val="FF0000"/>
                </a:solidFill>
                <a:latin typeface="Consolas" charset="0"/>
                <a:ea typeface="Consolas" charset="0"/>
                <a:cs typeface="Consolas" charset="0"/>
              </a:rPr>
              <a:t>)</a:t>
            </a:r>
            <a:r>
              <a:rPr lang="en-US" altLang="ko-KR" sz="1800" dirty="0">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 Atomic operation!</a:t>
            </a:r>
            <a:br>
              <a:rPr lang="en-US" altLang="ko-KR" sz="1800" dirty="0">
                <a:solidFill>
                  <a:srgbClr val="FF0000"/>
                </a:solidFill>
                <a:latin typeface="Consolas" charset="0"/>
                <a:ea typeface="Consolas" charset="0"/>
                <a:cs typeface="Consolas" charset="0"/>
              </a:rPr>
            </a:br>
            <a:r>
              <a:rPr lang="en-US" altLang="ko-KR" sz="1800" dirty="0">
                <a:latin typeface="Consolas" charset="0"/>
                <a:ea typeface="Consolas" charset="0"/>
                <a:cs typeface="Consolas" charset="0"/>
              </a:rPr>
              <a:t>	}</a:t>
            </a:r>
          </a:p>
          <a:p>
            <a:pPr>
              <a:lnSpc>
                <a:spcPct val="100000"/>
              </a:lnSpc>
              <a:buNone/>
              <a:tabLst>
                <a:tab pos="1027113" algn="l"/>
                <a:tab pos="1377950" algn="l"/>
                <a:tab pos="1716088" algn="l"/>
              </a:tabLst>
            </a:pPr>
            <a:r>
              <a:rPr lang="en-US" altLang="ko-KR" sz="1800" dirty="0">
                <a:latin typeface="Consolas" charset="0"/>
                <a:ea typeface="Consolas" charset="0"/>
                <a:cs typeface="Consolas" charset="0"/>
              </a:rPr>
              <a:t>		release(int *</a:t>
            </a:r>
            <a:r>
              <a:rPr lang="en-US" altLang="ko-KR" sz="1800" dirty="0" err="1">
                <a:latin typeface="Consolas" charset="0"/>
                <a:ea typeface="Consolas" charset="0"/>
                <a:cs typeface="Consolas" charset="0"/>
              </a:rPr>
              <a:t>thelock</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a:t>
            </a:r>
            <a:r>
              <a:rPr lang="en-US" altLang="ko-KR" sz="1800" dirty="0" err="1">
                <a:solidFill>
                  <a:srgbClr val="FF0000"/>
                </a:solidFill>
                <a:latin typeface="Consolas" charset="0"/>
                <a:ea typeface="Consolas" charset="0"/>
                <a:cs typeface="Consolas" charset="0"/>
              </a:rPr>
              <a:t>thelock</a:t>
            </a:r>
            <a:r>
              <a:rPr lang="en-US" altLang="ko-KR" sz="1800" dirty="0">
                <a:solidFill>
                  <a:srgbClr val="FF0000"/>
                </a:solidFill>
                <a:latin typeface="Consolas" charset="0"/>
                <a:ea typeface="Consolas" charset="0"/>
                <a:cs typeface="Consolas" charset="0"/>
              </a:rPr>
              <a:t> = 0;		  	// Atomic operation!</a:t>
            </a:r>
            <a:br>
              <a:rPr lang="en-US" altLang="ko-KR" sz="1800" dirty="0">
                <a:solidFill>
                  <a:srgbClr val="FF0000"/>
                </a:solidFill>
                <a:latin typeface="Consolas" charset="0"/>
                <a:ea typeface="Consolas" charset="0"/>
                <a:cs typeface="Consolas" charset="0"/>
              </a:rPr>
            </a:br>
            <a:r>
              <a:rPr lang="en-US" altLang="ko-KR" sz="1800" dirty="0">
                <a:latin typeface="Consolas" charset="0"/>
                <a:ea typeface="Consolas" charset="0"/>
                <a:cs typeface="Consolas" charset="0"/>
              </a:rPr>
              <a:t>	}</a:t>
            </a:r>
          </a:p>
          <a:p>
            <a:pPr>
              <a:lnSpc>
                <a:spcPct val="100000"/>
              </a:lnSpc>
              <a:tabLst>
                <a:tab pos="1027113" algn="l"/>
                <a:tab pos="1377950" algn="l"/>
                <a:tab pos="1716088" algn="l"/>
              </a:tabLst>
            </a:pPr>
            <a:r>
              <a:rPr lang="en-US" altLang="ko-KR" sz="2200" dirty="0">
                <a:solidFill>
                  <a:schemeClr val="hlink"/>
                </a:solidFill>
                <a:ea typeface="굴림" panose="020B0600000101010101" pitchFamily="34" charset="-127"/>
              </a:rPr>
              <a:t>Busy-Waiting</a:t>
            </a:r>
            <a:r>
              <a:rPr lang="en-US" altLang="ko-KR" sz="2200" dirty="0">
                <a:ea typeface="굴림" panose="020B0600000101010101" pitchFamily="34" charset="-127"/>
              </a:rPr>
              <a:t>: thread consumes cycles while waiting</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AF676F9-19C4-7BBF-4154-6DC6055C6697}"/>
                  </a:ext>
                </a:extLst>
              </p14:cNvPr>
              <p14:cNvContentPartPr/>
              <p14:nvPr/>
            </p14:nvContentPartPr>
            <p14:xfrm>
              <a:off x="1279440" y="70560"/>
              <a:ext cx="10756440" cy="6111000"/>
            </p14:xfrm>
          </p:contentPart>
        </mc:Choice>
        <mc:Fallback xmlns="">
          <p:pic>
            <p:nvPicPr>
              <p:cNvPr id="2" name="Ink 1">
                <a:extLst>
                  <a:ext uri="{FF2B5EF4-FFF2-40B4-BE49-F238E27FC236}">
                    <a16:creationId xmlns:a16="http://schemas.microsoft.com/office/drawing/2014/main" id="{1AF676F9-19C4-7BBF-4154-6DC6055C6697}"/>
                  </a:ext>
                </a:extLst>
              </p:cNvPr>
              <p:cNvPicPr/>
              <p:nvPr/>
            </p:nvPicPr>
            <p:blipFill>
              <a:blip r:embed="rId4"/>
              <a:stretch>
                <a:fillRect/>
              </a:stretch>
            </p:blipFill>
            <p:spPr>
              <a:xfrm>
                <a:off x="1270080" y="61200"/>
                <a:ext cx="10775160" cy="6129720"/>
              </a:xfrm>
              <a:prstGeom prst="rect">
                <a:avLst/>
              </a:prstGeom>
            </p:spPr>
          </p:pic>
        </mc:Fallback>
      </mc:AlternateContent>
    </p:spTree>
    <p:extLst>
      <p:ext uri="{BB962C8B-B14F-4D97-AF65-F5344CB8AC3E}">
        <p14:creationId xmlns:p14="http://schemas.microsoft.com/office/powerpoint/2010/main" val="355153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4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465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46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4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Locks: </a:t>
            </a:r>
            <a:r>
              <a:rPr lang="en-US" b="1" dirty="0"/>
              <a:t>Implementation </a:t>
            </a:r>
            <a:r>
              <a:rPr lang="en-US" b="1" dirty="0">
                <a:solidFill>
                  <a:srgbClr val="FF0000"/>
                </a:solidFill>
              </a:rPr>
              <a:t>(</a:t>
            </a:r>
            <a:r>
              <a:rPr lang="en-US" b="1" dirty="0" err="1">
                <a:solidFill>
                  <a:srgbClr val="FF0000"/>
                </a:solidFill>
              </a:rPr>
              <a:t>SpinLock</a:t>
            </a:r>
            <a:r>
              <a:rPr lang="en-US" b="1" dirty="0">
                <a:solidFill>
                  <a:srgbClr val="FF0000"/>
                </a:solidFill>
              </a:rPr>
              <a:t>)</a:t>
            </a:r>
            <a:endParaRPr lang="en-US" altLang="ko-KR" dirty="0">
              <a:ea typeface="굴림" panose="020B0600000101010101" pitchFamily="34" charset="-127"/>
            </a:endParaRPr>
          </a:p>
        </p:txBody>
      </p:sp>
      <p:sp>
        <p:nvSpPr>
          <p:cNvPr id="455683" name="Rectangle 3"/>
          <p:cNvSpPr>
            <a:spLocks noGrp="1" noChangeArrowheads="1"/>
          </p:cNvSpPr>
          <p:nvPr>
            <p:ph type="body" idx="1"/>
          </p:nvPr>
        </p:nvSpPr>
        <p:spPr>
          <a:xfrm>
            <a:off x="0" y="1737359"/>
            <a:ext cx="12192000" cy="5085471"/>
          </a:xfrm>
        </p:spPr>
        <p:txBody>
          <a:bodyPr/>
          <a:lstStyle/>
          <a:p>
            <a:pPr>
              <a:lnSpc>
                <a:spcPct val="100000"/>
              </a:lnSpc>
              <a:spcBef>
                <a:spcPct val="20000"/>
              </a:spcBef>
            </a:pPr>
            <a:r>
              <a:rPr lang="en-US" altLang="ko-KR" sz="2400" b="1" dirty="0">
                <a:solidFill>
                  <a:srgbClr val="00B050"/>
                </a:solidFill>
                <a:ea typeface="굴림" panose="020B0600000101010101" pitchFamily="34" charset="-127"/>
              </a:rPr>
              <a:t>Positives</a:t>
            </a:r>
            <a:endParaRPr lang="en-US" altLang="ko-KR" dirty="0">
              <a:ea typeface="굴림" panose="020B0600000101010101" pitchFamily="34" charset="-127"/>
            </a:endParaRPr>
          </a:p>
          <a:p>
            <a:pPr lvl="1">
              <a:lnSpc>
                <a:spcPct val="100000"/>
              </a:lnSpc>
              <a:spcBef>
                <a:spcPct val="20000"/>
              </a:spcBef>
            </a:pPr>
            <a:r>
              <a:rPr lang="en-US" altLang="ko-KR" sz="2000" dirty="0">
                <a:ea typeface="굴림" panose="020B0600000101010101" pitchFamily="34" charset="-127"/>
              </a:rPr>
              <a:t>Machine can receive interrupts</a:t>
            </a:r>
          </a:p>
          <a:p>
            <a:pPr lvl="1">
              <a:lnSpc>
                <a:spcPct val="100000"/>
              </a:lnSpc>
              <a:spcBef>
                <a:spcPct val="20000"/>
              </a:spcBef>
            </a:pPr>
            <a:r>
              <a:rPr lang="en-US" altLang="ko-KR" sz="2000" dirty="0">
                <a:ea typeface="굴림" panose="020B0600000101010101" pitchFamily="34" charset="-127"/>
              </a:rPr>
              <a:t>User code can use this lock</a:t>
            </a:r>
          </a:p>
          <a:p>
            <a:pPr lvl="1">
              <a:lnSpc>
                <a:spcPct val="100000"/>
              </a:lnSpc>
              <a:spcBef>
                <a:spcPct val="20000"/>
              </a:spcBef>
            </a:pPr>
            <a:r>
              <a:rPr lang="en-US" altLang="ko-KR" sz="2000" dirty="0">
                <a:ea typeface="굴림" panose="020B0600000101010101" pitchFamily="34" charset="-127"/>
              </a:rPr>
              <a:t>Works on a multiprocessor</a:t>
            </a:r>
          </a:p>
          <a:p>
            <a:pPr lvl="1">
              <a:lnSpc>
                <a:spcPct val="100000"/>
              </a:lnSpc>
              <a:spcBef>
                <a:spcPct val="20000"/>
              </a:spcBef>
            </a:pPr>
            <a:r>
              <a:rPr lang="en-US" altLang="ko-KR" sz="2000" dirty="0">
                <a:ea typeface="굴림" panose="020B0600000101010101" pitchFamily="34" charset="-127"/>
              </a:rPr>
              <a:t>No System Calls at all</a:t>
            </a:r>
          </a:p>
          <a:p>
            <a:pPr>
              <a:lnSpc>
                <a:spcPct val="100000"/>
              </a:lnSpc>
              <a:spcBef>
                <a:spcPct val="20000"/>
              </a:spcBef>
            </a:pPr>
            <a:r>
              <a:rPr lang="en-US" altLang="ko-KR" sz="2400" b="1" dirty="0">
                <a:solidFill>
                  <a:srgbClr val="FF0000"/>
                </a:solidFill>
                <a:ea typeface="굴림" panose="020B0600000101010101" pitchFamily="34" charset="-127"/>
              </a:rPr>
              <a:t>Negatives</a:t>
            </a:r>
            <a:endParaRPr lang="en-US" altLang="ko-KR" b="1" dirty="0">
              <a:solidFill>
                <a:srgbClr val="FF0000"/>
              </a:solidFill>
              <a:ea typeface="굴림" panose="020B0600000101010101" pitchFamily="34" charset="-127"/>
            </a:endParaRPr>
          </a:p>
          <a:p>
            <a:pPr lvl="1">
              <a:lnSpc>
                <a:spcPct val="100000"/>
              </a:lnSpc>
              <a:spcBef>
                <a:spcPct val="20000"/>
              </a:spcBef>
            </a:pPr>
            <a:r>
              <a:rPr lang="en-US" altLang="ko-KR" sz="2000" dirty="0">
                <a:ea typeface="굴림" panose="020B0600000101010101" pitchFamily="34" charset="-127"/>
              </a:rPr>
              <a:t>This is very </a:t>
            </a:r>
            <a:r>
              <a:rPr lang="en-US" altLang="ko-KR" sz="2000" b="1" dirty="0">
                <a:ea typeface="굴림" panose="020B0600000101010101" pitchFamily="34" charset="-127"/>
              </a:rPr>
              <a:t>inefficient</a:t>
            </a:r>
            <a:r>
              <a:rPr lang="en-US" altLang="ko-KR" sz="2000" dirty="0">
                <a:ea typeface="굴림" panose="020B0600000101010101" pitchFamily="34" charset="-127"/>
              </a:rPr>
              <a:t> as thread will consume cycles waiting (</a:t>
            </a:r>
            <a:r>
              <a:rPr lang="en-US" altLang="ko-KR" sz="2000" b="1" dirty="0">
                <a:solidFill>
                  <a:srgbClr val="FF0000"/>
                </a:solidFill>
                <a:ea typeface="굴림" panose="020B0600000101010101" pitchFamily="34" charset="-127"/>
              </a:rPr>
              <a:t>busy-waiting</a:t>
            </a:r>
            <a:r>
              <a:rPr lang="en-US" altLang="ko-KR" sz="2000" dirty="0">
                <a:ea typeface="굴림" panose="020B0600000101010101" pitchFamily="34" charset="-127"/>
              </a:rPr>
              <a:t>)</a:t>
            </a:r>
          </a:p>
          <a:p>
            <a:pPr lvl="1">
              <a:lnSpc>
                <a:spcPct val="100000"/>
              </a:lnSpc>
              <a:spcBef>
                <a:spcPct val="20000"/>
              </a:spcBef>
            </a:pPr>
            <a:r>
              <a:rPr lang="en-US" altLang="ko-KR" sz="2000" b="1" dirty="0">
                <a:solidFill>
                  <a:srgbClr val="FF0000"/>
                </a:solidFill>
                <a:ea typeface="굴림" panose="020B0600000101010101" pitchFamily="34" charset="-127"/>
              </a:rPr>
              <a:t>Cache coherence </a:t>
            </a:r>
            <a:r>
              <a:rPr lang="en-US" altLang="ko-KR" sz="2000" dirty="0">
                <a:ea typeface="굴림" panose="020B0600000101010101" pitchFamily="34" charset="-127"/>
              </a:rPr>
              <a:t>issue in multi-cores </a:t>
            </a:r>
          </a:p>
          <a:p>
            <a:pPr lvl="2">
              <a:lnSpc>
                <a:spcPct val="100000"/>
              </a:lnSpc>
              <a:spcBef>
                <a:spcPct val="20000"/>
              </a:spcBef>
            </a:pPr>
            <a:r>
              <a:rPr lang="en-US" altLang="ko-KR" sz="1800" dirty="0">
                <a:ea typeface="굴림" panose="020B0600000101010101" pitchFamily="34" charset="-127"/>
              </a:rPr>
              <a:t>always read-write while waiting </a:t>
            </a:r>
            <a:r>
              <a:rPr lang="en-US" altLang="ko-KR" sz="1800" dirty="0">
                <a:ea typeface="굴림" panose="020B0600000101010101" pitchFamily="34" charset="-127"/>
                <a:sym typeface="Wingdings" panose="05000000000000000000" pitchFamily="2" charset="2"/>
              </a:rPr>
              <a:t> high traffic on cache buses to ensure data consistency</a:t>
            </a:r>
            <a:endParaRPr lang="en-US" altLang="ko-KR" sz="1800" dirty="0">
              <a:ea typeface="굴림" panose="020B0600000101010101" pitchFamily="34" charset="-127"/>
            </a:endParaRPr>
          </a:p>
          <a:p>
            <a:pPr lvl="1">
              <a:lnSpc>
                <a:spcPct val="100000"/>
              </a:lnSpc>
              <a:spcBef>
                <a:spcPct val="20000"/>
              </a:spcBef>
            </a:pPr>
            <a:r>
              <a:rPr lang="en-US" altLang="ko-KR" sz="2000" b="1" dirty="0">
                <a:solidFill>
                  <a:schemeClr val="hlink"/>
                </a:solidFill>
                <a:ea typeface="굴림" panose="020B0600000101010101" pitchFamily="34" charset="-127"/>
              </a:rPr>
              <a:t>Priority Inversion</a:t>
            </a:r>
            <a:r>
              <a:rPr lang="en-US" altLang="ko-KR" sz="2000" dirty="0">
                <a:ea typeface="굴림" panose="020B0600000101010101" pitchFamily="34" charset="-127"/>
              </a:rPr>
              <a:t>: If busy-waiting thread has higher priority than thread holding lock </a:t>
            </a:r>
            <a:r>
              <a:rPr lang="en-US" altLang="ko-KR" sz="2000" dirty="0">
                <a:ea typeface="굴림" panose="020B0600000101010101" pitchFamily="34" charset="-127"/>
                <a:sym typeface="Symbol" panose="05050102010706020507" pitchFamily="18" charset="2"/>
              </a:rPr>
              <a:t> no progress!</a:t>
            </a:r>
          </a:p>
          <a:p>
            <a:pPr lvl="2">
              <a:lnSpc>
                <a:spcPct val="100000"/>
              </a:lnSpc>
              <a:spcBef>
                <a:spcPct val="20000"/>
              </a:spcBef>
            </a:pPr>
            <a:r>
              <a:rPr lang="en-US" altLang="ko-KR" sz="2000" b="1" dirty="0">
                <a:solidFill>
                  <a:srgbClr val="31E923"/>
                </a:solidFill>
                <a:ea typeface="굴림" panose="020B0600000101010101" pitchFamily="34" charset="-127"/>
                <a:sym typeface="Symbol" panose="05050102010706020507" pitchFamily="18" charset="2"/>
              </a:rPr>
              <a:t>Solution</a:t>
            </a:r>
            <a:r>
              <a:rPr lang="en-US" altLang="ko-KR" sz="2000" b="1" dirty="0">
                <a:ea typeface="굴림" panose="020B0600000101010101" pitchFamily="34" charset="-127"/>
                <a:sym typeface="Symbol" panose="05050102010706020507" pitchFamily="18" charset="2"/>
              </a:rPr>
              <a:t>:</a:t>
            </a:r>
            <a:r>
              <a:rPr lang="en-US" altLang="ko-KR" sz="2000" dirty="0">
                <a:ea typeface="굴림" panose="020B0600000101010101" pitchFamily="34" charset="-127"/>
                <a:sym typeface="Symbol" panose="05050102010706020507" pitchFamily="18" charset="2"/>
              </a:rPr>
              <a:t> </a:t>
            </a:r>
            <a:r>
              <a:rPr lang="en-US" altLang="ko-KR" sz="2000" b="1" dirty="0">
                <a:ea typeface="굴림" panose="020B0600000101010101" pitchFamily="34" charset="-127"/>
                <a:sym typeface="Symbol" panose="05050102010706020507" pitchFamily="18" charset="2"/>
              </a:rPr>
              <a:t>disable</a:t>
            </a:r>
            <a:r>
              <a:rPr lang="en-US" altLang="ko-KR" sz="2000" dirty="0">
                <a:ea typeface="굴림" panose="020B0600000101010101" pitchFamily="34" charset="-127"/>
                <a:sym typeface="Symbol" panose="05050102010706020507" pitchFamily="18" charset="2"/>
              </a:rPr>
              <a:t> the interrupt in acquire and </a:t>
            </a:r>
            <a:r>
              <a:rPr lang="en-US" altLang="ko-KR" sz="2000" b="1" dirty="0">
                <a:ea typeface="굴림" panose="020B0600000101010101" pitchFamily="34" charset="-127"/>
                <a:sym typeface="Symbol" panose="05050102010706020507" pitchFamily="18" charset="2"/>
              </a:rPr>
              <a:t>enable</a:t>
            </a:r>
            <a:r>
              <a:rPr lang="en-US" altLang="ko-KR" sz="2000" dirty="0">
                <a:ea typeface="굴림" panose="020B0600000101010101" pitchFamily="34" charset="-127"/>
                <a:sym typeface="Symbol" panose="05050102010706020507" pitchFamily="18" charset="2"/>
              </a:rPr>
              <a:t> it in release</a:t>
            </a:r>
          </a:p>
        </p:txBody>
      </p:sp>
      <p:pic>
        <p:nvPicPr>
          <p:cNvPr id="21508" name="Picture 9" descr="MCj02854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8377" y="3845119"/>
            <a:ext cx="1322007" cy="1275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BA0046F-D3D7-8B21-401D-D9B57442828D}"/>
              </a:ext>
            </a:extLst>
          </p:cNvPr>
          <p:cNvSpPr txBox="1"/>
          <p:nvPr/>
        </p:nvSpPr>
        <p:spPr>
          <a:xfrm>
            <a:off x="3482672" y="2951946"/>
            <a:ext cx="4458694" cy="954107"/>
          </a:xfrm>
          <a:prstGeom prst="rect">
            <a:avLst/>
          </a:prstGeom>
          <a:noFill/>
        </p:spPr>
        <p:txBody>
          <a:bodyPr wrap="square" rtlCol="0">
            <a:spAutoFit/>
          </a:bodyPr>
          <a:lstStyle/>
          <a:p>
            <a:pPr algn="ctr"/>
            <a:r>
              <a:rPr lang="en-US" sz="2800" dirty="0"/>
              <a:t>Usually used for </a:t>
            </a:r>
          </a:p>
          <a:p>
            <a:pPr algn="ctr"/>
            <a:r>
              <a:rPr lang="en-US" sz="2800" b="1" dirty="0">
                <a:solidFill>
                  <a:srgbClr val="FF0000"/>
                </a:solidFill>
              </a:rPr>
              <a:t>short-time</a:t>
            </a:r>
            <a:r>
              <a:rPr lang="en-US" sz="2800" b="1" dirty="0"/>
              <a:t> critical section</a:t>
            </a:r>
            <a:endParaRPr lang="en-AE" sz="2800" b="1"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0603CDB-7556-C148-AE5B-3108CE0EEE67}"/>
                  </a:ext>
                </a:extLst>
              </p14:cNvPr>
              <p14:cNvContentPartPr/>
              <p14:nvPr/>
            </p14:nvContentPartPr>
            <p14:xfrm>
              <a:off x="1376640" y="351000"/>
              <a:ext cx="10815840" cy="6105600"/>
            </p14:xfrm>
          </p:contentPart>
        </mc:Choice>
        <mc:Fallback xmlns="">
          <p:pic>
            <p:nvPicPr>
              <p:cNvPr id="3" name="Ink 2">
                <a:extLst>
                  <a:ext uri="{FF2B5EF4-FFF2-40B4-BE49-F238E27FC236}">
                    <a16:creationId xmlns:a16="http://schemas.microsoft.com/office/drawing/2014/main" id="{00603CDB-7556-C148-AE5B-3108CE0EEE67}"/>
                  </a:ext>
                </a:extLst>
              </p:cNvPr>
              <p:cNvPicPr/>
              <p:nvPr/>
            </p:nvPicPr>
            <p:blipFill>
              <a:blip r:embed="rId5"/>
              <a:stretch>
                <a:fillRect/>
              </a:stretch>
            </p:blipFill>
            <p:spPr>
              <a:xfrm>
                <a:off x="1367280" y="341640"/>
                <a:ext cx="10834560" cy="6124320"/>
              </a:xfrm>
              <a:prstGeom prst="rect">
                <a:avLst/>
              </a:prstGeom>
            </p:spPr>
          </p:pic>
        </mc:Fallback>
      </mc:AlternateContent>
    </p:spTree>
    <p:extLst>
      <p:ext uri="{BB962C8B-B14F-4D97-AF65-F5344CB8AC3E}">
        <p14:creationId xmlns:p14="http://schemas.microsoft.com/office/powerpoint/2010/main" val="243878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5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5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568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568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568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568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568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uiExpand="1" build="p"/>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Locks: </a:t>
            </a:r>
            <a:r>
              <a:rPr lang="en-US" b="1" dirty="0"/>
              <a:t>Implementation </a:t>
            </a:r>
            <a:r>
              <a:rPr lang="en-US" b="1" dirty="0">
                <a:solidFill>
                  <a:srgbClr val="FF0000"/>
                </a:solidFill>
              </a:rPr>
              <a:t>(</a:t>
            </a:r>
            <a:r>
              <a:rPr lang="en-US" b="1" dirty="0" err="1">
                <a:solidFill>
                  <a:srgbClr val="FF0000"/>
                </a:solidFill>
              </a:rPr>
              <a:t>SpinLock</a:t>
            </a:r>
            <a:r>
              <a:rPr lang="en-US" b="1" dirty="0">
                <a:solidFill>
                  <a:srgbClr val="FF0000"/>
                </a:solidFill>
              </a:rPr>
              <a:t>)</a:t>
            </a:r>
            <a:endParaRPr lang="en-US" altLang="ko-KR" dirty="0">
              <a:ea typeface="굴림" panose="020B0600000101010101" pitchFamily="34" charset="-127"/>
            </a:endParaRPr>
          </a:p>
        </p:txBody>
      </p:sp>
      <p:pic>
        <p:nvPicPr>
          <p:cNvPr id="6" name="Picture 5">
            <a:extLst>
              <a:ext uri="{FF2B5EF4-FFF2-40B4-BE49-F238E27FC236}">
                <a16:creationId xmlns:a16="http://schemas.microsoft.com/office/drawing/2014/main" id="{DE07D206-EAD9-1B89-40B4-F75AEF007787}"/>
              </a:ext>
            </a:extLst>
          </p:cNvPr>
          <p:cNvPicPr>
            <a:picLocks noChangeAspect="1"/>
          </p:cNvPicPr>
          <p:nvPr/>
        </p:nvPicPr>
        <p:blipFill>
          <a:blip r:embed="rId3"/>
          <a:stretch>
            <a:fillRect/>
          </a:stretch>
        </p:blipFill>
        <p:spPr>
          <a:xfrm>
            <a:off x="3314312" y="2037230"/>
            <a:ext cx="5563376" cy="571580"/>
          </a:xfrm>
          <a:prstGeom prst="rect">
            <a:avLst/>
          </a:prstGeom>
        </p:spPr>
      </p:pic>
      <p:pic>
        <p:nvPicPr>
          <p:cNvPr id="8" name="Picture 7">
            <a:extLst>
              <a:ext uri="{FF2B5EF4-FFF2-40B4-BE49-F238E27FC236}">
                <a16:creationId xmlns:a16="http://schemas.microsoft.com/office/drawing/2014/main" id="{62D276E5-739C-33DB-C382-C7B4D011583E}"/>
              </a:ext>
            </a:extLst>
          </p:cNvPr>
          <p:cNvPicPr>
            <a:picLocks noChangeAspect="1"/>
          </p:cNvPicPr>
          <p:nvPr/>
        </p:nvPicPr>
        <p:blipFill>
          <a:blip r:embed="rId4"/>
          <a:stretch>
            <a:fillRect/>
          </a:stretch>
        </p:blipFill>
        <p:spPr>
          <a:xfrm>
            <a:off x="0" y="2908680"/>
            <a:ext cx="5732590" cy="2890382"/>
          </a:xfrm>
          <a:prstGeom prst="rect">
            <a:avLst/>
          </a:prstGeom>
        </p:spPr>
      </p:pic>
      <p:pic>
        <p:nvPicPr>
          <p:cNvPr id="10" name="Picture 9">
            <a:extLst>
              <a:ext uri="{FF2B5EF4-FFF2-40B4-BE49-F238E27FC236}">
                <a16:creationId xmlns:a16="http://schemas.microsoft.com/office/drawing/2014/main" id="{A35F0485-408C-8B63-4E9A-F8C389A0C22A}"/>
              </a:ext>
            </a:extLst>
          </p:cNvPr>
          <p:cNvPicPr>
            <a:picLocks noChangeAspect="1"/>
          </p:cNvPicPr>
          <p:nvPr/>
        </p:nvPicPr>
        <p:blipFill>
          <a:blip r:embed="rId5"/>
          <a:stretch>
            <a:fillRect/>
          </a:stretch>
        </p:blipFill>
        <p:spPr>
          <a:xfrm>
            <a:off x="5855259" y="2908680"/>
            <a:ext cx="6336740" cy="2811666"/>
          </a:xfrm>
          <a:prstGeom prst="rect">
            <a:avLst/>
          </a:prstGeom>
        </p:spPr>
      </p:pic>
    </p:spTree>
    <p:extLst>
      <p:ext uri="{BB962C8B-B14F-4D97-AF65-F5344CB8AC3E}">
        <p14:creationId xmlns:p14="http://schemas.microsoft.com/office/powerpoint/2010/main" val="321925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28753" y="-4966"/>
            <a:ext cx="10058400" cy="967051"/>
          </a:xfrm>
        </p:spPr>
        <p:txBody>
          <a:bodyPr>
            <a:normAutofit/>
          </a:bodyPr>
          <a:lstStyle/>
          <a:p>
            <a:r>
              <a:rPr lang="en-US" dirty="0"/>
              <a:t>Locks: </a:t>
            </a:r>
            <a:r>
              <a:rPr lang="en-US" b="1" dirty="0"/>
              <a:t>Implementation </a:t>
            </a:r>
            <a:r>
              <a:rPr lang="en-US" b="1" dirty="0">
                <a:solidFill>
                  <a:srgbClr val="FF0000"/>
                </a:solidFill>
              </a:rPr>
              <a:t>(</a:t>
            </a:r>
            <a:r>
              <a:rPr lang="en-US" b="1" dirty="0" err="1">
                <a:solidFill>
                  <a:srgbClr val="FF0000"/>
                </a:solidFill>
              </a:rPr>
              <a:t>SleepLock</a:t>
            </a:r>
            <a:r>
              <a:rPr lang="en-US" b="1" dirty="0">
                <a:solidFill>
                  <a:srgbClr val="FF0000"/>
                </a:solidFill>
              </a:rPr>
              <a:t>)</a:t>
            </a:r>
            <a:endParaRPr lang="en-US" altLang="ko-KR" dirty="0">
              <a:ea typeface="굴림" panose="020B0600000101010101" pitchFamily="34" charset="-127"/>
            </a:endParaRPr>
          </a:p>
        </p:txBody>
      </p:sp>
      <p:sp>
        <p:nvSpPr>
          <p:cNvPr id="456707" name="Rectangle 3"/>
          <p:cNvSpPr>
            <a:spLocks noGrp="1" noChangeArrowheads="1"/>
          </p:cNvSpPr>
          <p:nvPr>
            <p:ph type="body" idx="1"/>
          </p:nvPr>
        </p:nvSpPr>
        <p:spPr>
          <a:xfrm>
            <a:off x="0" y="1103243"/>
            <a:ext cx="12192000" cy="5923722"/>
          </a:xfrm>
          <a:solidFill>
            <a:schemeClr val="bg1"/>
          </a:solidFill>
        </p:spPr>
        <p:txBody>
          <a:bodyPr>
            <a:normAutofit fontScale="92500" lnSpcReduction="10000"/>
          </a:bodyPr>
          <a:lstStyle/>
          <a:p>
            <a:pPr>
              <a:lnSpc>
                <a:spcPct val="120000"/>
              </a:lnSpc>
              <a:spcBef>
                <a:spcPct val="20000"/>
              </a:spcBef>
            </a:pPr>
            <a:r>
              <a:rPr lang="en-US" altLang="ko-KR" sz="2200" b="1" dirty="0">
                <a:ea typeface="굴림" panose="020B0600000101010101" pitchFamily="34" charset="-127"/>
              </a:rPr>
              <a:t>Idea:</a:t>
            </a:r>
            <a:r>
              <a:rPr lang="en-US" altLang="ko-KR" sz="2200" dirty="0">
                <a:ea typeface="굴림" panose="020B0600000101010101" pitchFamily="34" charset="-127"/>
              </a:rPr>
              <a:t> only busy-wait to atomically check lock value</a:t>
            </a:r>
            <a:br>
              <a:rPr lang="en-US" altLang="ko-KR" sz="2000" dirty="0">
                <a:ea typeface="굴림" panose="020B0600000101010101" pitchFamily="34" charset="-127"/>
              </a:rPr>
            </a:br>
            <a:endParaRPr lang="en-US" altLang="ko-KR" sz="2000" dirty="0">
              <a:ea typeface="굴림" panose="020B0600000101010101" pitchFamily="34" charset="-127"/>
            </a:endParaRPr>
          </a:p>
          <a:p>
            <a:pPr>
              <a:lnSpc>
                <a:spcPct val="120000"/>
              </a:lnSpc>
              <a:spcBef>
                <a:spcPct val="20000"/>
              </a:spcBef>
            </a:pPr>
            <a:endParaRPr lang="en-US" altLang="ko-KR" sz="32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a:lnSpc>
                <a:spcPct val="120000"/>
              </a:lnSpc>
              <a:spcBef>
                <a:spcPct val="20000"/>
              </a:spcBef>
            </a:pPr>
            <a:endParaRPr lang="en-US" altLang="ko-KR" sz="2000" dirty="0">
              <a:ea typeface="굴림" panose="020B0600000101010101" pitchFamily="34" charset="-127"/>
            </a:endParaRPr>
          </a:p>
          <a:p>
            <a:pPr marL="0" indent="0">
              <a:lnSpc>
                <a:spcPct val="120000"/>
              </a:lnSpc>
              <a:spcBef>
                <a:spcPct val="20000"/>
              </a:spcBef>
              <a:buNone/>
            </a:pPr>
            <a:endParaRPr lang="en-US" altLang="ko-KR" dirty="0">
              <a:latin typeface="Calibri" panose="020F0502020204030204" pitchFamily="34" charset="0"/>
              <a:ea typeface="굴림" panose="020B0600000101010101" pitchFamily="34" charset="-127"/>
              <a:cs typeface="Calibri" panose="020F0502020204030204" pitchFamily="34" charset="0"/>
            </a:endParaRPr>
          </a:p>
          <a:p>
            <a:pPr marL="0" indent="0">
              <a:lnSpc>
                <a:spcPct val="120000"/>
              </a:lnSpc>
              <a:spcBef>
                <a:spcPct val="20000"/>
              </a:spcBef>
              <a:buNone/>
            </a:pPr>
            <a:endParaRPr lang="en-US" altLang="ko-KR" dirty="0">
              <a:latin typeface="Calibri" panose="020F0502020204030204" pitchFamily="34" charset="0"/>
              <a:ea typeface="굴림" panose="020B0600000101010101" pitchFamily="34" charset="-127"/>
              <a:cs typeface="Calibri" panose="020F0502020204030204" pitchFamily="34" charset="0"/>
            </a:endParaRPr>
          </a:p>
          <a:p>
            <a:pPr>
              <a:lnSpc>
                <a:spcPct val="120000"/>
              </a:lnSpc>
              <a:spcBef>
                <a:spcPct val="20000"/>
              </a:spcBef>
            </a:pPr>
            <a:r>
              <a:rPr lang="en-US" altLang="ko-KR" sz="2200" b="1" dirty="0">
                <a:latin typeface="Calibri" panose="020F0502020204030204" pitchFamily="34" charset="0"/>
                <a:ea typeface="굴림" panose="020B0600000101010101" pitchFamily="34" charset="-127"/>
                <a:cs typeface="Calibri" panose="020F0502020204030204" pitchFamily="34" charset="0"/>
              </a:rPr>
              <a:t>Note: </a:t>
            </a:r>
            <a:r>
              <a:rPr lang="en-US" altLang="ko-KR" sz="2200" dirty="0">
                <a:latin typeface="Calibri" panose="020F0502020204030204" pitchFamily="34" charset="0"/>
                <a:ea typeface="굴림" panose="020B0600000101010101" pitchFamily="34" charset="-127"/>
                <a:cs typeface="Calibri" panose="020F0502020204030204" pitchFamily="34" charset="0"/>
              </a:rPr>
              <a:t>unlike previous solution, the critical section is </a:t>
            </a:r>
            <a:r>
              <a:rPr lang="en-US" altLang="ko-KR" sz="2200" b="1" dirty="0">
                <a:latin typeface="Calibri" panose="020F0502020204030204" pitchFamily="34" charset="0"/>
                <a:ea typeface="굴림" panose="020B0600000101010101" pitchFamily="34" charset="-127"/>
                <a:cs typeface="Calibri" panose="020F0502020204030204" pitchFamily="34" charset="0"/>
              </a:rPr>
              <a:t>very short</a:t>
            </a:r>
          </a:p>
          <a:p>
            <a:pPr>
              <a:lnSpc>
                <a:spcPct val="120000"/>
              </a:lnSpc>
              <a:spcBef>
                <a:spcPct val="20000"/>
              </a:spcBef>
            </a:pPr>
            <a:r>
              <a:rPr lang="en-US" altLang="ko-KR" sz="2200" b="1" dirty="0">
                <a:latin typeface="Calibri" panose="020F0502020204030204" pitchFamily="34" charset="0"/>
                <a:ea typeface="굴림" panose="020B0600000101010101" pitchFamily="34" charset="-127"/>
                <a:cs typeface="Calibri" panose="020F0502020204030204" pitchFamily="34" charset="0"/>
              </a:rPr>
              <a:t>Note: sleep</a:t>
            </a:r>
            <a:r>
              <a:rPr lang="en-US" altLang="ko-KR" sz="2200" dirty="0">
                <a:latin typeface="Calibri" panose="020F0502020204030204" pitchFamily="34" charset="0"/>
                <a:ea typeface="굴림" panose="020B0600000101010101" pitchFamily="34" charset="-127"/>
                <a:cs typeface="Calibri" panose="020F0502020204030204" pitchFamily="34" charset="0"/>
              </a:rPr>
              <a:t> has to be sure to </a:t>
            </a:r>
            <a:r>
              <a:rPr lang="en-US" altLang="ko-KR" sz="2200" b="1" dirty="0">
                <a:latin typeface="Calibri" panose="020F0502020204030204" pitchFamily="34" charset="0"/>
                <a:ea typeface="굴림" panose="020B0600000101010101" pitchFamily="34" charset="-127"/>
                <a:cs typeface="Calibri" panose="020F0502020204030204" pitchFamily="34" charset="0"/>
              </a:rPr>
              <a:t>reset the guard variable</a:t>
            </a:r>
          </a:p>
          <a:p>
            <a:pPr lvl="1">
              <a:lnSpc>
                <a:spcPct val="120000"/>
              </a:lnSpc>
              <a:spcBef>
                <a:spcPct val="20000"/>
              </a:spcBef>
            </a:pPr>
            <a:r>
              <a:rPr lang="en-US" altLang="ko-KR" sz="2200" dirty="0">
                <a:latin typeface="Calibri" panose="020F0502020204030204" pitchFamily="34" charset="0"/>
                <a:ea typeface="굴림" panose="020B0600000101010101" pitchFamily="34" charset="-127"/>
                <a:cs typeface="Calibri" panose="020F0502020204030204" pitchFamily="34" charset="0"/>
              </a:rPr>
              <a:t>Why can’t we do it just before or just after the sleep?</a:t>
            </a:r>
          </a:p>
        </p:txBody>
      </p:sp>
      <p:sp>
        <p:nvSpPr>
          <p:cNvPr id="456709" name="Text Box 5"/>
          <p:cNvSpPr txBox="1">
            <a:spLocks noChangeArrowheads="1"/>
          </p:cNvSpPr>
          <p:nvPr/>
        </p:nvSpPr>
        <p:spPr bwMode="auto">
          <a:xfrm>
            <a:off x="6462713" y="1698649"/>
            <a:ext cx="4662487" cy="286232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buSzPct val="100000"/>
            </a:pPr>
            <a:endParaRPr lang="en-US" altLang="en-US" b="0" dirty="0">
              <a:latin typeface="Consolas" charset="0"/>
              <a:ea typeface="Consolas" charset="0"/>
              <a:cs typeface="Consolas" charset="0"/>
            </a:endParaRPr>
          </a:p>
          <a:p>
            <a:pPr algn="l">
              <a:buSzPct val="100000"/>
            </a:pPr>
            <a:endParaRPr lang="en-US" altLang="en-US" b="0" dirty="0">
              <a:latin typeface="Consolas" charset="0"/>
              <a:ea typeface="Consolas" charset="0"/>
              <a:cs typeface="Consolas" charset="0"/>
            </a:endParaRPr>
          </a:p>
          <a:p>
            <a:pPr algn="l">
              <a:buSzPct val="100000"/>
            </a:pPr>
            <a:r>
              <a:rPr lang="en-US" altLang="en-US" b="0" dirty="0">
                <a:latin typeface="Consolas" charset="0"/>
                <a:ea typeface="Consolas" charset="0"/>
                <a:cs typeface="Consolas" charset="0"/>
              </a:rPr>
              <a:t>release(int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acquire_spinlock</a:t>
            </a:r>
            <a:r>
              <a:rPr lang="en-US" altLang="en-US" b="0" dirty="0">
                <a:solidFill>
                  <a:srgbClr val="FF0000"/>
                </a:solidFill>
                <a:latin typeface="Consolas" charset="0"/>
                <a:ea typeface="Consolas" charset="0"/>
                <a:cs typeface="Consolas" charset="0"/>
              </a:rPr>
              <a:t>(&amp;guard)</a:t>
            </a:r>
          </a:p>
          <a:p>
            <a:pPr algn="l">
              <a:buSzPct val="100000"/>
            </a:pPr>
            <a:r>
              <a:rPr lang="en-US" altLang="en-US" b="0" dirty="0">
                <a:latin typeface="Consolas" charset="0"/>
                <a:ea typeface="Consolas" charset="0"/>
                <a:cs typeface="Consolas" charset="0"/>
              </a:rPr>
              <a:t>	if anyone on wait queue {</a:t>
            </a:r>
          </a:p>
          <a:p>
            <a:pPr algn="l">
              <a:buSzPct val="100000"/>
            </a:pPr>
            <a:r>
              <a:rPr lang="en-US" altLang="en-US" b="0" dirty="0">
                <a:latin typeface="Consolas" charset="0"/>
                <a:ea typeface="Consolas" charset="0"/>
                <a:cs typeface="Consolas" charset="0"/>
              </a:rPr>
              <a:t>		wake-up ALL blocked processes</a:t>
            </a:r>
          </a:p>
          <a:p>
            <a:pPr algn="l">
              <a:buSzPct val="100000"/>
            </a:pPr>
            <a:r>
              <a:rPr lang="en-US" altLang="en-US" b="0" dirty="0">
                <a:latin typeface="Consolas" charset="0"/>
                <a:ea typeface="Consolas" charset="0"/>
                <a:cs typeface="Consolas" charset="0"/>
              </a:rPr>
              <a:t>	} </a:t>
            </a:r>
          </a:p>
          <a:p>
            <a:pPr algn="l">
              <a:buSzPct val="100000"/>
            </a:pP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a:t>
            </a:r>
            <a:r>
              <a:rPr lang="en-US" altLang="en-US" b="0">
                <a:solidFill>
                  <a:srgbClr val="2A40E2"/>
                </a:solidFill>
                <a:latin typeface="Consolas" charset="0"/>
                <a:ea typeface="Consolas" charset="0"/>
                <a:cs typeface="Consolas" charset="0"/>
              </a:rPr>
              <a:t>FREE;</a:t>
            </a:r>
            <a:endParaRPr lang="en-US" altLang="en-US" b="0" dirty="0">
              <a:latin typeface="Consolas" charset="0"/>
              <a:ea typeface="Consolas" charset="0"/>
              <a:cs typeface="Consolas" charset="0"/>
            </a:endParaRPr>
          </a:p>
          <a:p>
            <a:pPr>
              <a:buSzPct val="100000"/>
            </a:pPr>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release_spinlock</a:t>
            </a:r>
            <a:r>
              <a:rPr lang="en-US" altLang="en-US" b="0" dirty="0">
                <a:solidFill>
                  <a:srgbClr val="FF0000"/>
                </a:solidFill>
                <a:latin typeface="Consolas" charset="0"/>
                <a:ea typeface="Consolas" charset="0"/>
                <a:cs typeface="Consolas" charset="0"/>
              </a:rPr>
              <a:t>(&amp;guard);</a:t>
            </a:r>
            <a:br>
              <a:rPr lang="en-US" altLang="en-US" b="0" dirty="0">
                <a:solidFill>
                  <a:schemeClr val="hlink"/>
                </a:solidFill>
                <a:latin typeface="Consolas" charset="0"/>
                <a:ea typeface="Consolas" charset="0"/>
                <a:cs typeface="Consolas" charset="0"/>
              </a:rPr>
            </a:br>
            <a:r>
              <a:rPr lang="en-US" altLang="en-US" b="0" dirty="0">
                <a:latin typeface="Consolas" charset="0"/>
                <a:ea typeface="Consolas" charset="0"/>
                <a:cs typeface="Consolas" charset="0"/>
              </a:rPr>
              <a:t>}</a:t>
            </a:r>
          </a:p>
        </p:txBody>
      </p:sp>
      <p:sp>
        <p:nvSpPr>
          <p:cNvPr id="22534" name="Text Box 4"/>
          <p:cNvSpPr txBox="1">
            <a:spLocks noChangeArrowheads="1"/>
          </p:cNvSpPr>
          <p:nvPr/>
        </p:nvSpPr>
        <p:spPr bwMode="auto">
          <a:xfrm>
            <a:off x="1648838" y="1451112"/>
            <a:ext cx="4424355" cy="397031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dirty="0" err="1">
                <a:solidFill>
                  <a:srgbClr val="FF0000"/>
                </a:solidFill>
                <a:latin typeface="Consolas" charset="0"/>
                <a:ea typeface="Consolas" charset="0"/>
                <a:cs typeface="Consolas" charset="0"/>
              </a:rPr>
              <a:t>SpinLock</a:t>
            </a:r>
            <a:r>
              <a:rPr lang="en-US" altLang="en-US" b="0" dirty="0">
                <a:solidFill>
                  <a:srgbClr val="FF0000"/>
                </a:solidFill>
                <a:latin typeface="Consolas" charset="0"/>
                <a:ea typeface="Consolas" charset="0"/>
                <a:cs typeface="Consolas" charset="0"/>
              </a:rPr>
              <a:t> guard = 0; </a:t>
            </a:r>
          </a:p>
          <a:p>
            <a:r>
              <a:rPr lang="en-US" altLang="en-US" b="0" dirty="0">
                <a:solidFill>
                  <a:srgbClr val="233AE1"/>
                </a:solidFill>
                <a:latin typeface="Consolas" charset="0"/>
                <a:ea typeface="Consolas" charset="0"/>
                <a:cs typeface="Consolas" charset="0"/>
              </a:rPr>
              <a:t>int </a:t>
            </a:r>
            <a:r>
              <a:rPr lang="en-US" altLang="en-US" b="0" dirty="0" err="1">
                <a:solidFill>
                  <a:srgbClr val="233AE1"/>
                </a:solidFill>
                <a:latin typeface="Consolas" charset="0"/>
                <a:ea typeface="Consolas" charset="0"/>
                <a:cs typeface="Consolas" charset="0"/>
              </a:rPr>
              <a:t>mylock</a:t>
            </a:r>
            <a:r>
              <a:rPr lang="en-US" altLang="en-US" b="0" dirty="0">
                <a:solidFill>
                  <a:srgbClr val="233AE1"/>
                </a:solidFill>
                <a:latin typeface="Consolas" charset="0"/>
                <a:ea typeface="Consolas" charset="0"/>
                <a:cs typeface="Consolas" charset="0"/>
              </a:rPr>
              <a:t> = FREE; </a:t>
            </a:r>
          </a:p>
          <a:p>
            <a:pPr algn="l">
              <a:spcBef>
                <a:spcPts val="0"/>
              </a:spcBef>
            </a:pPr>
            <a:endParaRPr lang="en-US" altLang="en-US" b="0" dirty="0">
              <a:latin typeface="Consolas" charset="0"/>
              <a:ea typeface="Consolas" charset="0"/>
              <a:cs typeface="Consolas" charset="0"/>
            </a:endParaRPr>
          </a:p>
          <a:p>
            <a:pPr algn="l">
              <a:spcBef>
                <a:spcPts val="0"/>
              </a:spcBef>
            </a:pPr>
            <a:r>
              <a:rPr lang="en-US" altLang="en-US" b="0" dirty="0">
                <a:latin typeface="Consolas" charset="0"/>
                <a:ea typeface="Consolas" charset="0"/>
                <a:cs typeface="Consolas" charset="0"/>
              </a:rPr>
              <a:t>acquire(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acquire_spinlock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r>
              <a:rPr lang="en-US" altLang="en-US" dirty="0">
                <a:latin typeface="Consolas" charset="0"/>
                <a:ea typeface="Consolas" charset="0"/>
                <a:cs typeface="Consolas" charset="0"/>
              </a:rPr>
              <a:t>while</a:t>
            </a: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put thread on wait queue;</a:t>
            </a:r>
          </a:p>
          <a:p>
            <a:pPr algn="l"/>
            <a:r>
              <a:rPr lang="en-US" altLang="en-US" b="0" dirty="0">
                <a:latin typeface="Consolas" charset="0"/>
                <a:ea typeface="Consolas" charset="0"/>
                <a:cs typeface="Consolas" charset="0"/>
              </a:rPr>
              <a:t>		go to sleep()</a:t>
            </a:r>
          </a:p>
          <a:p>
            <a:pPr algn="l"/>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guard == 1 on wakeup!</a:t>
            </a:r>
            <a:endParaRPr lang="en-US" altLang="en-US" b="0" dirty="0">
              <a:latin typeface="Consolas" charset="0"/>
              <a:ea typeface="Consolas" charset="0"/>
              <a:cs typeface="Consolas" charset="0"/>
            </a:endParaRPr>
          </a:p>
          <a:p>
            <a:pPr algn="l"/>
            <a:r>
              <a:rPr lang="en-US" altLang="en-US" b="0" dirty="0">
                <a:latin typeface="Consolas" charset="0"/>
                <a:ea typeface="Consolas" charset="0"/>
                <a:cs typeface="Consolas" charset="0"/>
              </a:rPr>
              <a:t>	} </a:t>
            </a:r>
          </a:p>
          <a:p>
            <a:pPr algn="l"/>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endParaRPr lang="en-US" altLang="en-US" b="0" dirty="0">
              <a:latin typeface="Consolas" charset="0"/>
              <a:ea typeface="Consolas" charset="0"/>
              <a:cs typeface="Consolas" charset="0"/>
            </a:endParaRPr>
          </a:p>
          <a:p>
            <a:pPr algn="l"/>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release_spinlock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p>
        </p:txBody>
      </p:sp>
      <p:grpSp>
        <p:nvGrpSpPr>
          <p:cNvPr id="22535" name="Group 6"/>
          <p:cNvGrpSpPr>
            <a:grpSpLocks/>
          </p:cNvGrpSpPr>
          <p:nvPr/>
        </p:nvGrpSpPr>
        <p:grpSpPr bwMode="auto">
          <a:xfrm>
            <a:off x="836612" y="1828800"/>
            <a:ext cx="611188" cy="685800"/>
            <a:chOff x="1776" y="912"/>
            <a:chExt cx="477" cy="576"/>
          </a:xfrm>
        </p:grpSpPr>
        <p:sp>
          <p:nvSpPr>
            <p:cNvPr id="22536" name="AutoShape 7"/>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endParaRPr lang="en-US" sz="1600"/>
            </a:p>
          </p:txBody>
        </p:sp>
        <p:sp>
          <p:nvSpPr>
            <p:cNvPr id="22537" name="Freeform 8"/>
            <p:cNvSpPr>
              <a:spLocks/>
            </p:cNvSpPr>
            <p:nvPr/>
          </p:nvSpPr>
          <p:spPr bwMode="auto">
            <a:xfrm>
              <a:off x="1819" y="1046"/>
              <a:ext cx="434" cy="442"/>
            </a:xfrm>
            <a:custGeom>
              <a:avLst/>
              <a:gdLst>
                <a:gd name="T0" fmla="*/ 4 w 1303"/>
                <a:gd name="T1" fmla="*/ 79 h 1327"/>
                <a:gd name="T2" fmla="*/ 7 w 1303"/>
                <a:gd name="T3" fmla="*/ 86 h 1327"/>
                <a:gd name="T4" fmla="*/ 13 w 1303"/>
                <a:gd name="T5" fmla="*/ 97 h 1327"/>
                <a:gd name="T6" fmla="*/ 19 w 1303"/>
                <a:gd name="T7" fmla="*/ 109 h 1327"/>
                <a:gd name="T8" fmla="*/ 28 w 1303"/>
                <a:gd name="T9" fmla="*/ 121 h 1327"/>
                <a:gd name="T10" fmla="*/ 38 w 1303"/>
                <a:gd name="T11" fmla="*/ 132 h 1327"/>
                <a:gd name="T12" fmla="*/ 50 w 1303"/>
                <a:gd name="T13" fmla="*/ 140 h 1327"/>
                <a:gd name="T14" fmla="*/ 63 w 1303"/>
                <a:gd name="T15" fmla="*/ 145 h 1327"/>
                <a:gd name="T16" fmla="*/ 76 w 1303"/>
                <a:gd name="T17" fmla="*/ 147 h 1327"/>
                <a:gd name="T18" fmla="*/ 90 w 1303"/>
                <a:gd name="T19" fmla="*/ 146 h 1327"/>
                <a:gd name="T20" fmla="*/ 104 w 1303"/>
                <a:gd name="T21" fmla="*/ 142 h 1327"/>
                <a:gd name="T22" fmla="*/ 116 w 1303"/>
                <a:gd name="T23" fmla="*/ 136 h 1327"/>
                <a:gd name="T24" fmla="*/ 128 w 1303"/>
                <a:gd name="T25" fmla="*/ 126 h 1327"/>
                <a:gd name="T26" fmla="*/ 136 w 1303"/>
                <a:gd name="T27" fmla="*/ 116 h 1327"/>
                <a:gd name="T28" fmla="*/ 142 w 1303"/>
                <a:gd name="T29" fmla="*/ 105 h 1327"/>
                <a:gd name="T30" fmla="*/ 144 w 1303"/>
                <a:gd name="T31" fmla="*/ 94 h 1327"/>
                <a:gd name="T32" fmla="*/ 145 w 1303"/>
                <a:gd name="T33" fmla="*/ 82 h 1327"/>
                <a:gd name="T34" fmla="*/ 143 w 1303"/>
                <a:gd name="T35" fmla="*/ 71 h 1327"/>
                <a:gd name="T36" fmla="*/ 140 w 1303"/>
                <a:gd name="T37" fmla="*/ 59 h 1327"/>
                <a:gd name="T38" fmla="*/ 136 w 1303"/>
                <a:gd name="T39" fmla="*/ 48 h 1327"/>
                <a:gd name="T40" fmla="*/ 132 w 1303"/>
                <a:gd name="T41" fmla="*/ 37 h 1327"/>
                <a:gd name="T42" fmla="*/ 128 w 1303"/>
                <a:gd name="T43" fmla="*/ 27 h 1327"/>
                <a:gd name="T44" fmla="*/ 123 w 1303"/>
                <a:gd name="T45" fmla="*/ 18 h 1327"/>
                <a:gd name="T46" fmla="*/ 117 w 1303"/>
                <a:gd name="T47" fmla="*/ 11 h 1327"/>
                <a:gd name="T48" fmla="*/ 111 w 1303"/>
                <a:gd name="T49" fmla="*/ 5 h 1327"/>
                <a:gd name="T50" fmla="*/ 104 w 1303"/>
                <a:gd name="T51" fmla="*/ 1 h 1327"/>
                <a:gd name="T52" fmla="*/ 98 w 1303"/>
                <a:gd name="T53" fmla="*/ 0 h 1327"/>
                <a:gd name="T54" fmla="*/ 93 w 1303"/>
                <a:gd name="T55" fmla="*/ 0 h 1327"/>
                <a:gd name="T56" fmla="*/ 89 w 1303"/>
                <a:gd name="T57" fmla="*/ 3 h 1327"/>
                <a:gd name="T58" fmla="*/ 85 w 1303"/>
                <a:gd name="T59" fmla="*/ 6 h 1327"/>
                <a:gd name="T60" fmla="*/ 84 w 1303"/>
                <a:gd name="T61" fmla="*/ 10 h 1327"/>
                <a:gd name="T62" fmla="*/ 83 w 1303"/>
                <a:gd name="T63" fmla="*/ 15 h 1327"/>
                <a:gd name="T64" fmla="*/ 83 w 1303"/>
                <a:gd name="T65" fmla="*/ 20 h 1327"/>
                <a:gd name="T66" fmla="*/ 83 w 1303"/>
                <a:gd name="T67" fmla="*/ 25 h 1327"/>
                <a:gd name="T68" fmla="*/ 84 w 1303"/>
                <a:gd name="T69" fmla="*/ 28 h 1327"/>
                <a:gd name="T70" fmla="*/ 85 w 1303"/>
                <a:gd name="T71" fmla="*/ 32 h 1327"/>
                <a:gd name="T72" fmla="*/ 85 w 1303"/>
                <a:gd name="T73" fmla="*/ 36 h 1327"/>
                <a:gd name="T74" fmla="*/ 82 w 1303"/>
                <a:gd name="T75" fmla="*/ 40 h 1327"/>
                <a:gd name="T76" fmla="*/ 78 w 1303"/>
                <a:gd name="T77" fmla="*/ 41 h 1327"/>
                <a:gd name="T78" fmla="*/ 73 w 1303"/>
                <a:gd name="T79" fmla="*/ 43 h 1327"/>
                <a:gd name="T80" fmla="*/ 68 w 1303"/>
                <a:gd name="T81" fmla="*/ 45 h 1327"/>
                <a:gd name="T82" fmla="*/ 63 w 1303"/>
                <a:gd name="T83" fmla="*/ 47 h 1327"/>
                <a:gd name="T84" fmla="*/ 58 w 1303"/>
                <a:gd name="T85" fmla="*/ 49 h 1327"/>
                <a:gd name="T86" fmla="*/ 54 w 1303"/>
                <a:gd name="T87" fmla="*/ 52 h 1327"/>
                <a:gd name="T88" fmla="*/ 50 w 1303"/>
                <a:gd name="T89" fmla="*/ 55 h 1327"/>
                <a:gd name="T90" fmla="*/ 45 w 1303"/>
                <a:gd name="T91" fmla="*/ 57 h 1327"/>
                <a:gd name="T92" fmla="*/ 41 w 1303"/>
                <a:gd name="T93" fmla="*/ 55 h 1327"/>
                <a:gd name="T94" fmla="*/ 38 w 1303"/>
                <a:gd name="T95" fmla="*/ 52 h 1327"/>
                <a:gd name="T96" fmla="*/ 34 w 1303"/>
                <a:gd name="T97" fmla="*/ 48 h 1327"/>
                <a:gd name="T98" fmla="*/ 29 w 1303"/>
                <a:gd name="T99" fmla="*/ 44 h 1327"/>
                <a:gd name="T100" fmla="*/ 24 w 1303"/>
                <a:gd name="T101" fmla="*/ 41 h 1327"/>
                <a:gd name="T102" fmla="*/ 17 w 1303"/>
                <a:gd name="T103" fmla="*/ 40 h 1327"/>
                <a:gd name="T104" fmla="*/ 11 w 1303"/>
                <a:gd name="T105" fmla="*/ 41 h 1327"/>
                <a:gd name="T106" fmla="*/ 5 w 1303"/>
                <a:gd name="T107" fmla="*/ 45 h 1327"/>
                <a:gd name="T108" fmla="*/ 1 w 1303"/>
                <a:gd name="T109" fmla="*/ 51 h 1327"/>
                <a:gd name="T110" fmla="*/ 0 w 1303"/>
                <a:gd name="T111" fmla="*/ 58 h 1327"/>
                <a:gd name="T112" fmla="*/ 0 w 1303"/>
                <a:gd name="T113" fmla="*/ 65 h 1327"/>
                <a:gd name="T114" fmla="*/ 2 w 1303"/>
                <a:gd name="T115" fmla="*/ 71 h 1327"/>
                <a:gd name="T116" fmla="*/ 3 w 1303"/>
                <a:gd name="T117" fmla="*/ 75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sz="1600"/>
            </a:p>
          </p:txBody>
        </p:sp>
        <p:sp>
          <p:nvSpPr>
            <p:cNvPr id="22538" name="Freeform 9"/>
            <p:cNvSpPr>
              <a:spLocks/>
            </p:cNvSpPr>
            <p:nvPr/>
          </p:nvSpPr>
          <p:spPr bwMode="auto">
            <a:xfrm>
              <a:off x="2044" y="1293"/>
              <a:ext cx="95" cy="137"/>
            </a:xfrm>
            <a:custGeom>
              <a:avLst/>
              <a:gdLst>
                <a:gd name="T0" fmla="*/ 31 w 285"/>
                <a:gd name="T1" fmla="*/ 35 h 411"/>
                <a:gd name="T2" fmla="*/ 30 w 285"/>
                <a:gd name="T3" fmla="*/ 33 h 411"/>
                <a:gd name="T4" fmla="*/ 29 w 285"/>
                <a:gd name="T5" fmla="*/ 30 h 411"/>
                <a:gd name="T6" fmla="*/ 27 w 285"/>
                <a:gd name="T7" fmla="*/ 28 h 411"/>
                <a:gd name="T8" fmla="*/ 26 w 285"/>
                <a:gd name="T9" fmla="*/ 25 h 411"/>
                <a:gd name="T10" fmla="*/ 25 w 285"/>
                <a:gd name="T11" fmla="*/ 23 h 411"/>
                <a:gd name="T12" fmla="*/ 25 w 285"/>
                <a:gd name="T13" fmla="*/ 21 h 411"/>
                <a:gd name="T14" fmla="*/ 25 w 285"/>
                <a:gd name="T15" fmla="*/ 19 h 411"/>
                <a:gd name="T16" fmla="*/ 26 w 285"/>
                <a:gd name="T17" fmla="*/ 17 h 411"/>
                <a:gd name="T18" fmla="*/ 26 w 285"/>
                <a:gd name="T19" fmla="*/ 15 h 411"/>
                <a:gd name="T20" fmla="*/ 26 w 285"/>
                <a:gd name="T21" fmla="*/ 13 h 411"/>
                <a:gd name="T22" fmla="*/ 26 w 285"/>
                <a:gd name="T23" fmla="*/ 11 h 411"/>
                <a:gd name="T24" fmla="*/ 26 w 285"/>
                <a:gd name="T25" fmla="*/ 10 h 411"/>
                <a:gd name="T26" fmla="*/ 25 w 285"/>
                <a:gd name="T27" fmla="*/ 8 h 411"/>
                <a:gd name="T28" fmla="*/ 25 w 285"/>
                <a:gd name="T29" fmla="*/ 6 h 411"/>
                <a:gd name="T30" fmla="*/ 23 w 285"/>
                <a:gd name="T31" fmla="*/ 4 h 411"/>
                <a:gd name="T32" fmla="*/ 21 w 285"/>
                <a:gd name="T33" fmla="*/ 2 h 411"/>
                <a:gd name="T34" fmla="*/ 19 w 285"/>
                <a:gd name="T35" fmla="*/ 1 h 411"/>
                <a:gd name="T36" fmla="*/ 18 w 285"/>
                <a:gd name="T37" fmla="*/ 1 h 411"/>
                <a:gd name="T38" fmla="*/ 16 w 285"/>
                <a:gd name="T39" fmla="*/ 0 h 411"/>
                <a:gd name="T40" fmla="*/ 14 w 285"/>
                <a:gd name="T41" fmla="*/ 0 h 411"/>
                <a:gd name="T42" fmla="*/ 12 w 285"/>
                <a:gd name="T43" fmla="*/ 0 h 411"/>
                <a:gd name="T44" fmla="*/ 10 w 285"/>
                <a:gd name="T45" fmla="*/ 0 h 411"/>
                <a:gd name="T46" fmla="*/ 9 w 285"/>
                <a:gd name="T47" fmla="*/ 1 h 411"/>
                <a:gd name="T48" fmla="*/ 7 w 285"/>
                <a:gd name="T49" fmla="*/ 2 h 411"/>
                <a:gd name="T50" fmla="*/ 5 w 285"/>
                <a:gd name="T51" fmla="*/ 3 h 411"/>
                <a:gd name="T52" fmla="*/ 2 w 285"/>
                <a:gd name="T53" fmla="*/ 6 h 411"/>
                <a:gd name="T54" fmla="*/ 1 w 285"/>
                <a:gd name="T55" fmla="*/ 8 h 411"/>
                <a:gd name="T56" fmla="*/ 0 w 285"/>
                <a:gd name="T57" fmla="*/ 9 h 411"/>
                <a:gd name="T58" fmla="*/ 0 w 285"/>
                <a:gd name="T59" fmla="*/ 12 h 411"/>
                <a:gd name="T60" fmla="*/ 0 w 285"/>
                <a:gd name="T61" fmla="*/ 14 h 411"/>
                <a:gd name="T62" fmla="*/ 1 w 285"/>
                <a:gd name="T63" fmla="*/ 17 h 411"/>
                <a:gd name="T64" fmla="*/ 2 w 285"/>
                <a:gd name="T65" fmla="*/ 19 h 411"/>
                <a:gd name="T66" fmla="*/ 4 w 285"/>
                <a:gd name="T67" fmla="*/ 21 h 411"/>
                <a:gd name="T68" fmla="*/ 6 w 285"/>
                <a:gd name="T69" fmla="*/ 23 h 411"/>
                <a:gd name="T70" fmla="*/ 8 w 285"/>
                <a:gd name="T71" fmla="*/ 24 h 411"/>
                <a:gd name="T72" fmla="*/ 10 w 285"/>
                <a:gd name="T73" fmla="*/ 25 h 411"/>
                <a:gd name="T74" fmla="*/ 11 w 285"/>
                <a:gd name="T75" fmla="*/ 26 h 411"/>
                <a:gd name="T76" fmla="*/ 12 w 285"/>
                <a:gd name="T77" fmla="*/ 28 h 411"/>
                <a:gd name="T78" fmla="*/ 13 w 285"/>
                <a:gd name="T79" fmla="*/ 31 h 411"/>
                <a:gd name="T80" fmla="*/ 13 w 285"/>
                <a:gd name="T81" fmla="*/ 33 h 411"/>
                <a:gd name="T82" fmla="*/ 14 w 285"/>
                <a:gd name="T83" fmla="*/ 34 h 411"/>
                <a:gd name="T84" fmla="*/ 15 w 285"/>
                <a:gd name="T85" fmla="*/ 36 h 411"/>
                <a:gd name="T86" fmla="*/ 16 w 285"/>
                <a:gd name="T87" fmla="*/ 38 h 411"/>
                <a:gd name="T88" fmla="*/ 17 w 285"/>
                <a:gd name="T89" fmla="*/ 40 h 411"/>
                <a:gd name="T90" fmla="*/ 18 w 285"/>
                <a:gd name="T91" fmla="*/ 42 h 411"/>
                <a:gd name="T92" fmla="*/ 20 w 285"/>
                <a:gd name="T93" fmla="*/ 44 h 411"/>
                <a:gd name="T94" fmla="*/ 23 w 285"/>
                <a:gd name="T95" fmla="*/ 45 h 411"/>
                <a:gd name="T96" fmla="*/ 25 w 285"/>
                <a:gd name="T97" fmla="*/ 46 h 411"/>
                <a:gd name="T98" fmla="*/ 28 w 285"/>
                <a:gd name="T99" fmla="*/ 45 h 411"/>
                <a:gd name="T100" fmla="*/ 29 w 285"/>
                <a:gd name="T101" fmla="*/ 44 h 411"/>
                <a:gd name="T102" fmla="*/ 31 w 285"/>
                <a:gd name="T103" fmla="*/ 42 h 411"/>
                <a:gd name="T104" fmla="*/ 31 w 285"/>
                <a:gd name="T105" fmla="*/ 40 h 411"/>
                <a:gd name="T106" fmla="*/ 32 w 285"/>
                <a:gd name="T107" fmla="*/ 38 h 411"/>
                <a:gd name="T108" fmla="*/ 32 w 285"/>
                <a:gd name="T109" fmla="*/ 37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sz="1600"/>
            </a:p>
          </p:txBody>
        </p:sp>
        <p:sp>
          <p:nvSpPr>
            <p:cNvPr id="22539" name="Freeform 10"/>
            <p:cNvSpPr>
              <a:spLocks/>
            </p:cNvSpPr>
            <p:nvPr/>
          </p:nvSpPr>
          <p:spPr bwMode="auto">
            <a:xfrm>
              <a:off x="1776" y="912"/>
              <a:ext cx="314" cy="278"/>
            </a:xfrm>
            <a:custGeom>
              <a:avLst/>
              <a:gdLst>
                <a:gd name="T0" fmla="*/ 10 w 942"/>
                <a:gd name="T1" fmla="*/ 24 h 833"/>
                <a:gd name="T2" fmla="*/ 17 w 942"/>
                <a:gd name="T3" fmla="*/ 16 h 833"/>
                <a:gd name="T4" fmla="*/ 24 w 942"/>
                <a:gd name="T5" fmla="*/ 10 h 833"/>
                <a:gd name="T6" fmla="*/ 33 w 942"/>
                <a:gd name="T7" fmla="*/ 5 h 833"/>
                <a:gd name="T8" fmla="*/ 41 w 942"/>
                <a:gd name="T9" fmla="*/ 2 h 833"/>
                <a:gd name="T10" fmla="*/ 49 w 942"/>
                <a:gd name="T11" fmla="*/ 0 h 833"/>
                <a:gd name="T12" fmla="*/ 56 w 942"/>
                <a:gd name="T13" fmla="*/ 0 h 833"/>
                <a:gd name="T14" fmla="*/ 63 w 942"/>
                <a:gd name="T15" fmla="*/ 0 h 833"/>
                <a:gd name="T16" fmla="*/ 68 w 942"/>
                <a:gd name="T17" fmla="*/ 1 h 833"/>
                <a:gd name="T18" fmla="*/ 73 w 942"/>
                <a:gd name="T19" fmla="*/ 2 h 833"/>
                <a:gd name="T20" fmla="*/ 77 w 942"/>
                <a:gd name="T21" fmla="*/ 4 h 833"/>
                <a:gd name="T22" fmla="*/ 81 w 942"/>
                <a:gd name="T23" fmla="*/ 6 h 833"/>
                <a:gd name="T24" fmla="*/ 83 w 942"/>
                <a:gd name="T25" fmla="*/ 10 h 833"/>
                <a:gd name="T26" fmla="*/ 87 w 942"/>
                <a:gd name="T27" fmla="*/ 13 h 833"/>
                <a:gd name="T28" fmla="*/ 91 w 942"/>
                <a:gd name="T29" fmla="*/ 12 h 833"/>
                <a:gd name="T30" fmla="*/ 94 w 942"/>
                <a:gd name="T31" fmla="*/ 11 h 833"/>
                <a:gd name="T32" fmla="*/ 99 w 942"/>
                <a:gd name="T33" fmla="*/ 11 h 833"/>
                <a:gd name="T34" fmla="*/ 103 w 942"/>
                <a:gd name="T35" fmla="*/ 14 h 833"/>
                <a:gd name="T36" fmla="*/ 105 w 942"/>
                <a:gd name="T37" fmla="*/ 19 h 833"/>
                <a:gd name="T38" fmla="*/ 104 w 942"/>
                <a:gd name="T39" fmla="*/ 22 h 833"/>
                <a:gd name="T40" fmla="*/ 104 w 942"/>
                <a:gd name="T41" fmla="*/ 26 h 833"/>
                <a:gd name="T42" fmla="*/ 102 w 942"/>
                <a:gd name="T43" fmla="*/ 30 h 833"/>
                <a:gd name="T44" fmla="*/ 98 w 942"/>
                <a:gd name="T45" fmla="*/ 34 h 833"/>
                <a:gd name="T46" fmla="*/ 92 w 942"/>
                <a:gd name="T47" fmla="*/ 36 h 833"/>
                <a:gd name="T48" fmla="*/ 87 w 942"/>
                <a:gd name="T49" fmla="*/ 34 h 833"/>
                <a:gd name="T50" fmla="*/ 87 w 942"/>
                <a:gd name="T51" fmla="*/ 30 h 833"/>
                <a:gd name="T52" fmla="*/ 85 w 942"/>
                <a:gd name="T53" fmla="*/ 26 h 833"/>
                <a:gd name="T54" fmla="*/ 81 w 942"/>
                <a:gd name="T55" fmla="*/ 25 h 833"/>
                <a:gd name="T56" fmla="*/ 76 w 942"/>
                <a:gd name="T57" fmla="*/ 27 h 833"/>
                <a:gd name="T58" fmla="*/ 72 w 942"/>
                <a:gd name="T59" fmla="*/ 27 h 833"/>
                <a:gd name="T60" fmla="*/ 68 w 942"/>
                <a:gd name="T61" fmla="*/ 25 h 833"/>
                <a:gd name="T62" fmla="*/ 63 w 942"/>
                <a:gd name="T63" fmla="*/ 24 h 833"/>
                <a:gd name="T64" fmla="*/ 56 w 942"/>
                <a:gd name="T65" fmla="*/ 23 h 833"/>
                <a:gd name="T66" fmla="*/ 49 w 942"/>
                <a:gd name="T67" fmla="*/ 24 h 833"/>
                <a:gd name="T68" fmla="*/ 40 w 942"/>
                <a:gd name="T69" fmla="*/ 27 h 833"/>
                <a:gd name="T70" fmla="*/ 34 w 942"/>
                <a:gd name="T71" fmla="*/ 32 h 833"/>
                <a:gd name="T72" fmla="*/ 30 w 942"/>
                <a:gd name="T73" fmla="*/ 37 h 833"/>
                <a:gd name="T74" fmla="*/ 27 w 942"/>
                <a:gd name="T75" fmla="*/ 43 h 833"/>
                <a:gd name="T76" fmla="*/ 26 w 942"/>
                <a:gd name="T77" fmla="*/ 49 h 833"/>
                <a:gd name="T78" fmla="*/ 26 w 942"/>
                <a:gd name="T79" fmla="*/ 55 h 833"/>
                <a:gd name="T80" fmla="*/ 26 w 942"/>
                <a:gd name="T81" fmla="*/ 60 h 833"/>
                <a:gd name="T82" fmla="*/ 26 w 942"/>
                <a:gd name="T83" fmla="*/ 65 h 833"/>
                <a:gd name="T84" fmla="*/ 27 w 942"/>
                <a:gd name="T85" fmla="*/ 69 h 833"/>
                <a:gd name="T86" fmla="*/ 29 w 942"/>
                <a:gd name="T87" fmla="*/ 72 h 833"/>
                <a:gd name="T88" fmla="*/ 31 w 942"/>
                <a:gd name="T89" fmla="*/ 77 h 833"/>
                <a:gd name="T90" fmla="*/ 27 w 942"/>
                <a:gd name="T91" fmla="*/ 80 h 833"/>
                <a:gd name="T92" fmla="*/ 24 w 942"/>
                <a:gd name="T93" fmla="*/ 80 h 833"/>
                <a:gd name="T94" fmla="*/ 19 w 942"/>
                <a:gd name="T95" fmla="*/ 82 h 833"/>
                <a:gd name="T96" fmla="*/ 15 w 942"/>
                <a:gd name="T97" fmla="*/ 85 h 833"/>
                <a:gd name="T98" fmla="*/ 11 w 942"/>
                <a:gd name="T99" fmla="*/ 89 h 833"/>
                <a:gd name="T100" fmla="*/ 10 w 942"/>
                <a:gd name="T101" fmla="*/ 92 h 833"/>
                <a:gd name="T102" fmla="*/ 6 w 942"/>
                <a:gd name="T103" fmla="*/ 91 h 833"/>
                <a:gd name="T104" fmla="*/ 4 w 942"/>
                <a:gd name="T105" fmla="*/ 87 h 833"/>
                <a:gd name="T106" fmla="*/ 2 w 942"/>
                <a:gd name="T107" fmla="*/ 78 h 833"/>
                <a:gd name="T108" fmla="*/ 0 w 942"/>
                <a:gd name="T109" fmla="*/ 68 h 833"/>
                <a:gd name="T110" fmla="*/ 0 w 942"/>
                <a:gd name="T111" fmla="*/ 56 h 833"/>
                <a:gd name="T112" fmla="*/ 1 w 942"/>
                <a:gd name="T113" fmla="*/ 44 h 833"/>
                <a:gd name="T114" fmla="*/ 5 w 942"/>
                <a:gd name="T115" fmla="*/ 34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sz="1600"/>
            </a:p>
          </p:txBody>
        </p:sp>
        <p:sp>
          <p:nvSpPr>
            <p:cNvPr id="22540" name="Freeform 11"/>
            <p:cNvSpPr>
              <a:spLocks/>
            </p:cNvSpPr>
            <p:nvPr/>
          </p:nvSpPr>
          <p:spPr bwMode="auto">
            <a:xfrm>
              <a:off x="1923" y="937"/>
              <a:ext cx="81" cy="29"/>
            </a:xfrm>
            <a:custGeom>
              <a:avLst/>
              <a:gdLst>
                <a:gd name="T0" fmla="*/ 9 w 243"/>
                <a:gd name="T1" fmla="*/ 0 h 87"/>
                <a:gd name="T2" fmla="*/ 10 w 243"/>
                <a:gd name="T3" fmla="*/ 0 h 87"/>
                <a:gd name="T4" fmla="*/ 12 w 243"/>
                <a:gd name="T5" fmla="*/ 0 h 87"/>
                <a:gd name="T6" fmla="*/ 13 w 243"/>
                <a:gd name="T7" fmla="*/ 0 h 87"/>
                <a:gd name="T8" fmla="*/ 14 w 243"/>
                <a:gd name="T9" fmla="*/ 0 h 87"/>
                <a:gd name="T10" fmla="*/ 15 w 243"/>
                <a:gd name="T11" fmla="*/ 0 h 87"/>
                <a:gd name="T12" fmla="*/ 17 w 243"/>
                <a:gd name="T13" fmla="*/ 0 h 87"/>
                <a:gd name="T14" fmla="*/ 18 w 243"/>
                <a:gd name="T15" fmla="*/ 0 h 87"/>
                <a:gd name="T16" fmla="*/ 19 w 243"/>
                <a:gd name="T17" fmla="*/ 1 h 87"/>
                <a:gd name="T18" fmla="*/ 21 w 243"/>
                <a:gd name="T19" fmla="*/ 1 h 87"/>
                <a:gd name="T20" fmla="*/ 22 w 243"/>
                <a:gd name="T21" fmla="*/ 2 h 87"/>
                <a:gd name="T22" fmla="*/ 24 w 243"/>
                <a:gd name="T23" fmla="*/ 3 h 87"/>
                <a:gd name="T24" fmla="*/ 25 w 243"/>
                <a:gd name="T25" fmla="*/ 3 h 87"/>
                <a:gd name="T26" fmla="*/ 26 w 243"/>
                <a:gd name="T27" fmla="*/ 4 h 87"/>
                <a:gd name="T28" fmla="*/ 27 w 243"/>
                <a:gd name="T29" fmla="*/ 5 h 87"/>
                <a:gd name="T30" fmla="*/ 26 w 243"/>
                <a:gd name="T31" fmla="*/ 6 h 87"/>
                <a:gd name="T32" fmla="*/ 25 w 243"/>
                <a:gd name="T33" fmla="*/ 7 h 87"/>
                <a:gd name="T34" fmla="*/ 24 w 243"/>
                <a:gd name="T35" fmla="*/ 7 h 87"/>
                <a:gd name="T36" fmla="*/ 23 w 243"/>
                <a:gd name="T37" fmla="*/ 6 h 87"/>
                <a:gd name="T38" fmla="*/ 22 w 243"/>
                <a:gd name="T39" fmla="*/ 6 h 87"/>
                <a:gd name="T40" fmla="*/ 20 w 243"/>
                <a:gd name="T41" fmla="*/ 6 h 87"/>
                <a:gd name="T42" fmla="*/ 19 w 243"/>
                <a:gd name="T43" fmla="*/ 6 h 87"/>
                <a:gd name="T44" fmla="*/ 18 w 243"/>
                <a:gd name="T45" fmla="*/ 5 h 87"/>
                <a:gd name="T46" fmla="*/ 16 w 243"/>
                <a:gd name="T47" fmla="*/ 5 h 87"/>
                <a:gd name="T48" fmla="*/ 15 w 243"/>
                <a:gd name="T49" fmla="*/ 5 h 87"/>
                <a:gd name="T50" fmla="*/ 13 w 243"/>
                <a:gd name="T51" fmla="*/ 6 h 87"/>
                <a:gd name="T52" fmla="*/ 11 w 243"/>
                <a:gd name="T53" fmla="*/ 6 h 87"/>
                <a:gd name="T54" fmla="*/ 10 w 243"/>
                <a:gd name="T55" fmla="*/ 7 h 87"/>
                <a:gd name="T56" fmla="*/ 9 w 243"/>
                <a:gd name="T57" fmla="*/ 7 h 87"/>
                <a:gd name="T58" fmla="*/ 7 w 243"/>
                <a:gd name="T59" fmla="*/ 8 h 87"/>
                <a:gd name="T60" fmla="*/ 6 w 243"/>
                <a:gd name="T61" fmla="*/ 9 h 87"/>
                <a:gd name="T62" fmla="*/ 5 w 243"/>
                <a:gd name="T63" fmla="*/ 9 h 87"/>
                <a:gd name="T64" fmla="*/ 4 w 243"/>
                <a:gd name="T65" fmla="*/ 9 h 87"/>
                <a:gd name="T66" fmla="*/ 3 w 243"/>
                <a:gd name="T67" fmla="*/ 10 h 87"/>
                <a:gd name="T68" fmla="*/ 1 w 243"/>
                <a:gd name="T69" fmla="*/ 9 h 87"/>
                <a:gd name="T70" fmla="*/ 0 w 243"/>
                <a:gd name="T71" fmla="*/ 8 h 87"/>
                <a:gd name="T72" fmla="*/ 0 w 243"/>
                <a:gd name="T73" fmla="*/ 7 h 87"/>
                <a:gd name="T74" fmla="*/ 0 w 243"/>
                <a:gd name="T75" fmla="*/ 6 h 87"/>
                <a:gd name="T76" fmla="*/ 1 w 243"/>
                <a:gd name="T77" fmla="*/ 4 h 87"/>
                <a:gd name="T78" fmla="*/ 2 w 243"/>
                <a:gd name="T79" fmla="*/ 4 h 87"/>
                <a:gd name="T80" fmla="*/ 3 w 243"/>
                <a:gd name="T81" fmla="*/ 3 h 87"/>
                <a:gd name="T82" fmla="*/ 4 w 243"/>
                <a:gd name="T83" fmla="*/ 2 h 87"/>
                <a:gd name="T84" fmla="*/ 5 w 243"/>
                <a:gd name="T85" fmla="*/ 2 h 87"/>
                <a:gd name="T86" fmla="*/ 7 w 243"/>
                <a:gd name="T87" fmla="*/ 1 h 87"/>
                <a:gd name="T88" fmla="*/ 8 w 243"/>
                <a:gd name="T89" fmla="*/ 1 h 87"/>
                <a:gd name="T90" fmla="*/ 9 w 243"/>
                <a:gd name="T91" fmla="*/ 1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sz="1600"/>
            </a:p>
          </p:txBody>
        </p:sp>
        <p:sp>
          <p:nvSpPr>
            <p:cNvPr id="22541" name="Freeform 12"/>
            <p:cNvSpPr>
              <a:spLocks/>
            </p:cNvSpPr>
            <p:nvPr/>
          </p:nvSpPr>
          <p:spPr bwMode="auto">
            <a:xfrm>
              <a:off x="2190" y="1213"/>
              <a:ext cx="34" cy="110"/>
            </a:xfrm>
            <a:custGeom>
              <a:avLst/>
              <a:gdLst>
                <a:gd name="T0" fmla="*/ 2 w 102"/>
                <a:gd name="T1" fmla="*/ 12 h 330"/>
                <a:gd name="T2" fmla="*/ 2 w 102"/>
                <a:gd name="T3" fmla="*/ 13 h 330"/>
                <a:gd name="T4" fmla="*/ 2 w 102"/>
                <a:gd name="T5" fmla="*/ 14 h 330"/>
                <a:gd name="T6" fmla="*/ 2 w 102"/>
                <a:gd name="T7" fmla="*/ 16 h 330"/>
                <a:gd name="T8" fmla="*/ 2 w 102"/>
                <a:gd name="T9" fmla="*/ 17 h 330"/>
                <a:gd name="T10" fmla="*/ 2 w 102"/>
                <a:gd name="T11" fmla="*/ 19 h 330"/>
                <a:gd name="T12" fmla="*/ 2 w 102"/>
                <a:gd name="T13" fmla="*/ 20 h 330"/>
                <a:gd name="T14" fmla="*/ 2 w 102"/>
                <a:gd name="T15" fmla="*/ 22 h 330"/>
                <a:gd name="T16" fmla="*/ 2 w 102"/>
                <a:gd name="T17" fmla="*/ 23 h 330"/>
                <a:gd name="T18" fmla="*/ 2 w 102"/>
                <a:gd name="T19" fmla="*/ 25 h 330"/>
                <a:gd name="T20" fmla="*/ 2 w 102"/>
                <a:gd name="T21" fmla="*/ 27 h 330"/>
                <a:gd name="T22" fmla="*/ 2 w 102"/>
                <a:gd name="T23" fmla="*/ 28 h 330"/>
                <a:gd name="T24" fmla="*/ 2 w 102"/>
                <a:gd name="T25" fmla="*/ 29 h 330"/>
                <a:gd name="T26" fmla="*/ 2 w 102"/>
                <a:gd name="T27" fmla="*/ 30 h 330"/>
                <a:gd name="T28" fmla="*/ 2 w 102"/>
                <a:gd name="T29" fmla="*/ 32 h 330"/>
                <a:gd name="T30" fmla="*/ 2 w 102"/>
                <a:gd name="T31" fmla="*/ 33 h 330"/>
                <a:gd name="T32" fmla="*/ 2 w 102"/>
                <a:gd name="T33" fmla="*/ 34 h 330"/>
                <a:gd name="T34" fmla="*/ 3 w 102"/>
                <a:gd name="T35" fmla="*/ 35 h 330"/>
                <a:gd name="T36" fmla="*/ 4 w 102"/>
                <a:gd name="T37" fmla="*/ 36 h 330"/>
                <a:gd name="T38" fmla="*/ 5 w 102"/>
                <a:gd name="T39" fmla="*/ 36 h 330"/>
                <a:gd name="T40" fmla="*/ 7 w 102"/>
                <a:gd name="T41" fmla="*/ 36 h 330"/>
                <a:gd name="T42" fmla="*/ 8 w 102"/>
                <a:gd name="T43" fmla="*/ 36 h 330"/>
                <a:gd name="T44" fmla="*/ 9 w 102"/>
                <a:gd name="T45" fmla="*/ 35 h 330"/>
                <a:gd name="T46" fmla="*/ 10 w 102"/>
                <a:gd name="T47" fmla="*/ 34 h 330"/>
                <a:gd name="T48" fmla="*/ 11 w 102"/>
                <a:gd name="T49" fmla="*/ 33 h 330"/>
                <a:gd name="T50" fmla="*/ 11 w 102"/>
                <a:gd name="T51" fmla="*/ 31 h 330"/>
                <a:gd name="T52" fmla="*/ 11 w 102"/>
                <a:gd name="T53" fmla="*/ 30 h 330"/>
                <a:gd name="T54" fmla="*/ 11 w 102"/>
                <a:gd name="T55" fmla="*/ 28 h 330"/>
                <a:gd name="T56" fmla="*/ 11 w 102"/>
                <a:gd name="T57" fmla="*/ 27 h 330"/>
                <a:gd name="T58" fmla="*/ 11 w 102"/>
                <a:gd name="T59" fmla="*/ 25 h 330"/>
                <a:gd name="T60" fmla="*/ 11 w 102"/>
                <a:gd name="T61" fmla="*/ 24 h 330"/>
                <a:gd name="T62" fmla="*/ 11 w 102"/>
                <a:gd name="T63" fmla="*/ 23 h 330"/>
                <a:gd name="T64" fmla="*/ 11 w 102"/>
                <a:gd name="T65" fmla="*/ 22 h 330"/>
                <a:gd name="T66" fmla="*/ 10 w 102"/>
                <a:gd name="T67" fmla="*/ 21 h 330"/>
                <a:gd name="T68" fmla="*/ 10 w 102"/>
                <a:gd name="T69" fmla="*/ 19 h 330"/>
                <a:gd name="T70" fmla="*/ 10 w 102"/>
                <a:gd name="T71" fmla="*/ 18 h 330"/>
                <a:gd name="T72" fmla="*/ 9 w 102"/>
                <a:gd name="T73" fmla="*/ 16 h 330"/>
                <a:gd name="T74" fmla="*/ 9 w 102"/>
                <a:gd name="T75" fmla="*/ 14 h 330"/>
                <a:gd name="T76" fmla="*/ 8 w 102"/>
                <a:gd name="T77" fmla="*/ 13 h 330"/>
                <a:gd name="T78" fmla="*/ 8 w 102"/>
                <a:gd name="T79" fmla="*/ 11 h 330"/>
                <a:gd name="T80" fmla="*/ 7 w 102"/>
                <a:gd name="T81" fmla="*/ 9 h 330"/>
                <a:gd name="T82" fmla="*/ 7 w 102"/>
                <a:gd name="T83" fmla="*/ 8 h 330"/>
                <a:gd name="T84" fmla="*/ 6 w 102"/>
                <a:gd name="T85" fmla="*/ 6 h 330"/>
                <a:gd name="T86" fmla="*/ 6 w 102"/>
                <a:gd name="T87" fmla="*/ 5 h 330"/>
                <a:gd name="T88" fmla="*/ 5 w 102"/>
                <a:gd name="T89" fmla="*/ 3 h 330"/>
                <a:gd name="T90" fmla="*/ 4 w 102"/>
                <a:gd name="T91" fmla="*/ 2 h 330"/>
                <a:gd name="T92" fmla="*/ 4 w 102"/>
                <a:gd name="T93" fmla="*/ 2 h 330"/>
                <a:gd name="T94" fmla="*/ 3 w 102"/>
                <a:gd name="T95" fmla="*/ 0 h 330"/>
                <a:gd name="T96" fmla="*/ 2 w 102"/>
                <a:gd name="T97" fmla="*/ 0 h 330"/>
                <a:gd name="T98" fmla="*/ 0 w 102"/>
                <a:gd name="T99" fmla="*/ 2 h 330"/>
                <a:gd name="T100" fmla="*/ 0 w 102"/>
                <a:gd name="T101" fmla="*/ 2 h 330"/>
                <a:gd name="T102" fmla="*/ 0 w 102"/>
                <a:gd name="T103" fmla="*/ 4 h 330"/>
                <a:gd name="T104" fmla="*/ 0 w 102"/>
                <a:gd name="T105" fmla="*/ 5 h 330"/>
                <a:gd name="T106" fmla="*/ 0 w 102"/>
                <a:gd name="T107" fmla="*/ 6 h 330"/>
                <a:gd name="T108" fmla="*/ 1 w 102"/>
                <a:gd name="T109" fmla="*/ 7 h 330"/>
                <a:gd name="T110" fmla="*/ 1 w 102"/>
                <a:gd name="T111" fmla="*/ 9 h 330"/>
                <a:gd name="T112" fmla="*/ 2 w 102"/>
                <a:gd name="T113" fmla="*/ 9 h 330"/>
                <a:gd name="T114" fmla="*/ 2 w 102"/>
                <a:gd name="T115" fmla="*/ 11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sz="1600"/>
            </a:p>
          </p:txBody>
        </p:sp>
        <p:sp>
          <p:nvSpPr>
            <p:cNvPr id="22542" name="Freeform 13"/>
            <p:cNvSpPr>
              <a:spLocks/>
            </p:cNvSpPr>
            <p:nvPr/>
          </p:nvSpPr>
          <p:spPr bwMode="auto">
            <a:xfrm>
              <a:off x="1899" y="1341"/>
              <a:ext cx="50" cy="73"/>
            </a:xfrm>
            <a:custGeom>
              <a:avLst/>
              <a:gdLst>
                <a:gd name="T0" fmla="*/ 0 w 151"/>
                <a:gd name="T1" fmla="*/ 8 h 219"/>
                <a:gd name="T2" fmla="*/ 1 w 151"/>
                <a:gd name="T3" fmla="*/ 9 h 219"/>
                <a:gd name="T4" fmla="*/ 1 w 151"/>
                <a:gd name="T5" fmla="*/ 10 h 219"/>
                <a:gd name="T6" fmla="*/ 2 w 151"/>
                <a:gd name="T7" fmla="*/ 12 h 219"/>
                <a:gd name="T8" fmla="*/ 3 w 151"/>
                <a:gd name="T9" fmla="*/ 14 h 219"/>
                <a:gd name="T10" fmla="*/ 4 w 151"/>
                <a:gd name="T11" fmla="*/ 15 h 219"/>
                <a:gd name="T12" fmla="*/ 4 w 151"/>
                <a:gd name="T13" fmla="*/ 16 h 219"/>
                <a:gd name="T14" fmla="*/ 5 w 151"/>
                <a:gd name="T15" fmla="*/ 18 h 219"/>
                <a:gd name="T16" fmla="*/ 6 w 151"/>
                <a:gd name="T17" fmla="*/ 20 h 219"/>
                <a:gd name="T18" fmla="*/ 7 w 151"/>
                <a:gd name="T19" fmla="*/ 21 h 219"/>
                <a:gd name="T20" fmla="*/ 8 w 151"/>
                <a:gd name="T21" fmla="*/ 22 h 219"/>
                <a:gd name="T22" fmla="*/ 9 w 151"/>
                <a:gd name="T23" fmla="*/ 23 h 219"/>
                <a:gd name="T24" fmla="*/ 11 w 151"/>
                <a:gd name="T25" fmla="*/ 23 h 219"/>
                <a:gd name="T26" fmla="*/ 12 w 151"/>
                <a:gd name="T27" fmla="*/ 24 h 219"/>
                <a:gd name="T28" fmla="*/ 13 w 151"/>
                <a:gd name="T29" fmla="*/ 24 h 219"/>
                <a:gd name="T30" fmla="*/ 14 w 151"/>
                <a:gd name="T31" fmla="*/ 24 h 219"/>
                <a:gd name="T32" fmla="*/ 15 w 151"/>
                <a:gd name="T33" fmla="*/ 24 h 219"/>
                <a:gd name="T34" fmla="*/ 16 w 151"/>
                <a:gd name="T35" fmla="*/ 24 h 219"/>
                <a:gd name="T36" fmla="*/ 17 w 151"/>
                <a:gd name="T37" fmla="*/ 22 h 219"/>
                <a:gd name="T38" fmla="*/ 16 w 151"/>
                <a:gd name="T39" fmla="*/ 21 h 219"/>
                <a:gd name="T40" fmla="*/ 15 w 151"/>
                <a:gd name="T41" fmla="*/ 20 h 219"/>
                <a:gd name="T42" fmla="*/ 15 w 151"/>
                <a:gd name="T43" fmla="*/ 19 h 219"/>
                <a:gd name="T44" fmla="*/ 14 w 151"/>
                <a:gd name="T45" fmla="*/ 18 h 219"/>
                <a:gd name="T46" fmla="*/ 13 w 151"/>
                <a:gd name="T47" fmla="*/ 17 h 219"/>
                <a:gd name="T48" fmla="*/ 13 w 151"/>
                <a:gd name="T49" fmla="*/ 16 h 219"/>
                <a:gd name="T50" fmla="*/ 12 w 151"/>
                <a:gd name="T51" fmla="*/ 14 h 219"/>
                <a:gd name="T52" fmla="*/ 11 w 151"/>
                <a:gd name="T53" fmla="*/ 13 h 219"/>
                <a:gd name="T54" fmla="*/ 11 w 151"/>
                <a:gd name="T55" fmla="*/ 12 h 219"/>
                <a:gd name="T56" fmla="*/ 10 w 151"/>
                <a:gd name="T57" fmla="*/ 10 h 219"/>
                <a:gd name="T58" fmla="*/ 9 w 151"/>
                <a:gd name="T59" fmla="*/ 9 h 219"/>
                <a:gd name="T60" fmla="*/ 9 w 151"/>
                <a:gd name="T61" fmla="*/ 7 h 219"/>
                <a:gd name="T62" fmla="*/ 8 w 151"/>
                <a:gd name="T63" fmla="*/ 6 h 219"/>
                <a:gd name="T64" fmla="*/ 7 w 151"/>
                <a:gd name="T65" fmla="*/ 5 h 219"/>
                <a:gd name="T66" fmla="*/ 7 w 151"/>
                <a:gd name="T67" fmla="*/ 4 h 219"/>
                <a:gd name="T68" fmla="*/ 6 w 151"/>
                <a:gd name="T69" fmla="*/ 3 h 219"/>
                <a:gd name="T70" fmla="*/ 5 w 151"/>
                <a:gd name="T71" fmla="*/ 2 h 219"/>
                <a:gd name="T72" fmla="*/ 4 w 151"/>
                <a:gd name="T73" fmla="*/ 0 h 219"/>
                <a:gd name="T74" fmla="*/ 3 w 151"/>
                <a:gd name="T75" fmla="*/ 0 h 219"/>
                <a:gd name="T76" fmla="*/ 2 w 151"/>
                <a:gd name="T77" fmla="*/ 1 h 219"/>
                <a:gd name="T78" fmla="*/ 1 w 151"/>
                <a:gd name="T79" fmla="*/ 2 h 219"/>
                <a:gd name="T80" fmla="*/ 1 w 151"/>
                <a:gd name="T81" fmla="*/ 3 h 219"/>
                <a:gd name="T82" fmla="*/ 0 w 151"/>
                <a:gd name="T83" fmla="*/ 5 h 219"/>
                <a:gd name="T84" fmla="*/ 0 w 151"/>
                <a:gd name="T85" fmla="*/ 6 h 219"/>
                <a:gd name="T86" fmla="*/ 0 w 151"/>
                <a:gd name="T87" fmla="*/ 7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sz="1600"/>
            </a:p>
          </p:txBody>
        </p:sp>
      </p:grpSp>
      <p:sp>
        <p:nvSpPr>
          <p:cNvPr id="5" name="TextBox 4">
            <a:extLst>
              <a:ext uri="{FF2B5EF4-FFF2-40B4-BE49-F238E27FC236}">
                <a16:creationId xmlns:a16="http://schemas.microsoft.com/office/drawing/2014/main" id="{5A475945-733A-97BF-E857-1D68AF836D65}"/>
              </a:ext>
            </a:extLst>
          </p:cNvPr>
          <p:cNvSpPr txBox="1"/>
          <p:nvPr/>
        </p:nvSpPr>
        <p:spPr>
          <a:xfrm>
            <a:off x="4014490" y="3364740"/>
            <a:ext cx="2113334" cy="369332"/>
          </a:xfrm>
          <a:prstGeom prst="rect">
            <a:avLst/>
          </a:prstGeom>
          <a:noFill/>
        </p:spPr>
        <p:txBody>
          <a:bodyPr wrap="square">
            <a:spAutoFit/>
          </a:bodyPr>
          <a:lstStyle/>
          <a:p>
            <a:r>
              <a:rPr lang="en-US" altLang="en-US" b="0" dirty="0">
                <a:latin typeface="Consolas" charset="0"/>
                <a:ea typeface="Consolas" charset="0"/>
                <a:cs typeface="Consolas" charset="0"/>
              </a:rPr>
              <a:t>&amp; </a:t>
            </a:r>
            <a:r>
              <a:rPr lang="en-US" altLang="en-US" b="0" dirty="0">
                <a:solidFill>
                  <a:srgbClr val="FF0000"/>
                </a:solidFill>
                <a:latin typeface="Consolas" charset="0"/>
                <a:ea typeface="Consolas" charset="0"/>
                <a:cs typeface="Consolas" charset="0"/>
              </a:rPr>
              <a:t>release guard</a:t>
            </a:r>
            <a:endParaRPr lang="en-AE"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D1E921F-1235-B13C-FEC7-C1D615E3AA1A}"/>
                  </a:ext>
                </a:extLst>
              </p14:cNvPr>
              <p14:cNvContentPartPr/>
              <p14:nvPr/>
            </p14:nvContentPartPr>
            <p14:xfrm>
              <a:off x="417600" y="2853360"/>
              <a:ext cx="6511320" cy="3959280"/>
            </p14:xfrm>
          </p:contentPart>
        </mc:Choice>
        <mc:Fallback xmlns="">
          <p:pic>
            <p:nvPicPr>
              <p:cNvPr id="2" name="Ink 1">
                <a:extLst>
                  <a:ext uri="{FF2B5EF4-FFF2-40B4-BE49-F238E27FC236}">
                    <a16:creationId xmlns:a16="http://schemas.microsoft.com/office/drawing/2014/main" id="{1D1E921F-1235-B13C-FEC7-C1D615E3AA1A}"/>
                  </a:ext>
                </a:extLst>
              </p:cNvPr>
              <p:cNvPicPr/>
              <p:nvPr/>
            </p:nvPicPr>
            <p:blipFill>
              <a:blip r:embed="rId4"/>
              <a:stretch>
                <a:fillRect/>
              </a:stretch>
            </p:blipFill>
            <p:spPr>
              <a:xfrm>
                <a:off x="408240" y="2844000"/>
                <a:ext cx="6530040" cy="3978000"/>
              </a:xfrm>
              <a:prstGeom prst="rect">
                <a:avLst/>
              </a:prstGeom>
            </p:spPr>
          </p:pic>
        </mc:Fallback>
      </mc:AlternateContent>
    </p:spTree>
    <p:extLst>
      <p:ext uri="{BB962C8B-B14F-4D97-AF65-F5344CB8AC3E}">
        <p14:creationId xmlns:p14="http://schemas.microsoft.com/office/powerpoint/2010/main" val="898981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670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670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6709">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6709">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6709">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534">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6709">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534">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6709">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534">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56707">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6707">
                                            <p:txEl>
                                              <p:pRg st="11" end="1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567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9539" name="Rectangle 3"/>
          <p:cNvSpPr>
            <a:spLocks noGrp="1" noChangeArrowheads="1"/>
          </p:cNvSpPr>
          <p:nvPr>
            <p:ph type="body" idx="1"/>
          </p:nvPr>
        </p:nvSpPr>
        <p:spPr>
          <a:xfrm>
            <a:off x="0" y="1310582"/>
            <a:ext cx="12192000" cy="5547418"/>
          </a:xfrm>
          <a:solidFill>
            <a:schemeClr val="bg1"/>
          </a:solidFill>
        </p:spPr>
        <p:txBody>
          <a:bodyPr>
            <a:normAutofit/>
          </a:bodyPr>
          <a:lstStyle/>
          <a:p>
            <a:pPr>
              <a:spcBef>
                <a:spcPct val="20000"/>
              </a:spcBef>
            </a:pPr>
            <a:r>
              <a:rPr lang="en-US" altLang="ko-KR" dirty="0">
                <a:ea typeface="굴림" panose="020B0600000101010101" pitchFamily="34" charset="-127"/>
              </a:rPr>
              <a:t>What about </a:t>
            </a:r>
            <a:r>
              <a:rPr lang="en-US" altLang="ko-KR" b="1" dirty="0">
                <a:ea typeface="굴림" panose="020B0600000101010101" pitchFamily="34" charset="-127"/>
              </a:rPr>
              <a:t>release </a:t>
            </a:r>
            <a:r>
              <a:rPr lang="en-US" altLang="ko-KR" b="1" dirty="0">
                <a:solidFill>
                  <a:srgbClr val="FF0000"/>
                </a:solidFill>
                <a:ea typeface="굴림" panose="020B0600000101010101" pitchFamily="34" charset="-127"/>
              </a:rPr>
              <a:t>guard</a:t>
            </a:r>
            <a:r>
              <a:rPr lang="en-US" altLang="ko-KR" b="1" dirty="0">
                <a:ea typeface="굴림" panose="020B0600000101010101" pitchFamily="34" charset="-127"/>
              </a:rPr>
              <a:t> </a:t>
            </a:r>
            <a:r>
              <a:rPr lang="en-US" altLang="ko-KR" dirty="0">
                <a:ea typeface="굴림" panose="020B0600000101010101" pitchFamily="34" charset="-127"/>
              </a:rPr>
              <a:t>when going to sleep?</a:t>
            </a:r>
          </a:p>
          <a:p>
            <a:pPr>
              <a:spcBef>
                <a:spcPct val="20000"/>
              </a:spcBef>
            </a:pPr>
            <a:endParaRPr lang="en-US" altLang="ko-KR" sz="4000"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r>
              <a:rPr lang="en-US" altLang="ko-KR" dirty="0">
                <a:ea typeface="굴림" panose="020B0600000101010101" pitchFamily="34" charset="-127"/>
              </a:rPr>
              <a:t>Before Putting thread on the wait queue?</a:t>
            </a:r>
          </a:p>
          <a:p>
            <a:pPr lvl="1">
              <a:spcBef>
                <a:spcPct val="20000"/>
              </a:spcBef>
            </a:pPr>
            <a:r>
              <a:rPr lang="en-US" altLang="ko-KR" dirty="0">
                <a:ea typeface="굴림" panose="020B0600000101010101" pitchFamily="34" charset="-127"/>
              </a:rPr>
              <a:t>Release can check the queue and not wake up thread </a:t>
            </a:r>
            <a:r>
              <a:rPr lang="en-US" altLang="ko-KR" dirty="0">
                <a:ea typeface="굴림" panose="020B0600000101010101" pitchFamily="34" charset="-127"/>
                <a:sym typeface="Wingdings" panose="05000000000000000000" pitchFamily="2" charset="2"/>
              </a:rPr>
              <a:t> missing wake-up</a:t>
            </a:r>
            <a:endParaRPr lang="en-US" altLang="ko-KR" dirty="0">
              <a:ea typeface="굴림" panose="020B0600000101010101" pitchFamily="34" charset="-127"/>
            </a:endParaRPr>
          </a:p>
          <a:p>
            <a:pPr>
              <a:spcBef>
                <a:spcPct val="20000"/>
              </a:spcBef>
            </a:pPr>
            <a:r>
              <a:rPr lang="en-US" altLang="ko-KR" dirty="0">
                <a:ea typeface="굴림" panose="020B0600000101010101" pitchFamily="34" charset="-127"/>
              </a:rPr>
              <a:t>After putting the thread on the wait queue</a:t>
            </a:r>
          </a:p>
          <a:p>
            <a:pPr lvl="1">
              <a:spcBef>
                <a:spcPct val="20000"/>
              </a:spcBef>
            </a:pPr>
            <a:r>
              <a:rPr lang="en-US" altLang="ko-KR" dirty="0">
                <a:ea typeface="굴림" panose="020B0600000101010101" pitchFamily="34" charset="-127"/>
              </a:rPr>
              <a:t>Release puts the thread on the ready queue, but the thread still thinks it needs to go to sleep</a:t>
            </a:r>
          </a:p>
          <a:p>
            <a:pPr lvl="1">
              <a:spcBef>
                <a:spcPct val="20000"/>
              </a:spcBef>
            </a:pPr>
            <a:r>
              <a:rPr lang="en-US" altLang="ko-KR" dirty="0">
                <a:ea typeface="굴림" panose="020B0600000101010101" pitchFamily="34" charset="-127"/>
              </a:rPr>
              <a:t>Misses wakeup and still holds lock (deadlock!)</a:t>
            </a:r>
          </a:p>
          <a:p>
            <a:pPr>
              <a:spcBef>
                <a:spcPct val="20000"/>
              </a:spcBef>
            </a:pPr>
            <a:r>
              <a:rPr lang="en-US" altLang="ko-KR" dirty="0">
                <a:ea typeface="굴림" panose="020B0600000101010101" pitchFamily="34" charset="-127"/>
              </a:rPr>
              <a:t>Want to put it after </a:t>
            </a:r>
            <a:r>
              <a:rPr lang="en-US" altLang="ko-KR" dirty="0">
                <a:latin typeface="Consolas" charset="0"/>
                <a:ea typeface="Consolas" charset="0"/>
                <a:cs typeface="Consolas" charset="0"/>
              </a:rPr>
              <a:t>sleep()</a:t>
            </a:r>
            <a:r>
              <a:rPr lang="en-US" altLang="ko-KR" dirty="0">
                <a:ea typeface="굴림" panose="020B0600000101010101" pitchFamily="34" charset="-127"/>
              </a:rPr>
              <a:t>. But </a:t>
            </a:r>
            <a:r>
              <a:rPr lang="en-US" altLang="ko-KR" b="1" dirty="0">
                <a:ea typeface="굴림" panose="020B0600000101010101" pitchFamily="34" charset="-127"/>
              </a:rPr>
              <a:t>– </a:t>
            </a:r>
            <a:r>
              <a:rPr lang="en-US" altLang="ko-KR" b="1" dirty="0">
                <a:solidFill>
                  <a:srgbClr val="FF0000"/>
                </a:solidFill>
                <a:ea typeface="굴림" panose="020B0600000101010101" pitchFamily="34" charset="-127"/>
              </a:rPr>
              <a:t>how</a:t>
            </a:r>
            <a:r>
              <a:rPr lang="en-US" altLang="ko-KR" b="1" dirty="0">
                <a:ea typeface="굴림" panose="020B0600000101010101" pitchFamily="34" charset="-127"/>
              </a:rPr>
              <a:t>?</a:t>
            </a:r>
          </a:p>
          <a:p>
            <a:pPr lvl="1">
              <a:spcBef>
                <a:spcPct val="20000"/>
              </a:spcBef>
            </a:pPr>
            <a:r>
              <a:rPr lang="en-US" altLang="ko-KR" dirty="0">
                <a:ea typeface="굴림" panose="020B0600000101010101" pitchFamily="34" charset="-127"/>
              </a:rPr>
              <a:t>In Sleep: Protect the process queue(s) then release the guard. This ensures no missing wake-up even if release is called.</a:t>
            </a:r>
          </a:p>
          <a:p>
            <a:pPr marL="0" indent="0">
              <a:spcBef>
                <a:spcPct val="20000"/>
              </a:spcBef>
              <a:buNone/>
            </a:pPr>
            <a:endParaRPr lang="en-US" altLang="ko-KR" dirty="0">
              <a:ea typeface="굴림" panose="020B0600000101010101" pitchFamily="34" charset="-127"/>
            </a:endParaRPr>
          </a:p>
        </p:txBody>
      </p:sp>
      <p:sp>
        <p:nvSpPr>
          <p:cNvPr id="2" name="TextBox 1"/>
          <p:cNvSpPr txBox="1"/>
          <p:nvPr/>
        </p:nvSpPr>
        <p:spPr>
          <a:xfrm>
            <a:off x="12453656" y="6224712"/>
            <a:ext cx="18466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Comic Sans MS" charset="0"/>
              <a:ea typeface="ＭＳ Ｐゴシック" charset="0"/>
            </a:endParaRPr>
          </a:p>
        </p:txBody>
      </p:sp>
      <p:grpSp>
        <p:nvGrpSpPr>
          <p:cNvPr id="3" name="Group 8">
            <a:extLst>
              <a:ext uri="{FF2B5EF4-FFF2-40B4-BE49-F238E27FC236}">
                <a16:creationId xmlns:a16="http://schemas.microsoft.com/office/drawing/2014/main" id="{994F159F-F9FE-C9D8-B10F-790455F9DFBA}"/>
              </a:ext>
            </a:extLst>
          </p:cNvPr>
          <p:cNvGrpSpPr>
            <a:grpSpLocks/>
          </p:cNvGrpSpPr>
          <p:nvPr/>
        </p:nvGrpSpPr>
        <p:grpSpPr bwMode="auto">
          <a:xfrm>
            <a:off x="5164201" y="2782542"/>
            <a:ext cx="3335407" cy="460800"/>
            <a:chOff x="1022" y="1344"/>
            <a:chExt cx="1858" cy="256"/>
          </a:xfrm>
        </p:grpSpPr>
        <p:sp>
          <p:nvSpPr>
            <p:cNvPr id="4" name="Text Box 5">
              <a:extLst>
                <a:ext uri="{FF2B5EF4-FFF2-40B4-BE49-F238E27FC236}">
                  <a16:creationId xmlns:a16="http://schemas.microsoft.com/office/drawing/2014/main" id="{15DD983D-DE3F-42C7-BC6E-F49326396D40}"/>
                </a:ext>
              </a:extLst>
            </p:cNvPr>
            <p:cNvSpPr txBox="1">
              <a:spLocks noChangeArrowheads="1"/>
            </p:cNvSpPr>
            <p:nvPr/>
          </p:nvSpPr>
          <p:spPr bwMode="auto">
            <a:xfrm>
              <a:off x="1022" y="1344"/>
              <a:ext cx="1235" cy="25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Gill Sans" charset="0"/>
                  <a:ea typeface="Gill Sans" charset="0"/>
                  <a:cs typeface="Gill Sans" charset="0"/>
                </a:rPr>
                <a:t>Release Position</a:t>
              </a:r>
            </a:p>
          </p:txBody>
        </p:sp>
        <p:sp>
          <p:nvSpPr>
            <p:cNvPr id="5" name="Line 6">
              <a:extLst>
                <a:ext uri="{FF2B5EF4-FFF2-40B4-BE49-F238E27FC236}">
                  <a16:creationId xmlns:a16="http://schemas.microsoft.com/office/drawing/2014/main" id="{C653973A-051B-6068-8222-6881F5783599}"/>
                </a:ext>
              </a:extLst>
            </p:cNvPr>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grpSp>
      <p:grpSp>
        <p:nvGrpSpPr>
          <p:cNvPr id="6" name="Group 9">
            <a:extLst>
              <a:ext uri="{FF2B5EF4-FFF2-40B4-BE49-F238E27FC236}">
                <a16:creationId xmlns:a16="http://schemas.microsoft.com/office/drawing/2014/main" id="{EDA9A5BF-E7E0-659C-01E4-7F757982BBA9}"/>
              </a:ext>
            </a:extLst>
          </p:cNvPr>
          <p:cNvGrpSpPr>
            <a:grpSpLocks/>
          </p:cNvGrpSpPr>
          <p:nvPr/>
        </p:nvGrpSpPr>
        <p:grpSpPr bwMode="auto">
          <a:xfrm>
            <a:off x="5164001" y="3036542"/>
            <a:ext cx="3335604" cy="460800"/>
            <a:chOff x="1021" y="1344"/>
            <a:chExt cx="1859" cy="256"/>
          </a:xfrm>
        </p:grpSpPr>
        <p:sp>
          <p:nvSpPr>
            <p:cNvPr id="7" name="Text Box 10">
              <a:extLst>
                <a:ext uri="{FF2B5EF4-FFF2-40B4-BE49-F238E27FC236}">
                  <a16:creationId xmlns:a16="http://schemas.microsoft.com/office/drawing/2014/main" id="{F33EE37C-5F60-C9FB-7742-DE174BF24C7A}"/>
                </a:ext>
              </a:extLst>
            </p:cNvPr>
            <p:cNvSpPr txBox="1">
              <a:spLocks noChangeArrowheads="1"/>
            </p:cNvSpPr>
            <p:nvPr/>
          </p:nvSpPr>
          <p:spPr bwMode="auto">
            <a:xfrm>
              <a:off x="1021" y="1344"/>
              <a:ext cx="1236" cy="25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Gill Sans" charset="0"/>
                  <a:ea typeface="Gill Sans" charset="0"/>
                  <a:cs typeface="Gill Sans" charset="0"/>
                </a:rPr>
                <a:t>Release Position</a:t>
              </a:r>
            </a:p>
          </p:txBody>
        </p:sp>
        <p:sp>
          <p:nvSpPr>
            <p:cNvPr id="8" name="Line 11">
              <a:extLst>
                <a:ext uri="{FF2B5EF4-FFF2-40B4-BE49-F238E27FC236}">
                  <a16:creationId xmlns:a16="http://schemas.microsoft.com/office/drawing/2014/main" id="{7530AD72-3624-427C-87A3-B55A35140AEA}"/>
                </a:ext>
              </a:extLst>
            </p:cNvPr>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grpSp>
      <p:grpSp>
        <p:nvGrpSpPr>
          <p:cNvPr id="9" name="Group 12">
            <a:extLst>
              <a:ext uri="{FF2B5EF4-FFF2-40B4-BE49-F238E27FC236}">
                <a16:creationId xmlns:a16="http://schemas.microsoft.com/office/drawing/2014/main" id="{4291DA46-5C42-046F-3060-F8CC52C3893E}"/>
              </a:ext>
            </a:extLst>
          </p:cNvPr>
          <p:cNvGrpSpPr>
            <a:grpSpLocks/>
          </p:cNvGrpSpPr>
          <p:nvPr/>
        </p:nvGrpSpPr>
        <p:grpSpPr bwMode="auto">
          <a:xfrm>
            <a:off x="5164001" y="3315942"/>
            <a:ext cx="3335604" cy="460800"/>
            <a:chOff x="1021" y="1344"/>
            <a:chExt cx="1859" cy="256"/>
          </a:xfrm>
        </p:grpSpPr>
        <p:sp>
          <p:nvSpPr>
            <p:cNvPr id="10" name="Text Box 13">
              <a:extLst>
                <a:ext uri="{FF2B5EF4-FFF2-40B4-BE49-F238E27FC236}">
                  <a16:creationId xmlns:a16="http://schemas.microsoft.com/office/drawing/2014/main" id="{C6490447-9130-C3A4-6418-93A908867701}"/>
                </a:ext>
              </a:extLst>
            </p:cNvPr>
            <p:cNvSpPr txBox="1">
              <a:spLocks noChangeArrowheads="1"/>
            </p:cNvSpPr>
            <p:nvPr/>
          </p:nvSpPr>
          <p:spPr bwMode="auto">
            <a:xfrm>
              <a:off x="1021" y="1344"/>
              <a:ext cx="1236" cy="25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Gill Sans" charset="0"/>
                  <a:ea typeface="Gill Sans" charset="0"/>
                  <a:cs typeface="Gill Sans" charset="0"/>
                </a:rPr>
                <a:t>Release Position</a:t>
              </a:r>
            </a:p>
          </p:txBody>
        </p:sp>
        <p:sp>
          <p:nvSpPr>
            <p:cNvPr id="11" name="Line 14">
              <a:extLst>
                <a:ext uri="{FF2B5EF4-FFF2-40B4-BE49-F238E27FC236}">
                  <a16:creationId xmlns:a16="http://schemas.microsoft.com/office/drawing/2014/main" id="{A4DFBFEA-05A5-A423-0B24-1C7ECFA2A82F}"/>
                </a:ext>
              </a:extLst>
            </p:cNvPr>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grpSp>
      <p:sp>
        <p:nvSpPr>
          <p:cNvPr id="15" name="Text Box 4">
            <a:extLst>
              <a:ext uri="{FF2B5EF4-FFF2-40B4-BE49-F238E27FC236}">
                <a16:creationId xmlns:a16="http://schemas.microsoft.com/office/drawing/2014/main" id="{A43510A7-874C-01D0-AEA8-E17FE8D5358E}"/>
              </a:ext>
            </a:extLst>
          </p:cNvPr>
          <p:cNvSpPr txBox="1">
            <a:spLocks noChangeArrowheads="1"/>
          </p:cNvSpPr>
          <p:nvPr/>
        </p:nvSpPr>
        <p:spPr bwMode="auto">
          <a:xfrm>
            <a:off x="7767645" y="1310583"/>
            <a:ext cx="4424355" cy="397031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dirty="0" err="1">
                <a:solidFill>
                  <a:srgbClr val="FF0000"/>
                </a:solidFill>
                <a:latin typeface="Consolas" charset="0"/>
                <a:ea typeface="Consolas" charset="0"/>
                <a:cs typeface="Consolas" charset="0"/>
              </a:rPr>
              <a:t>SpinLock</a:t>
            </a:r>
            <a:r>
              <a:rPr lang="en-US" altLang="en-US" b="0" dirty="0">
                <a:solidFill>
                  <a:srgbClr val="FF0000"/>
                </a:solidFill>
                <a:latin typeface="Consolas" charset="0"/>
                <a:ea typeface="Consolas" charset="0"/>
                <a:cs typeface="Consolas" charset="0"/>
              </a:rPr>
              <a:t> guard = 0; </a:t>
            </a:r>
          </a:p>
          <a:p>
            <a:r>
              <a:rPr lang="en-US" altLang="en-US" b="0" dirty="0">
                <a:solidFill>
                  <a:srgbClr val="233AE1"/>
                </a:solidFill>
                <a:latin typeface="Consolas" charset="0"/>
                <a:ea typeface="Consolas" charset="0"/>
                <a:cs typeface="Consolas" charset="0"/>
              </a:rPr>
              <a:t>int </a:t>
            </a:r>
            <a:r>
              <a:rPr lang="en-US" altLang="en-US" b="0" dirty="0" err="1">
                <a:solidFill>
                  <a:srgbClr val="233AE1"/>
                </a:solidFill>
                <a:latin typeface="Consolas" charset="0"/>
                <a:ea typeface="Consolas" charset="0"/>
                <a:cs typeface="Consolas" charset="0"/>
              </a:rPr>
              <a:t>mylock</a:t>
            </a:r>
            <a:r>
              <a:rPr lang="en-US" altLang="en-US" b="0" dirty="0">
                <a:solidFill>
                  <a:srgbClr val="233AE1"/>
                </a:solidFill>
                <a:latin typeface="Consolas" charset="0"/>
                <a:ea typeface="Consolas" charset="0"/>
                <a:cs typeface="Consolas" charset="0"/>
              </a:rPr>
              <a:t> = FREE; </a:t>
            </a:r>
          </a:p>
          <a:p>
            <a:pPr algn="l">
              <a:spcBef>
                <a:spcPts val="0"/>
              </a:spcBef>
            </a:pPr>
            <a:endParaRPr lang="en-US" altLang="en-US" b="0" dirty="0">
              <a:latin typeface="Consolas" charset="0"/>
              <a:ea typeface="Consolas" charset="0"/>
              <a:cs typeface="Consolas" charset="0"/>
            </a:endParaRPr>
          </a:p>
          <a:p>
            <a:pPr algn="l">
              <a:spcBef>
                <a:spcPts val="0"/>
              </a:spcBef>
            </a:pPr>
            <a:r>
              <a:rPr lang="en-US" altLang="en-US" b="0" dirty="0">
                <a:latin typeface="Consolas" charset="0"/>
                <a:ea typeface="Consolas" charset="0"/>
                <a:cs typeface="Consolas" charset="0"/>
              </a:rPr>
              <a:t>acquire(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acquire_spinlock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r>
              <a:rPr lang="en-US" altLang="en-US" dirty="0">
                <a:latin typeface="Consolas" charset="0"/>
                <a:ea typeface="Consolas" charset="0"/>
                <a:cs typeface="Consolas" charset="0"/>
              </a:rPr>
              <a:t>while</a:t>
            </a: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put thread on wait queue;</a:t>
            </a:r>
          </a:p>
          <a:p>
            <a:pPr algn="l"/>
            <a:r>
              <a:rPr lang="en-US" altLang="en-US" b="0" dirty="0">
                <a:latin typeface="Consolas" charset="0"/>
                <a:ea typeface="Consolas" charset="0"/>
                <a:cs typeface="Consolas" charset="0"/>
              </a:rPr>
              <a:t>		go to sleep()</a:t>
            </a:r>
          </a:p>
          <a:p>
            <a:pPr algn="l"/>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guard == 1 on wakeup!</a:t>
            </a:r>
            <a:endParaRPr lang="en-US" altLang="en-US" b="0" dirty="0">
              <a:latin typeface="Consolas" charset="0"/>
              <a:ea typeface="Consolas" charset="0"/>
              <a:cs typeface="Consolas" charset="0"/>
            </a:endParaRPr>
          </a:p>
          <a:p>
            <a:pPr algn="l"/>
            <a:r>
              <a:rPr lang="en-US" altLang="en-US" b="0" dirty="0">
                <a:latin typeface="Consolas" charset="0"/>
                <a:ea typeface="Consolas" charset="0"/>
                <a:cs typeface="Consolas" charset="0"/>
              </a:rPr>
              <a:t>	} </a:t>
            </a:r>
          </a:p>
          <a:p>
            <a:pPr algn="l"/>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endParaRPr lang="en-US" altLang="en-US" b="0" dirty="0">
              <a:latin typeface="Consolas" charset="0"/>
              <a:ea typeface="Consolas" charset="0"/>
              <a:cs typeface="Consolas" charset="0"/>
            </a:endParaRPr>
          </a:p>
          <a:p>
            <a:pPr algn="l"/>
            <a:r>
              <a:rPr lang="en-US" altLang="en-US" b="0" dirty="0">
                <a:solidFill>
                  <a:srgbClr val="FF0000"/>
                </a:solidFill>
                <a:latin typeface="Consolas" charset="0"/>
                <a:ea typeface="Consolas" charset="0"/>
                <a:cs typeface="Consolas" charset="0"/>
              </a:rPr>
              <a:t>	</a:t>
            </a:r>
            <a:r>
              <a:rPr lang="en-US" altLang="en-US" b="0" dirty="0" err="1">
                <a:solidFill>
                  <a:srgbClr val="FF0000"/>
                </a:solidFill>
                <a:latin typeface="Consolas" charset="0"/>
                <a:ea typeface="Consolas" charset="0"/>
                <a:cs typeface="Consolas" charset="0"/>
              </a:rPr>
              <a:t>release_spinlock</a:t>
            </a:r>
            <a:r>
              <a:rPr lang="en-US" altLang="en-US" b="0" dirty="0">
                <a:solidFill>
                  <a:srgbClr val="FF0000"/>
                </a:solidFill>
                <a:latin typeface="Consolas" charset="0"/>
                <a:ea typeface="Consolas" charset="0"/>
                <a:cs typeface="Consolas" charset="0"/>
              </a:rPr>
              <a:t>(&amp;guard);</a:t>
            </a:r>
          </a:p>
          <a:p>
            <a:pPr algn="l"/>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p>
        </p:txBody>
      </p:sp>
      <p:sp>
        <p:nvSpPr>
          <p:cNvPr id="16" name="TextBox 15">
            <a:extLst>
              <a:ext uri="{FF2B5EF4-FFF2-40B4-BE49-F238E27FC236}">
                <a16:creationId xmlns:a16="http://schemas.microsoft.com/office/drawing/2014/main" id="{BFED5A50-F2E2-0792-E5BD-1F0FE8D6B771}"/>
              </a:ext>
            </a:extLst>
          </p:cNvPr>
          <p:cNvSpPr txBox="1"/>
          <p:nvPr/>
        </p:nvSpPr>
        <p:spPr>
          <a:xfrm>
            <a:off x="10078666" y="3233276"/>
            <a:ext cx="2113334" cy="369332"/>
          </a:xfrm>
          <a:prstGeom prst="rect">
            <a:avLst/>
          </a:prstGeom>
          <a:noFill/>
        </p:spPr>
        <p:txBody>
          <a:bodyPr wrap="square">
            <a:spAutoFit/>
          </a:bodyPr>
          <a:lstStyle/>
          <a:p>
            <a:r>
              <a:rPr lang="en-US" altLang="en-US" b="0" dirty="0">
                <a:latin typeface="Consolas" charset="0"/>
                <a:ea typeface="Consolas" charset="0"/>
                <a:cs typeface="Consolas" charset="0"/>
              </a:rPr>
              <a:t>&amp; </a:t>
            </a:r>
            <a:r>
              <a:rPr lang="en-US" altLang="en-US" b="0" dirty="0">
                <a:solidFill>
                  <a:srgbClr val="FF0000"/>
                </a:solidFill>
                <a:latin typeface="Consolas" charset="0"/>
                <a:ea typeface="Consolas" charset="0"/>
                <a:cs typeface="Consolas" charset="0"/>
              </a:rPr>
              <a:t>release guard</a:t>
            </a:r>
            <a:endParaRPr lang="en-AE" dirty="0">
              <a:solidFill>
                <a:srgbClr val="FF0000"/>
              </a:solidFill>
            </a:endParaRPr>
          </a:p>
        </p:txBody>
      </p:sp>
      <p:sp>
        <p:nvSpPr>
          <p:cNvPr id="17" name="Rectangle 2">
            <a:extLst>
              <a:ext uri="{FF2B5EF4-FFF2-40B4-BE49-F238E27FC236}">
                <a16:creationId xmlns:a16="http://schemas.microsoft.com/office/drawing/2014/main" id="{B46A9357-256A-FF89-E05F-347F5D37342D}"/>
              </a:ext>
            </a:extLst>
          </p:cNvPr>
          <p:cNvSpPr>
            <a:spLocks noGrp="1" noChangeArrowheads="1"/>
          </p:cNvSpPr>
          <p:nvPr>
            <p:ph type="title"/>
          </p:nvPr>
        </p:nvSpPr>
        <p:spPr>
          <a:xfrm>
            <a:off x="1128753" y="-4966"/>
            <a:ext cx="10058400" cy="967051"/>
          </a:xfrm>
        </p:spPr>
        <p:txBody>
          <a:bodyPr>
            <a:normAutofit/>
          </a:bodyPr>
          <a:lstStyle/>
          <a:p>
            <a:r>
              <a:rPr lang="en-US" dirty="0"/>
              <a:t>Locks: </a:t>
            </a:r>
            <a:r>
              <a:rPr lang="en-US" b="1" dirty="0"/>
              <a:t>Implementation </a:t>
            </a:r>
            <a:r>
              <a:rPr lang="en-US" b="1" dirty="0">
                <a:solidFill>
                  <a:srgbClr val="FF0000"/>
                </a:solidFill>
              </a:rPr>
              <a:t>(</a:t>
            </a:r>
            <a:r>
              <a:rPr lang="en-US" b="1" dirty="0" err="1">
                <a:solidFill>
                  <a:srgbClr val="FF0000"/>
                </a:solidFill>
              </a:rPr>
              <a:t>SleepLock</a:t>
            </a:r>
            <a:r>
              <a:rPr lang="en-US" b="1" dirty="0">
                <a:solidFill>
                  <a:srgbClr val="FF0000"/>
                </a:solidFill>
              </a:rPr>
              <a:t>)</a:t>
            </a:r>
            <a:endParaRPr lang="en-US" altLang="ko-KR" dirty="0">
              <a:ea typeface="굴림" panose="020B0600000101010101" pitchFamily="34" charset="-127"/>
            </a:endParaRP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7D129867-E920-23AD-9DC5-8D75D17B9294}"/>
                  </a:ext>
                </a:extLst>
              </p14:cNvPr>
              <p14:cNvContentPartPr/>
              <p14:nvPr/>
            </p14:nvContentPartPr>
            <p14:xfrm>
              <a:off x="2582280" y="3385080"/>
              <a:ext cx="5927040" cy="3281400"/>
            </p14:xfrm>
          </p:contentPart>
        </mc:Choice>
        <mc:Fallback xmlns="">
          <p:pic>
            <p:nvPicPr>
              <p:cNvPr id="12" name="Ink 11">
                <a:extLst>
                  <a:ext uri="{FF2B5EF4-FFF2-40B4-BE49-F238E27FC236}">
                    <a16:creationId xmlns:a16="http://schemas.microsoft.com/office/drawing/2014/main" id="{7D129867-E920-23AD-9DC5-8D75D17B9294}"/>
                  </a:ext>
                </a:extLst>
              </p:cNvPr>
              <p:cNvPicPr/>
              <p:nvPr/>
            </p:nvPicPr>
            <p:blipFill>
              <a:blip r:embed="rId4"/>
              <a:stretch>
                <a:fillRect/>
              </a:stretch>
            </p:blipFill>
            <p:spPr>
              <a:xfrm>
                <a:off x="2572920" y="3375720"/>
                <a:ext cx="5945760" cy="3300120"/>
              </a:xfrm>
              <a:prstGeom prst="rect">
                <a:avLst/>
              </a:prstGeom>
            </p:spPr>
          </p:pic>
        </mc:Fallback>
      </mc:AlternateContent>
    </p:spTree>
    <p:extLst>
      <p:ext uri="{BB962C8B-B14F-4D97-AF65-F5344CB8AC3E}">
        <p14:creationId xmlns:p14="http://schemas.microsoft.com/office/powerpoint/2010/main" val="34563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5" presetClass="emph" presetSubtype="0" grpId="1" nodeType="afterEffect">
                                  <p:stCondLst>
                                    <p:cond delay="0"/>
                                  </p:stCondLst>
                                  <p:iterate type="lt">
                                    <p:tmAbs val="25"/>
                                  </p:iterate>
                                  <p:childTnLst>
                                    <p:set>
                                      <p:cBhvr override="childStyle">
                                        <p:cTn id="11" dur="indefinite"/>
                                        <p:tgtEl>
                                          <p:spTgt spid="16"/>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49539">
                                            <p:txEl>
                                              <p:pRg st="7" end="7"/>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4953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49539">
                                            <p:txEl>
                                              <p:pRg st="9" end="9"/>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49539">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49539">
                                            <p:txEl>
                                              <p:pRg st="12" end="12"/>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5683" name="Rectangle 3"/>
          <p:cNvSpPr>
            <a:spLocks noGrp="1" noChangeArrowheads="1"/>
          </p:cNvSpPr>
          <p:nvPr>
            <p:ph type="body" idx="1"/>
          </p:nvPr>
        </p:nvSpPr>
        <p:spPr>
          <a:xfrm>
            <a:off x="0" y="1220673"/>
            <a:ext cx="12192000" cy="5602157"/>
          </a:xfrm>
          <a:solidFill>
            <a:schemeClr val="bg1"/>
          </a:solidFill>
        </p:spPr>
        <p:txBody>
          <a:bodyPr>
            <a:normAutofit/>
          </a:bodyPr>
          <a:lstStyle/>
          <a:p>
            <a:pPr>
              <a:spcBef>
                <a:spcPct val="20000"/>
              </a:spcBef>
            </a:pPr>
            <a:r>
              <a:rPr lang="en-US" altLang="ko-KR" sz="2400" b="1" dirty="0">
                <a:solidFill>
                  <a:srgbClr val="00B050"/>
                </a:solidFill>
                <a:ea typeface="굴림" panose="020B0600000101010101" pitchFamily="34" charset="-127"/>
              </a:rPr>
              <a:t>Positives</a:t>
            </a:r>
            <a:endParaRPr lang="en-US" altLang="ko-KR" dirty="0">
              <a:ea typeface="굴림" panose="020B0600000101010101" pitchFamily="34" charset="-127"/>
            </a:endParaRPr>
          </a:p>
          <a:p>
            <a:pPr lvl="1">
              <a:spcBef>
                <a:spcPct val="20000"/>
              </a:spcBef>
            </a:pPr>
            <a:r>
              <a:rPr lang="en-US" altLang="ko-KR" sz="2000" dirty="0">
                <a:ea typeface="굴림" panose="020B0600000101010101" pitchFamily="34" charset="-127"/>
              </a:rPr>
              <a:t>Machine can receive interrupts</a:t>
            </a:r>
          </a:p>
          <a:p>
            <a:pPr lvl="1">
              <a:spcBef>
                <a:spcPct val="20000"/>
              </a:spcBef>
            </a:pPr>
            <a:r>
              <a:rPr lang="en-US" altLang="ko-KR" sz="2000" dirty="0">
                <a:ea typeface="굴림" panose="020B0600000101010101" pitchFamily="34" charset="-127"/>
              </a:rPr>
              <a:t>User code can use this lock</a:t>
            </a:r>
          </a:p>
          <a:p>
            <a:pPr lvl="1">
              <a:spcBef>
                <a:spcPct val="20000"/>
              </a:spcBef>
            </a:pPr>
            <a:r>
              <a:rPr lang="en-US" altLang="ko-KR" sz="2000" dirty="0">
                <a:ea typeface="굴림" panose="020B0600000101010101" pitchFamily="34" charset="-127"/>
              </a:rPr>
              <a:t>Works on a multiprocessor</a:t>
            </a:r>
          </a:p>
          <a:p>
            <a:pPr lvl="1">
              <a:spcBef>
                <a:spcPct val="20000"/>
              </a:spcBef>
            </a:pPr>
            <a:r>
              <a:rPr lang="en-US" altLang="ko-KR" sz="2000" dirty="0">
                <a:ea typeface="굴림" panose="020B0600000101010101" pitchFamily="34" charset="-127"/>
              </a:rPr>
              <a:t>Solve Busy-Waiting</a:t>
            </a:r>
          </a:p>
          <a:p>
            <a:pPr>
              <a:spcBef>
                <a:spcPct val="20000"/>
              </a:spcBef>
            </a:pPr>
            <a:r>
              <a:rPr lang="en-US" altLang="ko-KR" sz="2400" b="1" dirty="0">
                <a:solidFill>
                  <a:srgbClr val="FF0000"/>
                </a:solidFill>
                <a:ea typeface="굴림" panose="020B0600000101010101" pitchFamily="34" charset="-127"/>
              </a:rPr>
              <a:t>Negatives</a:t>
            </a:r>
            <a:endParaRPr lang="en-US" altLang="ko-KR" sz="2000" b="1" dirty="0">
              <a:ea typeface="굴림" panose="020B0600000101010101" pitchFamily="34" charset="-127"/>
              <a:sym typeface="Symbol" panose="05050102010706020507" pitchFamily="18" charset="2"/>
            </a:endParaRPr>
          </a:p>
          <a:p>
            <a:pPr lvl="1">
              <a:spcBef>
                <a:spcPct val="20000"/>
              </a:spcBef>
            </a:pPr>
            <a:r>
              <a:rPr lang="en-US" altLang="ko-KR" sz="2000" dirty="0">
                <a:ea typeface="굴림" panose="020B0600000101010101" pitchFamily="34" charset="-127"/>
                <a:sym typeface="Symbol" panose="05050102010706020507" pitchFamily="18" charset="2"/>
              </a:rPr>
              <a:t>Need </a:t>
            </a:r>
            <a:r>
              <a:rPr lang="en-US" altLang="ko-KR" sz="2000" dirty="0">
                <a:solidFill>
                  <a:srgbClr val="FF0000"/>
                </a:solidFill>
                <a:ea typeface="굴림" panose="020B0600000101010101" pitchFamily="34" charset="-127"/>
                <a:sym typeface="Symbol" panose="05050102010706020507" pitchFamily="18" charset="2"/>
              </a:rPr>
              <a:t>system call </a:t>
            </a:r>
            <a:r>
              <a:rPr lang="en-US" altLang="ko-KR" sz="2000" dirty="0">
                <a:ea typeface="굴림" panose="020B0600000101010101" pitchFamily="34" charset="-127"/>
                <a:sym typeface="Symbol" panose="05050102010706020507" pitchFamily="18" charset="2"/>
              </a:rPr>
              <a:t>in sleep() &amp; wakeup()</a:t>
            </a:r>
          </a:p>
          <a:p>
            <a:pPr lvl="2">
              <a:spcBef>
                <a:spcPct val="20000"/>
              </a:spcBef>
            </a:pPr>
            <a:r>
              <a:rPr lang="en-US" sz="1800" kern="0" dirty="0"/>
              <a:t>Min System call ~ 25x cost of function call</a:t>
            </a:r>
          </a:p>
          <a:p>
            <a:pPr lvl="1">
              <a:spcBef>
                <a:spcPct val="20000"/>
              </a:spcBef>
            </a:pPr>
            <a:endParaRPr lang="en-US" altLang="ko-KR" sz="2000" dirty="0">
              <a:ea typeface="굴림" panose="020B0600000101010101" pitchFamily="34" charset="-127"/>
              <a:sym typeface="Symbol" panose="05050102010706020507" pitchFamily="18" charset="2"/>
            </a:endParaRPr>
          </a:p>
        </p:txBody>
      </p:sp>
      <p:pic>
        <p:nvPicPr>
          <p:cNvPr id="6" name="Picture 5" descr="A graph with green and red bars&#10;&#10;Description automatically generated">
            <a:extLst>
              <a:ext uri="{FF2B5EF4-FFF2-40B4-BE49-F238E27FC236}">
                <a16:creationId xmlns:a16="http://schemas.microsoft.com/office/drawing/2014/main" id="{7495C9CC-994D-93D7-F83F-8A7519476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597" y="4279989"/>
            <a:ext cx="8919708" cy="2542841"/>
          </a:xfrm>
          <a:prstGeom prst="rect">
            <a:avLst/>
          </a:prstGeom>
        </p:spPr>
      </p:pic>
      <p:sp>
        <p:nvSpPr>
          <p:cNvPr id="5" name="Rectangle 2">
            <a:extLst>
              <a:ext uri="{FF2B5EF4-FFF2-40B4-BE49-F238E27FC236}">
                <a16:creationId xmlns:a16="http://schemas.microsoft.com/office/drawing/2014/main" id="{52A07542-2746-7795-13A7-24690A027567}"/>
              </a:ext>
            </a:extLst>
          </p:cNvPr>
          <p:cNvSpPr>
            <a:spLocks noGrp="1" noChangeArrowheads="1"/>
          </p:cNvSpPr>
          <p:nvPr>
            <p:ph type="title"/>
          </p:nvPr>
        </p:nvSpPr>
        <p:spPr>
          <a:xfrm>
            <a:off x="1128753" y="-4966"/>
            <a:ext cx="10058400" cy="967051"/>
          </a:xfrm>
        </p:spPr>
        <p:txBody>
          <a:bodyPr>
            <a:normAutofit/>
          </a:bodyPr>
          <a:lstStyle/>
          <a:p>
            <a:r>
              <a:rPr lang="en-US" dirty="0"/>
              <a:t>Locks: </a:t>
            </a:r>
            <a:r>
              <a:rPr lang="en-US" b="1" dirty="0"/>
              <a:t>Implementation </a:t>
            </a:r>
            <a:r>
              <a:rPr lang="en-US" b="1" dirty="0">
                <a:solidFill>
                  <a:srgbClr val="FF0000"/>
                </a:solidFill>
              </a:rPr>
              <a:t>(</a:t>
            </a:r>
            <a:r>
              <a:rPr lang="en-US" b="1" dirty="0" err="1">
                <a:solidFill>
                  <a:srgbClr val="FF0000"/>
                </a:solidFill>
              </a:rPr>
              <a:t>SleepLock</a:t>
            </a:r>
            <a:r>
              <a:rPr lang="en-US" b="1" dirty="0">
                <a:solidFill>
                  <a:srgbClr val="FF0000"/>
                </a:solidFill>
              </a:rPr>
              <a:t>)</a:t>
            </a:r>
            <a:endParaRPr lang="en-US" altLang="ko-KR" dirty="0">
              <a:ea typeface="굴림" panose="020B0600000101010101" pitchFamily="34" charset="-127"/>
            </a:endParaRPr>
          </a:p>
        </p:txBody>
      </p:sp>
      <p:sp>
        <p:nvSpPr>
          <p:cNvPr id="7" name="TextBox 6">
            <a:extLst>
              <a:ext uri="{FF2B5EF4-FFF2-40B4-BE49-F238E27FC236}">
                <a16:creationId xmlns:a16="http://schemas.microsoft.com/office/drawing/2014/main" id="{5460200A-1C96-FF45-370A-6D4DC046635B}"/>
              </a:ext>
            </a:extLst>
          </p:cNvPr>
          <p:cNvSpPr txBox="1"/>
          <p:nvPr/>
        </p:nvSpPr>
        <p:spPr>
          <a:xfrm>
            <a:off x="3928606" y="2273278"/>
            <a:ext cx="4458694" cy="954107"/>
          </a:xfrm>
          <a:prstGeom prst="rect">
            <a:avLst/>
          </a:prstGeom>
          <a:noFill/>
        </p:spPr>
        <p:txBody>
          <a:bodyPr wrap="square" rtlCol="0">
            <a:spAutoFit/>
          </a:bodyPr>
          <a:lstStyle/>
          <a:p>
            <a:pPr algn="ctr"/>
            <a:r>
              <a:rPr lang="en-US" sz="2800" dirty="0"/>
              <a:t>Usually used for </a:t>
            </a:r>
          </a:p>
          <a:p>
            <a:pPr algn="ctr"/>
            <a:r>
              <a:rPr lang="en-US" sz="2800" b="1" dirty="0">
                <a:solidFill>
                  <a:srgbClr val="FF0000"/>
                </a:solidFill>
              </a:rPr>
              <a:t>long-time</a:t>
            </a:r>
            <a:r>
              <a:rPr lang="en-US" sz="2800" b="1" dirty="0"/>
              <a:t> critical section</a:t>
            </a:r>
            <a:endParaRPr lang="en-AE" sz="2800" b="1" dirty="0"/>
          </a:p>
        </p:txBody>
      </p:sp>
    </p:spTree>
    <p:extLst>
      <p:ext uri="{BB962C8B-B14F-4D97-AF65-F5344CB8AC3E}">
        <p14:creationId xmlns:p14="http://schemas.microsoft.com/office/powerpoint/2010/main" val="32636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68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568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56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56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5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5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uiExpand="1" build="p"/>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a:xfrm>
            <a:off x="1154083" y="0"/>
            <a:ext cx="10058400" cy="896154"/>
          </a:xfrm>
        </p:spPr>
        <p:txBody>
          <a:bodyPr/>
          <a:lstStyle/>
          <a:p>
            <a:r>
              <a:rPr lang="en-US" b="1" dirty="0"/>
              <a:t>Code: </a:t>
            </a:r>
            <a:r>
              <a:rPr lang="en-US" dirty="0"/>
              <a:t>Given Data Structures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0" y="1013791"/>
            <a:ext cx="12192000" cy="5844209"/>
          </a:xfrm>
          <a:solidFill>
            <a:schemeClr val="bg1"/>
          </a:solidFill>
        </p:spPr>
        <p:txBody>
          <a:bodyPr>
            <a:normAutofit/>
          </a:bodyPr>
          <a:lstStyle/>
          <a:p>
            <a:pPr marL="457200" indent="-457200">
              <a:lnSpc>
                <a:spcPct val="100000"/>
              </a:lnSpc>
              <a:buFont typeface="+mj-lt"/>
              <a:buAutoNum type="arabicPeriod"/>
            </a:pPr>
            <a:r>
              <a:rPr lang="en-US" dirty="0">
                <a:solidFill>
                  <a:srgbClr val="5C5962"/>
                </a:solidFill>
                <a:latin typeface="+mj-lt"/>
              </a:rPr>
              <a:t>Complete implementation of </a:t>
            </a:r>
            <a:r>
              <a:rPr lang="en-US" b="1" dirty="0" err="1">
                <a:latin typeface="Courier New" panose="02070309020205020404" pitchFamily="49" charset="0"/>
                <a:cs typeface="Courier New" panose="02070309020205020404" pitchFamily="49" charset="0"/>
              </a:rPr>
              <a:t>SpinLock</a:t>
            </a:r>
            <a:r>
              <a:rPr lang="en-US" b="1" dirty="0">
                <a:solidFill>
                  <a:srgbClr val="5C5962"/>
                </a:solidFill>
                <a:latin typeface="+mj-lt"/>
              </a:rPr>
              <a:t> </a:t>
            </a:r>
            <a:r>
              <a:rPr lang="en-US" sz="1800" dirty="0">
                <a:solidFill>
                  <a:srgbClr val="5C5962"/>
                </a:solidFill>
                <a:latin typeface="+mj-lt"/>
              </a:rPr>
              <a:t>(</a:t>
            </a:r>
            <a:r>
              <a:rPr lang="en-US" sz="1800" dirty="0">
                <a:solidFill>
                  <a:srgbClr val="FF0000"/>
                </a:solidFill>
                <a:latin typeface="+mj-lt"/>
              </a:rPr>
              <a:t>kern/conc/</a:t>
            </a:r>
            <a:r>
              <a:rPr lang="en-US" sz="1800" dirty="0" err="1">
                <a:solidFill>
                  <a:srgbClr val="FF0000"/>
                </a:solidFill>
                <a:latin typeface="+mj-lt"/>
              </a:rPr>
              <a:t>spinlock.h</a:t>
            </a:r>
            <a:r>
              <a:rPr lang="en-US" sz="1800" dirty="0">
                <a:solidFill>
                  <a:srgbClr val="FF0000"/>
                </a:solidFill>
                <a:latin typeface="+mj-lt"/>
              </a:rPr>
              <a:t> &amp; .c</a:t>
            </a:r>
            <a:r>
              <a:rPr lang="en-US" sz="1800" dirty="0">
                <a:solidFill>
                  <a:srgbClr val="5C5962"/>
                </a:solidFill>
                <a:latin typeface="+mj-lt"/>
              </a:rPr>
              <a:t>)</a:t>
            </a:r>
            <a:endParaRPr lang="en-US" dirty="0">
              <a:solidFill>
                <a:srgbClr val="5C5962"/>
              </a:solidFill>
              <a:latin typeface="+mj-lt"/>
            </a:endParaRPr>
          </a:p>
          <a:p>
            <a:pPr marL="457200" indent="-457200">
              <a:lnSpc>
                <a:spcPct val="100000"/>
              </a:lnSpc>
              <a:buFont typeface="+mj-lt"/>
              <a:buAutoNum type="arabicPeriod"/>
            </a:pPr>
            <a:r>
              <a:rPr lang="en-US" b="1" dirty="0" err="1">
                <a:latin typeface="Courier New" panose="02070309020205020404" pitchFamily="49" charset="0"/>
                <a:cs typeface="Courier New" panose="02070309020205020404" pitchFamily="49" charset="0"/>
              </a:rPr>
              <a:t>SpinLock</a:t>
            </a:r>
            <a:r>
              <a:rPr lang="en-US" b="1" dirty="0">
                <a:solidFill>
                  <a:srgbClr val="5C5962"/>
                </a:solidFill>
              </a:rPr>
              <a:t> </a:t>
            </a:r>
            <a:r>
              <a:rPr lang="en-US" dirty="0">
                <a:solidFill>
                  <a:srgbClr val="5C5962"/>
                </a:solidFill>
              </a:rPr>
              <a:t>to protect ANY process queue </a:t>
            </a:r>
            <a:r>
              <a:rPr lang="en-US" sz="1800" dirty="0">
                <a:solidFill>
                  <a:srgbClr val="5C5962"/>
                </a:solidFill>
              </a:rPr>
              <a:t>(</a:t>
            </a:r>
            <a:r>
              <a:rPr lang="en-US" sz="1800" dirty="0">
                <a:solidFill>
                  <a:srgbClr val="FF0000"/>
                </a:solidFill>
              </a:rPr>
              <a:t>kern/</a:t>
            </a:r>
            <a:r>
              <a:rPr lang="en-US" sz="1800" dirty="0" err="1">
                <a:solidFill>
                  <a:srgbClr val="FF0000"/>
                </a:solidFill>
              </a:rPr>
              <a:t>cpu</a:t>
            </a:r>
            <a:r>
              <a:rPr lang="en-US" sz="1800" dirty="0">
                <a:solidFill>
                  <a:srgbClr val="FF0000"/>
                </a:solidFill>
              </a:rPr>
              <a:t>/</a:t>
            </a:r>
            <a:r>
              <a:rPr lang="en-US" sz="1800" dirty="0" err="1">
                <a:solidFill>
                  <a:srgbClr val="FF0000"/>
                </a:solidFill>
              </a:rPr>
              <a:t>sched.h</a:t>
            </a:r>
            <a:r>
              <a:rPr lang="en-US" sz="1800" dirty="0">
                <a:solidFill>
                  <a:srgbClr val="5C5962"/>
                </a:solidFill>
              </a:rPr>
              <a:t>)</a:t>
            </a:r>
            <a:endParaRPr lang="en-US" dirty="0">
              <a:solidFill>
                <a:srgbClr val="5C5962"/>
              </a:solidFill>
            </a:endParaRPr>
          </a:p>
          <a:p>
            <a:pPr marL="457200" indent="-457200">
              <a:lnSpc>
                <a:spcPct val="100000"/>
              </a:lnSpc>
              <a:buFont typeface="+mj-lt"/>
              <a:buAutoNum type="arabicPeriod"/>
            </a:pPr>
            <a:endParaRPr lang="en-US" sz="1100" dirty="0">
              <a:latin typeface="+mj-lt"/>
            </a:endParaRPr>
          </a:p>
          <a:p>
            <a:pPr marL="457200" indent="-457200">
              <a:lnSpc>
                <a:spcPct val="100000"/>
              </a:lnSpc>
              <a:buFont typeface="+mj-lt"/>
              <a:buAutoNum type="arabicPeriod"/>
            </a:pPr>
            <a:r>
              <a:rPr lang="en-US" dirty="0">
                <a:latin typeface="+mj-lt"/>
              </a:rPr>
              <a:t>Struct declaration of the </a:t>
            </a:r>
            <a:r>
              <a:rPr lang="en-AE" b="1" dirty="0" err="1">
                <a:latin typeface="Courier New" panose="02070309020205020404" pitchFamily="49" charset="0"/>
                <a:cs typeface="Courier New" panose="02070309020205020404" pitchFamily="49" charset="0"/>
              </a:rPr>
              <a:t>SleepLock</a:t>
            </a:r>
            <a:r>
              <a:rPr lang="en-AE" b="1" dirty="0">
                <a:latin typeface="Courier New" panose="02070309020205020404" pitchFamily="49" charset="0"/>
                <a:cs typeface="Courier New" panose="02070309020205020404" pitchFamily="49" charset="0"/>
              </a:rPr>
              <a:t> </a:t>
            </a:r>
            <a:r>
              <a:rPr lang="en-US" sz="1800" dirty="0">
                <a:solidFill>
                  <a:srgbClr val="5C5962"/>
                </a:solidFill>
              </a:rPr>
              <a:t>(</a:t>
            </a:r>
            <a:r>
              <a:rPr lang="en-US" sz="1800" dirty="0">
                <a:solidFill>
                  <a:srgbClr val="FF0000"/>
                </a:solidFill>
              </a:rPr>
              <a:t>kern/conc/</a:t>
            </a:r>
            <a:r>
              <a:rPr lang="en-US" sz="1800" dirty="0" err="1">
                <a:solidFill>
                  <a:srgbClr val="FF0000"/>
                </a:solidFill>
              </a:rPr>
              <a:t>sleeplock.h</a:t>
            </a:r>
            <a:r>
              <a:rPr lang="en-US" sz="1800" dirty="0">
                <a:solidFill>
                  <a:srgbClr val="5C5962"/>
                </a:solidFill>
              </a:rPr>
              <a:t>)</a:t>
            </a:r>
            <a:endParaRPr lang="en-US" dirty="0">
              <a:solidFill>
                <a:srgbClr val="5C5962"/>
              </a:solidFill>
            </a:endParaRPr>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sz="1100" dirty="0"/>
          </a:p>
          <a:p>
            <a:pPr marL="457200" indent="-457200">
              <a:lnSpc>
                <a:spcPct val="100000"/>
              </a:lnSpc>
              <a:buFont typeface="+mj-lt"/>
              <a:buAutoNum type="arabicPeriod"/>
            </a:pPr>
            <a:r>
              <a:rPr lang="en-US" dirty="0"/>
              <a:t>Struct declaration of the </a:t>
            </a:r>
            <a:r>
              <a:rPr lang="en-AE" b="1" dirty="0">
                <a:latin typeface="Courier New" panose="02070309020205020404" pitchFamily="49" charset="0"/>
                <a:cs typeface="Courier New" panose="02070309020205020404" pitchFamily="49" charset="0"/>
              </a:rPr>
              <a:t>Channel </a:t>
            </a:r>
            <a:r>
              <a:rPr lang="en-US" sz="1800" dirty="0">
                <a:solidFill>
                  <a:srgbClr val="5C5962"/>
                </a:solidFill>
              </a:rPr>
              <a:t>(</a:t>
            </a:r>
            <a:r>
              <a:rPr lang="en-US" sz="1800" dirty="0">
                <a:solidFill>
                  <a:srgbClr val="FF0000"/>
                </a:solidFill>
              </a:rPr>
              <a:t>kern/conc/</a:t>
            </a:r>
            <a:r>
              <a:rPr lang="en-US" sz="1800" dirty="0" err="1">
                <a:solidFill>
                  <a:srgbClr val="FF0000"/>
                </a:solidFill>
              </a:rPr>
              <a:t>channel.h</a:t>
            </a:r>
            <a:r>
              <a:rPr lang="en-US" sz="1800" dirty="0">
                <a:solidFill>
                  <a:srgbClr val="5C5962"/>
                </a:solidFill>
              </a:rPr>
              <a:t>)</a:t>
            </a:r>
            <a:endParaRPr lang="en-US" dirty="0">
              <a:solidFill>
                <a:srgbClr val="5C5962"/>
              </a:solidFill>
            </a:endParaRPr>
          </a:p>
          <a:p>
            <a:pPr marL="457200" indent="-457200">
              <a:lnSpc>
                <a:spcPct val="100000"/>
              </a:lnSpc>
              <a:buFont typeface="+mj-lt"/>
              <a:buAutoNum type="arabicPeriod"/>
            </a:pPr>
            <a:endParaRPr lang="en-AE" dirty="0">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58</a:t>
            </a:fld>
            <a:endParaRPr lang="en-US"/>
          </a:p>
        </p:txBody>
      </p:sp>
      <p:pic>
        <p:nvPicPr>
          <p:cNvPr id="7" name="Picture 6">
            <a:extLst>
              <a:ext uri="{FF2B5EF4-FFF2-40B4-BE49-F238E27FC236}">
                <a16:creationId xmlns:a16="http://schemas.microsoft.com/office/drawing/2014/main" id="{4BFE9B5F-9145-4C93-90EF-7280221B6A44}"/>
              </a:ext>
            </a:extLst>
          </p:cNvPr>
          <p:cNvPicPr>
            <a:picLocks noChangeAspect="1"/>
          </p:cNvPicPr>
          <p:nvPr/>
        </p:nvPicPr>
        <p:blipFill>
          <a:blip r:embed="rId2"/>
          <a:stretch>
            <a:fillRect/>
          </a:stretch>
        </p:blipFill>
        <p:spPr>
          <a:xfrm>
            <a:off x="0" y="2719846"/>
            <a:ext cx="9808454" cy="2331366"/>
          </a:xfrm>
          <a:prstGeom prst="rect">
            <a:avLst/>
          </a:prstGeom>
        </p:spPr>
      </p:pic>
      <p:pic>
        <p:nvPicPr>
          <p:cNvPr id="9" name="Picture 8">
            <a:extLst>
              <a:ext uri="{FF2B5EF4-FFF2-40B4-BE49-F238E27FC236}">
                <a16:creationId xmlns:a16="http://schemas.microsoft.com/office/drawing/2014/main" id="{844CFE94-E046-E8D2-87A9-09666E7CE0A0}"/>
              </a:ext>
            </a:extLst>
          </p:cNvPr>
          <p:cNvPicPr>
            <a:picLocks noChangeAspect="1"/>
          </p:cNvPicPr>
          <p:nvPr/>
        </p:nvPicPr>
        <p:blipFill>
          <a:blip r:embed="rId3"/>
          <a:stretch>
            <a:fillRect/>
          </a:stretch>
        </p:blipFill>
        <p:spPr>
          <a:xfrm>
            <a:off x="0" y="5522338"/>
            <a:ext cx="9808454" cy="1325975"/>
          </a:xfrm>
          <a:prstGeom prst="rect">
            <a:avLst/>
          </a:prstGeom>
        </p:spPr>
      </p:pic>
      <p:sp>
        <p:nvSpPr>
          <p:cNvPr id="11" name="Rectangle: Rounded Corners 10">
            <a:extLst>
              <a:ext uri="{FF2B5EF4-FFF2-40B4-BE49-F238E27FC236}">
                <a16:creationId xmlns:a16="http://schemas.microsoft.com/office/drawing/2014/main" id="{B76E7060-225B-93FF-DC69-688EDBEF244E}"/>
              </a:ext>
            </a:extLst>
          </p:cNvPr>
          <p:cNvSpPr/>
          <p:nvPr/>
        </p:nvSpPr>
        <p:spPr bwMode="auto">
          <a:xfrm>
            <a:off x="504284" y="3760929"/>
            <a:ext cx="1745810" cy="254731"/>
          </a:xfrm>
          <a:prstGeom prst="roundRect">
            <a:avLst/>
          </a:prstGeom>
          <a:solidFill>
            <a:srgbClr val="FF0000">
              <a:alpha val="40000"/>
            </a:srgb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AE" sz="1800" b="1" i="0" u="none" strike="noStrike" kern="1200" cap="none" spc="0" normalizeH="0" baseline="0" noProof="0">
              <a:ln>
                <a:noFill/>
              </a:ln>
              <a:solidFill>
                <a:srgbClr val="000000"/>
              </a:solidFill>
              <a:effectLst/>
              <a:uLnTx/>
              <a:uFillTx/>
              <a:latin typeface="Comic Sans MS" pitchFamily="66" charset="0"/>
              <a:ea typeface="+mn-ea"/>
              <a:cs typeface="+mn-cs"/>
            </a:endParaRPr>
          </a:p>
        </p:txBody>
      </p:sp>
      <p:sp>
        <p:nvSpPr>
          <p:cNvPr id="12" name="TextBox 11">
            <a:extLst>
              <a:ext uri="{FF2B5EF4-FFF2-40B4-BE49-F238E27FC236}">
                <a16:creationId xmlns:a16="http://schemas.microsoft.com/office/drawing/2014/main" id="{25A0A5F4-8CB2-8872-D65D-455A7E3EE246}"/>
              </a:ext>
            </a:extLst>
          </p:cNvPr>
          <p:cNvSpPr txBox="1"/>
          <p:nvPr/>
        </p:nvSpPr>
        <p:spPr>
          <a:xfrm>
            <a:off x="3883714" y="1939972"/>
            <a:ext cx="2884834" cy="369332"/>
          </a:xfrm>
          <a:prstGeom prst="rect">
            <a:avLst/>
          </a:prstGeom>
          <a:noFill/>
        </p:spPr>
        <p:txBody>
          <a:bodyPr wrap="square">
            <a:spAutoFit/>
          </a:bodyPr>
          <a:lstStyle/>
          <a:p>
            <a:r>
              <a:rPr lang="en-US" sz="1800" b="1" dirty="0" err="1">
                <a:solidFill>
                  <a:srgbClr val="000000"/>
                </a:solidFill>
                <a:latin typeface="Consolas" panose="020B0609020204030204" pitchFamily="49" charset="0"/>
              </a:rPr>
              <a:t>ProcessQueues.qlock</a:t>
            </a:r>
            <a:endParaRPr lang="en-AE" b="1" dirty="0"/>
          </a:p>
        </p:txBody>
      </p:sp>
      <p:pic>
        <p:nvPicPr>
          <p:cNvPr id="14" name="Picture 13">
            <a:extLst>
              <a:ext uri="{FF2B5EF4-FFF2-40B4-BE49-F238E27FC236}">
                <a16:creationId xmlns:a16="http://schemas.microsoft.com/office/drawing/2014/main" id="{0D5792DE-9B5E-E4CA-1C68-C87E7092CF07}"/>
              </a:ext>
            </a:extLst>
          </p:cNvPr>
          <p:cNvPicPr>
            <a:picLocks noChangeAspect="1"/>
          </p:cNvPicPr>
          <p:nvPr/>
        </p:nvPicPr>
        <p:blipFill>
          <a:blip r:embed="rId4"/>
          <a:srcRect r="30863"/>
          <a:stretch/>
        </p:blipFill>
        <p:spPr>
          <a:xfrm>
            <a:off x="8939515" y="1640659"/>
            <a:ext cx="3233823" cy="2124371"/>
          </a:xfrm>
          <a:prstGeom prst="rect">
            <a:avLst/>
          </a:prstGeom>
        </p:spPr>
      </p:pic>
      <p:sp>
        <p:nvSpPr>
          <p:cNvPr id="18" name="TextBox 17">
            <a:extLst>
              <a:ext uri="{FF2B5EF4-FFF2-40B4-BE49-F238E27FC236}">
                <a16:creationId xmlns:a16="http://schemas.microsoft.com/office/drawing/2014/main" id="{2E289E8D-CF0E-2C52-FEA7-28B3E318E5A5}"/>
              </a:ext>
            </a:extLst>
          </p:cNvPr>
          <p:cNvSpPr txBox="1"/>
          <p:nvPr/>
        </p:nvSpPr>
        <p:spPr>
          <a:xfrm>
            <a:off x="8939515" y="883370"/>
            <a:ext cx="3576578" cy="702756"/>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1200"/>
              </a:spcBef>
              <a:spcAft>
                <a:spcPts val="200"/>
              </a:spcAft>
              <a:buClr>
                <a:srgbClr val="4F81BD"/>
              </a:buClr>
              <a:buSzPct val="100000"/>
              <a:buFont typeface="+mj-lt"/>
              <a:buAutoNum type="arabicPeriod" startAt="5"/>
              <a:tabLst/>
              <a:defRPr/>
            </a:pPr>
            <a:r>
              <a:rPr kumimoji="0" lang="en-US" sz="2000" b="0" i="0" u="none" strike="noStrike" kern="1200" cap="none" spc="0" normalizeH="0" baseline="0" noProof="0" dirty="0">
                <a:ln>
                  <a:noFill/>
                </a:ln>
                <a:solidFill>
                  <a:srgbClr val="5C5962"/>
                </a:solidFill>
                <a:effectLst/>
                <a:uLnTx/>
                <a:uFillTx/>
                <a:latin typeface="Cambria" panose="02040503050406030204"/>
                <a:ea typeface="+mn-ea"/>
                <a:cs typeface="+mn-cs"/>
              </a:rPr>
              <a:t>Process Status </a:t>
            </a:r>
          </a:p>
          <a:p>
            <a:pPr marR="0" lvl="0" algn="l" defTabSz="914400" rtl="0" eaLnBrk="1" fontAlgn="auto" latinLnBrk="0" hangingPunct="1">
              <a:lnSpc>
                <a:spcPct val="100000"/>
              </a:lnSpc>
              <a:spcAft>
                <a:spcPts val="200"/>
              </a:spcAft>
              <a:buClr>
                <a:srgbClr val="4F81BD"/>
              </a:buClr>
              <a:buSzPct val="100000"/>
              <a:tabLst/>
              <a:defRPr/>
            </a:pPr>
            <a:r>
              <a:rPr kumimoji="0" lang="en-US" sz="1800" b="0" i="0" u="none" strike="noStrike" kern="1200" cap="none" spc="0" normalizeH="0" baseline="0" noProof="0" dirty="0">
                <a:ln>
                  <a:noFill/>
                </a:ln>
                <a:solidFill>
                  <a:srgbClr val="5C5962"/>
                </a:solidFill>
                <a:effectLst/>
                <a:uLnTx/>
                <a:uFillTx/>
                <a:latin typeface="Cambria" panose="02040503050406030204"/>
                <a:ea typeface="+mn-ea"/>
                <a:cs typeface="+mn-cs"/>
              </a:rPr>
              <a:t>(</a:t>
            </a:r>
            <a:r>
              <a:rPr kumimoji="0" lang="en-US" sz="1800" b="0" i="0" u="none" strike="noStrike" kern="1200" cap="none" spc="0" normalizeH="0" baseline="0" noProof="0" dirty="0" err="1">
                <a:ln>
                  <a:noFill/>
                </a:ln>
                <a:solidFill>
                  <a:srgbClr val="FF0000"/>
                </a:solidFill>
                <a:effectLst/>
                <a:uLnTx/>
                <a:uFillTx/>
                <a:latin typeface="Cambria" panose="02040503050406030204"/>
                <a:ea typeface="+mn-ea"/>
                <a:cs typeface="+mn-cs"/>
              </a:rPr>
              <a:t>inc</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t>
            </a:r>
            <a:r>
              <a:rPr kumimoji="0" lang="en-US" sz="1800" b="0" i="0" u="none" strike="noStrike" kern="1200" cap="none" spc="0" normalizeH="0" baseline="0" noProof="0" dirty="0" err="1">
                <a:ln>
                  <a:noFill/>
                </a:ln>
                <a:solidFill>
                  <a:srgbClr val="FF0000"/>
                </a:solidFill>
                <a:effectLst/>
                <a:uLnTx/>
                <a:uFillTx/>
                <a:latin typeface="Cambria" panose="02040503050406030204"/>
                <a:ea typeface="+mn-ea"/>
                <a:cs typeface="+mn-cs"/>
              </a:rPr>
              <a:t>environment_definitions.h</a:t>
            </a:r>
            <a:r>
              <a:rPr kumimoji="0" lang="en-US" sz="1800" b="0" i="0" u="none" strike="noStrike" kern="1200" cap="none" spc="0" normalizeH="0" baseline="0" noProof="0" dirty="0">
                <a:ln>
                  <a:noFill/>
                </a:ln>
                <a:solidFill>
                  <a:srgbClr val="5C5962"/>
                </a:solidFill>
                <a:effectLst/>
                <a:uLnTx/>
                <a:uFillTx/>
                <a:latin typeface="Cambria" panose="02040503050406030204"/>
                <a:ea typeface="+mn-ea"/>
                <a:cs typeface="+mn-cs"/>
              </a:rPr>
              <a:t>)</a:t>
            </a:r>
            <a:endParaRPr kumimoji="0" lang="en-US" sz="2000" b="0" i="0" u="none" strike="noStrike" kern="1200" cap="none" spc="0" normalizeH="0" baseline="0" noProof="0" dirty="0">
              <a:ln>
                <a:noFill/>
              </a:ln>
              <a:solidFill>
                <a:srgbClr val="5C5962"/>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93030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0"/>
                            </p:stCondLst>
                            <p:childTnLst>
                              <p:par>
                                <p:cTn id="26" presetID="53" presetClass="entr" presetSubtype="16"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a:xfrm>
            <a:off x="1097280" y="1"/>
            <a:ext cx="10058400" cy="1737360"/>
          </a:xfrm>
        </p:spPr>
        <p:txBody>
          <a:bodyPr/>
          <a:lstStyle/>
          <a:p>
            <a:r>
              <a:rPr lang="en-US" b="1" dirty="0"/>
              <a:t>Code: </a:t>
            </a:r>
            <a:r>
              <a:rPr lang="en-US" dirty="0"/>
              <a:t>Given Functions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 y="1845734"/>
            <a:ext cx="11155678" cy="5012266"/>
          </a:xfrm>
        </p:spPr>
        <p:txBody>
          <a:bodyPr>
            <a:normAutofit/>
          </a:bodyPr>
          <a:lstStyle/>
          <a:p>
            <a:pPr marL="457200" indent="-457200">
              <a:lnSpc>
                <a:spcPct val="150000"/>
              </a:lnSpc>
              <a:buFont typeface="+mj-lt"/>
              <a:buAutoNum type="arabicPeriod"/>
            </a:pPr>
            <a:r>
              <a:rPr lang="en-US" dirty="0">
                <a:solidFill>
                  <a:srgbClr val="5C5962"/>
                </a:solidFill>
                <a:latin typeface="+mj-lt"/>
              </a:rPr>
              <a:t>Initialize the </a:t>
            </a:r>
            <a:r>
              <a:rPr lang="en-AE" b="1" dirty="0" err="1">
                <a:latin typeface="Courier New" panose="02070309020205020404" pitchFamily="49" charset="0"/>
                <a:cs typeface="Courier New" panose="02070309020205020404" pitchFamily="49" charset="0"/>
              </a:rPr>
              <a:t>SleepLock</a:t>
            </a:r>
            <a:r>
              <a:rPr lang="en-AE" b="1" dirty="0">
                <a:latin typeface="Courier New" panose="02070309020205020404" pitchFamily="49" charset="0"/>
                <a:cs typeface="Courier New" panose="02070309020205020404" pitchFamily="49" charset="0"/>
              </a:rPr>
              <a:t> </a:t>
            </a:r>
            <a:r>
              <a:rPr lang="en-US" sz="1800" dirty="0">
                <a:solidFill>
                  <a:srgbClr val="5C5962"/>
                </a:solidFill>
              </a:rPr>
              <a:t>(</a:t>
            </a:r>
            <a:r>
              <a:rPr lang="en-US" sz="1800" dirty="0">
                <a:solidFill>
                  <a:srgbClr val="FF0000"/>
                </a:solidFill>
              </a:rPr>
              <a:t>kern/conc/</a:t>
            </a:r>
            <a:r>
              <a:rPr lang="en-US" sz="1800" dirty="0" err="1">
                <a:solidFill>
                  <a:srgbClr val="FF0000"/>
                </a:solidFill>
              </a:rPr>
              <a:t>sleeplock.c</a:t>
            </a:r>
            <a:r>
              <a:rPr lang="en-US" sz="1800" dirty="0">
                <a:solidFill>
                  <a:srgbClr val="5C5962"/>
                </a:solidFill>
              </a:rPr>
              <a:t>)</a:t>
            </a:r>
            <a:endParaRPr lang="en-US" dirty="0">
              <a:solidFill>
                <a:srgbClr val="5C5962"/>
              </a:solidFill>
              <a:latin typeface="+mj-lt"/>
            </a:endParaRPr>
          </a:p>
          <a:p>
            <a:pPr marL="457200" indent="-457200">
              <a:lnSpc>
                <a:spcPct val="150000"/>
              </a:lnSpc>
              <a:buFont typeface="+mj-lt"/>
              <a:buAutoNum type="arabicPeriod"/>
            </a:pPr>
            <a:endParaRPr lang="en-US" dirty="0">
              <a:solidFill>
                <a:srgbClr val="5C5962"/>
              </a:solidFill>
              <a:latin typeface="+mj-lt"/>
            </a:endParaRPr>
          </a:p>
          <a:p>
            <a:pPr marL="457200" indent="-457200">
              <a:lnSpc>
                <a:spcPct val="150000"/>
              </a:lnSpc>
              <a:buFont typeface="+mj-lt"/>
              <a:buAutoNum type="arabicPeriod"/>
            </a:pPr>
            <a:endParaRPr lang="en-US" dirty="0">
              <a:solidFill>
                <a:srgbClr val="5C5962"/>
              </a:solidFill>
              <a:latin typeface="+mj-lt"/>
            </a:endParaRPr>
          </a:p>
          <a:p>
            <a:pPr marL="457200" indent="-457200">
              <a:lnSpc>
                <a:spcPct val="150000"/>
              </a:lnSpc>
              <a:buFont typeface="+mj-lt"/>
              <a:buAutoNum type="arabicPeriod"/>
            </a:pPr>
            <a:endParaRPr lang="en-US" sz="1600" dirty="0">
              <a:solidFill>
                <a:srgbClr val="5C5962"/>
              </a:solidFill>
              <a:latin typeface="+mj-lt"/>
            </a:endParaRPr>
          </a:p>
          <a:p>
            <a:pPr marL="457200" lvl="0" indent="-457200">
              <a:lnSpc>
                <a:spcPct val="150000"/>
              </a:lnSpc>
              <a:buClr>
                <a:srgbClr val="4F81BD"/>
              </a:buClr>
              <a:buFont typeface="+mj-lt"/>
              <a:buAutoNum type="arabicPeriod"/>
            </a:pPr>
            <a:r>
              <a:rPr lang="en-US" dirty="0">
                <a:solidFill>
                  <a:srgbClr val="5C5962"/>
                </a:solidFill>
                <a:latin typeface="+mj-lt"/>
              </a:rPr>
              <a:t>Check whether the lock is held or not? </a:t>
            </a:r>
            <a:r>
              <a:rPr lang="en-US" sz="1800" dirty="0">
                <a:solidFill>
                  <a:srgbClr val="5C5962"/>
                </a:solidFill>
              </a:rPr>
              <a:t>(</a:t>
            </a:r>
            <a:r>
              <a:rPr lang="en-US" sz="1800" dirty="0">
                <a:solidFill>
                  <a:srgbClr val="FF0000"/>
                </a:solidFill>
              </a:rPr>
              <a:t>kern/conc/</a:t>
            </a:r>
            <a:r>
              <a:rPr lang="en-US" sz="1800" dirty="0" err="1">
                <a:solidFill>
                  <a:srgbClr val="FF0000"/>
                </a:solidFill>
              </a:rPr>
              <a:t>sleeplock.c</a:t>
            </a:r>
            <a:r>
              <a:rPr lang="en-US" sz="1800" dirty="0">
                <a:solidFill>
                  <a:srgbClr val="5C5962"/>
                </a:solidFill>
              </a:rPr>
              <a:t>)</a:t>
            </a:r>
            <a:endParaRPr lang="en-US" dirty="0">
              <a:solidFill>
                <a:srgbClr val="5C5962"/>
              </a:solidFill>
            </a:endParaRPr>
          </a:p>
          <a:p>
            <a:pPr marL="0" indent="0">
              <a:lnSpc>
                <a:spcPct val="150000"/>
              </a:lnSpc>
              <a:buNone/>
            </a:pPr>
            <a:endParaRPr lang="en-US" dirty="0">
              <a:solidFill>
                <a:srgbClr val="5C5962"/>
              </a:solidFill>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59</a:t>
            </a:fld>
            <a:endParaRPr lang="en-US"/>
          </a:p>
        </p:txBody>
      </p:sp>
      <p:pic>
        <p:nvPicPr>
          <p:cNvPr id="6" name="Picture 5">
            <a:extLst>
              <a:ext uri="{FF2B5EF4-FFF2-40B4-BE49-F238E27FC236}">
                <a16:creationId xmlns:a16="http://schemas.microsoft.com/office/drawing/2014/main" id="{246B829B-F3AF-E4CE-ACCC-066AD0D037E9}"/>
              </a:ext>
            </a:extLst>
          </p:cNvPr>
          <p:cNvPicPr>
            <a:picLocks noChangeAspect="1"/>
          </p:cNvPicPr>
          <p:nvPr/>
        </p:nvPicPr>
        <p:blipFill>
          <a:blip r:embed="rId2"/>
          <a:stretch>
            <a:fillRect/>
          </a:stretch>
        </p:blipFill>
        <p:spPr>
          <a:xfrm>
            <a:off x="2780838" y="2390630"/>
            <a:ext cx="6323406" cy="1980607"/>
          </a:xfrm>
          <a:prstGeom prst="rect">
            <a:avLst/>
          </a:prstGeom>
        </p:spPr>
      </p:pic>
      <p:pic>
        <p:nvPicPr>
          <p:cNvPr id="8" name="Picture 7">
            <a:extLst>
              <a:ext uri="{FF2B5EF4-FFF2-40B4-BE49-F238E27FC236}">
                <a16:creationId xmlns:a16="http://schemas.microsoft.com/office/drawing/2014/main" id="{0FE352E5-5F77-3EA6-F6CB-513FB2E82284}"/>
              </a:ext>
            </a:extLst>
          </p:cNvPr>
          <p:cNvPicPr>
            <a:picLocks noChangeAspect="1"/>
          </p:cNvPicPr>
          <p:nvPr/>
        </p:nvPicPr>
        <p:blipFill>
          <a:blip r:embed="rId3"/>
          <a:stretch>
            <a:fillRect/>
          </a:stretch>
        </p:blipFill>
        <p:spPr>
          <a:xfrm>
            <a:off x="2350925" y="4808227"/>
            <a:ext cx="7240634" cy="2049773"/>
          </a:xfrm>
          <a:prstGeom prst="rect">
            <a:avLst/>
          </a:prstGeom>
        </p:spPr>
      </p:pic>
    </p:spTree>
    <p:extLst>
      <p:ext uri="{BB962C8B-B14F-4D97-AF65-F5344CB8AC3E}">
        <p14:creationId xmlns:p14="http://schemas.microsoft.com/office/powerpoint/2010/main" val="153819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C8D7F9-4BC9-DCF5-DA37-887FE454D08C}"/>
              </a:ext>
            </a:extLst>
          </p:cNvPr>
          <p:cNvSpPr>
            <a:spLocks noGrp="1"/>
          </p:cNvSpPr>
          <p:nvPr>
            <p:ph type="title"/>
          </p:nvPr>
        </p:nvSpPr>
        <p:spPr/>
        <p:txBody>
          <a:bodyPr/>
          <a:lstStyle/>
          <a:p>
            <a:r>
              <a:rPr lang="en-US" dirty="0"/>
              <a:t>Pointers</a:t>
            </a:r>
            <a:endParaRPr lang="en-AE" dirty="0"/>
          </a:p>
        </p:txBody>
      </p:sp>
      <p:sp>
        <p:nvSpPr>
          <p:cNvPr id="6" name="Text Placeholder 5">
            <a:extLst>
              <a:ext uri="{FF2B5EF4-FFF2-40B4-BE49-F238E27FC236}">
                <a16:creationId xmlns:a16="http://schemas.microsoft.com/office/drawing/2014/main" id="{A920E736-AB6F-216C-1931-A35FD64C787C}"/>
              </a:ext>
            </a:extLst>
          </p:cNvPr>
          <p:cNvSpPr>
            <a:spLocks noGrp="1"/>
          </p:cNvSpPr>
          <p:nvPr>
            <p:ph type="body" idx="1"/>
          </p:nvPr>
        </p:nvSpPr>
        <p:spPr/>
        <p:txBody>
          <a:bodyPr/>
          <a:lstStyle/>
          <a:p>
            <a:r>
              <a:rPr lang="en-US" b="1" dirty="0"/>
              <a:t>PART0: PREREQUISITES</a:t>
            </a:r>
            <a:endParaRPr lang="en-AE" b="1" dirty="0"/>
          </a:p>
        </p:txBody>
      </p:sp>
      <p:sp>
        <p:nvSpPr>
          <p:cNvPr id="4" name="Slide Number Placeholder 3">
            <a:extLst>
              <a:ext uri="{FF2B5EF4-FFF2-40B4-BE49-F238E27FC236}">
                <a16:creationId xmlns:a16="http://schemas.microsoft.com/office/drawing/2014/main" id="{9FD38FA3-02BC-C0B3-00E7-931D9D6E9E1E}"/>
              </a:ext>
            </a:extLst>
          </p:cNvPr>
          <p:cNvSpPr>
            <a:spLocks noGrp="1"/>
          </p:cNvSpPr>
          <p:nvPr>
            <p:ph type="sldNum" sz="quarter" idx="12"/>
          </p:nvPr>
        </p:nvSpPr>
        <p:spPr/>
        <p:txBody>
          <a:bodyPr/>
          <a:lstStyle/>
          <a:p>
            <a:fld id="{090AD7CF-F0A2-4383-A038-D82EAAF254E2}" type="slidenum">
              <a:rPr lang="en-US" smtClean="0"/>
              <a:t>6</a:t>
            </a:fld>
            <a:endParaRPr lang="en-US"/>
          </a:p>
        </p:txBody>
      </p:sp>
      <p:pic>
        <p:nvPicPr>
          <p:cNvPr id="3" name="Picture 2">
            <a:extLst>
              <a:ext uri="{FF2B5EF4-FFF2-40B4-BE49-F238E27FC236}">
                <a16:creationId xmlns:a16="http://schemas.microsoft.com/office/drawing/2014/main" id="{44FEDEC9-DE7F-E888-8BF3-906CBE4E4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0"/>
            <a:ext cx="1219200" cy="1219200"/>
          </a:xfrm>
          <a:prstGeom prst="rect">
            <a:avLst/>
          </a:prstGeom>
        </p:spPr>
      </p:pic>
    </p:spTree>
    <p:extLst>
      <p:ext uri="{BB962C8B-B14F-4D97-AF65-F5344CB8AC3E}">
        <p14:creationId xmlns:p14="http://schemas.microsoft.com/office/powerpoint/2010/main" val="1096160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Code: </a:t>
            </a:r>
            <a:r>
              <a:rPr lang="en-US" dirty="0"/>
              <a:t>Given Functions</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1" y="1845734"/>
            <a:ext cx="12192000" cy="5012266"/>
          </a:xfrm>
        </p:spPr>
        <p:txBody>
          <a:bodyPr>
            <a:normAutofit/>
          </a:bodyPr>
          <a:lstStyle/>
          <a:p>
            <a:pPr marL="457200" indent="-457200">
              <a:lnSpc>
                <a:spcPct val="150000"/>
              </a:lnSpc>
              <a:buFont typeface="+mj-lt"/>
              <a:buAutoNum type="arabicPeriod" startAt="3"/>
            </a:pPr>
            <a:r>
              <a:rPr lang="en-US" dirty="0">
                <a:solidFill>
                  <a:srgbClr val="5C5962"/>
                </a:solidFill>
                <a:latin typeface="+mj-lt"/>
              </a:rPr>
              <a:t>Get the current running process </a:t>
            </a:r>
            <a:r>
              <a:rPr lang="en-US" sz="1800" dirty="0">
                <a:solidFill>
                  <a:srgbClr val="5C5962"/>
                </a:solidFill>
              </a:rPr>
              <a:t>(</a:t>
            </a:r>
            <a:r>
              <a:rPr lang="en-US" sz="1800" dirty="0">
                <a:solidFill>
                  <a:srgbClr val="FF0000"/>
                </a:solidFill>
              </a:rPr>
              <a:t>kern/proc/</a:t>
            </a:r>
            <a:r>
              <a:rPr lang="en-US" sz="1800" dirty="0" err="1">
                <a:solidFill>
                  <a:srgbClr val="FF0000"/>
                </a:solidFill>
              </a:rPr>
              <a:t>user_environment..c</a:t>
            </a:r>
            <a:r>
              <a:rPr lang="en-US" sz="1800" dirty="0">
                <a:solidFill>
                  <a:srgbClr val="5C5962"/>
                </a:solidFill>
              </a:rPr>
              <a:t>)</a:t>
            </a:r>
            <a:endParaRPr lang="en-US" dirty="0">
              <a:solidFill>
                <a:srgbClr val="5C5962"/>
              </a:solidFill>
              <a:latin typeface="+mj-lt"/>
            </a:endParaRPr>
          </a:p>
          <a:p>
            <a:pPr marL="457200" indent="-457200">
              <a:lnSpc>
                <a:spcPct val="150000"/>
              </a:lnSpc>
              <a:buFont typeface="+mj-lt"/>
              <a:buAutoNum type="arabicPeriod" startAt="3"/>
            </a:pPr>
            <a:endParaRPr lang="en-US" sz="500" dirty="0">
              <a:solidFill>
                <a:srgbClr val="5C5962"/>
              </a:solidFill>
              <a:latin typeface="+mj-lt"/>
            </a:endParaRPr>
          </a:p>
          <a:p>
            <a:pPr marL="457200" lvl="0" indent="-457200">
              <a:lnSpc>
                <a:spcPct val="150000"/>
              </a:lnSpc>
              <a:buClr>
                <a:srgbClr val="4F81BD"/>
              </a:buClr>
              <a:buFont typeface="+mj-lt"/>
              <a:buAutoNum type="arabicPeriod" startAt="3"/>
            </a:pPr>
            <a:r>
              <a:rPr lang="en-US" dirty="0">
                <a:solidFill>
                  <a:srgbClr val="5C5962"/>
                </a:solidFill>
                <a:latin typeface="+mj-lt"/>
              </a:rPr>
              <a:t>Insert a process into the ready queue </a:t>
            </a:r>
            <a:r>
              <a:rPr lang="en-US" sz="1800" dirty="0">
                <a:solidFill>
                  <a:srgbClr val="5C5962"/>
                </a:solidFill>
              </a:rPr>
              <a:t>(</a:t>
            </a:r>
            <a:r>
              <a:rPr lang="en-US" sz="1800" dirty="0">
                <a:solidFill>
                  <a:srgbClr val="FF0000"/>
                </a:solidFill>
              </a:rPr>
              <a:t>kern/</a:t>
            </a:r>
            <a:r>
              <a:rPr lang="en-US" sz="1800" dirty="0" err="1">
                <a:solidFill>
                  <a:srgbClr val="FF0000"/>
                </a:solidFill>
              </a:rPr>
              <a:t>cpu</a:t>
            </a:r>
            <a:r>
              <a:rPr lang="en-US" sz="1800" dirty="0">
                <a:solidFill>
                  <a:srgbClr val="FF0000"/>
                </a:solidFill>
              </a:rPr>
              <a:t>/</a:t>
            </a:r>
            <a:r>
              <a:rPr lang="en-US" sz="1800" dirty="0" err="1">
                <a:solidFill>
                  <a:srgbClr val="FF0000"/>
                </a:solidFill>
              </a:rPr>
              <a:t>sched_helpers.c</a:t>
            </a:r>
            <a:r>
              <a:rPr lang="en-US" sz="1800" dirty="0">
                <a:solidFill>
                  <a:srgbClr val="5C5962"/>
                </a:solidFill>
              </a:rPr>
              <a:t>)</a:t>
            </a:r>
            <a:endParaRPr lang="en-US" dirty="0">
              <a:solidFill>
                <a:srgbClr val="5C5962"/>
              </a:solidFill>
            </a:endParaRPr>
          </a:p>
          <a:p>
            <a:pPr marL="457200" indent="-457200">
              <a:lnSpc>
                <a:spcPct val="150000"/>
              </a:lnSpc>
              <a:buFont typeface="+mj-lt"/>
              <a:buAutoNum type="arabicPeriod" startAt="3"/>
            </a:pPr>
            <a:endParaRPr lang="en-US" sz="700" dirty="0">
              <a:solidFill>
                <a:srgbClr val="5C5962"/>
              </a:solidFill>
              <a:latin typeface="+mj-lt"/>
            </a:endParaRPr>
          </a:p>
          <a:p>
            <a:pPr marL="457200" lvl="0" indent="-457200">
              <a:lnSpc>
                <a:spcPct val="150000"/>
              </a:lnSpc>
              <a:buClr>
                <a:srgbClr val="4F81BD"/>
              </a:buClr>
              <a:buFont typeface="+mj-lt"/>
              <a:buAutoNum type="arabicPeriod" startAt="3"/>
            </a:pPr>
            <a:r>
              <a:rPr lang="en-US" dirty="0">
                <a:solidFill>
                  <a:srgbClr val="5C5962"/>
                </a:solidFill>
                <a:latin typeface="+mj-lt"/>
              </a:rPr>
              <a:t>Queues functions: </a:t>
            </a:r>
            <a:r>
              <a:rPr lang="en-US" sz="1800" dirty="0">
                <a:solidFill>
                  <a:srgbClr val="5C5962"/>
                </a:solidFill>
              </a:rPr>
              <a:t>(</a:t>
            </a:r>
            <a:r>
              <a:rPr lang="en-US" sz="1800" dirty="0">
                <a:solidFill>
                  <a:srgbClr val="FF0000"/>
                </a:solidFill>
              </a:rPr>
              <a:t>kern/</a:t>
            </a:r>
            <a:r>
              <a:rPr lang="en-US" sz="1800" dirty="0" err="1">
                <a:solidFill>
                  <a:srgbClr val="FF0000"/>
                </a:solidFill>
              </a:rPr>
              <a:t>cpu</a:t>
            </a:r>
            <a:r>
              <a:rPr lang="en-US" sz="1800" dirty="0">
                <a:solidFill>
                  <a:srgbClr val="FF0000"/>
                </a:solidFill>
              </a:rPr>
              <a:t>/</a:t>
            </a:r>
            <a:r>
              <a:rPr lang="en-US" sz="1800" dirty="0" err="1">
                <a:solidFill>
                  <a:srgbClr val="FF0000"/>
                </a:solidFill>
              </a:rPr>
              <a:t>sched_helpers.c</a:t>
            </a:r>
            <a:r>
              <a:rPr lang="en-US" sz="1800" dirty="0">
                <a:solidFill>
                  <a:srgbClr val="5C5962"/>
                </a:solidFill>
              </a:rPr>
              <a:t>)</a:t>
            </a:r>
            <a:endParaRPr lang="en-US" dirty="0">
              <a:solidFill>
                <a:srgbClr val="5C5962"/>
              </a:solidFill>
              <a:latin typeface="+mj-lt"/>
            </a:endParaRPr>
          </a:p>
          <a:p>
            <a:pPr marL="457200" indent="-457200">
              <a:lnSpc>
                <a:spcPct val="150000"/>
              </a:lnSpc>
              <a:buFont typeface="+mj-lt"/>
              <a:buAutoNum type="arabicPeriod" startAt="3"/>
            </a:pPr>
            <a:endParaRPr lang="en-US" dirty="0">
              <a:solidFill>
                <a:srgbClr val="5C5962"/>
              </a:solidFill>
              <a:latin typeface="+mj-lt"/>
            </a:endParaRPr>
          </a:p>
          <a:p>
            <a:pPr marL="457200" lvl="0" indent="-457200">
              <a:lnSpc>
                <a:spcPct val="150000"/>
              </a:lnSpc>
              <a:buClr>
                <a:srgbClr val="4F81BD"/>
              </a:buClr>
              <a:buFont typeface="+mj-lt"/>
              <a:buAutoNum type="arabicPeriod" startAt="3"/>
            </a:pPr>
            <a:r>
              <a:rPr lang="en-US" dirty="0">
                <a:solidFill>
                  <a:srgbClr val="5C5962"/>
                </a:solidFill>
                <a:latin typeface="+mj-lt"/>
              </a:rPr>
              <a:t>Invoke the scheduler to context switch into the next ready queue (if any) </a:t>
            </a:r>
            <a:r>
              <a:rPr lang="en-US" sz="1800" dirty="0">
                <a:solidFill>
                  <a:srgbClr val="5C5962"/>
                </a:solidFill>
              </a:rPr>
              <a:t>(</a:t>
            </a:r>
            <a:r>
              <a:rPr lang="en-US" sz="1800" dirty="0">
                <a:solidFill>
                  <a:srgbClr val="FF0000"/>
                </a:solidFill>
              </a:rPr>
              <a:t>kern/proc/</a:t>
            </a:r>
            <a:r>
              <a:rPr lang="en-US" sz="1800" dirty="0" err="1">
                <a:solidFill>
                  <a:srgbClr val="FF0000"/>
                </a:solidFill>
              </a:rPr>
              <a:t>user_environment..c</a:t>
            </a:r>
            <a:r>
              <a:rPr lang="en-US" sz="1800" dirty="0">
                <a:solidFill>
                  <a:srgbClr val="5C5962"/>
                </a:solidFill>
              </a:rPr>
              <a:t>)</a:t>
            </a:r>
            <a:endParaRPr lang="en-US" dirty="0">
              <a:solidFill>
                <a:srgbClr val="5C5962"/>
              </a:solidFill>
            </a:endParaRPr>
          </a:p>
          <a:p>
            <a:pPr marL="457200" indent="-457200">
              <a:lnSpc>
                <a:spcPct val="150000"/>
              </a:lnSpc>
              <a:buFont typeface="+mj-lt"/>
              <a:buAutoNum type="arabicPeriod" startAt="3"/>
            </a:pPr>
            <a:endParaRPr lang="en-US" dirty="0">
              <a:solidFill>
                <a:srgbClr val="5C5962"/>
              </a:solidFill>
              <a:latin typeface="+mj-lt"/>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fld id="{090AD7CF-F0A2-4383-A038-D82EAAF254E2}" type="slidenum">
              <a:rPr lang="en-US" smtClean="0"/>
              <a:t>60</a:t>
            </a:fld>
            <a:endParaRPr lang="en-US"/>
          </a:p>
        </p:txBody>
      </p:sp>
      <p:sp>
        <p:nvSpPr>
          <p:cNvPr id="7" name="TextBox 6">
            <a:extLst>
              <a:ext uri="{FF2B5EF4-FFF2-40B4-BE49-F238E27FC236}">
                <a16:creationId xmlns:a16="http://schemas.microsoft.com/office/drawing/2014/main" id="{288B3E3B-1DBB-F50F-F100-838DB16342F4}"/>
              </a:ext>
            </a:extLst>
          </p:cNvPr>
          <p:cNvSpPr txBox="1"/>
          <p:nvPr/>
        </p:nvSpPr>
        <p:spPr>
          <a:xfrm>
            <a:off x="3047172" y="2353214"/>
            <a:ext cx="6097656" cy="461921"/>
          </a:xfrm>
          <a:prstGeom prst="rect">
            <a:avLst/>
          </a:prstGeom>
          <a:noFill/>
        </p:spPr>
        <p:txBody>
          <a:bodyPr wrap="square">
            <a:spAutoFit/>
          </a:bodyPr>
          <a:lstStyle/>
          <a:p>
            <a:pPr marL="0" indent="0" algn="ctr">
              <a:lnSpc>
                <a:spcPct val="150000"/>
              </a:lnSpc>
              <a:buNone/>
            </a:pPr>
            <a:r>
              <a:rPr lang="en-US" dirty="0">
                <a:solidFill>
                  <a:srgbClr val="0066FF"/>
                </a:solidFill>
                <a:latin typeface="Consolas" panose="020B0609020204030204" pitchFamily="49" charset="0"/>
              </a:rPr>
              <a:t>struct</a:t>
            </a:r>
            <a:r>
              <a:rPr lang="en-US" dirty="0">
                <a:solidFill>
                  <a:srgbClr val="535353"/>
                </a:solidFill>
                <a:latin typeface="Consolas" panose="020B0609020204030204" pitchFamily="49" charset="0"/>
              </a:rPr>
              <a:t> Env*</a:t>
            </a:r>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get_cpu_proc</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p:txBody>
      </p:sp>
      <p:sp>
        <p:nvSpPr>
          <p:cNvPr id="9" name="TextBox 8">
            <a:extLst>
              <a:ext uri="{FF2B5EF4-FFF2-40B4-BE49-F238E27FC236}">
                <a16:creationId xmlns:a16="http://schemas.microsoft.com/office/drawing/2014/main" id="{B84A8507-FB3A-0D5C-C780-3AC68AAA2783}"/>
              </a:ext>
            </a:extLst>
          </p:cNvPr>
          <p:cNvSpPr txBox="1"/>
          <p:nvPr/>
        </p:nvSpPr>
        <p:spPr>
          <a:xfrm>
            <a:off x="3047172" y="3265613"/>
            <a:ext cx="6097656" cy="461921"/>
          </a:xfrm>
          <a:prstGeom prst="rect">
            <a:avLst/>
          </a:prstGeom>
          <a:noFill/>
        </p:spPr>
        <p:txBody>
          <a:bodyPr wrap="square">
            <a:spAutoFit/>
          </a:bodyPr>
          <a:lstStyle/>
          <a:p>
            <a:pPr marL="0" indent="0" algn="ctr">
              <a:lnSpc>
                <a:spcPct val="150000"/>
              </a:lnSpc>
              <a:buNone/>
            </a:pPr>
            <a:r>
              <a:rPr lang="en-US" dirty="0">
                <a:solidFill>
                  <a:srgbClr val="0066FF"/>
                </a:solidFill>
                <a:latin typeface="Consolas" panose="020B0609020204030204" pitchFamily="49" charset="0"/>
              </a:rPr>
              <a:t>void</a:t>
            </a:r>
            <a:r>
              <a:rPr lang="en-US" dirty="0">
                <a:solidFill>
                  <a:srgbClr val="535353"/>
                </a:solidFill>
                <a:latin typeface="Consolas" panose="020B0609020204030204" pitchFamily="49" charset="0"/>
              </a:rPr>
              <a:t> </a:t>
            </a:r>
            <a:r>
              <a:rPr lang="en-US" b="1" dirty="0">
                <a:solidFill>
                  <a:srgbClr val="000000"/>
                </a:solidFill>
                <a:latin typeface="Consolas" panose="020B0609020204030204" pitchFamily="49" charset="0"/>
              </a:rPr>
              <a:t>sched_insert_ready0</a:t>
            </a:r>
            <a:r>
              <a:rPr lang="en-US" b="1" dirty="0">
                <a:solidFill>
                  <a:srgbClr val="787878"/>
                </a:solidFill>
                <a:latin typeface="Consolas" panose="020B0609020204030204" pitchFamily="49" charset="0"/>
              </a:rPr>
              <a:t>(</a:t>
            </a:r>
            <a:r>
              <a:rPr lang="en-US" dirty="0">
                <a:solidFill>
                  <a:srgbClr val="0066FF"/>
                </a:solidFill>
                <a:latin typeface="Consolas" panose="020B0609020204030204" pitchFamily="49" charset="0"/>
              </a:rPr>
              <a:t>struct</a:t>
            </a:r>
            <a:r>
              <a:rPr lang="en-US" dirty="0">
                <a:solidFill>
                  <a:srgbClr val="535353"/>
                </a:solidFill>
                <a:latin typeface="Consolas" panose="020B0609020204030204" pitchFamily="49" charset="0"/>
              </a:rPr>
              <a:t> Env*</a:t>
            </a:r>
            <a:r>
              <a:rPr lang="en-US" dirty="0">
                <a:solidFill>
                  <a:srgbClr val="000000"/>
                </a:solidFill>
                <a:latin typeface="Consolas" panose="020B0609020204030204" pitchFamily="49" charset="0"/>
              </a:rPr>
              <a:t> p</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p:txBody>
      </p:sp>
      <p:sp>
        <p:nvSpPr>
          <p:cNvPr id="11" name="TextBox 10">
            <a:extLst>
              <a:ext uri="{FF2B5EF4-FFF2-40B4-BE49-F238E27FC236}">
                <a16:creationId xmlns:a16="http://schemas.microsoft.com/office/drawing/2014/main" id="{A2B37C57-3AFD-A0FB-FF89-C73FE5856BAC}"/>
              </a:ext>
            </a:extLst>
          </p:cNvPr>
          <p:cNvSpPr txBox="1"/>
          <p:nvPr/>
        </p:nvSpPr>
        <p:spPr>
          <a:xfrm>
            <a:off x="1540566" y="4178012"/>
            <a:ext cx="8080513" cy="923330"/>
          </a:xfrm>
          <a:prstGeom prst="rect">
            <a:avLst/>
          </a:prstGeom>
          <a:noFill/>
        </p:spPr>
        <p:txBody>
          <a:bodyPr wrap="square">
            <a:spAutoFit/>
          </a:bodyPr>
          <a:lstStyle/>
          <a:p>
            <a:pPr algn="l"/>
            <a:r>
              <a:rPr lang="fr-FR" sz="1800" dirty="0" err="1">
                <a:solidFill>
                  <a:srgbClr val="535353"/>
                </a:solidFill>
                <a:latin typeface="Consolas" panose="020B0609020204030204" pitchFamily="49" charset="0"/>
              </a:rPr>
              <a:t>int</a:t>
            </a:r>
            <a:r>
              <a:rPr lang="fr-FR" sz="1800"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queue_size</a:t>
            </a:r>
            <a:r>
              <a:rPr lang="fr-FR" sz="1800" b="1" dirty="0">
                <a:solidFill>
                  <a:srgbClr val="787878"/>
                </a:solidFill>
                <a:latin typeface="Consolas" panose="020B0609020204030204" pitchFamily="49" charset="0"/>
              </a:rPr>
              <a:t>(</a:t>
            </a:r>
            <a:r>
              <a:rPr lang="fr-FR" sz="1800" b="1" dirty="0" err="1">
                <a:solidFill>
                  <a:srgbClr val="0037CD"/>
                </a:solidFill>
                <a:latin typeface="Consolas" panose="020B0609020204030204" pitchFamily="49" charset="0"/>
              </a:rPr>
              <a:t>struct</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Env_Queue</a:t>
            </a:r>
            <a:r>
              <a:rPr lang="fr-FR" sz="1800" b="1" dirty="0">
                <a:solidFill>
                  <a:srgbClr val="A36622"/>
                </a:solidFill>
                <a:latin typeface="Consolas" panose="020B0609020204030204" pitchFamily="49" charset="0"/>
              </a:rPr>
              <a:t>*</a:t>
            </a:r>
            <a:r>
              <a:rPr lang="fr-FR" sz="1800" b="1" dirty="0">
                <a:solidFill>
                  <a:srgbClr val="000000"/>
                </a:solidFill>
                <a:latin typeface="Consolas" panose="020B0609020204030204" pitchFamily="49" charset="0"/>
              </a:rPr>
              <a:t> queue</a:t>
            </a:r>
            <a:r>
              <a:rPr lang="fr-FR" sz="1800" b="1" dirty="0">
                <a:solidFill>
                  <a:srgbClr val="787878"/>
                </a:solidFill>
                <a:latin typeface="Consolas" panose="020B0609020204030204" pitchFamily="49" charset="0"/>
              </a:rPr>
              <a:t>)</a:t>
            </a:r>
            <a:r>
              <a:rPr lang="fr-FR" sz="1800" b="1" dirty="0">
                <a:solidFill>
                  <a:srgbClr val="A36622"/>
                </a:solidFill>
                <a:latin typeface="Consolas" panose="020B0609020204030204" pitchFamily="49" charset="0"/>
              </a:rPr>
              <a:t>;</a:t>
            </a:r>
          </a:p>
          <a:p>
            <a:pPr algn="l"/>
            <a:r>
              <a:rPr lang="en-US" sz="1800" dirty="0">
                <a:solidFill>
                  <a:srgbClr val="535353"/>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b="1" dirty="0">
                <a:solidFill>
                  <a:srgbClr val="000000"/>
                </a:solidFill>
                <a:latin typeface="Consolas" panose="020B0609020204030204" pitchFamily="49" charset="0"/>
              </a:rPr>
              <a:t>enqueue</a:t>
            </a:r>
            <a:r>
              <a:rPr lang="en-US" sz="1800" b="1" dirty="0">
                <a:solidFill>
                  <a:srgbClr val="787878"/>
                </a:solidFill>
                <a:latin typeface="Consolas" panose="020B0609020204030204" pitchFamily="49" charset="0"/>
              </a:rPr>
              <a:t>(</a:t>
            </a:r>
            <a:r>
              <a:rPr lang="en-US" sz="1800" b="1" dirty="0">
                <a:solidFill>
                  <a:srgbClr val="0037CD"/>
                </a:solidFill>
                <a:latin typeface="Consolas" panose="020B0609020204030204" pitchFamily="49" charset="0"/>
              </a:rPr>
              <a:t>struct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Env_Queue</a:t>
            </a:r>
            <a:r>
              <a:rPr lang="en-US" sz="1800" b="1" dirty="0">
                <a:solidFill>
                  <a:srgbClr val="A36622"/>
                </a:solidFill>
                <a:latin typeface="Consolas" panose="020B0609020204030204" pitchFamily="49" charset="0"/>
              </a:rPr>
              <a:t>*</a:t>
            </a:r>
            <a:r>
              <a:rPr lang="en-US" sz="1800" b="1" dirty="0">
                <a:solidFill>
                  <a:srgbClr val="000000"/>
                </a:solidFill>
                <a:latin typeface="Consolas" panose="020B0609020204030204" pitchFamily="49" charset="0"/>
              </a:rPr>
              <a:t> queue</a:t>
            </a:r>
            <a:r>
              <a:rPr lang="en-US" sz="1800" b="1" dirty="0">
                <a:solidFill>
                  <a:srgbClr val="A36622"/>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37CD"/>
                </a:solidFill>
                <a:latin typeface="Consolas" panose="020B0609020204030204" pitchFamily="49" charset="0"/>
              </a:rPr>
              <a:t>struct</a:t>
            </a:r>
            <a:r>
              <a:rPr lang="en-US" sz="1800" b="1" dirty="0">
                <a:solidFill>
                  <a:srgbClr val="000000"/>
                </a:solidFill>
                <a:latin typeface="Consolas" panose="020B0609020204030204" pitchFamily="49" charset="0"/>
              </a:rPr>
              <a:t> Env</a:t>
            </a:r>
            <a:r>
              <a:rPr lang="en-US" sz="1800" b="1" dirty="0">
                <a:solidFill>
                  <a:srgbClr val="A36622"/>
                </a:solidFill>
                <a:latin typeface="Consolas" panose="020B0609020204030204" pitchFamily="49" charset="0"/>
              </a:rPr>
              <a:t>*</a:t>
            </a:r>
            <a:r>
              <a:rPr lang="en-US" sz="1800" b="1" dirty="0">
                <a:solidFill>
                  <a:srgbClr val="000000"/>
                </a:solidFill>
                <a:latin typeface="Consolas" panose="020B0609020204030204" pitchFamily="49" charset="0"/>
              </a:rPr>
              <a:t> env</a:t>
            </a:r>
            <a:r>
              <a:rPr lang="en-US" sz="1800" b="1" dirty="0">
                <a:solidFill>
                  <a:srgbClr val="787878"/>
                </a:solidFill>
                <a:latin typeface="Consolas" panose="020B0609020204030204" pitchFamily="49" charset="0"/>
              </a:rPr>
              <a:t>)</a:t>
            </a:r>
            <a:r>
              <a:rPr lang="en-US" sz="1800" b="1" dirty="0">
                <a:solidFill>
                  <a:srgbClr val="A36622"/>
                </a:solidFill>
                <a:latin typeface="Consolas" panose="020B0609020204030204" pitchFamily="49" charset="0"/>
              </a:rPr>
              <a:t>;</a:t>
            </a:r>
          </a:p>
          <a:p>
            <a:pPr algn="l"/>
            <a:r>
              <a:rPr lang="fr-FR" sz="1800" dirty="0" err="1">
                <a:solidFill>
                  <a:srgbClr val="0037CD"/>
                </a:solidFill>
                <a:latin typeface="Consolas" panose="020B0609020204030204" pitchFamily="49" charset="0"/>
              </a:rPr>
              <a:t>struct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Env</a:t>
            </a:r>
            <a:r>
              <a:rPr lang="fr-FR" sz="1800" dirty="0">
                <a:solidFill>
                  <a:srgbClr val="A36622"/>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dequeue</a:t>
            </a:r>
            <a:r>
              <a:rPr lang="fr-FR" sz="1800" b="1" dirty="0">
                <a:solidFill>
                  <a:srgbClr val="787878"/>
                </a:solidFill>
                <a:latin typeface="Consolas" panose="020B0609020204030204" pitchFamily="49" charset="0"/>
              </a:rPr>
              <a:t>(</a:t>
            </a:r>
            <a:r>
              <a:rPr lang="fr-FR" sz="1800" b="1" dirty="0" err="1">
                <a:solidFill>
                  <a:srgbClr val="0037CD"/>
                </a:solidFill>
                <a:latin typeface="Consolas" panose="020B0609020204030204" pitchFamily="49" charset="0"/>
              </a:rPr>
              <a:t>struct</a:t>
            </a:r>
            <a:r>
              <a:rPr lang="fr-FR" sz="1800" b="1" dirty="0">
                <a:solidFill>
                  <a:srgbClr val="000000"/>
                </a:solidFill>
                <a:latin typeface="Consolas" panose="020B0609020204030204" pitchFamily="49" charset="0"/>
              </a:rPr>
              <a:t> </a:t>
            </a:r>
            <a:r>
              <a:rPr lang="fr-FR" sz="1800" b="1" dirty="0" err="1">
                <a:solidFill>
                  <a:srgbClr val="000000"/>
                </a:solidFill>
                <a:latin typeface="Consolas" panose="020B0609020204030204" pitchFamily="49" charset="0"/>
              </a:rPr>
              <a:t>Env_Queue</a:t>
            </a:r>
            <a:r>
              <a:rPr lang="fr-FR" sz="1800" b="1" dirty="0">
                <a:solidFill>
                  <a:srgbClr val="A36622"/>
                </a:solidFill>
                <a:latin typeface="Consolas" panose="020B0609020204030204" pitchFamily="49" charset="0"/>
              </a:rPr>
              <a:t>*</a:t>
            </a:r>
            <a:r>
              <a:rPr lang="fr-FR" sz="1800" b="1" dirty="0">
                <a:solidFill>
                  <a:srgbClr val="000000"/>
                </a:solidFill>
                <a:latin typeface="Consolas" panose="020B0609020204030204" pitchFamily="49" charset="0"/>
              </a:rPr>
              <a:t> queue</a:t>
            </a:r>
            <a:r>
              <a:rPr lang="fr-FR" sz="1800" b="1" dirty="0">
                <a:solidFill>
                  <a:srgbClr val="787878"/>
                </a:solidFill>
                <a:latin typeface="Consolas" panose="020B0609020204030204" pitchFamily="49" charset="0"/>
              </a:rPr>
              <a:t>)</a:t>
            </a:r>
            <a:r>
              <a:rPr lang="fr-FR" sz="1800" b="1" dirty="0">
                <a:solidFill>
                  <a:srgbClr val="A36622"/>
                </a:solidFill>
                <a:latin typeface="Consolas" panose="020B0609020204030204" pitchFamily="49" charset="0"/>
              </a:rPr>
              <a:t>;</a:t>
            </a:r>
            <a:endParaRPr lang="en-AE" dirty="0"/>
          </a:p>
        </p:txBody>
      </p:sp>
      <p:sp>
        <p:nvSpPr>
          <p:cNvPr id="12" name="TextBox 11">
            <a:extLst>
              <a:ext uri="{FF2B5EF4-FFF2-40B4-BE49-F238E27FC236}">
                <a16:creationId xmlns:a16="http://schemas.microsoft.com/office/drawing/2014/main" id="{22E5FACE-3F59-D820-6CD5-8E55524FF149}"/>
              </a:ext>
            </a:extLst>
          </p:cNvPr>
          <p:cNvSpPr txBox="1"/>
          <p:nvPr/>
        </p:nvSpPr>
        <p:spPr>
          <a:xfrm>
            <a:off x="3047172" y="5435656"/>
            <a:ext cx="5599871" cy="461921"/>
          </a:xfrm>
          <a:prstGeom prst="rect">
            <a:avLst/>
          </a:prstGeom>
          <a:noFill/>
        </p:spPr>
        <p:txBody>
          <a:bodyPr wrap="square">
            <a:spAutoFit/>
          </a:bodyPr>
          <a:lstStyle/>
          <a:p>
            <a:pPr marL="0" indent="0" algn="ctr">
              <a:lnSpc>
                <a:spcPct val="150000"/>
              </a:lnSpc>
              <a:buNone/>
            </a:pPr>
            <a:r>
              <a:rPr lang="en-US" dirty="0">
                <a:solidFill>
                  <a:srgbClr val="0066FF"/>
                </a:solidFill>
                <a:latin typeface="Consolas" panose="020B0609020204030204" pitchFamily="49" charset="0"/>
              </a:rPr>
              <a:t>void</a:t>
            </a:r>
            <a:r>
              <a:rPr lang="en-US" dirty="0">
                <a:solidFill>
                  <a:srgbClr val="535353"/>
                </a:solidFill>
                <a:latin typeface="Consolas" panose="020B0609020204030204" pitchFamily="49" charset="0"/>
              </a:rPr>
              <a:t> </a:t>
            </a:r>
            <a:r>
              <a:rPr lang="en-US" b="1" dirty="0">
                <a:solidFill>
                  <a:srgbClr val="000000"/>
                </a:solidFill>
                <a:latin typeface="Consolas" panose="020B0609020204030204" pitchFamily="49" charset="0"/>
              </a:rPr>
              <a:t>sched</a:t>
            </a:r>
            <a:r>
              <a:rPr lang="en-US" b="1" dirty="0">
                <a:solidFill>
                  <a:srgbClr val="787878"/>
                </a:solidFill>
                <a:latin typeface="Consolas" panose="020B0609020204030204" pitchFamily="49" charset="0"/>
              </a:rPr>
              <a:t>()</a:t>
            </a:r>
            <a:r>
              <a:rPr lang="en-US" b="1" dirty="0">
                <a:solidFill>
                  <a:srgbClr val="A36622"/>
                </a:solidFill>
                <a:latin typeface="Consolas" panose="020B0609020204030204" pitchFamily="49" charset="0"/>
              </a:rPr>
              <a:t>;</a:t>
            </a:r>
            <a:endParaRPr lang="en-US" dirty="0">
              <a:solidFill>
                <a:srgbClr val="5C5962"/>
              </a:solidFill>
              <a:latin typeface="+mj-lt"/>
            </a:endParaRPr>
          </a:p>
        </p:txBody>
      </p:sp>
    </p:spTree>
    <p:extLst>
      <p:ext uri="{BB962C8B-B14F-4D97-AF65-F5344CB8AC3E}">
        <p14:creationId xmlns:p14="http://schemas.microsoft.com/office/powerpoint/2010/main" val="359353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#10:</a:t>
            </a:r>
            <a:r>
              <a:rPr lang="en-US" dirty="0"/>
              <a:t> Sleep on Channel</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a:solidFill>
                  <a:srgbClr val="000000"/>
                </a:solidFill>
                <a:latin typeface="Consolas" panose="020B0609020204030204" pitchFamily="49" charset="0"/>
              </a:rPr>
              <a:t>sleep</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Channel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chan</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spinlock</a:t>
            </a:r>
            <a:r>
              <a:rPr lang="en-US" sz="2400" b="1" dirty="0">
                <a:solidFill>
                  <a:srgbClr val="A36622"/>
                </a:solidFill>
                <a:latin typeface="Consolas" panose="020B0609020204030204" pitchFamily="49" charset="0"/>
              </a:rPr>
              <a: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lk</a:t>
            </a:r>
            <a:r>
              <a:rPr lang="en-US" sz="2400" b="1" dirty="0">
                <a:solidFill>
                  <a:srgbClr val="787878"/>
                </a:solidFill>
                <a:latin typeface="Consolas" panose="020B0609020204030204" pitchFamily="49" charset="0"/>
              </a:rPr>
              <a:t>)</a:t>
            </a:r>
            <a:r>
              <a:rPr lang="en-US" sz="2400" b="1" dirty="0">
                <a:solidFill>
                  <a:srgbClr val="A36622"/>
                </a:solidFill>
                <a:latin typeface="Consolas" panose="020B0609020204030204" pitchFamily="49" charset="0"/>
              </a:rPr>
              <a:t>;</a:t>
            </a: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block</a:t>
            </a:r>
            <a:r>
              <a:rPr lang="en-US" sz="2000" dirty="0">
                <a:solidFill>
                  <a:schemeClr val="tx1"/>
                </a:solidFill>
                <a:latin typeface="+mj-lt"/>
              </a:rPr>
              <a:t> the current running process on the given </a:t>
            </a:r>
            <a:r>
              <a:rPr lang="en-US" sz="2000" b="1" dirty="0" err="1">
                <a:solidFill>
                  <a:srgbClr val="000000"/>
                </a:solidFill>
                <a:latin typeface="Consolas" panose="020B0609020204030204" pitchFamily="49" charset="0"/>
              </a:rPr>
              <a:t>chan</a:t>
            </a:r>
            <a:r>
              <a:rPr lang="en-US" sz="2000" b="1" dirty="0">
                <a:solidFill>
                  <a:srgbClr val="000000"/>
                </a:solidFill>
                <a:latin typeface="Consolas" panose="020B0609020204030204" pitchFamily="49" charset="0"/>
              </a:rPr>
              <a:t> </a:t>
            </a:r>
            <a:r>
              <a:rPr lang="en-US" sz="2000" dirty="0">
                <a:solidFill>
                  <a:schemeClr val="tx1"/>
                </a:solidFill>
                <a:latin typeface="+mj-lt"/>
              </a:rPr>
              <a:t>and </a:t>
            </a:r>
            <a:r>
              <a:rPr lang="en-US" sz="2000" b="1" dirty="0">
                <a:solidFill>
                  <a:schemeClr val="tx1"/>
                </a:solidFill>
                <a:latin typeface="+mj-lt"/>
              </a:rPr>
              <a:t>schedule</a:t>
            </a:r>
            <a:r>
              <a:rPr lang="en-US" sz="2000" dirty="0">
                <a:solidFill>
                  <a:schemeClr val="tx1"/>
                </a:solidFill>
                <a:latin typeface="+mj-lt"/>
              </a:rPr>
              <a:t> a next ready one</a:t>
            </a:r>
          </a:p>
          <a:p>
            <a:pPr lvl="1" algn="just">
              <a:lnSpc>
                <a:spcPct val="150000"/>
              </a:lnSpc>
            </a:pPr>
            <a:r>
              <a:rPr lang="en-US" sz="2000" dirty="0"/>
              <a:t>It should </a:t>
            </a:r>
            <a:r>
              <a:rPr lang="en-US" sz="2000" b="1" dirty="0"/>
              <a:t>release</a:t>
            </a:r>
            <a:r>
              <a:rPr lang="en-US" sz="2000" dirty="0"/>
              <a:t> the given </a:t>
            </a:r>
            <a:r>
              <a:rPr lang="en-US" sz="2000" b="1" dirty="0" err="1">
                <a:solidFill>
                  <a:srgbClr val="000000"/>
                </a:solidFill>
                <a:latin typeface="Consolas" panose="020B0609020204030204" pitchFamily="49" charset="0"/>
              </a:rPr>
              <a:t>lk</a:t>
            </a:r>
            <a:r>
              <a:rPr lang="en-US" sz="2000" b="1" dirty="0">
                <a:solidFill>
                  <a:srgbClr val="000000"/>
                </a:solidFill>
                <a:latin typeface="Consolas" panose="020B0609020204030204" pitchFamily="49" charset="0"/>
              </a:rPr>
              <a:t> </a:t>
            </a:r>
            <a:r>
              <a:rPr lang="en-US" sz="2000" dirty="0"/>
              <a:t>before being blocked so that other process(es) can use it</a:t>
            </a:r>
            <a:endParaRPr lang="en-US" sz="2000" dirty="0">
              <a:sym typeface="Wingdings" panose="05000000000000000000" pitchFamily="2" charset="2"/>
            </a:endParaRPr>
          </a:p>
          <a:p>
            <a:pPr lvl="1" algn="just">
              <a:lnSpc>
                <a:spcPct val="150000"/>
              </a:lnSpc>
            </a:pPr>
            <a:r>
              <a:rPr lang="en-US" sz="2000" dirty="0"/>
              <a:t>It should </a:t>
            </a:r>
            <a:r>
              <a:rPr lang="en-US" sz="2000" b="1" dirty="0"/>
              <a:t>reacquire </a:t>
            </a:r>
            <a:r>
              <a:rPr lang="en-US" sz="2000" dirty="0"/>
              <a:t>the given </a:t>
            </a:r>
            <a:r>
              <a:rPr lang="en-US" sz="2000" b="1" dirty="0" err="1">
                <a:solidFill>
                  <a:srgbClr val="000000"/>
                </a:solidFill>
                <a:latin typeface="Consolas" panose="020B0609020204030204" pitchFamily="49" charset="0"/>
              </a:rPr>
              <a:t>lk</a:t>
            </a:r>
            <a:r>
              <a:rPr lang="en-US" sz="2000" b="1" dirty="0">
                <a:solidFill>
                  <a:srgbClr val="000000"/>
                </a:solidFill>
                <a:latin typeface="Consolas" panose="020B0609020204030204" pitchFamily="49" charset="0"/>
              </a:rPr>
              <a:t> </a:t>
            </a:r>
            <a:r>
              <a:rPr lang="en-US" sz="2000" dirty="0"/>
              <a:t>again when awakened.</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9" name="TextBox 8">
            <a:extLst>
              <a:ext uri="{FF2B5EF4-FFF2-40B4-BE49-F238E27FC236}">
                <a16:creationId xmlns:a16="http://schemas.microsoft.com/office/drawing/2014/main" id="{046D2F47-12FB-AB2F-37E7-3CB44203BDC4}"/>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17088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#11:</a:t>
            </a:r>
            <a:r>
              <a:rPr lang="en-US" dirty="0"/>
              <a:t> Wake-up ONE in Channel</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wakeup_one</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Channel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chan</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wake-up ONE blocked</a:t>
            </a:r>
            <a:r>
              <a:rPr lang="en-US" sz="2000" dirty="0">
                <a:solidFill>
                  <a:schemeClr val="tx1"/>
                </a:solidFill>
                <a:latin typeface="+mj-lt"/>
              </a:rPr>
              <a:t> process in the given </a:t>
            </a:r>
            <a:r>
              <a:rPr lang="en-US" sz="2000" b="1" dirty="0" err="1">
                <a:solidFill>
                  <a:srgbClr val="000000"/>
                </a:solidFill>
                <a:latin typeface="Consolas" panose="020B0609020204030204" pitchFamily="49" charset="0"/>
              </a:rPr>
              <a:t>chan</a:t>
            </a:r>
            <a:r>
              <a:rPr lang="en-US" sz="2000" b="1" dirty="0">
                <a:solidFill>
                  <a:srgbClr val="000000"/>
                </a:solidFill>
                <a:latin typeface="Consolas" panose="020B0609020204030204" pitchFamily="49" charset="0"/>
              </a:rPr>
              <a:t> </a:t>
            </a:r>
            <a:r>
              <a:rPr lang="en-US" sz="2000" dirty="0">
                <a:solidFill>
                  <a:schemeClr val="tx1"/>
                </a:solidFill>
                <a:latin typeface="+mj-lt"/>
              </a:rPr>
              <a:t>and change it to </a:t>
            </a:r>
            <a:r>
              <a:rPr lang="en-US" sz="2000" b="1" dirty="0">
                <a:solidFill>
                  <a:schemeClr val="tx1"/>
                </a:solidFill>
                <a:latin typeface="+mj-lt"/>
              </a:rPr>
              <a:t>ready</a:t>
            </a:r>
          </a:p>
          <a:p>
            <a:pPr lvl="1" algn="just">
              <a:lnSpc>
                <a:spcPct val="150000"/>
              </a:lnSpc>
            </a:pPr>
            <a:endParaRPr lang="en-US" sz="2000" dirty="0"/>
          </a:p>
          <a:p>
            <a:pPr lvl="1" algn="just">
              <a:lnSpc>
                <a:spcPct val="150000"/>
              </a:lnSpc>
            </a:pPr>
            <a:endParaRPr lang="en-US" sz="2000"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6" name="TextBox 5">
            <a:extLst>
              <a:ext uri="{FF2B5EF4-FFF2-40B4-BE49-F238E27FC236}">
                <a16:creationId xmlns:a16="http://schemas.microsoft.com/office/drawing/2014/main" id="{CC8759A3-62FC-9237-39FA-046A7AAA695E}"/>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3805055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#12:</a:t>
            </a:r>
            <a:r>
              <a:rPr lang="en-US" dirty="0"/>
              <a:t> Wake-up ALL in Channel</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wakeup_all</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Channel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chan</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wake-up ALL blocked</a:t>
            </a:r>
            <a:r>
              <a:rPr lang="en-US" sz="2000" dirty="0">
                <a:solidFill>
                  <a:schemeClr val="tx1"/>
                </a:solidFill>
                <a:latin typeface="+mj-lt"/>
              </a:rPr>
              <a:t> process(es) in the given </a:t>
            </a:r>
            <a:r>
              <a:rPr lang="en-US" sz="2000" b="1" dirty="0" err="1">
                <a:solidFill>
                  <a:srgbClr val="000000"/>
                </a:solidFill>
                <a:latin typeface="Consolas" panose="020B0609020204030204" pitchFamily="49" charset="0"/>
              </a:rPr>
              <a:t>chan</a:t>
            </a:r>
            <a:r>
              <a:rPr lang="en-US" sz="2000" b="1" dirty="0">
                <a:solidFill>
                  <a:srgbClr val="000000"/>
                </a:solidFill>
                <a:latin typeface="Consolas" panose="020B0609020204030204" pitchFamily="49" charset="0"/>
              </a:rPr>
              <a:t> </a:t>
            </a:r>
            <a:r>
              <a:rPr lang="en-US" sz="2000" dirty="0">
                <a:solidFill>
                  <a:schemeClr val="tx1"/>
                </a:solidFill>
                <a:latin typeface="+mj-lt"/>
              </a:rPr>
              <a:t>and change them to </a:t>
            </a:r>
            <a:r>
              <a:rPr lang="en-US" sz="2000" b="1" dirty="0">
                <a:solidFill>
                  <a:schemeClr val="tx1"/>
                </a:solidFill>
                <a:latin typeface="+mj-lt"/>
              </a:rPr>
              <a:t>ready</a:t>
            </a:r>
          </a:p>
          <a:p>
            <a:pPr lvl="1" algn="just">
              <a:lnSpc>
                <a:spcPct val="150000"/>
              </a:lnSpc>
            </a:pPr>
            <a:endParaRPr lang="en-US" sz="2000" dirty="0"/>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5" name="TextBox 4">
            <a:extLst>
              <a:ext uri="{FF2B5EF4-FFF2-40B4-BE49-F238E27FC236}">
                <a16:creationId xmlns:a16="http://schemas.microsoft.com/office/drawing/2014/main" id="{311F5819-76CC-40AF-D687-BA605432894D}"/>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12159601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#13:</a:t>
            </a:r>
            <a:r>
              <a:rPr lang="en-US" dirty="0"/>
              <a:t> Acquire Sleep 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acquire_sleeplock</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sleeplock</a:t>
            </a:r>
            <a:r>
              <a:rPr lang="en-US" sz="2400" b="1" dirty="0">
                <a:solidFill>
                  <a:srgbClr val="000000"/>
                </a:solidFill>
                <a:latin typeface="Consolas" panose="020B0609020204030204" pitchFamily="49" charset="0"/>
              </a:rPr>
              <a:t>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lk</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acquire </a:t>
            </a:r>
            <a:r>
              <a:rPr lang="en-US" sz="2000" dirty="0">
                <a:solidFill>
                  <a:schemeClr val="tx1"/>
                </a:solidFill>
                <a:latin typeface="+mj-lt"/>
              </a:rPr>
              <a:t>the given sleep lock </a:t>
            </a:r>
            <a:r>
              <a:rPr lang="en-US" sz="2000" b="1" dirty="0" err="1">
                <a:solidFill>
                  <a:srgbClr val="000000"/>
                </a:solidFill>
                <a:latin typeface="Consolas" panose="020B0609020204030204" pitchFamily="49" charset="0"/>
              </a:rPr>
              <a:t>lk</a:t>
            </a:r>
            <a:endParaRPr lang="en-US" sz="2000" b="1" dirty="0">
              <a:solidFill>
                <a:schemeClr val="tx1"/>
              </a:solidFill>
              <a:latin typeface="+mj-lt"/>
            </a:endParaRPr>
          </a:p>
          <a:p>
            <a:pPr lvl="1" algn="just">
              <a:lnSpc>
                <a:spcPct val="150000"/>
              </a:lnSpc>
            </a:pPr>
            <a:r>
              <a:rPr lang="en-US" sz="2000" dirty="0"/>
              <a:t>If successfully acquired, continue</a:t>
            </a:r>
          </a:p>
          <a:p>
            <a:pPr lvl="1" algn="just">
              <a:lnSpc>
                <a:spcPct val="150000"/>
              </a:lnSpc>
            </a:pPr>
            <a:r>
              <a:rPr lang="en-US" sz="2000" dirty="0"/>
              <a:t>If failed, block the process on the corresponding channel</a:t>
            </a:r>
          </a:p>
          <a:p>
            <a:pPr lvl="1" algn="just">
              <a:lnSpc>
                <a:spcPct val="150000"/>
              </a:lnSpc>
            </a:pPr>
            <a:r>
              <a:rPr lang="en-US" sz="2000" dirty="0"/>
              <a:t>Refer to the previously explained pseudocode</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6" name="TextBox 5">
            <a:extLst>
              <a:ext uri="{FF2B5EF4-FFF2-40B4-BE49-F238E27FC236}">
                <a16:creationId xmlns:a16="http://schemas.microsoft.com/office/drawing/2014/main" id="{68A8CFD7-4FEC-B3A2-49B7-B61B5B5B7F97}"/>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9179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E696-40A0-E814-D48C-7BCC42259B63}"/>
              </a:ext>
            </a:extLst>
          </p:cNvPr>
          <p:cNvSpPr>
            <a:spLocks noGrp="1"/>
          </p:cNvSpPr>
          <p:nvPr>
            <p:ph type="title"/>
          </p:nvPr>
        </p:nvSpPr>
        <p:spPr/>
        <p:txBody>
          <a:bodyPr/>
          <a:lstStyle/>
          <a:p>
            <a:r>
              <a:rPr lang="en-US" b="1" dirty="0"/>
              <a:t>#14:</a:t>
            </a:r>
            <a:r>
              <a:rPr lang="en-US" dirty="0"/>
              <a:t> Release Sleep Lock</a:t>
            </a:r>
            <a:endParaRPr lang="en-AE" dirty="0"/>
          </a:p>
        </p:txBody>
      </p:sp>
      <p:sp>
        <p:nvSpPr>
          <p:cNvPr id="3" name="Content Placeholder 2">
            <a:extLst>
              <a:ext uri="{FF2B5EF4-FFF2-40B4-BE49-F238E27FC236}">
                <a16:creationId xmlns:a16="http://schemas.microsoft.com/office/drawing/2014/main" id="{3CC5B943-A737-2E09-8DF5-AD94F37CD1B3}"/>
              </a:ext>
            </a:extLst>
          </p:cNvPr>
          <p:cNvSpPr>
            <a:spLocks noGrp="1"/>
          </p:cNvSpPr>
          <p:nvPr>
            <p:ph idx="1"/>
          </p:nvPr>
        </p:nvSpPr>
        <p:spPr>
          <a:xfrm>
            <a:off x="56802" y="1845734"/>
            <a:ext cx="12135197" cy="5012266"/>
          </a:xfrm>
        </p:spPr>
        <p:txBody>
          <a:bodyPr>
            <a:normAutofit/>
          </a:bodyPr>
          <a:lstStyle/>
          <a:p>
            <a:pPr algn="ctr"/>
            <a:r>
              <a:rPr lang="en-US" sz="2400" dirty="0">
                <a:solidFill>
                  <a:srgbClr val="535353"/>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release_sleeplock</a:t>
            </a:r>
            <a:r>
              <a:rPr lang="en-US" sz="2400" b="1" dirty="0">
                <a:solidFill>
                  <a:srgbClr val="787878"/>
                </a:solidFill>
                <a:latin typeface="Consolas" panose="020B0609020204030204" pitchFamily="49" charset="0"/>
              </a:rPr>
              <a:t>(</a:t>
            </a:r>
            <a:r>
              <a:rPr lang="en-US" sz="2400" b="1" dirty="0">
                <a:solidFill>
                  <a:srgbClr val="0037CD"/>
                </a:solidFill>
                <a:latin typeface="Consolas" panose="020B0609020204030204" pitchFamily="49" charset="0"/>
              </a:rPr>
              <a:t>struct</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sleeplock</a:t>
            </a:r>
            <a:r>
              <a:rPr lang="en-US" sz="2400" b="1" dirty="0">
                <a:solidFill>
                  <a:srgbClr val="000000"/>
                </a:solidFill>
                <a:latin typeface="Consolas" panose="020B0609020204030204" pitchFamily="49" charset="0"/>
              </a:rPr>
              <a:t> </a:t>
            </a:r>
            <a:r>
              <a:rPr lang="en-US" sz="2400" b="1" dirty="0">
                <a:solidFill>
                  <a:srgbClr val="A36622"/>
                </a:solidFill>
                <a:latin typeface="Consolas" panose="020B0609020204030204" pitchFamily="49" charset="0"/>
              </a:rPr>
              <a:t>*</a:t>
            </a:r>
            <a:r>
              <a:rPr lang="en-US" sz="2400" b="1" dirty="0" err="1">
                <a:solidFill>
                  <a:srgbClr val="000000"/>
                </a:solidFill>
                <a:latin typeface="Consolas" panose="020B0609020204030204" pitchFamily="49" charset="0"/>
              </a:rPr>
              <a:t>lk</a:t>
            </a:r>
            <a:r>
              <a:rPr lang="en-US" sz="2400" b="1" dirty="0">
                <a:solidFill>
                  <a:srgbClr val="787878"/>
                </a:solidFill>
                <a:latin typeface="Consolas" panose="020B0609020204030204" pitchFamily="49" charset="0"/>
              </a:rPr>
              <a:t>)</a:t>
            </a:r>
            <a:endParaRPr lang="en-US" sz="2400" b="1" dirty="0">
              <a:solidFill>
                <a:srgbClr val="A36622"/>
              </a:solidFill>
              <a:latin typeface="Consolas" panose="020B0609020204030204" pitchFamily="49" charset="0"/>
            </a:endParaRPr>
          </a:p>
          <a:p>
            <a:pPr algn="just">
              <a:lnSpc>
                <a:spcPct val="150000"/>
              </a:lnSpc>
            </a:pPr>
            <a:r>
              <a:rPr lang="en-US" b="1" dirty="0"/>
              <a:t>Description:</a:t>
            </a:r>
          </a:p>
          <a:p>
            <a:pPr lvl="1" algn="just">
              <a:lnSpc>
                <a:spcPct val="150000"/>
              </a:lnSpc>
            </a:pPr>
            <a:r>
              <a:rPr lang="en-US" sz="2000" dirty="0">
                <a:solidFill>
                  <a:schemeClr val="tx1"/>
                </a:solidFill>
                <a:latin typeface="+mj-lt"/>
              </a:rPr>
              <a:t>Should </a:t>
            </a:r>
            <a:r>
              <a:rPr lang="en-US" sz="2000" b="1" dirty="0">
                <a:solidFill>
                  <a:schemeClr val="tx1"/>
                </a:solidFill>
                <a:latin typeface="+mj-lt"/>
              </a:rPr>
              <a:t>release </a:t>
            </a:r>
            <a:r>
              <a:rPr lang="en-US" sz="2000" dirty="0">
                <a:solidFill>
                  <a:schemeClr val="tx1"/>
                </a:solidFill>
                <a:latin typeface="+mj-lt"/>
              </a:rPr>
              <a:t>the given sleep lock </a:t>
            </a:r>
            <a:r>
              <a:rPr lang="en-US" sz="2000" b="1" dirty="0" err="1">
                <a:solidFill>
                  <a:srgbClr val="000000"/>
                </a:solidFill>
                <a:latin typeface="Consolas" panose="020B0609020204030204" pitchFamily="49" charset="0"/>
              </a:rPr>
              <a:t>lk</a:t>
            </a:r>
            <a:r>
              <a:rPr lang="en-US" sz="2000" b="1" dirty="0">
                <a:solidFill>
                  <a:srgbClr val="000000"/>
                </a:solidFill>
                <a:latin typeface="Consolas" panose="020B0609020204030204" pitchFamily="49" charset="0"/>
              </a:rPr>
              <a:t> </a:t>
            </a:r>
            <a:r>
              <a:rPr lang="en-US" sz="2000" dirty="0"/>
              <a:t>by </a:t>
            </a:r>
            <a:r>
              <a:rPr lang="en-US" sz="2000" b="1" dirty="0"/>
              <a:t>waken-up ALL blocked </a:t>
            </a:r>
            <a:r>
              <a:rPr lang="en-US" sz="2000" dirty="0"/>
              <a:t>processes on it</a:t>
            </a:r>
          </a:p>
          <a:p>
            <a:pPr lvl="1" algn="just">
              <a:lnSpc>
                <a:spcPct val="150000"/>
              </a:lnSpc>
            </a:pPr>
            <a:r>
              <a:rPr lang="en-US" sz="2000" dirty="0"/>
              <a:t>Refer to the previously explained pseudocode</a:t>
            </a:r>
          </a:p>
          <a:p>
            <a:pPr marL="201168" lvl="1" indent="0" algn="just">
              <a:lnSpc>
                <a:spcPct val="150000"/>
              </a:lnSpc>
              <a:buNone/>
            </a:pPr>
            <a:endParaRPr lang="en-US" b="1" dirty="0">
              <a:solidFill>
                <a:schemeClr val="tx1"/>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07FCA44-1D06-94C1-44EC-CBFB45FFB9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Cambria" panose="02040503050406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US" sz="1050" b="0" i="0" u="none" strike="noStrike" kern="1200" cap="none" spc="0" normalizeH="0" baseline="0" noProof="0">
              <a:ln>
                <a:noFill/>
              </a:ln>
              <a:solidFill>
                <a:srgbClr val="FFFFFF"/>
              </a:solidFill>
              <a:effectLst/>
              <a:uLnTx/>
              <a:uFillTx/>
              <a:latin typeface="Cambria" panose="02040503050406030204"/>
              <a:ea typeface="+mn-ea"/>
              <a:cs typeface="+mn-cs"/>
            </a:endParaRPr>
          </a:p>
        </p:txBody>
      </p:sp>
      <p:sp>
        <p:nvSpPr>
          <p:cNvPr id="6" name="TextBox 5">
            <a:extLst>
              <a:ext uri="{FF2B5EF4-FFF2-40B4-BE49-F238E27FC236}">
                <a16:creationId xmlns:a16="http://schemas.microsoft.com/office/drawing/2014/main" id="{38A335AB-3BC1-368E-142D-A628A2EC5ED3}"/>
              </a:ext>
            </a:extLst>
          </p:cNvPr>
          <p:cNvSpPr txBox="1"/>
          <p:nvPr/>
        </p:nvSpPr>
        <p:spPr>
          <a:xfrm>
            <a:off x="751390" y="4925953"/>
            <a:ext cx="1068922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a:solidFill>
                  <a:srgbClr val="FF0000"/>
                </a:solidFill>
              </a:rPr>
              <a:t>GENERAL NOTE</a:t>
            </a:r>
            <a:r>
              <a:rPr lang="en-US" sz="2400" b="1" dirty="0"/>
              <a:t>:</a:t>
            </a:r>
            <a:r>
              <a:rPr lang="en-US" sz="2400" dirty="0"/>
              <a:t> make sure to protect any process queue using the suitable lock</a:t>
            </a:r>
            <a:endParaRPr lang="en-AE" sz="2400" dirty="0"/>
          </a:p>
        </p:txBody>
      </p:sp>
    </p:spTree>
    <p:extLst>
      <p:ext uri="{BB962C8B-B14F-4D97-AF65-F5344CB8AC3E}">
        <p14:creationId xmlns:p14="http://schemas.microsoft.com/office/powerpoint/2010/main" val="37405196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solidFill>
                  <a:schemeClr val="bg1">
                    <a:lumMod val="65000"/>
                  </a:schemeClr>
                </a:solidFill>
              </a:rPr>
              <a:t>Part 3: Dynamic Allocator</a:t>
            </a:r>
          </a:p>
          <a:p>
            <a:pPr>
              <a:buFont typeface="Wingdings" panose="05000000000000000000" pitchFamily="2" charset="2"/>
              <a:buChar char="§"/>
            </a:pPr>
            <a:r>
              <a:rPr lang="en-US" dirty="0">
                <a:solidFill>
                  <a:schemeClr val="bg1">
                    <a:lumMod val="65000"/>
                  </a:schemeClr>
                </a:solidFill>
              </a:rPr>
              <a:t>Part 4: Locks</a:t>
            </a:r>
          </a:p>
          <a:p>
            <a:pPr>
              <a:buFont typeface="Wingdings" panose="05000000000000000000" pitchFamily="2" charset="2"/>
              <a:buChar char="§"/>
            </a:pPr>
            <a:r>
              <a:rPr lang="en-US" dirty="0"/>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66</a:t>
            </a:fld>
            <a:endParaRPr lang="en-US"/>
          </a:p>
        </p:txBody>
      </p:sp>
      <p:pic>
        <p:nvPicPr>
          <p:cNvPr id="5" name="Picture 4">
            <a:extLst>
              <a:ext uri="{FF2B5EF4-FFF2-40B4-BE49-F238E27FC236}">
                <a16:creationId xmlns:a16="http://schemas.microsoft.com/office/drawing/2014/main" id="{11A8201A-DC27-9EA1-CA0F-C9CCB481B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1075563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803-6078-240F-E46F-409E7D3FE70F}"/>
              </a:ext>
            </a:extLst>
          </p:cNvPr>
          <p:cNvSpPr>
            <a:spLocks noGrp="1"/>
          </p:cNvSpPr>
          <p:nvPr>
            <p:ph type="title"/>
          </p:nvPr>
        </p:nvSpPr>
        <p:spPr>
          <a:xfrm>
            <a:off x="0" y="11846"/>
            <a:ext cx="10058400" cy="841594"/>
          </a:xfrm>
        </p:spPr>
        <p:txBody>
          <a:bodyPr>
            <a:normAutofit/>
          </a:bodyPr>
          <a:lstStyle/>
          <a:p>
            <a:r>
              <a:rPr lang="en-US" dirty="0"/>
              <a:t>Summary</a:t>
            </a:r>
            <a:endParaRPr lang="en-AE" dirty="0"/>
          </a:p>
        </p:txBody>
      </p:sp>
      <p:graphicFrame>
        <p:nvGraphicFramePr>
          <p:cNvPr id="5" name="Table 5">
            <a:extLst>
              <a:ext uri="{FF2B5EF4-FFF2-40B4-BE49-F238E27FC236}">
                <a16:creationId xmlns:a16="http://schemas.microsoft.com/office/drawing/2014/main" id="{3E3A3AFA-5336-5953-C516-B4AC3570F458}"/>
              </a:ext>
            </a:extLst>
          </p:cNvPr>
          <p:cNvGraphicFramePr>
            <a:graphicFrameLocks noGrp="1"/>
          </p:cNvGraphicFramePr>
          <p:nvPr>
            <p:ph idx="1"/>
          </p:nvPr>
        </p:nvGraphicFramePr>
        <p:xfrm>
          <a:off x="0" y="680720"/>
          <a:ext cx="12192000" cy="6177280"/>
        </p:xfrm>
        <a:graphic>
          <a:graphicData uri="http://schemas.openxmlformats.org/drawingml/2006/table">
            <a:tbl>
              <a:tblPr firstRow="1" bandRow="1">
                <a:tableStyleId>{5C22544A-7EE6-4342-B048-85BDC9FD1C3A}</a:tableStyleId>
              </a:tblPr>
              <a:tblGrid>
                <a:gridCol w="1689652">
                  <a:extLst>
                    <a:ext uri="{9D8B030D-6E8A-4147-A177-3AD203B41FA5}">
                      <a16:colId xmlns:a16="http://schemas.microsoft.com/office/drawing/2014/main" val="483317066"/>
                    </a:ext>
                  </a:extLst>
                </a:gridCol>
                <a:gridCol w="2395331">
                  <a:extLst>
                    <a:ext uri="{9D8B030D-6E8A-4147-A177-3AD203B41FA5}">
                      <a16:colId xmlns:a16="http://schemas.microsoft.com/office/drawing/2014/main" val="957445980"/>
                    </a:ext>
                  </a:extLst>
                </a:gridCol>
                <a:gridCol w="701647">
                  <a:extLst>
                    <a:ext uri="{9D8B030D-6E8A-4147-A177-3AD203B41FA5}">
                      <a16:colId xmlns:a16="http://schemas.microsoft.com/office/drawing/2014/main" val="1793887030"/>
                    </a:ext>
                  </a:extLst>
                </a:gridCol>
                <a:gridCol w="3696970">
                  <a:extLst>
                    <a:ext uri="{9D8B030D-6E8A-4147-A177-3AD203B41FA5}">
                      <a16:colId xmlns:a16="http://schemas.microsoft.com/office/drawing/2014/main" val="2048741422"/>
                    </a:ext>
                  </a:extLst>
                </a:gridCol>
                <a:gridCol w="3708400">
                  <a:extLst>
                    <a:ext uri="{9D8B030D-6E8A-4147-A177-3AD203B41FA5}">
                      <a16:colId xmlns:a16="http://schemas.microsoft.com/office/drawing/2014/main" val="3089992125"/>
                    </a:ext>
                  </a:extLst>
                </a:gridCol>
              </a:tblGrid>
              <a:tr h="370840">
                <a:tc>
                  <a:txBody>
                    <a:bodyPr/>
                    <a:lstStyle/>
                    <a:p>
                      <a:r>
                        <a:rPr lang="en-US" dirty="0"/>
                        <a:t>Module</a:t>
                      </a:r>
                      <a:endParaRPr lang="en-AE" dirty="0"/>
                    </a:p>
                  </a:txBody>
                  <a:tcPr/>
                </a:tc>
                <a:tc>
                  <a:txBody>
                    <a:bodyPr/>
                    <a:lstStyle/>
                    <a:p>
                      <a:r>
                        <a:rPr lang="en-US" dirty="0"/>
                        <a:t>Function</a:t>
                      </a:r>
                      <a:endParaRPr lang="en-AE" dirty="0"/>
                    </a:p>
                  </a:txBody>
                  <a:tcPr/>
                </a:tc>
                <a:tc>
                  <a:txBody>
                    <a:bodyPr/>
                    <a:lstStyle/>
                    <a:p>
                      <a:pPr algn="ctr"/>
                      <a:r>
                        <a:rPr lang="en-US" dirty="0"/>
                        <a:t>Diff. </a:t>
                      </a:r>
                      <a:endParaRPr lang="en-AE" dirty="0"/>
                    </a:p>
                  </a:txBody>
                  <a:tcPr/>
                </a:tc>
                <a:tc>
                  <a:txBody>
                    <a:bodyPr/>
                    <a:lstStyle/>
                    <a:p>
                      <a:r>
                        <a:rPr lang="en-US" dirty="0"/>
                        <a:t>Testing</a:t>
                      </a:r>
                      <a:endParaRPr lang="en-AE" dirty="0"/>
                    </a:p>
                  </a:txBody>
                  <a:tcPr>
                    <a:lnR w="12700" cap="flat" cmpd="sng" algn="ctr">
                      <a:solidFill>
                        <a:schemeClr val="bg1"/>
                      </a:solidFill>
                      <a:prstDash val="solid"/>
                      <a:round/>
                      <a:headEnd type="none" w="med" len="med"/>
                      <a:tailEnd type="none" w="med" len="med"/>
                    </a:lnR>
                  </a:tcPr>
                </a:tc>
                <a:tc>
                  <a:txBody>
                    <a:bodyPr/>
                    <a:lstStyle/>
                    <a:p>
                      <a:r>
                        <a:rPr lang="en-US" dirty="0"/>
                        <a:t>Files</a:t>
                      </a:r>
                      <a:endParaRPr lang="en-A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24902801"/>
                  </a:ext>
                </a:extLst>
              </a:tr>
              <a:tr h="370840">
                <a:tc>
                  <a:txBody>
                    <a:bodyPr/>
                    <a:lstStyle/>
                    <a:p>
                      <a:pPr algn="ctr"/>
                      <a:r>
                        <a:rPr lang="en-US" dirty="0"/>
                        <a:t>Play w/ Code</a:t>
                      </a:r>
                      <a:endParaRPr lang="en-AE" dirty="0"/>
                    </a:p>
                  </a:txBody>
                  <a:tcPr anchor="ctr">
                    <a:solidFill>
                      <a:schemeClr val="accent5">
                        <a:lumMod val="40000"/>
                        <a:lumOff val="60000"/>
                      </a:schemeClr>
                    </a:solidFill>
                  </a:tcPr>
                </a:tc>
                <a:tc>
                  <a:txBody>
                    <a:bodyPr/>
                    <a:lstStyle/>
                    <a:p>
                      <a:r>
                        <a:rPr lang="en-US" dirty="0" err="1"/>
                        <a:t>process_command</a:t>
                      </a:r>
                      <a:endParaRPr lang="en-AE" dirty="0"/>
                    </a:p>
                  </a:txBody>
                  <a:tcPr/>
                </a:tc>
                <a:tc>
                  <a:txBody>
                    <a:bodyPr/>
                    <a:lstStyle/>
                    <a:p>
                      <a:pPr algn="ct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UNSEEN</a:t>
                      </a:r>
                      <a:r>
                        <a:rPr lang="en-US" dirty="0"/>
                        <a:t> – Test at your own</a:t>
                      </a:r>
                      <a:endParaRPr lang="en-AE" dirty="0"/>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a:t>
                      </a:r>
                      <a:r>
                        <a:rPr lang="en-US" dirty="0" err="1"/>
                        <a:t>cmd</a:t>
                      </a:r>
                      <a:r>
                        <a:rPr lang="en-US" dirty="0"/>
                        <a:t>/</a:t>
                      </a:r>
                      <a:r>
                        <a:rPr lang="en-US" dirty="0" err="1"/>
                        <a:t>command_prompt.c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1154299"/>
                  </a:ext>
                </a:extLst>
              </a:tr>
              <a:tr h="370840">
                <a:tc rowSpan="2">
                  <a:txBody>
                    <a:bodyPr/>
                    <a:lstStyle/>
                    <a:p>
                      <a:pPr algn="ctr"/>
                      <a:r>
                        <a:rPr lang="en-US" dirty="0"/>
                        <a:t>System Calls</a:t>
                      </a:r>
                      <a:endParaRPr lang="en-AE" dirty="0"/>
                    </a:p>
                  </a:txBody>
                  <a:tcPr anchor="ctr">
                    <a:solidFill>
                      <a:schemeClr val="accent5">
                        <a:lumMod val="40000"/>
                        <a:lumOff val="60000"/>
                      </a:schemeClr>
                    </a:solidFill>
                  </a:tcPr>
                </a:tc>
                <a:tc>
                  <a:txBody>
                    <a:bodyPr/>
                    <a:lstStyle/>
                    <a:p>
                      <a:r>
                        <a:rPr lang="en-US" dirty="0"/>
                        <a:t>3 system calls</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r>
                        <a:rPr lang="en-US" b="1" dirty="0"/>
                        <a:t>FOS&gt;</a:t>
                      </a:r>
                      <a:r>
                        <a:rPr lang="en-US" dirty="0"/>
                        <a:t> run tst_syscalls_1 10</a:t>
                      </a:r>
                      <a:endParaRPr lang="en-AE" dirty="0"/>
                    </a:p>
                  </a:txBody>
                  <a:tcPr>
                    <a:lnR w="12700" cap="flat" cmpd="sng" algn="ctr">
                      <a:solidFill>
                        <a:schemeClr val="bg1"/>
                      </a:solidFill>
                      <a:prstDash val="solid"/>
                      <a:round/>
                      <a:headEnd type="none" w="med" len="med"/>
                      <a:tailEnd type="none" w="med" len="med"/>
                    </a:lnR>
                  </a:tcPr>
                </a:tc>
                <a:tc rowSpan="2">
                  <a:txBody>
                    <a:bodyPr/>
                    <a:lstStyle/>
                    <a:p>
                      <a:r>
                        <a:rPr lang="en-US" sz="1800" kern="1200" dirty="0">
                          <a:solidFill>
                            <a:schemeClr val="dk1"/>
                          </a:solidFill>
                          <a:latin typeface="+mn-lt"/>
                          <a:ea typeface="+mn-ea"/>
                          <a:cs typeface="+mn-cs"/>
                        </a:rPr>
                        <a:t>lib/</a:t>
                      </a:r>
                      <a:r>
                        <a:rPr lang="en-US" sz="1800" kern="1200" dirty="0" err="1">
                          <a:solidFill>
                            <a:schemeClr val="dk1"/>
                          </a:solidFill>
                          <a:latin typeface="+mn-lt"/>
                          <a:ea typeface="+mn-ea"/>
                          <a:cs typeface="+mn-cs"/>
                        </a:rPr>
                        <a:t>syscall.c</a:t>
                      </a:r>
                      <a:r>
                        <a:rPr lang="en-US" sz="1800" kern="1200" dirty="0">
                          <a:solidFill>
                            <a:schemeClr val="dk1"/>
                          </a:solidFill>
                          <a:latin typeface="+mn-lt"/>
                          <a:ea typeface="+mn-ea"/>
                          <a:cs typeface="+mn-cs"/>
                        </a:rPr>
                        <a:t>, kern/trap/</a:t>
                      </a:r>
                      <a:r>
                        <a:rPr lang="en-US" sz="1800" kern="1200" dirty="0" err="1">
                          <a:solidFill>
                            <a:schemeClr val="dk1"/>
                          </a:solidFill>
                          <a:latin typeface="+mn-lt"/>
                          <a:ea typeface="+mn-ea"/>
                          <a:cs typeface="+mn-cs"/>
                        </a:rPr>
                        <a:t>trap.c</a:t>
                      </a:r>
                      <a:r>
                        <a:rPr lang="en-US" sz="1800" kern="1200" dirty="0">
                          <a:solidFill>
                            <a:schemeClr val="dk1"/>
                          </a:solidFill>
                          <a:latin typeface="+mn-lt"/>
                          <a:ea typeface="+mn-ea"/>
                          <a:cs typeface="+mn-cs"/>
                        </a:rPr>
                        <a:t>, kern/trap/</a:t>
                      </a:r>
                      <a:r>
                        <a:rPr lang="en-US" sz="1800" kern="1200" dirty="0" err="1">
                          <a:solidFill>
                            <a:schemeClr val="dk1"/>
                          </a:solidFill>
                          <a:latin typeface="+mn-lt"/>
                          <a:ea typeface="+mn-ea"/>
                          <a:cs typeface="+mn-cs"/>
                        </a:rPr>
                        <a:t>syscall.c</a:t>
                      </a:r>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inc</a:t>
                      </a:r>
                      <a:r>
                        <a:rPr lang="en-US" sz="1800" kern="1200" dirty="0">
                          <a:solidFill>
                            <a:schemeClr val="dk1"/>
                          </a:solidFill>
                          <a:latin typeface="+mn-lt"/>
                          <a:ea typeface="+mn-ea"/>
                          <a:cs typeface="+mn-cs"/>
                        </a:rPr>
                        <a:t>/</a:t>
                      </a:r>
                      <a:r>
                        <a:rPr lang="en-US" sz="1800" kern="1200" dirty="0" err="1">
                          <a:solidFill>
                            <a:schemeClr val="dk1"/>
                          </a:solidFill>
                          <a:latin typeface="+mn-lt"/>
                          <a:ea typeface="+mn-ea"/>
                          <a:cs typeface="+mn-cs"/>
                        </a:rPr>
                        <a:t>syscall.h</a:t>
                      </a:r>
                      <a:endParaRPr lang="en-US" sz="18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239090135"/>
                  </a:ext>
                </a:extLst>
              </a:tr>
              <a:tr h="370840">
                <a:tc vMerge="1">
                  <a:txBody>
                    <a:bodyPr/>
                    <a:lstStyle/>
                    <a:p>
                      <a:endParaRPr lang="en-AE" dirty="0"/>
                    </a:p>
                  </a:txBody>
                  <a:tcPr/>
                </a:tc>
                <a:tc>
                  <a:txBody>
                    <a:bodyPr/>
                    <a:lstStyle/>
                    <a:p>
                      <a:r>
                        <a:rPr lang="en-US" dirty="0"/>
                        <a:t>params validation</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FOS&gt; </a:t>
                      </a:r>
                      <a:r>
                        <a:rPr lang="en-US" dirty="0"/>
                        <a:t>run tst_syscalls_2 10</a:t>
                      </a:r>
                      <a:endParaRPr lang="en-AE" dirty="0"/>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917531686"/>
                  </a:ext>
                </a:extLst>
              </a:tr>
              <a:tr h="370840">
                <a:tc rowSpan="7">
                  <a:txBody>
                    <a:bodyPr/>
                    <a:lstStyle/>
                    <a:p>
                      <a:pPr algn="ctr"/>
                      <a:r>
                        <a:rPr lang="en-US" dirty="0"/>
                        <a:t>Dynamic Allocator</a:t>
                      </a:r>
                      <a:endParaRPr lang="en-AE" dirty="0"/>
                    </a:p>
                  </a:txBody>
                  <a:tcPr anchor="ctr">
                    <a:solidFill>
                      <a:schemeClr val="accent5">
                        <a:lumMod val="40000"/>
                        <a:lumOff val="60000"/>
                      </a:schemeClr>
                    </a:solidFill>
                  </a:tcPr>
                </a:tc>
                <a:tc>
                  <a:txBody>
                    <a:bodyPr/>
                    <a:lstStyle/>
                    <a:p>
                      <a:r>
                        <a:rPr lang="en-US" dirty="0"/>
                        <a:t>initialize</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FOS&gt; </a:t>
                      </a:r>
                      <a:r>
                        <a:rPr lang="en-US" dirty="0" err="1"/>
                        <a:t>tst</a:t>
                      </a:r>
                      <a:r>
                        <a:rPr lang="en-US" dirty="0"/>
                        <a:t> </a:t>
                      </a:r>
                      <a:r>
                        <a:rPr lang="en-US" dirty="0" err="1"/>
                        <a:t>dynalloc</a:t>
                      </a:r>
                      <a:r>
                        <a:rPr lang="en-US" dirty="0"/>
                        <a:t> </a:t>
                      </a:r>
                      <a:r>
                        <a:rPr lang="en-US" dirty="0" err="1"/>
                        <a:t>init</a:t>
                      </a:r>
                      <a:endParaRPr lang="en-AE" dirty="0"/>
                    </a:p>
                  </a:txBody>
                  <a:tcPr>
                    <a:lnR w="12700" cap="flat" cmpd="sng" algn="ctr">
                      <a:solidFill>
                        <a:schemeClr val="bg1"/>
                      </a:solidFill>
                      <a:prstDash val="solid"/>
                      <a:round/>
                      <a:headEnd type="none" w="med" len="med"/>
                      <a:tailEnd type="none" w="med" len="med"/>
                    </a:lnR>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lib/</a:t>
                      </a:r>
                      <a:r>
                        <a:rPr lang="en-US" dirty="0" err="1"/>
                        <a:t>dynamic_allocator.c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41834757"/>
                  </a:ext>
                </a:extLst>
              </a:tr>
              <a:tr h="370840">
                <a:tc vMerge="1">
                  <a:txBody>
                    <a:bodyPr/>
                    <a:lstStyle/>
                    <a:p>
                      <a:endParaRPr lang="en-AE"/>
                    </a:p>
                  </a:txBody>
                  <a:tcPr/>
                </a:tc>
                <a:tc>
                  <a:txBody>
                    <a:bodyPr/>
                    <a:lstStyle/>
                    <a:p>
                      <a:r>
                        <a:rPr lang="en-US" dirty="0" err="1"/>
                        <a:t>set_block_data</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UNSEEN</a:t>
                      </a:r>
                      <a:r>
                        <a:rPr lang="en-US" dirty="0"/>
                        <a:t> – Test at your own</a:t>
                      </a:r>
                      <a:endParaRPr lang="en-AE" dirty="0"/>
                    </a:p>
                  </a:txBody>
                  <a:tcPr>
                    <a:lnR w="12700" cap="flat" cmpd="sng" algn="ctr">
                      <a:solidFill>
                        <a:schemeClr val="bg1"/>
                      </a:solidFill>
                      <a:prstDash val="solid"/>
                      <a:round/>
                      <a:headEnd type="none" w="med" len="med"/>
                      <a:tailEnd type="none" w="med" len="med"/>
                    </a:lnR>
                  </a:tcPr>
                </a:tc>
                <a:tc vMerge="1">
                  <a:txBody>
                    <a:bodyPr/>
                    <a:lstStyle/>
                    <a:p>
                      <a:endParaRPr lang="en-AE"/>
                    </a:p>
                  </a:txBody>
                  <a:tcPr/>
                </a:tc>
                <a:extLst>
                  <a:ext uri="{0D108BD9-81ED-4DB2-BD59-A6C34878D82A}">
                    <a16:rowId xmlns:a16="http://schemas.microsoft.com/office/drawing/2014/main" val="1172870433"/>
                  </a:ext>
                </a:extLst>
              </a:tr>
              <a:tr h="370840">
                <a:tc vMerge="1">
                  <a:txBody>
                    <a:bodyPr/>
                    <a:lstStyle/>
                    <a:p>
                      <a:endParaRPr lang="en-AE" dirty="0"/>
                    </a:p>
                  </a:txBody>
                  <a:tcPr/>
                </a:tc>
                <a:tc>
                  <a:txBody>
                    <a:bodyPr/>
                    <a:lstStyle/>
                    <a:p>
                      <a:r>
                        <a:rPr lang="en-US" dirty="0" err="1"/>
                        <a:t>alloc_block_FF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FOS&gt;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tst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dynalloc</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allocff</a:t>
                      </a: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443139478"/>
                  </a:ext>
                </a:extLst>
              </a:tr>
              <a:tr h="370840">
                <a:tc vMerge="1">
                  <a:txBody>
                    <a:bodyPr/>
                    <a:lstStyle/>
                    <a:p>
                      <a:endParaRPr lang="en-AE" dirty="0"/>
                    </a:p>
                  </a:txBody>
                  <a:tcPr/>
                </a:tc>
                <a:tc>
                  <a:txBody>
                    <a:bodyPr/>
                    <a:lstStyle/>
                    <a:p>
                      <a:r>
                        <a:rPr lang="en-US" dirty="0" err="1"/>
                        <a:t>free_block</a:t>
                      </a:r>
                      <a:endParaRPr lang="en-AE" dirty="0"/>
                    </a:p>
                  </a:txBody>
                  <a:tcPr/>
                </a:tc>
                <a:tc>
                  <a:txBody>
                    <a:bodyPr/>
                    <a:lstStyle/>
                    <a:p>
                      <a:pPr algn="ctr"/>
                      <a:r>
                        <a:rPr lang="en-US" b="1" dirty="0">
                          <a:solidFill>
                            <a:srgbClr val="FF0000"/>
                          </a:solidFill>
                        </a:rPr>
                        <a:t>L3</a:t>
                      </a:r>
                      <a:endParaRPr lang="en-AE"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FOS&gt;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tst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dynalloc</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freeff</a:t>
                      </a: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0"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128883312"/>
                  </a:ext>
                </a:extLst>
              </a:tr>
              <a:tr h="370840">
                <a:tc vMerge="1">
                  <a:txBody>
                    <a:bodyPr/>
                    <a:lstStyle/>
                    <a:p>
                      <a:endParaRPr lang="en-AE" dirty="0"/>
                    </a:p>
                  </a:txBody>
                  <a:tcPr/>
                </a:tc>
                <a:tc>
                  <a:txBody>
                    <a:bodyPr/>
                    <a:lstStyle/>
                    <a:p>
                      <a:r>
                        <a:rPr lang="en-US" dirty="0" err="1"/>
                        <a:t>realloc_block_FF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L3</a:t>
                      </a:r>
                      <a:endParaRPr lang="en-AE"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FOS&gt;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tst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dynalloc</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reallocff</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r>
                        <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rPr>
                        <a:t>Partial</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a:t>
                      </a: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R w="12700" cap="flat" cmpd="sng" algn="ctr">
                      <a:solidFill>
                        <a:schemeClr val="bg1"/>
                      </a:solidFill>
                      <a:prstDash val="solid"/>
                      <a:round/>
                      <a:headEnd type="none" w="med" len="med"/>
                      <a:tailEnd type="none" w="med" len="med"/>
                    </a:lnR>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800" b="1" i="0" u="none" strike="noStrike" kern="1200" cap="none" spc="0" normalizeH="0" baseline="0" noProof="0" dirty="0">
                        <a:ln>
                          <a:noFill/>
                        </a:ln>
                        <a:solidFill>
                          <a:prstClr val="black"/>
                        </a:solidFill>
                        <a:effectLst/>
                        <a:uLnTx/>
                        <a:uFillTx/>
                        <a:latin typeface="Cambria" panose="02040503050406030204"/>
                        <a:ea typeface="+mn-ea"/>
                        <a:cs typeface="+mn-cs"/>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42231861"/>
                  </a:ext>
                </a:extLst>
              </a:tr>
              <a:tr h="370840">
                <a:tc vMerge="1">
                  <a:txBody>
                    <a:bodyPr/>
                    <a:lstStyle/>
                    <a:p>
                      <a:endParaRPr lang="en-AE" dirty="0"/>
                    </a:p>
                  </a:txBody>
                  <a:tcPr/>
                </a:tc>
                <a:tc>
                  <a:txBody>
                    <a:bodyPr/>
                    <a:lstStyle/>
                    <a:p>
                      <a:r>
                        <a:rPr lang="en-US" dirty="0" err="1"/>
                        <a:t>test_realloc_block_FF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UNSEEN</a:t>
                      </a:r>
                      <a:r>
                        <a:rPr lang="en-US" dirty="0"/>
                        <a:t> – Test at your own</a:t>
                      </a:r>
                      <a:endParaRPr lang="en-AE" dirty="0"/>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kern/tests/</a:t>
                      </a:r>
                      <a:r>
                        <a:rPr lang="en-US" dirty="0" err="1"/>
                        <a:t>test_dynamic_allocator.c</a:t>
                      </a:r>
                      <a:endParaRPr lang="en-A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853626094"/>
                  </a:ext>
                </a:extLst>
              </a:tr>
              <a:tr h="282257">
                <a:tc vMerge="1">
                  <a:txBody>
                    <a:bodyPr/>
                    <a:lstStyle/>
                    <a:p>
                      <a:pPr algn="ctr"/>
                      <a:endParaRPr lang="en-AE"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a:t>
                      </a:r>
                      <a:r>
                        <a:rPr lang="en-US" dirty="0"/>
                        <a:t> </a:t>
                      </a:r>
                      <a:r>
                        <a:rPr lang="en-US" dirty="0" err="1"/>
                        <a:t>alloc_block_BF</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FOS&gt; </a:t>
                      </a:r>
                      <a:r>
                        <a:rPr kumimoji="0" lang="en-US" sz="1800" b="0" i="0" u="none" strike="noStrike" kern="1200" cap="none" spc="0" normalizeH="0" baseline="0" noProof="0" dirty="0" err="1">
                          <a:ln>
                            <a:noFill/>
                          </a:ln>
                          <a:solidFill>
                            <a:prstClr val="black"/>
                          </a:solidFill>
                          <a:effectLst/>
                          <a:uLnTx/>
                          <a:uFillTx/>
                          <a:latin typeface="+mn-lt"/>
                          <a:ea typeface="+mn-ea"/>
                          <a:cs typeface="+mn-cs"/>
                        </a:rPr>
                        <a:t>tst</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dynalloc</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allocbf</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FOS&gt; </a:t>
                      </a:r>
                      <a:r>
                        <a:rPr kumimoji="0" lang="en-US" sz="1800" b="0" i="0" u="none" strike="noStrike" kern="1200" cap="none" spc="0" normalizeH="0" baseline="0" noProof="0" dirty="0" err="1">
                          <a:ln>
                            <a:noFill/>
                          </a:ln>
                          <a:solidFill>
                            <a:prstClr val="black"/>
                          </a:solidFill>
                          <a:effectLst/>
                          <a:uLnTx/>
                          <a:uFillTx/>
                          <a:latin typeface="+mn-lt"/>
                          <a:ea typeface="+mn-ea"/>
                          <a:cs typeface="+mn-cs"/>
                        </a:rPr>
                        <a:t>tst</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dynalloc</a:t>
                      </a: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1800" b="0" i="0" u="none" strike="noStrike" kern="1200" cap="none" spc="0" normalizeH="0" baseline="0" noProof="0" dirty="0" err="1">
                          <a:ln>
                            <a:noFill/>
                          </a:ln>
                          <a:solidFill>
                            <a:prstClr val="black"/>
                          </a:solidFill>
                          <a:effectLst/>
                          <a:uLnTx/>
                          <a:uFillTx/>
                          <a:latin typeface="+mn-lt"/>
                          <a:ea typeface="+mn-ea"/>
                          <a:cs typeface="+mn-cs"/>
                        </a:rPr>
                        <a:t>freebf</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lib/</a:t>
                      </a:r>
                      <a:r>
                        <a:rPr lang="en-US" dirty="0" err="1"/>
                        <a:t>dynamic_allocator.c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4025980811"/>
                  </a:ext>
                </a:extLst>
              </a:tr>
              <a:tr h="282257">
                <a:tc rowSpan="5">
                  <a:txBody>
                    <a:bodyPr/>
                    <a:lstStyle/>
                    <a:p>
                      <a:pPr algn="ctr"/>
                      <a:r>
                        <a:rPr lang="en-US" dirty="0"/>
                        <a:t>Sleep Lock</a:t>
                      </a: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Sleep</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6"/>
                          </a:solidFill>
                        </a:rPr>
                        <a:t>L2</a:t>
                      </a:r>
                      <a:endParaRPr lang="en-AE" b="1" dirty="0">
                        <a:solidFill>
                          <a:schemeClr val="accent6"/>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channel.c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594098974"/>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Wakeup One</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channel.c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289739122"/>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Wakeup ALL</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channel.c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71135843"/>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Acquire </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sleeplock.c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70955195"/>
                  </a:ext>
                </a:extLst>
              </a:tr>
              <a:tr h="282257">
                <a:tc vMerge="1">
                  <a:txBody>
                    <a:bodyPr/>
                    <a:lstStyle/>
                    <a:p>
                      <a:pPr algn="ctr"/>
                      <a:endParaRPr lang="en-AE" dirty="0"/>
                    </a:p>
                  </a:txBody>
                  <a:tcPr anchor="c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Release </a:t>
                      </a:r>
                      <a:endParaRPr lang="en-A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B050"/>
                          </a:solidFill>
                        </a:rPr>
                        <a:t>L1</a:t>
                      </a:r>
                      <a:endParaRPr lang="en-AE" sz="18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TBD</a:t>
                      </a:r>
                      <a:endParaRPr kumimoji="0" lang="en-AE" sz="1800" b="0" i="0" u="none" strike="noStrike" kern="1200" cap="none" spc="0" normalizeH="0" baseline="0" noProof="0" dirty="0">
                        <a:ln>
                          <a:noFill/>
                        </a:ln>
                        <a:solidFill>
                          <a:prstClr val="black"/>
                        </a:solidFill>
                        <a:effectLst/>
                        <a:uLnTx/>
                        <a:uFillTx/>
                        <a:latin typeface="+mn-lt"/>
                        <a:ea typeface="+mn-ea"/>
                        <a:cs typeface="+mn-cs"/>
                      </a:endParaRPr>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kern/conc/</a:t>
                      </a:r>
                      <a:r>
                        <a:rPr lang="en-US" dirty="0" err="1"/>
                        <a:t>sleeplock.c</a:t>
                      </a:r>
                      <a:endParaRPr lang="en-AE" dirty="0"/>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8098686"/>
                  </a:ext>
                </a:extLst>
              </a:tr>
            </a:tbl>
          </a:graphicData>
        </a:graphic>
      </p:graphicFrame>
      <p:sp>
        <p:nvSpPr>
          <p:cNvPr id="4" name="Slide Number Placeholder 3">
            <a:extLst>
              <a:ext uri="{FF2B5EF4-FFF2-40B4-BE49-F238E27FC236}">
                <a16:creationId xmlns:a16="http://schemas.microsoft.com/office/drawing/2014/main" id="{C0DFCF00-C491-7DE6-0CBC-DFADBE8A741A}"/>
              </a:ext>
            </a:extLst>
          </p:cNvPr>
          <p:cNvSpPr>
            <a:spLocks noGrp="1"/>
          </p:cNvSpPr>
          <p:nvPr>
            <p:ph type="sldNum" sz="quarter" idx="12"/>
          </p:nvPr>
        </p:nvSpPr>
        <p:spPr/>
        <p:txBody>
          <a:bodyPr/>
          <a:lstStyle/>
          <a:p>
            <a:fld id="{090AD7CF-F0A2-4383-A038-D82EAAF254E2}" type="slidenum">
              <a:rPr lang="en-US" smtClean="0"/>
              <a:t>67</a:t>
            </a:fld>
            <a:endParaRPr lang="en-US"/>
          </a:p>
        </p:txBody>
      </p:sp>
      <p:sp>
        <p:nvSpPr>
          <p:cNvPr id="6" name="TextBox 5">
            <a:extLst>
              <a:ext uri="{FF2B5EF4-FFF2-40B4-BE49-F238E27FC236}">
                <a16:creationId xmlns:a16="http://schemas.microsoft.com/office/drawing/2014/main" id="{DC8D67EB-5611-4AE8-AF77-1819F872B3BD}"/>
              </a:ext>
            </a:extLst>
          </p:cNvPr>
          <p:cNvSpPr txBox="1"/>
          <p:nvPr/>
        </p:nvSpPr>
        <p:spPr>
          <a:xfrm>
            <a:off x="0" y="11846"/>
            <a:ext cx="12192000" cy="646331"/>
          </a:xfrm>
          <a:prstGeom prst="rect">
            <a:avLst/>
          </a:prstGeom>
          <a:solidFill>
            <a:schemeClr val="accent1">
              <a:lumMod val="20000"/>
              <a:lumOff val="80000"/>
            </a:schemeClr>
          </a:solidFill>
          <a:ln>
            <a:solidFill>
              <a:srgbClr val="FF0000"/>
            </a:solidFill>
          </a:ln>
        </p:spPr>
        <p:txBody>
          <a:bodyPr wrap="square">
            <a:spAutoFit/>
          </a:bodyPr>
          <a:lstStyle/>
          <a:p>
            <a:pPr algn="ctr"/>
            <a:r>
              <a:rPr lang="en-US" sz="1800" dirty="0">
                <a:solidFill>
                  <a:srgbClr val="930D72"/>
                </a:solidFill>
                <a:latin typeface="Consolas" panose="020B0609020204030204" pitchFamily="49" charset="0"/>
              </a:rPr>
              <a:t>"Congratulations!! test </a:t>
            </a:r>
            <a:r>
              <a:rPr lang="en-US" dirty="0">
                <a:solidFill>
                  <a:srgbClr val="930D72"/>
                </a:solidFill>
                <a:latin typeface="Consolas" panose="020B0609020204030204" pitchFamily="49" charset="0"/>
              </a:rPr>
              <a:t>[</a:t>
            </a:r>
            <a:r>
              <a:rPr lang="en-US" sz="1800" dirty="0">
                <a:solidFill>
                  <a:srgbClr val="930D72"/>
                </a:solidFill>
                <a:latin typeface="Consolas" panose="020B0609020204030204" pitchFamily="49" charset="0"/>
              </a:rPr>
              <a:t>TEST NAME] completed successfully.”</a:t>
            </a:r>
          </a:p>
          <a:p>
            <a:pPr algn="ctr"/>
            <a:r>
              <a:rPr lang="en-US" sz="1800" dirty="0"/>
              <a:t>To ensure the test success, a congratulations message like this </a:t>
            </a:r>
            <a:r>
              <a:rPr lang="en-US" sz="1800" b="1" dirty="0">
                <a:solidFill>
                  <a:srgbClr val="C00000"/>
                </a:solidFill>
              </a:rPr>
              <a:t>MUST appear without any ERROR messages or PANICs</a:t>
            </a:r>
            <a:r>
              <a:rPr lang="en-US" sz="1800" dirty="0"/>
              <a:t>.</a:t>
            </a:r>
            <a:endParaRPr lang="en-US" sz="1800" dirty="0">
              <a:solidFill>
                <a:srgbClr val="930D72"/>
              </a:solidFill>
              <a:latin typeface="Consolas" panose="020B0609020204030204" pitchFamily="49" charset="0"/>
            </a:endParaRPr>
          </a:p>
        </p:txBody>
      </p:sp>
    </p:spTree>
    <p:extLst>
      <p:ext uri="{BB962C8B-B14F-4D97-AF65-F5344CB8AC3E}">
        <p14:creationId xmlns:p14="http://schemas.microsoft.com/office/powerpoint/2010/main" val="7551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058400" cy="792480"/>
          </a:xfrm>
        </p:spPr>
        <p:txBody>
          <a:bodyPr/>
          <a:lstStyle/>
          <a:p>
            <a:r>
              <a:rPr lang="en-US" dirty="0"/>
              <a:t>Startup Code</a:t>
            </a:r>
            <a:endParaRPr lang="ar-EG" dirty="0"/>
          </a:p>
        </p:txBody>
      </p:sp>
      <p:sp>
        <p:nvSpPr>
          <p:cNvPr id="3" name="Content Placeholder 2"/>
          <p:cNvSpPr>
            <a:spLocks noGrp="1"/>
          </p:cNvSpPr>
          <p:nvPr>
            <p:ph idx="1"/>
          </p:nvPr>
        </p:nvSpPr>
        <p:spPr>
          <a:xfrm>
            <a:off x="1097280" y="1256454"/>
            <a:ext cx="10058400" cy="4023360"/>
          </a:xfrm>
        </p:spPr>
        <p:txBody>
          <a:bodyPr/>
          <a:lstStyle/>
          <a:p>
            <a:pPr algn="ctr">
              <a:buNone/>
            </a:pPr>
            <a:r>
              <a:rPr lang="en-US" sz="2400" dirty="0"/>
              <a:t>FOS_PROJECT_2024_Template.Zip</a:t>
            </a:r>
          </a:p>
          <a:p>
            <a:pPr algn="ctr">
              <a:buNone/>
            </a:pPr>
            <a:endParaRPr lang="en-US" dirty="0"/>
          </a:p>
          <a:p>
            <a:pPr algn="ctr">
              <a:buFontTx/>
              <a:buChar char="-"/>
            </a:pPr>
            <a:r>
              <a:rPr lang="en-US" dirty="0"/>
              <a:t>Follow </a:t>
            </a:r>
            <a:r>
              <a:rPr lang="en-US" dirty="0">
                <a:hlinkClick r:id="rId2"/>
              </a:rPr>
              <a:t>these steps </a:t>
            </a:r>
            <a:r>
              <a:rPr lang="en-US" dirty="0"/>
              <a:t>to import the project folder into the eclipse</a:t>
            </a:r>
          </a:p>
          <a:p>
            <a:pPr algn="ctr">
              <a:buFontTx/>
              <a:buChar char="-"/>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185945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35591"/>
            <a:ext cx="12192000" cy="5022409"/>
          </a:xfrm>
          <a:solidFill>
            <a:schemeClr val="bg1"/>
          </a:solidFill>
        </p:spPr>
        <p:txBody>
          <a:bodyPr>
            <a:normAutofit/>
          </a:bodyPr>
          <a:lstStyle/>
          <a:p>
            <a:pPr>
              <a:lnSpc>
                <a:spcPct val="120000"/>
              </a:lnSpc>
            </a:pPr>
            <a:r>
              <a:rPr lang="en-US" b="1" dirty="0"/>
              <a:t>Helper Videos</a:t>
            </a:r>
            <a:endParaRPr lang="en-US" dirty="0"/>
          </a:p>
          <a:p>
            <a:pPr lvl="1">
              <a:lnSpc>
                <a:spcPct val="120000"/>
              </a:lnSpc>
            </a:pPr>
            <a:r>
              <a:rPr lang="en-US" dirty="0"/>
              <a:t>How to import a new project into eclipse? 	[</a:t>
            </a:r>
            <a:r>
              <a:rPr lang="en-US" dirty="0">
                <a:hlinkClick r:id="rId2"/>
              </a:rPr>
              <a:t>link</a:t>
            </a:r>
            <a:r>
              <a:rPr lang="en-US" dirty="0"/>
              <a:t>]</a:t>
            </a:r>
          </a:p>
          <a:p>
            <a:pPr lvl="1">
              <a:lnSpc>
                <a:spcPct val="120000"/>
              </a:lnSpc>
            </a:pPr>
            <a:r>
              <a:rPr lang="en-US" dirty="0"/>
              <a:t>Debugging:</a:t>
            </a:r>
          </a:p>
          <a:p>
            <a:pPr marL="1371600" lvl="2" indent="-457200">
              <a:lnSpc>
                <a:spcPct val="120000"/>
              </a:lnSpc>
              <a:buFont typeface="+mj-lt"/>
              <a:buAutoNum type="arabicPeriod"/>
            </a:pPr>
            <a:r>
              <a:rPr lang="en-US" dirty="0"/>
              <a:t>Debug via </a:t>
            </a:r>
            <a:r>
              <a:rPr lang="en-US"/>
              <a:t>breakpoints (ECLIPSE)</a:t>
            </a:r>
            <a:r>
              <a:rPr lang="en-US" dirty="0"/>
              <a:t>			[</a:t>
            </a:r>
            <a:r>
              <a:rPr lang="en-US" dirty="0">
                <a:hlinkClick r:id="rId3"/>
              </a:rPr>
              <a:t>link</a:t>
            </a:r>
            <a:r>
              <a:rPr lang="en-US" dirty="0"/>
              <a:t>]</a:t>
            </a:r>
          </a:p>
          <a:p>
            <a:pPr marL="1371600" lvl="2" indent="-457200">
              <a:lnSpc>
                <a:spcPct val="120000"/>
              </a:lnSpc>
              <a:buFont typeface="+mj-lt"/>
              <a:buAutoNum type="arabicPeriod"/>
            </a:pPr>
            <a:r>
              <a:rPr lang="en-US" dirty="0"/>
              <a:t>Debug via printing 					[</a:t>
            </a:r>
            <a:r>
              <a:rPr lang="en-US" dirty="0">
                <a:hlinkClick r:id="rId4"/>
              </a:rPr>
              <a:t>link</a:t>
            </a:r>
            <a:r>
              <a:rPr lang="en-US" dirty="0"/>
              <a:t>: 1</a:t>
            </a:r>
            <a:r>
              <a:rPr lang="en-US" baseline="30000" dirty="0"/>
              <a:t>st</a:t>
            </a:r>
            <a:r>
              <a:rPr lang="en-US" dirty="0"/>
              <a:t> minute]</a:t>
            </a:r>
          </a:p>
          <a:p>
            <a:pPr marL="1371600" lvl="2" indent="-457200">
              <a:lnSpc>
                <a:spcPct val="120000"/>
              </a:lnSpc>
              <a:buFont typeface="+mj-lt"/>
              <a:buAutoNum type="arabicPeriod"/>
            </a:pPr>
            <a:r>
              <a:rPr lang="en-US" dirty="0"/>
              <a:t>Locate the line causing exception via disassembly	[</a:t>
            </a:r>
            <a:r>
              <a:rPr lang="en-US" dirty="0">
                <a:hlinkClick r:id="rId4"/>
              </a:rPr>
              <a:t>link</a:t>
            </a:r>
            <a:r>
              <a:rPr lang="en-US" dirty="0"/>
              <a:t>]</a:t>
            </a:r>
          </a:p>
          <a:p>
            <a:pPr lvl="2">
              <a:lnSpc>
                <a:spcPct val="120000"/>
              </a:lnSpc>
            </a:pPr>
            <a:endParaRPr lang="en-US" dirty="0"/>
          </a:p>
          <a:p>
            <a:pPr lvl="1">
              <a:lnSpc>
                <a:spcPct val="120000"/>
              </a:lnSpc>
            </a:pPr>
            <a:endParaRPr lang="en-US" dirty="0"/>
          </a:p>
        </p:txBody>
      </p:sp>
      <p:sp>
        <p:nvSpPr>
          <p:cNvPr id="4" name="Slide Number Placeholder 3"/>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090AD7CF-F0A2-4383-A038-D82EAAF254E2}" type="slidenum">
              <a:rPr kumimoji="0" lang="en-US" sz="105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69</a:t>
            </a:fld>
            <a:endParaRPr kumimoji="0" lang="en-US" sz="105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976956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609332" y="103401"/>
            <a:ext cx="10971010" cy="819615"/>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US" sz="5400" b="1" i="0" u="none" strike="noStrike" cap="none" noProof="0" dirty="0">
                <a:solidFill>
                  <a:schemeClr val="tx1"/>
                </a:solidFill>
                <a:effectLst/>
                <a:highlight>
                  <a:srgbClr val="C0C0C0"/>
                </a:highlight>
                <a:latin typeface="Calibri" panose="020F0502020204030204" pitchFamily="34" charset="0"/>
                <a:ea typeface="+mn-ea"/>
                <a:cs typeface="Arial" panose="020B0604020202020204" pitchFamily="34" charset="0"/>
                <a:sym typeface="Arial"/>
              </a:rPr>
              <a:t>Memory and Pointers</a:t>
            </a:r>
          </a:p>
        </p:txBody>
      </p:sp>
      <p:graphicFrame>
        <p:nvGraphicFramePr>
          <p:cNvPr id="75" name="Google Shape;75;p16"/>
          <p:cNvGraphicFramePr/>
          <p:nvPr>
            <p:extLst>
              <p:ext uri="{D42A27DB-BD31-4B8C-83A1-F6EECF244321}">
                <p14:modId xmlns:p14="http://schemas.microsoft.com/office/powerpoint/2010/main" val="2087266286"/>
              </p:ext>
            </p:extLst>
          </p:nvPr>
        </p:nvGraphicFramePr>
        <p:xfrm>
          <a:off x="609332" y="1730254"/>
          <a:ext cx="11582668" cy="4924726"/>
        </p:xfrm>
        <a:graphic>
          <a:graphicData uri="http://schemas.openxmlformats.org/drawingml/2006/table">
            <a:tbl>
              <a:tblPr>
                <a:noFill/>
              </a:tblPr>
              <a:tblGrid>
                <a:gridCol w="11582668">
                  <a:extLst>
                    <a:ext uri="{9D8B030D-6E8A-4147-A177-3AD203B41FA5}">
                      <a16:colId xmlns:a16="http://schemas.microsoft.com/office/drawing/2014/main" val="20000"/>
                    </a:ext>
                  </a:extLst>
                </a:gridCol>
              </a:tblGrid>
              <a:tr h="4924726">
                <a:tc>
                  <a:txBody>
                    <a:bodyPr/>
                    <a:lstStyle/>
                    <a:p>
                      <a:pPr marL="457200" marR="0" lvl="1" indent="-457200" algn="l" defTabSz="914400" rtl="0" eaLnBrk="1" fontAlgn="auto" latinLnBrk="0" hangingPunct="1">
                        <a:lnSpc>
                          <a:spcPct val="100000"/>
                        </a:lnSpc>
                        <a:spcBef>
                          <a:spcPts val="0"/>
                        </a:spcBef>
                        <a:spcAft>
                          <a:spcPts val="0"/>
                        </a:spcAft>
                        <a:buClr>
                          <a:srgbClr val="000000"/>
                        </a:buClr>
                        <a:buSzTx/>
                        <a:buFont typeface="+mj-lt"/>
                        <a:buAutoNum type="alphaLcPeriod"/>
                        <a:tabLst/>
                        <a:defRPr/>
                      </a:pPr>
                      <a:r>
                        <a:rPr kumimoji="0" lang="en-US" sz="34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Why we need pointers?!</a:t>
                      </a:r>
                    </a:p>
                    <a:p>
                      <a:pPr marL="457200" marR="0" lvl="1" indent="-457200" algn="l" defTabSz="914400" rtl="0" eaLnBrk="1" fontAlgn="auto" latinLnBrk="0" hangingPunct="1">
                        <a:lnSpc>
                          <a:spcPct val="100000"/>
                        </a:lnSpc>
                        <a:spcBef>
                          <a:spcPts val="0"/>
                        </a:spcBef>
                        <a:spcAft>
                          <a:spcPts val="0"/>
                        </a:spcAft>
                        <a:buClr>
                          <a:srgbClr val="000000"/>
                        </a:buClr>
                        <a:buSzTx/>
                        <a:buFont typeface="+mj-lt"/>
                        <a:buAutoNum type="alphaLcPeriod"/>
                        <a:tabLst/>
                        <a:defRPr/>
                      </a:pPr>
                      <a:r>
                        <a:rPr kumimoji="0" lang="en-US" sz="34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Pointers vs. Variables... </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Definition </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Data type &amp; size</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Setting values</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Incrementing…</a:t>
                      </a:r>
                    </a:p>
                    <a:p>
                      <a:pPr marL="1147763" marR="0" lvl="2" indent="-457200" algn="l" defTabSz="914400" rtl="0" eaLnBrk="1" fontAlgn="auto" latinLnBrk="0" hangingPunct="1">
                        <a:lnSpc>
                          <a:spcPct val="150000"/>
                        </a:lnSpc>
                        <a:spcBef>
                          <a:spcPts val="0"/>
                        </a:spcBef>
                        <a:spcAft>
                          <a:spcPts val="0"/>
                        </a:spcAft>
                        <a:buClr>
                          <a:srgbClr val="000000"/>
                        </a:buClr>
                        <a:buSzTx/>
                        <a:buFont typeface="+mj-lt"/>
                        <a:buAutoNum type="romanLcPeriod"/>
                        <a:tabLst/>
                        <a:defRPr/>
                      </a:pPr>
                      <a:r>
                        <a:rPr kumimoji="0" lang="en-US" sz="2900" b="0" i="0" u="none" strike="noStrike" kern="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Arial" panose="020B0604020202020204" pitchFamily="34" charset="0"/>
                          <a:sym typeface="Arial"/>
                        </a:rPr>
                        <a:t>Structure and accessing its members</a:t>
                      </a:r>
                    </a:p>
                  </a:txBody>
                  <a:tcPr marL="110570" marR="110570" marT="110570" marB="11057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70</a:t>
            </a:fld>
            <a:endParaRPr lang="en-US"/>
          </a:p>
        </p:txBody>
      </p:sp>
      <p:pic>
        <p:nvPicPr>
          <p:cNvPr id="3" name="Picture 2">
            <a:extLst>
              <a:ext uri="{FF2B5EF4-FFF2-40B4-BE49-F238E27FC236}">
                <a16:creationId xmlns:a16="http://schemas.microsoft.com/office/drawing/2014/main" id="{E8C86442-C849-4D51-F308-B9A3F8FE2EC5}"/>
              </a:ext>
            </a:extLst>
          </p:cNvPr>
          <p:cNvPicPr>
            <a:picLocks noChangeAspect="1"/>
          </p:cNvPicPr>
          <p:nvPr/>
        </p:nvPicPr>
        <p:blipFill>
          <a:blip r:embed="rId2"/>
          <a:stretch>
            <a:fillRect/>
          </a:stretch>
        </p:blipFill>
        <p:spPr>
          <a:xfrm>
            <a:off x="1125508" y="3912632"/>
            <a:ext cx="10086975" cy="2309247"/>
          </a:xfrm>
          <a:prstGeom prst="rect">
            <a:avLst/>
          </a:prstGeom>
        </p:spPr>
      </p:pic>
      <p:pic>
        <p:nvPicPr>
          <p:cNvPr id="4" name="Picture 3">
            <a:extLst>
              <a:ext uri="{FF2B5EF4-FFF2-40B4-BE49-F238E27FC236}">
                <a16:creationId xmlns:a16="http://schemas.microsoft.com/office/drawing/2014/main" id="{7E0A9017-4887-9EC9-3D40-968DBAFC85E7}"/>
              </a:ext>
            </a:extLst>
          </p:cNvPr>
          <p:cNvPicPr>
            <a:picLocks noChangeAspect="1"/>
          </p:cNvPicPr>
          <p:nvPr/>
        </p:nvPicPr>
        <p:blipFill>
          <a:blip r:embed="rId3"/>
          <a:stretch>
            <a:fillRect/>
          </a:stretch>
        </p:blipFill>
        <p:spPr>
          <a:xfrm>
            <a:off x="1125508" y="1234130"/>
            <a:ext cx="10086975" cy="2309006"/>
          </a:xfrm>
          <a:prstGeom prst="rect">
            <a:avLst/>
          </a:prstGeom>
        </p:spPr>
      </p:pic>
      <p:sp>
        <p:nvSpPr>
          <p:cNvPr id="10" name="Title 1">
            <a:extLst>
              <a:ext uri="{FF2B5EF4-FFF2-40B4-BE49-F238E27FC236}">
                <a16:creationId xmlns:a16="http://schemas.microsoft.com/office/drawing/2014/main" id="{078F4BCA-7192-2740-7BE2-3AB6F307E104}"/>
              </a:ext>
            </a:extLst>
          </p:cNvPr>
          <p:cNvSpPr txBox="1">
            <a:spLocks/>
          </p:cNvSpPr>
          <p:nvPr/>
        </p:nvSpPr>
        <p:spPr>
          <a:xfrm>
            <a:off x="0" y="0"/>
            <a:ext cx="10660987" cy="103663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Where should I write the Code?</a:t>
            </a:r>
            <a:endParaRPr lang="ar-EG" sz="4000" dirty="0"/>
          </a:p>
        </p:txBody>
      </p:sp>
      <p:sp>
        <p:nvSpPr>
          <p:cNvPr id="18" name="TextBox 17">
            <a:extLst>
              <a:ext uri="{FF2B5EF4-FFF2-40B4-BE49-F238E27FC236}">
                <a16:creationId xmlns:a16="http://schemas.microsoft.com/office/drawing/2014/main" id="{9B5D9F43-FB30-64AE-0CEA-F39E6CC4EBAB}"/>
              </a:ext>
            </a:extLst>
          </p:cNvPr>
          <p:cNvSpPr txBox="1"/>
          <p:nvPr/>
        </p:nvSpPr>
        <p:spPr>
          <a:xfrm>
            <a:off x="1878072" y="530860"/>
            <a:ext cx="8920571" cy="400110"/>
          </a:xfrm>
          <a:prstGeom prst="rect">
            <a:avLst/>
          </a:prstGeom>
          <a:noFill/>
        </p:spPr>
        <p:txBody>
          <a:bodyPr wrap="square" rtlCol="1">
            <a:spAutoFit/>
          </a:bodyPr>
          <a:lstStyle/>
          <a:p>
            <a:r>
              <a:rPr lang="en-US" sz="2000" dirty="0"/>
              <a:t>There’re shortcut links that direct you to the function definition</a:t>
            </a:r>
            <a:endParaRPr lang="ar-EG" sz="2000" dirty="0"/>
          </a:p>
        </p:txBody>
      </p:sp>
      <p:sp>
        <p:nvSpPr>
          <p:cNvPr id="19" name="Down Arrow 5">
            <a:extLst>
              <a:ext uri="{FF2B5EF4-FFF2-40B4-BE49-F238E27FC236}">
                <a16:creationId xmlns:a16="http://schemas.microsoft.com/office/drawing/2014/main" id="{D8694940-0F37-1331-65F3-A0AB6681C86B}"/>
              </a:ext>
            </a:extLst>
          </p:cNvPr>
          <p:cNvSpPr/>
          <p:nvPr/>
        </p:nvSpPr>
        <p:spPr>
          <a:xfrm rot="4059418">
            <a:off x="2543585" y="839663"/>
            <a:ext cx="484632" cy="754819"/>
          </a:xfrm>
          <a:prstGeom prst="downArrow">
            <a:avLst>
              <a:gd name="adj1" fmla="val 38020"/>
              <a:gd name="adj2" fmla="val 52995"/>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ar-EG" dirty="0"/>
          </a:p>
        </p:txBody>
      </p:sp>
      <p:sp>
        <p:nvSpPr>
          <p:cNvPr id="20" name="TextBox 19">
            <a:extLst>
              <a:ext uri="{FF2B5EF4-FFF2-40B4-BE49-F238E27FC236}">
                <a16:creationId xmlns:a16="http://schemas.microsoft.com/office/drawing/2014/main" id="{4959351C-4445-ACDD-AEC7-0F1A8BEF53A1}"/>
              </a:ext>
            </a:extLst>
          </p:cNvPr>
          <p:cNvSpPr txBox="1"/>
          <p:nvPr/>
        </p:nvSpPr>
        <p:spPr>
          <a:xfrm>
            <a:off x="3061302" y="876301"/>
            <a:ext cx="2571833" cy="369332"/>
          </a:xfrm>
          <a:prstGeom prst="rect">
            <a:avLst/>
          </a:prstGeom>
          <a:noFill/>
        </p:spPr>
        <p:txBody>
          <a:bodyPr wrap="square" rtlCol="1">
            <a:spAutoFit/>
          </a:bodyPr>
          <a:lstStyle/>
          <a:p>
            <a:r>
              <a:rPr lang="en-US" dirty="0"/>
              <a:t>[1] Click on “Tasks” Tab</a:t>
            </a:r>
            <a:endParaRPr lang="ar-EG" dirty="0"/>
          </a:p>
        </p:txBody>
      </p:sp>
      <p:sp>
        <p:nvSpPr>
          <p:cNvPr id="21" name="Down Arrow 7">
            <a:extLst>
              <a:ext uri="{FF2B5EF4-FFF2-40B4-BE49-F238E27FC236}">
                <a16:creationId xmlns:a16="http://schemas.microsoft.com/office/drawing/2014/main" id="{A87FE7F9-8FB6-4B4C-2C50-D64F98B7A2F8}"/>
              </a:ext>
            </a:extLst>
          </p:cNvPr>
          <p:cNvSpPr/>
          <p:nvPr/>
        </p:nvSpPr>
        <p:spPr>
          <a:xfrm rot="1836352">
            <a:off x="5465197" y="921430"/>
            <a:ext cx="534610" cy="2232364"/>
          </a:xfrm>
          <a:prstGeom prst="downArrow">
            <a:avLst>
              <a:gd name="adj1" fmla="val 38020"/>
              <a:gd name="adj2" fmla="val 53330"/>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ar-EG" dirty="0"/>
          </a:p>
        </p:txBody>
      </p:sp>
      <p:sp>
        <p:nvSpPr>
          <p:cNvPr id="22" name="TextBox 21">
            <a:extLst>
              <a:ext uri="{FF2B5EF4-FFF2-40B4-BE49-F238E27FC236}">
                <a16:creationId xmlns:a16="http://schemas.microsoft.com/office/drawing/2014/main" id="{6759AAD7-719B-7655-0CDE-4F191DB7ADD7}"/>
              </a:ext>
            </a:extLst>
          </p:cNvPr>
          <p:cNvSpPr txBox="1"/>
          <p:nvPr/>
        </p:nvSpPr>
        <p:spPr>
          <a:xfrm>
            <a:off x="6254884" y="876301"/>
            <a:ext cx="4428633" cy="369332"/>
          </a:xfrm>
          <a:prstGeom prst="rect">
            <a:avLst/>
          </a:prstGeom>
          <a:noFill/>
        </p:spPr>
        <p:txBody>
          <a:bodyPr wrap="square" rtlCol="1">
            <a:spAutoFit/>
          </a:bodyPr>
          <a:lstStyle/>
          <a:p>
            <a:r>
              <a:rPr lang="en-US" dirty="0"/>
              <a:t>[2] Double Click on the required function</a:t>
            </a:r>
            <a:endParaRPr lang="ar-EG" dirty="0"/>
          </a:p>
        </p:txBody>
      </p:sp>
      <p:sp>
        <p:nvSpPr>
          <p:cNvPr id="23" name="TextBox 22">
            <a:extLst>
              <a:ext uri="{FF2B5EF4-FFF2-40B4-BE49-F238E27FC236}">
                <a16:creationId xmlns:a16="http://schemas.microsoft.com/office/drawing/2014/main" id="{249537DF-DF62-A6B4-29D7-C5CACCF470B5}"/>
              </a:ext>
            </a:extLst>
          </p:cNvPr>
          <p:cNvSpPr txBox="1"/>
          <p:nvPr/>
        </p:nvSpPr>
        <p:spPr>
          <a:xfrm>
            <a:off x="4706909" y="3543300"/>
            <a:ext cx="5766750" cy="369332"/>
          </a:xfrm>
          <a:prstGeom prst="rect">
            <a:avLst/>
          </a:prstGeom>
          <a:noFill/>
        </p:spPr>
        <p:txBody>
          <a:bodyPr wrap="square" rtlCol="1">
            <a:spAutoFit/>
          </a:bodyPr>
          <a:lstStyle/>
          <a:p>
            <a:r>
              <a:rPr lang="en-US" dirty="0"/>
              <a:t>[3] Function body, at which you should write the code</a:t>
            </a:r>
            <a:endParaRPr lang="ar-EG" dirty="0"/>
          </a:p>
        </p:txBody>
      </p:sp>
      <p:sp>
        <p:nvSpPr>
          <p:cNvPr id="24" name="Down Arrow 12">
            <a:extLst>
              <a:ext uri="{FF2B5EF4-FFF2-40B4-BE49-F238E27FC236}">
                <a16:creationId xmlns:a16="http://schemas.microsoft.com/office/drawing/2014/main" id="{3A6C1814-7ED8-0C84-8615-D04F91E2CD06}"/>
              </a:ext>
            </a:extLst>
          </p:cNvPr>
          <p:cNvSpPr/>
          <p:nvPr/>
        </p:nvSpPr>
        <p:spPr>
          <a:xfrm rot="4210381">
            <a:off x="3830015" y="3265272"/>
            <a:ext cx="484632" cy="1554197"/>
          </a:xfrm>
          <a:prstGeom prst="downArrow">
            <a:avLst>
              <a:gd name="adj1" fmla="val 38020"/>
              <a:gd name="adj2" fmla="val 52995"/>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ar-EG" dirty="0"/>
          </a:p>
        </p:txBody>
      </p:sp>
      <p:sp>
        <p:nvSpPr>
          <p:cNvPr id="25" name="Slide Number Placeholder 13">
            <a:extLst>
              <a:ext uri="{FF2B5EF4-FFF2-40B4-BE49-F238E27FC236}">
                <a16:creationId xmlns:a16="http://schemas.microsoft.com/office/drawing/2014/main" id="{67C88280-07B4-290B-E5DF-E281BBFAB5F9}"/>
              </a:ext>
            </a:extLst>
          </p:cNvPr>
          <p:cNvSpPr txBox="1">
            <a:spLocks/>
          </p:cNvSpPr>
          <p:nvPr/>
        </p:nvSpPr>
        <p:spPr>
          <a:xfrm>
            <a:off x="7678709" y="5392182"/>
            <a:ext cx="2353628"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F15528-21DE-4FAA-801E-634DDDAF4B2B}" type="slidenum">
              <a:rPr lang="en-US" smtClean="0"/>
              <a:pPr/>
              <a:t>70</a:t>
            </a:fld>
            <a:endParaRPr lang="en-US"/>
          </a:p>
        </p:txBody>
      </p:sp>
      <p:sp>
        <p:nvSpPr>
          <p:cNvPr id="26" name="Rectangle: Rounded Corners 25">
            <a:extLst>
              <a:ext uri="{FF2B5EF4-FFF2-40B4-BE49-F238E27FC236}">
                <a16:creationId xmlns:a16="http://schemas.microsoft.com/office/drawing/2014/main" id="{1830647F-D823-CF4C-043C-70126D35B7D1}"/>
              </a:ext>
            </a:extLst>
          </p:cNvPr>
          <p:cNvSpPr/>
          <p:nvPr/>
        </p:nvSpPr>
        <p:spPr>
          <a:xfrm>
            <a:off x="1582708" y="1855233"/>
            <a:ext cx="4959429" cy="943249"/>
          </a:xfrm>
          <a:prstGeom prst="roundRect">
            <a:avLst/>
          </a:prstGeom>
          <a:solidFill>
            <a:srgbClr val="FFCC00">
              <a:alpha val="40000"/>
            </a:srgb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GIVEN</a:t>
            </a:r>
          </a:p>
        </p:txBody>
      </p:sp>
      <p:sp>
        <p:nvSpPr>
          <p:cNvPr id="27" name="Rectangle: Rounded Corners 26">
            <a:extLst>
              <a:ext uri="{FF2B5EF4-FFF2-40B4-BE49-F238E27FC236}">
                <a16:creationId xmlns:a16="http://schemas.microsoft.com/office/drawing/2014/main" id="{4E411A05-13EF-CD24-6E8D-2C783705D97D}"/>
              </a:ext>
            </a:extLst>
          </p:cNvPr>
          <p:cNvSpPr/>
          <p:nvPr/>
        </p:nvSpPr>
        <p:spPr>
          <a:xfrm>
            <a:off x="1582708" y="2827033"/>
            <a:ext cx="4959429" cy="716104"/>
          </a:xfrm>
          <a:prstGeom prst="roundRect">
            <a:avLst/>
          </a:prstGeom>
          <a:solidFill>
            <a:srgbClr val="FF3300">
              <a:alpha val="38824"/>
            </a:srgb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a:t>REQUIRED</a:t>
            </a:r>
          </a:p>
        </p:txBody>
      </p:sp>
    </p:spTree>
    <p:extLst>
      <p:ext uri="{BB962C8B-B14F-4D97-AF65-F5344CB8AC3E}">
        <p14:creationId xmlns:p14="http://schemas.microsoft.com/office/powerpoint/2010/main" val="179723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22" presetClass="entr" presetSubtype="1"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22" presetClass="entr" presetSubtype="2"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right)">
                                      <p:cBhvr>
                                        <p:cTn id="35" dur="500"/>
                                        <p:tgtEl>
                                          <p:spTgt spid="24"/>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3" grpId="0"/>
      <p:bldP spid="24" grpId="0" animBg="1"/>
      <p:bldP spid="26" grpId="0" animBg="1"/>
      <p:bldP spid="26" grpId="1" animBg="1"/>
      <p:bldP spid="27" grpId="0" animBg="1"/>
      <p:bldP spid="27"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Helper Ready Made Functions</a:t>
            </a:r>
            <a:endParaRPr lang="ar-EG" dirty="0"/>
          </a:p>
        </p:txBody>
      </p:sp>
      <p:sp>
        <p:nvSpPr>
          <p:cNvPr id="3" name="Content Placeholder 2"/>
          <p:cNvSpPr>
            <a:spLocks noGrp="1"/>
          </p:cNvSpPr>
          <p:nvPr>
            <p:ph idx="1"/>
          </p:nvPr>
        </p:nvSpPr>
        <p:spPr>
          <a:xfrm>
            <a:off x="1190624" y="1924050"/>
            <a:ext cx="10058400" cy="4202114"/>
          </a:xfrm>
        </p:spPr>
        <p:txBody>
          <a:bodyPr/>
          <a:lstStyle/>
          <a:p>
            <a:pPr marL="571500" indent="-571500">
              <a:lnSpc>
                <a:spcPct val="150000"/>
              </a:lnSpc>
              <a:buFont typeface="Wingdings" panose="05000000000000000000" pitchFamily="2" charset="2"/>
              <a:buChar char="Ø"/>
            </a:pPr>
            <a:r>
              <a:rPr lang="en-US" dirty="0"/>
              <a:t>Set of </a:t>
            </a:r>
            <a:r>
              <a:rPr lang="en-US" b="1" dirty="0"/>
              <a:t>ready-made LIST and string functions </a:t>
            </a:r>
            <a:r>
              <a:rPr lang="en-US" dirty="0"/>
              <a:t>are available to help you when writing your solution.</a:t>
            </a:r>
          </a:p>
          <a:p>
            <a:pPr marL="571500" indent="-571500">
              <a:lnSpc>
                <a:spcPct val="150000"/>
              </a:lnSpc>
              <a:buFont typeface="Wingdings" panose="05000000000000000000" pitchFamily="2" charset="2"/>
              <a:buChar char="Ø"/>
            </a:pPr>
            <a:r>
              <a:rPr lang="en-US" b="1" dirty="0"/>
              <a:t>Detailed description </a:t>
            </a:r>
            <a:r>
              <a:rPr lang="en-US" dirty="0"/>
              <a:t>can be found in this </a:t>
            </a:r>
            <a:r>
              <a:rPr lang="en-US" sz="2000" dirty="0">
                <a:hlinkClick r:id="rId2" action="ppaction://hlinkfile"/>
              </a:rPr>
              <a:t>document</a:t>
            </a:r>
            <a:r>
              <a:rPr lang="en-US" dirty="0">
                <a:solidFill>
                  <a:schemeClr val="tx1"/>
                </a:solidFill>
              </a:rPr>
              <a:t>.</a:t>
            </a:r>
            <a:endParaRPr lang="ar-EG"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4436305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772D-765F-870E-3632-73E0D2B68D0D}"/>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71A8471A-C9D0-5A9A-5A1E-FE77062D3413}"/>
              </a:ext>
            </a:extLst>
          </p:cNvPr>
          <p:cNvSpPr>
            <a:spLocks noGrp="1"/>
          </p:cNvSpPr>
          <p:nvPr>
            <p:ph idx="1"/>
          </p:nvPr>
        </p:nvSpPr>
        <p:spPr>
          <a:xfrm>
            <a:off x="1097280" y="1845733"/>
            <a:ext cx="10058400" cy="4488392"/>
          </a:xfrm>
        </p:spPr>
        <p:txBody>
          <a:bodyPr>
            <a:normAutofit/>
          </a:bodyPr>
          <a:lstStyle/>
          <a:p>
            <a:pPr>
              <a:buFont typeface="Wingdings" panose="05000000000000000000" pitchFamily="2" charset="2"/>
              <a:buChar char="§"/>
            </a:pPr>
            <a:r>
              <a:rPr lang="en-US" dirty="0">
                <a:solidFill>
                  <a:schemeClr val="bg1">
                    <a:lumMod val="65000"/>
                  </a:schemeClr>
                </a:solidFill>
              </a:rPr>
              <a:t>Logistics</a:t>
            </a:r>
          </a:p>
          <a:p>
            <a:pPr>
              <a:buFont typeface="Wingdings" panose="05000000000000000000" pitchFamily="2" charset="2"/>
              <a:buChar char="§"/>
            </a:pPr>
            <a:r>
              <a:rPr lang="en-US" dirty="0">
                <a:solidFill>
                  <a:schemeClr val="bg1">
                    <a:lumMod val="65000"/>
                  </a:schemeClr>
                </a:solidFill>
              </a:rPr>
              <a:t>Part 0: Prerequisites</a:t>
            </a:r>
          </a:p>
          <a:p>
            <a:pPr lvl="1">
              <a:buFont typeface="Wingdings" panose="05000000000000000000" pitchFamily="2" charset="2"/>
              <a:buChar char="§"/>
            </a:pPr>
            <a:r>
              <a:rPr lang="en-US" dirty="0">
                <a:solidFill>
                  <a:schemeClr val="bg1">
                    <a:lumMod val="65000"/>
                  </a:schemeClr>
                </a:solidFill>
              </a:rPr>
              <a:t>Pointers</a:t>
            </a:r>
          </a:p>
          <a:p>
            <a:pPr lvl="1">
              <a:buFont typeface="Wingdings" panose="05000000000000000000" pitchFamily="2" charset="2"/>
              <a:buChar char="§"/>
            </a:pPr>
            <a:r>
              <a:rPr lang="en-US" dirty="0">
                <a:solidFill>
                  <a:schemeClr val="bg1">
                    <a:lumMod val="65000"/>
                  </a:schemeClr>
                </a:solidFill>
              </a:rPr>
              <a:t>LISTs in FOS</a:t>
            </a:r>
          </a:p>
          <a:p>
            <a:pPr>
              <a:buFont typeface="Wingdings" panose="05000000000000000000" pitchFamily="2" charset="2"/>
              <a:buChar char="§"/>
            </a:pPr>
            <a:r>
              <a:rPr lang="en-US" dirty="0">
                <a:solidFill>
                  <a:schemeClr val="bg1">
                    <a:lumMod val="65000"/>
                  </a:schemeClr>
                </a:solidFill>
              </a:rPr>
              <a:t>Part 1: Play with Code!</a:t>
            </a:r>
          </a:p>
          <a:p>
            <a:pPr>
              <a:buFont typeface="Wingdings" panose="05000000000000000000" pitchFamily="2" charset="2"/>
              <a:buChar char="§"/>
            </a:pPr>
            <a:r>
              <a:rPr lang="en-US" dirty="0">
                <a:solidFill>
                  <a:schemeClr val="bg1">
                    <a:lumMod val="65000"/>
                  </a:schemeClr>
                </a:solidFill>
              </a:rPr>
              <a:t>Part 2: System Calls</a:t>
            </a:r>
          </a:p>
          <a:p>
            <a:pPr>
              <a:buFont typeface="Wingdings" panose="05000000000000000000" pitchFamily="2" charset="2"/>
              <a:buChar char="§"/>
            </a:pPr>
            <a:r>
              <a:rPr lang="en-US" dirty="0">
                <a:solidFill>
                  <a:schemeClr val="bg1">
                    <a:lumMod val="65000"/>
                  </a:schemeClr>
                </a:solidFill>
              </a:rPr>
              <a:t>Part 3: Dynamic Allocator</a:t>
            </a:r>
          </a:p>
          <a:p>
            <a:pPr>
              <a:buFont typeface="Wingdings" panose="05000000000000000000" pitchFamily="2" charset="2"/>
              <a:buChar char="§"/>
            </a:pPr>
            <a:r>
              <a:rPr lang="en-US" dirty="0">
                <a:solidFill>
                  <a:schemeClr val="bg1">
                    <a:lumMod val="65000"/>
                  </a:schemeClr>
                </a:solidFill>
              </a:rPr>
              <a:t>Part 4: Locks</a:t>
            </a:r>
          </a:p>
          <a:p>
            <a:pPr>
              <a:buFont typeface="Wingdings" panose="05000000000000000000" pitchFamily="2" charset="2"/>
              <a:buChar char="§"/>
            </a:pPr>
            <a:r>
              <a:rPr lang="en-US" dirty="0">
                <a:solidFill>
                  <a:schemeClr val="bg1">
                    <a:lumMod val="65000"/>
                  </a:schemeClr>
                </a:solidFill>
              </a:rPr>
              <a:t>Summary &amp; Quick Guide</a:t>
            </a:r>
          </a:p>
          <a:p>
            <a:pPr>
              <a:buFont typeface="Wingdings" panose="05000000000000000000" pitchFamily="2" charset="2"/>
              <a:buChar char="§"/>
            </a:pPr>
            <a:r>
              <a:rPr lang="en-US" dirty="0"/>
              <a:t>How to submit?</a:t>
            </a:r>
          </a:p>
        </p:txBody>
      </p:sp>
      <p:sp>
        <p:nvSpPr>
          <p:cNvPr id="4" name="Slide Number Placeholder 3">
            <a:extLst>
              <a:ext uri="{FF2B5EF4-FFF2-40B4-BE49-F238E27FC236}">
                <a16:creationId xmlns:a16="http://schemas.microsoft.com/office/drawing/2014/main" id="{50378EB8-E269-680F-9D36-3D32E91AF957}"/>
              </a:ext>
            </a:extLst>
          </p:cNvPr>
          <p:cNvSpPr>
            <a:spLocks noGrp="1"/>
          </p:cNvSpPr>
          <p:nvPr>
            <p:ph type="sldNum" sz="quarter" idx="12"/>
          </p:nvPr>
        </p:nvSpPr>
        <p:spPr/>
        <p:txBody>
          <a:bodyPr/>
          <a:lstStyle/>
          <a:p>
            <a:fld id="{090AD7CF-F0A2-4383-A038-D82EAAF254E2}" type="slidenum">
              <a:rPr lang="en-US" smtClean="0"/>
              <a:t>72</a:t>
            </a:fld>
            <a:endParaRPr lang="en-US"/>
          </a:p>
        </p:txBody>
      </p:sp>
      <p:pic>
        <p:nvPicPr>
          <p:cNvPr id="5" name="Picture 4">
            <a:extLst>
              <a:ext uri="{FF2B5EF4-FFF2-40B4-BE49-F238E27FC236}">
                <a16:creationId xmlns:a16="http://schemas.microsoft.com/office/drawing/2014/main" id="{11A8201A-DC27-9EA1-CA0F-C9CCB481B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076" y="0"/>
            <a:ext cx="837924" cy="837924"/>
          </a:xfrm>
          <a:prstGeom prst="rect">
            <a:avLst/>
          </a:prstGeom>
        </p:spPr>
      </p:pic>
    </p:spTree>
    <p:extLst>
      <p:ext uri="{BB962C8B-B14F-4D97-AF65-F5344CB8AC3E}">
        <p14:creationId xmlns:p14="http://schemas.microsoft.com/office/powerpoint/2010/main" val="3496685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155680" cy="812800"/>
          </a:xfrm>
        </p:spPr>
        <p:txBody>
          <a:bodyPr>
            <a:normAutofit/>
          </a:bodyPr>
          <a:lstStyle/>
          <a:p>
            <a:r>
              <a:rPr lang="en-US" dirty="0"/>
              <a:t>Submission Rules</a:t>
            </a:r>
            <a:endParaRPr lang="ar-EG" dirty="0"/>
          </a:p>
        </p:txBody>
      </p:sp>
      <p:sp>
        <p:nvSpPr>
          <p:cNvPr id="3" name="Content Placeholder 2"/>
          <p:cNvSpPr>
            <a:spLocks noGrp="1"/>
          </p:cNvSpPr>
          <p:nvPr>
            <p:ph idx="1"/>
          </p:nvPr>
        </p:nvSpPr>
        <p:spPr>
          <a:xfrm>
            <a:off x="0" y="812800"/>
            <a:ext cx="12192000" cy="6045200"/>
          </a:xfrm>
          <a:solidFill>
            <a:schemeClr val="bg1"/>
          </a:solidFill>
        </p:spPr>
        <p:txBody>
          <a:bodyPr>
            <a:normAutofit fontScale="92500" lnSpcReduction="10000"/>
          </a:bodyPr>
          <a:lstStyle/>
          <a:p>
            <a:pPr marL="0" indent="0" algn="ctr">
              <a:lnSpc>
                <a:spcPct val="110000"/>
              </a:lnSpc>
              <a:buNone/>
            </a:pPr>
            <a:r>
              <a:rPr lang="en-US" b="1" dirty="0">
                <a:solidFill>
                  <a:srgbClr val="C00000"/>
                </a:solidFill>
                <a:highlight>
                  <a:srgbClr val="FFFF00"/>
                </a:highlight>
              </a:rPr>
              <a:t>Read the following instructions as the code correction is done AUTOMATICALLY. Any violation in these rules will lead to 0 and, in this case, nothing could be happened.</a:t>
            </a:r>
          </a:p>
          <a:p>
            <a:pPr marL="0" indent="0">
              <a:lnSpc>
                <a:spcPct val="110000"/>
              </a:lnSpc>
              <a:buNone/>
            </a:pPr>
            <a:r>
              <a:rPr lang="en-US" b="1" u="sng" dirty="0">
                <a:solidFill>
                  <a:schemeClr val="tx1"/>
                </a:solidFill>
              </a:rPr>
              <a:t>First ensure the following that (</a:t>
            </a:r>
            <a:r>
              <a:rPr lang="en-US" b="1" u="sng" dirty="0">
                <a:solidFill>
                  <a:srgbClr val="FF0000"/>
                </a:solidFill>
              </a:rPr>
              <a:t>READ CAREFULLY</a:t>
            </a:r>
            <a:r>
              <a:rPr lang="en-US" b="1" u="sng" dirty="0">
                <a:solidFill>
                  <a:schemeClr val="tx1"/>
                </a:solidFill>
              </a:rPr>
              <a:t>):  </a:t>
            </a:r>
          </a:p>
          <a:p>
            <a:pPr marL="578358" lvl="1" indent="-285750">
              <a:lnSpc>
                <a:spcPct val="150000"/>
              </a:lnSpc>
            </a:pPr>
            <a:r>
              <a:rPr lang="en-US" dirty="0">
                <a:solidFill>
                  <a:schemeClr val="tx1"/>
                </a:solidFill>
              </a:rPr>
              <a:t>You tested each function in a </a:t>
            </a:r>
            <a:r>
              <a:rPr lang="en-US" b="1" dirty="0">
                <a:solidFill>
                  <a:srgbClr val="FF0000"/>
                </a:solidFill>
              </a:rPr>
              <a:t>FRESH RUN </a:t>
            </a:r>
            <a:r>
              <a:rPr lang="en-US" dirty="0">
                <a:solidFill>
                  <a:schemeClr val="tx1"/>
                </a:solidFill>
              </a:rPr>
              <a:t>and a congratulations message have been appeared.</a:t>
            </a:r>
          </a:p>
          <a:p>
            <a:pPr marL="578358" lvl="1" indent="-285750">
              <a:lnSpc>
                <a:spcPct val="150000"/>
              </a:lnSpc>
            </a:pPr>
            <a:r>
              <a:rPr lang="en-US" b="1" dirty="0">
                <a:solidFill>
                  <a:srgbClr val="FF0000"/>
                </a:solidFill>
              </a:rPr>
              <a:t>NO CODE with errors WILL BE CORRECTED</a:t>
            </a:r>
            <a:r>
              <a:rPr lang="en-US" dirty="0">
                <a:solidFill>
                  <a:schemeClr val="tx1"/>
                </a:solidFill>
              </a:rPr>
              <a:t>. So, CLEAN &amp; RUN your project several times before your submission.</a:t>
            </a:r>
          </a:p>
          <a:p>
            <a:pPr marL="578358" lvl="1" indent="-285750">
              <a:lnSpc>
                <a:spcPct val="150000"/>
              </a:lnSpc>
            </a:pPr>
            <a:r>
              <a:rPr lang="en-US" dirty="0">
                <a:solidFill>
                  <a:schemeClr val="tx1"/>
                </a:solidFill>
              </a:rPr>
              <a:t>You submitted </a:t>
            </a:r>
            <a:r>
              <a:rPr lang="en-US" b="1" dirty="0">
                <a:solidFill>
                  <a:srgbClr val="FF0000"/>
                </a:solidFill>
              </a:rPr>
              <a:t>BEFORE </a:t>
            </a:r>
            <a:r>
              <a:rPr lang="en-US" dirty="0">
                <a:solidFill>
                  <a:schemeClr val="tx1"/>
                </a:solidFill>
              </a:rPr>
              <a:t>the deadline by several hours to </a:t>
            </a:r>
            <a:r>
              <a:rPr lang="en-US" b="1" dirty="0">
                <a:solidFill>
                  <a:srgbClr val="FF0000"/>
                </a:solidFill>
              </a:rPr>
              <a:t>AVOID</a:t>
            </a:r>
            <a:r>
              <a:rPr lang="en-US" dirty="0">
                <a:solidFill>
                  <a:schemeClr val="tx1"/>
                </a:solidFill>
              </a:rPr>
              <a:t> any internet problems.</a:t>
            </a:r>
          </a:p>
          <a:p>
            <a:pPr marL="578358" lvl="1" indent="-285750">
              <a:lnSpc>
                <a:spcPct val="150000"/>
              </a:lnSpc>
            </a:pPr>
            <a:r>
              <a:rPr lang="en-US" b="1" dirty="0">
                <a:solidFill>
                  <a:srgbClr val="FF0000"/>
                </a:solidFill>
              </a:rPr>
              <a:t>DEADLINE: SAT of Week #5 (26/10 @11:59 PM)</a:t>
            </a:r>
            <a:endParaRPr lang="en-US" dirty="0">
              <a:solidFill>
                <a:schemeClr val="tx1"/>
              </a:solidFill>
            </a:endParaRPr>
          </a:p>
          <a:p>
            <a:pPr marL="578358" lvl="1" indent="-285750">
              <a:lnSpc>
                <a:spcPct val="150000"/>
              </a:lnSpc>
            </a:pPr>
            <a:r>
              <a:rPr lang="en-US" b="1" dirty="0">
                <a:solidFill>
                  <a:srgbClr val="FF0000"/>
                </a:solidFill>
              </a:rPr>
              <a:t>NO DELAYED submissions WILL BE ACCEPTED</a:t>
            </a:r>
            <a:r>
              <a:rPr lang="en-US" dirty="0">
                <a:solidFill>
                  <a:schemeClr val="tx1"/>
                </a:solidFill>
              </a:rPr>
              <a:t>.</a:t>
            </a:r>
          </a:p>
          <a:p>
            <a:pPr marL="578358" lvl="1" indent="-285750">
              <a:lnSpc>
                <a:spcPct val="150000"/>
              </a:lnSpc>
            </a:pPr>
            <a:r>
              <a:rPr lang="en-US" b="1" dirty="0">
                <a:solidFill>
                  <a:srgbClr val="FF0000"/>
                </a:solidFill>
              </a:rPr>
              <a:t>ONLY ONE person </a:t>
            </a:r>
            <a:r>
              <a:rPr lang="en-US" dirty="0">
                <a:solidFill>
                  <a:schemeClr val="tx1"/>
                </a:solidFill>
              </a:rPr>
              <a:t>from the team shall submit the code.</a:t>
            </a:r>
          </a:p>
          <a:p>
            <a:pPr marL="578358" lvl="1" indent="-285750">
              <a:lnSpc>
                <a:spcPct val="150000"/>
              </a:lnSpc>
            </a:pPr>
            <a:r>
              <a:rPr lang="en-US" dirty="0">
                <a:solidFill>
                  <a:schemeClr val="tx1"/>
                </a:solidFill>
              </a:rPr>
              <a:t>The </a:t>
            </a:r>
            <a:r>
              <a:rPr lang="en-US" b="1" dirty="0">
                <a:solidFill>
                  <a:srgbClr val="FF0000"/>
                </a:solidFill>
              </a:rPr>
              <a:t>TEAM </a:t>
            </a:r>
            <a:r>
              <a:rPr lang="en-US" dirty="0">
                <a:solidFill>
                  <a:srgbClr val="FF0000"/>
                </a:solidFill>
              </a:rPr>
              <a:t>#</a:t>
            </a:r>
            <a:r>
              <a:rPr lang="en-US" dirty="0">
                <a:solidFill>
                  <a:schemeClr val="tx1"/>
                </a:solidFill>
              </a:rPr>
              <a:t> </a:t>
            </a:r>
            <a:r>
              <a:rPr lang="en-US" b="1" dirty="0">
                <a:solidFill>
                  <a:srgbClr val="FF0000"/>
                </a:solidFill>
              </a:rPr>
              <a:t>MUST BE CORRECT</a:t>
            </a:r>
            <a:r>
              <a:rPr lang="en-US" dirty="0">
                <a:solidFill>
                  <a:schemeClr val="tx1"/>
                </a:solidFill>
              </a:rPr>
              <a:t>. </a:t>
            </a:r>
          </a:p>
          <a:p>
            <a:pPr marL="578358" lvl="1" indent="-285750">
              <a:lnSpc>
                <a:spcPct val="150000"/>
              </a:lnSpc>
            </a:pPr>
            <a:r>
              <a:rPr lang="en-US" b="1" dirty="0">
                <a:solidFill>
                  <a:srgbClr val="FF0000"/>
                </a:solidFill>
              </a:rPr>
              <a:t>DON’T take the FORM LINK FROM ANYONE</a:t>
            </a:r>
            <a:r>
              <a:rPr lang="en-US" dirty="0">
                <a:solidFill>
                  <a:schemeClr val="tx1"/>
                </a:solidFill>
              </a:rPr>
              <a:t>. OPEN the form from its </a:t>
            </a:r>
            <a:r>
              <a:rPr lang="en-US" dirty="0">
                <a:solidFill>
                  <a:schemeClr val="tx1"/>
                </a:solidFill>
                <a:hlinkClick r:id="rId2"/>
              </a:rPr>
              <a:t>LINK ONLY</a:t>
            </a:r>
            <a:r>
              <a:rPr lang="en-US" dirty="0">
                <a:solidFill>
                  <a:schemeClr val="tx1"/>
                </a:solidFill>
              </a:rPr>
              <a:t>. </a:t>
            </a:r>
            <a:r>
              <a:rPr lang="en-US" b="1" dirty="0">
                <a:solidFill>
                  <a:schemeClr val="tx1"/>
                </a:solidFill>
              </a:rPr>
              <a:t>Otherwise, your submission is AUTOMATICALLY CANCELLED by GOOGLE</a:t>
            </a:r>
            <a:r>
              <a:rPr lang="en-US" dirty="0">
                <a:solidFill>
                  <a:schemeClr val="tx1"/>
                </a:solidFill>
              </a:rPr>
              <a:t>.</a:t>
            </a:r>
          </a:p>
          <a:p>
            <a:pPr marL="578358" lvl="1" indent="-285750">
              <a:lnSpc>
                <a:spcPct val="150000"/>
              </a:lnSpc>
            </a:pPr>
            <a:r>
              <a:rPr lang="en-US" dirty="0">
                <a:solidFill>
                  <a:schemeClr val="tx1"/>
                </a:solidFill>
              </a:rPr>
              <a:t>You </a:t>
            </a:r>
            <a:r>
              <a:rPr lang="en-US" b="1" dirty="0">
                <a:solidFill>
                  <a:srgbClr val="FF0000"/>
                </a:solidFill>
              </a:rPr>
              <a:t>MUST RECEIVE A MAIL FROM GOOGLE with your submission after clicking submit</a:t>
            </a:r>
            <a:r>
              <a:rPr lang="en-US" dirty="0">
                <a:solidFill>
                  <a:schemeClr val="tx1"/>
                </a:solidFill>
              </a:rPr>
              <a:t>. If </a:t>
            </a:r>
            <a:r>
              <a:rPr lang="en-US" b="1" dirty="0">
                <a:solidFill>
                  <a:schemeClr val="tx1"/>
                </a:solidFill>
              </a:rPr>
              <a:t>nothing received, re-submit again to consider your submission</a:t>
            </a:r>
            <a:r>
              <a:rPr lang="en-US" dirty="0">
                <a:solidFill>
                  <a:schemeClr val="tx1"/>
                </a:solidFill>
              </a:rPr>
              <a:t>.</a:t>
            </a:r>
          </a:p>
          <a:p>
            <a:pPr marL="578358" lvl="1" indent="-285750">
              <a:lnSpc>
                <a:spcPct val="110000"/>
              </a:lnSpc>
            </a:pPr>
            <a:endParaRPr lang="en-US" dirty="0">
              <a:solidFill>
                <a:schemeClr val="tx1"/>
              </a:solidFill>
            </a:endParaRPr>
          </a:p>
          <a:p>
            <a:pPr marL="864108" lvl="1" indent="-571500">
              <a:lnSpc>
                <a:spcPct val="110000"/>
              </a:lnSpc>
              <a:buFont typeface="Wingdings" panose="05000000000000000000" pitchFamily="2" charset="2"/>
              <a:buChar char="Ø"/>
            </a:pPr>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4290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EB13EE-9EEA-0AAF-7C7A-A7AFEFA37324}"/>
              </a:ext>
            </a:extLst>
          </p:cNvPr>
          <p:cNvSpPr>
            <a:spLocks noGrp="1"/>
          </p:cNvSpPr>
          <p:nvPr>
            <p:ph type="sldNum" sz="quarter" idx="12"/>
          </p:nvPr>
        </p:nvSpPr>
        <p:spPr/>
        <p:txBody>
          <a:bodyPr/>
          <a:lstStyle/>
          <a:p>
            <a:fld id="{090AD7CF-F0A2-4383-A038-D82EAAF254E2}" type="slidenum">
              <a:rPr lang="en-US" smtClean="0"/>
              <a:t>74</a:t>
            </a:fld>
            <a:endParaRPr lang="en-US"/>
          </a:p>
        </p:txBody>
      </p:sp>
      <p:sp>
        <p:nvSpPr>
          <p:cNvPr id="2" name="Title 1">
            <a:extLst>
              <a:ext uri="{FF2B5EF4-FFF2-40B4-BE49-F238E27FC236}">
                <a16:creationId xmlns:a16="http://schemas.microsoft.com/office/drawing/2014/main" id="{2B80A8C4-2632-BB3B-7F5F-22CBEC13C961}"/>
              </a:ext>
            </a:extLst>
          </p:cNvPr>
          <p:cNvSpPr>
            <a:spLocks noGrp="1"/>
          </p:cNvSpPr>
          <p:nvPr>
            <p:ph type="title" idx="4294967295"/>
          </p:nvPr>
        </p:nvSpPr>
        <p:spPr>
          <a:xfrm>
            <a:off x="0" y="-7030"/>
            <a:ext cx="10242620" cy="760540"/>
          </a:xfrm>
        </p:spPr>
        <p:txBody>
          <a:bodyPr/>
          <a:lstStyle/>
          <a:p>
            <a:r>
              <a:rPr lang="en-US" dirty="0"/>
              <a:t>Submission Steps</a:t>
            </a:r>
          </a:p>
        </p:txBody>
      </p:sp>
      <p:sp>
        <p:nvSpPr>
          <p:cNvPr id="3" name="Content Placeholder 2">
            <a:extLst>
              <a:ext uri="{FF2B5EF4-FFF2-40B4-BE49-F238E27FC236}">
                <a16:creationId xmlns:a16="http://schemas.microsoft.com/office/drawing/2014/main" id="{3AA64208-A1A3-B69E-114D-6D8E264F7888}"/>
              </a:ext>
            </a:extLst>
          </p:cNvPr>
          <p:cNvSpPr>
            <a:spLocks noGrp="1"/>
          </p:cNvSpPr>
          <p:nvPr>
            <p:ph idx="4294967295"/>
          </p:nvPr>
        </p:nvSpPr>
        <p:spPr>
          <a:xfrm>
            <a:off x="0" y="883919"/>
            <a:ext cx="12192000" cy="5394961"/>
          </a:xfrm>
        </p:spPr>
        <p:txBody>
          <a:bodyPr>
            <a:normAutofit/>
          </a:bodyPr>
          <a:lstStyle/>
          <a:p>
            <a:pPr marL="171450" indent="-171450"/>
            <a:r>
              <a:rPr lang="en-US" b="1" u="sng" dirty="0"/>
              <a:t>STEPS to SUBMIT:</a:t>
            </a:r>
          </a:p>
          <a:p>
            <a:pPr marL="519113" lvl="1" indent="-342900">
              <a:lnSpc>
                <a:spcPct val="150000"/>
              </a:lnSpc>
              <a:buFont typeface="Wingdings" panose="05000000000000000000" pitchFamily="2" charset="2"/>
              <a:buChar char="Ø"/>
            </a:pPr>
            <a:r>
              <a:rPr lang="en-US" dirty="0">
                <a:solidFill>
                  <a:schemeClr val="tx1"/>
                </a:solidFill>
              </a:rPr>
              <a:t>Step 1: Clean &amp; run your code the last time to ensure that there are any errors.</a:t>
            </a:r>
          </a:p>
          <a:p>
            <a:pPr marL="519113" lvl="1" indent="-342900">
              <a:lnSpc>
                <a:spcPct val="150000"/>
              </a:lnSpc>
              <a:buFont typeface="Wingdings" panose="05000000000000000000" pitchFamily="2" charset="2"/>
              <a:buChar char="Ø"/>
            </a:pPr>
            <a:r>
              <a:rPr lang="en-US" dirty="0">
                <a:solidFill>
                  <a:schemeClr val="tx1"/>
                </a:solidFill>
              </a:rPr>
              <a:t>Step 2: Create a new folder and name it by your team number </a:t>
            </a:r>
            <a:r>
              <a:rPr lang="en-US" b="1" dirty="0">
                <a:solidFill>
                  <a:srgbClr val="FF0000"/>
                </a:solidFill>
              </a:rPr>
              <a:t>ONLY</a:t>
            </a:r>
            <a:r>
              <a:rPr lang="en-US" dirty="0">
                <a:solidFill>
                  <a:schemeClr val="tx1"/>
                </a:solidFill>
              </a:rPr>
              <a:t>. Example </a:t>
            </a:r>
            <a:r>
              <a:rPr lang="en-US" dirty="0">
                <a:solidFill>
                  <a:schemeClr val="tx1"/>
                </a:solidFill>
                <a:highlight>
                  <a:srgbClr val="00FF00"/>
                </a:highlight>
              </a:rPr>
              <a:t>1</a:t>
            </a:r>
            <a:r>
              <a:rPr lang="en-US" dirty="0">
                <a:solidFill>
                  <a:schemeClr val="tx1"/>
                </a:solidFill>
              </a:rPr>
              <a:t> or </a:t>
            </a:r>
            <a:r>
              <a:rPr lang="en-US" dirty="0">
                <a:solidFill>
                  <a:schemeClr val="tx1"/>
                </a:solidFill>
                <a:highlight>
                  <a:srgbClr val="00FF00"/>
                </a:highlight>
              </a:rPr>
              <a:t>95</a:t>
            </a:r>
            <a:r>
              <a:rPr lang="en-US" dirty="0">
                <a:solidFill>
                  <a:schemeClr val="tx1"/>
                </a:solidFill>
              </a:rPr>
              <a:t>. [</a:t>
            </a:r>
            <a:r>
              <a:rPr lang="en-US" b="1" dirty="0">
                <a:solidFill>
                  <a:srgbClr val="FF0000"/>
                </a:solidFill>
              </a:rPr>
              <a:t>ANY extra chars will lead to 0</a:t>
            </a:r>
            <a:r>
              <a:rPr lang="en-US" dirty="0">
                <a:solidFill>
                  <a:schemeClr val="tx1"/>
                </a:solidFill>
              </a:rPr>
              <a:t>].</a:t>
            </a:r>
          </a:p>
          <a:p>
            <a:pPr marL="519113" lvl="1" indent="-342900">
              <a:lnSpc>
                <a:spcPct val="150000"/>
              </a:lnSpc>
              <a:buFont typeface="Wingdings" panose="05000000000000000000" pitchFamily="2" charset="2"/>
              <a:buChar char="Ø"/>
            </a:pPr>
            <a:r>
              <a:rPr lang="en-US" dirty="0">
                <a:solidFill>
                  <a:schemeClr val="tx1"/>
                </a:solidFill>
              </a:rPr>
              <a:t>Step 3: </a:t>
            </a:r>
            <a:r>
              <a:rPr lang="en-US" b="1" dirty="0">
                <a:solidFill>
                  <a:schemeClr val="tx1"/>
                </a:solidFill>
              </a:rPr>
              <a:t>DELETE</a:t>
            </a:r>
            <a:r>
              <a:rPr lang="en-US" dirty="0">
                <a:solidFill>
                  <a:schemeClr val="tx1"/>
                </a:solidFill>
              </a:rPr>
              <a:t> the “</a:t>
            </a:r>
            <a:r>
              <a:rPr lang="en-US" b="1" dirty="0">
                <a:solidFill>
                  <a:schemeClr val="tx1"/>
                </a:solidFill>
              </a:rPr>
              <a:t>obj</a:t>
            </a:r>
            <a:r>
              <a:rPr lang="en-US" dirty="0">
                <a:solidFill>
                  <a:schemeClr val="tx1"/>
                </a:solidFill>
              </a:rPr>
              <a:t>” folder from the “</a:t>
            </a:r>
            <a:r>
              <a:rPr lang="en-US" dirty="0"/>
              <a:t>FOS_PROJECT_2024_Template”</a:t>
            </a:r>
            <a:endParaRPr lang="en-US" dirty="0">
              <a:solidFill>
                <a:schemeClr val="tx1"/>
              </a:solidFill>
            </a:endParaRPr>
          </a:p>
          <a:p>
            <a:pPr marL="519113" lvl="1" indent="-342900">
              <a:lnSpc>
                <a:spcPct val="150000"/>
              </a:lnSpc>
              <a:buFont typeface="Wingdings" panose="05000000000000000000" pitchFamily="2" charset="2"/>
              <a:buChar char="Ø"/>
            </a:pPr>
            <a:r>
              <a:rPr lang="en-US" dirty="0">
                <a:solidFill>
                  <a:schemeClr val="tx1"/>
                </a:solidFill>
              </a:rPr>
              <a:t>Step 4: PASTE the “</a:t>
            </a:r>
            <a:r>
              <a:rPr lang="en-US" dirty="0"/>
              <a:t>FOS_PROJECT_2024_Template” </a:t>
            </a:r>
            <a:r>
              <a:rPr lang="en-US" u="none" dirty="0">
                <a:solidFill>
                  <a:schemeClr val="tx1"/>
                </a:solidFill>
              </a:rPr>
              <a:t>in the folder created in step #2.</a:t>
            </a:r>
          </a:p>
          <a:p>
            <a:pPr marL="519113" lvl="1" indent="-342900">
              <a:lnSpc>
                <a:spcPct val="150000"/>
              </a:lnSpc>
              <a:buFont typeface="Wingdings" panose="05000000000000000000" pitchFamily="2" charset="2"/>
              <a:buChar char="Ø"/>
            </a:pPr>
            <a:r>
              <a:rPr lang="en-US" dirty="0">
                <a:solidFill>
                  <a:schemeClr val="tx1"/>
                </a:solidFill>
              </a:rPr>
              <a:t>Step 5: Zip the created new folder. Its name shall be like </a:t>
            </a:r>
            <a:r>
              <a:rPr lang="en-US" b="1" dirty="0">
                <a:solidFill>
                  <a:schemeClr val="tx1"/>
                </a:solidFill>
                <a:highlight>
                  <a:srgbClr val="00FF00"/>
                </a:highlight>
              </a:rPr>
              <a:t>[num of your team.zip]</a:t>
            </a:r>
            <a:r>
              <a:rPr lang="en-US" dirty="0">
                <a:solidFill>
                  <a:schemeClr val="tx1"/>
                </a:solidFill>
              </a:rPr>
              <a:t>. [</a:t>
            </a:r>
            <a:r>
              <a:rPr lang="en-US" b="1" dirty="0">
                <a:solidFill>
                  <a:srgbClr val="FF0000"/>
                </a:solidFill>
              </a:rPr>
              <a:t>ANY extra chars will lead to ZERO</a:t>
            </a:r>
            <a:r>
              <a:rPr lang="en-US" dirty="0">
                <a:solidFill>
                  <a:schemeClr val="tx1"/>
                </a:solidFill>
              </a:rPr>
              <a:t>].</a:t>
            </a:r>
          </a:p>
          <a:p>
            <a:pPr marL="519113" lvl="1" indent="-342900">
              <a:lnSpc>
                <a:spcPct val="150000"/>
              </a:lnSpc>
              <a:buFont typeface="Wingdings" panose="05000000000000000000" pitchFamily="2" charset="2"/>
              <a:buChar char="Ø"/>
            </a:pPr>
            <a:r>
              <a:rPr lang="en-US" dirty="0">
                <a:solidFill>
                  <a:schemeClr val="tx1"/>
                </a:solidFill>
              </a:rPr>
              <a:t>Step 6: Open the form from </a:t>
            </a:r>
            <a:r>
              <a:rPr lang="en-US" b="1" dirty="0">
                <a:solidFill>
                  <a:schemeClr val="tx1"/>
                </a:solidFill>
                <a:hlinkClick r:id="rId2"/>
              </a:rPr>
              <a:t>HERE</a:t>
            </a:r>
            <a:r>
              <a:rPr lang="en-US" b="1" dirty="0">
                <a:solidFill>
                  <a:schemeClr val="tx1"/>
                </a:solidFill>
              </a:rPr>
              <a:t>.</a:t>
            </a:r>
          </a:p>
          <a:p>
            <a:pPr marL="519113" lvl="1" indent="-342900">
              <a:lnSpc>
                <a:spcPct val="150000"/>
              </a:lnSpc>
              <a:buFont typeface="Wingdings" panose="05000000000000000000" pitchFamily="2" charset="2"/>
              <a:buChar char="Ø"/>
            </a:pPr>
            <a:r>
              <a:rPr lang="en-US" dirty="0">
                <a:solidFill>
                  <a:schemeClr val="tx1"/>
                </a:solidFill>
              </a:rPr>
              <a:t>Step 7: Fill your team’s info .. Any wrong information will cancel your submission, revise them well.</a:t>
            </a:r>
          </a:p>
          <a:p>
            <a:pPr marL="519113" lvl="1" indent="-342900">
              <a:lnSpc>
                <a:spcPct val="150000"/>
              </a:lnSpc>
              <a:buFont typeface="Wingdings" panose="05000000000000000000" pitchFamily="2" charset="2"/>
              <a:buChar char="Ø"/>
            </a:pPr>
            <a:r>
              <a:rPr lang="en-US" dirty="0">
                <a:solidFill>
                  <a:schemeClr val="tx1"/>
                </a:solidFill>
              </a:rPr>
              <a:t>Step 8: Upload the zipped folder in step 5 to the form in its field.</a:t>
            </a:r>
          </a:p>
          <a:p>
            <a:pPr marL="519113" lvl="1" indent="-342900">
              <a:lnSpc>
                <a:spcPct val="150000"/>
              </a:lnSpc>
              <a:buFont typeface="Wingdings" panose="05000000000000000000" pitchFamily="2" charset="2"/>
              <a:buChar char="Ø"/>
            </a:pPr>
            <a:r>
              <a:rPr lang="en-US" dirty="0">
                <a:solidFill>
                  <a:schemeClr val="tx1"/>
                </a:solidFill>
              </a:rPr>
              <a:t>Step 9: MUST RECEIVE A MAIL from GOOGLE with your submission, otherwise re-submit again.</a:t>
            </a:r>
          </a:p>
        </p:txBody>
      </p:sp>
    </p:spTree>
    <p:extLst>
      <p:ext uri="{BB962C8B-B14F-4D97-AF65-F5344CB8AC3E}">
        <p14:creationId xmlns:p14="http://schemas.microsoft.com/office/powerpoint/2010/main" val="137276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ChangeArrowheads="1"/>
          </p:cNvSpPr>
          <p:nvPr/>
        </p:nvSpPr>
        <p:spPr bwMode="auto">
          <a:xfrm>
            <a:off x="2667000" y="1295400"/>
            <a:ext cx="6934200" cy="2116138"/>
          </a:xfrm>
          <a:prstGeom prst="rect">
            <a:avLst/>
          </a:prstGeom>
          <a:noFill/>
          <a:ln w="12700" cap="sq">
            <a:noFill/>
            <a:miter lim="800000"/>
            <a:headEnd type="none" w="sm" len="sm"/>
            <a:tailEnd type="none" w="sm" len="sm"/>
          </a:ln>
        </p:spPr>
        <p:txBody>
          <a:bodyPr anchor="ctr"/>
          <a:lstStyle/>
          <a:p>
            <a:pPr algn="ctr" eaLnBrk="0" hangingPunct="0"/>
            <a:r>
              <a:rPr lang="en-US" sz="4400" dirty="0">
                <a:solidFill>
                  <a:schemeClr val="tx2"/>
                </a:solidFill>
              </a:rPr>
              <a:t>Thank you for your care…</a:t>
            </a:r>
          </a:p>
          <a:p>
            <a:pPr algn="ctr" eaLnBrk="0" hangingPunct="0">
              <a:lnSpc>
                <a:spcPct val="200000"/>
              </a:lnSpc>
            </a:pPr>
            <a:r>
              <a:rPr lang="en-US" sz="2800" dirty="0">
                <a:solidFill>
                  <a:schemeClr val="tx2"/>
                </a:solidFill>
              </a:rPr>
              <a:t>Enjoy </a:t>
            </a:r>
            <a:r>
              <a:rPr lang="en-US" sz="2800" b="1" dirty="0">
                <a:solidFill>
                  <a:schemeClr val="tx2"/>
                </a:solidFill>
              </a:rPr>
              <a:t>making </a:t>
            </a:r>
            <a:r>
              <a:rPr lang="en-US" sz="2800" dirty="0">
                <a:solidFill>
                  <a:schemeClr val="tx2"/>
                </a:solidFill>
              </a:rPr>
              <a:t>your </a:t>
            </a:r>
            <a:r>
              <a:rPr lang="en-US" sz="2800" b="1" dirty="0">
                <a:solidFill>
                  <a:srgbClr val="FF0000"/>
                </a:solidFill>
              </a:rPr>
              <a:t>own FOS </a:t>
            </a:r>
            <a:r>
              <a:rPr lang="en-US" sz="2800" b="1" dirty="0">
                <a:solidFill>
                  <a:srgbClr val="FF0000"/>
                </a:solidFill>
                <a:sym typeface="Wingdings" pitchFamily="2" charset="2"/>
              </a:rPr>
              <a:t></a:t>
            </a:r>
            <a:endParaRPr lang="en-US" sz="2800" b="1" dirty="0">
              <a:solidFill>
                <a:srgbClr val="FF0000"/>
              </a:solidFill>
            </a:endParaRPr>
          </a:p>
        </p:txBody>
      </p:sp>
      <p:pic>
        <p:nvPicPr>
          <p:cNvPr id="38915" name="Picture 7" descr="girls"/>
          <p:cNvPicPr>
            <a:picLocks noChangeAspect="1" noChangeArrowheads="1" noCrop="1"/>
          </p:cNvPicPr>
          <p:nvPr/>
        </p:nvPicPr>
        <p:blipFill>
          <a:blip r:embed="rId3" cstate="print"/>
          <a:srcRect/>
          <a:stretch>
            <a:fillRect/>
          </a:stretch>
        </p:blipFill>
        <p:spPr bwMode="auto">
          <a:xfrm>
            <a:off x="5181600" y="3429000"/>
            <a:ext cx="2317750" cy="23177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Definition</a:t>
            </a:r>
          </a:p>
        </p:txBody>
      </p:sp>
      <p:sp>
        <p:nvSpPr>
          <p:cNvPr id="12" name="Google Shape;117;p23">
            <a:extLst>
              <a:ext uri="{FF2B5EF4-FFF2-40B4-BE49-F238E27FC236}">
                <a16:creationId xmlns:a16="http://schemas.microsoft.com/office/drawing/2014/main" id="{85CAA924-F29D-E466-6E89-4799A2D11DF6}"/>
              </a:ext>
            </a:extLst>
          </p:cNvPr>
          <p:cNvSpPr/>
          <p:nvPr/>
        </p:nvSpPr>
        <p:spPr>
          <a:xfrm>
            <a:off x="609792" y="2367774"/>
            <a:ext cx="5181419" cy="415477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ctr" anchorCtr="0">
            <a:noAutofit/>
          </a:bodyPr>
          <a:lstStyle/>
          <a:p>
            <a:pPr marL="0" lvl="1" algn="ctr">
              <a:buClr>
                <a:schemeClr val="dk1"/>
              </a:buClr>
              <a:buSzPts val="1600"/>
            </a:pPr>
            <a:r>
              <a:rPr lang="en-US" sz="5442" dirty="0">
                <a:solidFill>
                  <a:schemeClr val="hlink"/>
                </a:solidFill>
                <a:highlight>
                  <a:schemeClr val="lt1"/>
                </a:highlight>
                <a:latin typeface="Consolas"/>
                <a:ea typeface="Consolas"/>
                <a:cs typeface="Consolas"/>
                <a:sym typeface="Consolas"/>
              </a:rPr>
              <a:t>char</a:t>
            </a:r>
            <a:r>
              <a:rPr lang="en-US" sz="5442" dirty="0">
                <a:solidFill>
                  <a:schemeClr val="dk1"/>
                </a:solidFill>
                <a:highlight>
                  <a:schemeClr val="lt1"/>
                </a:highlight>
                <a:latin typeface="Consolas"/>
                <a:ea typeface="Consolas"/>
                <a:cs typeface="Consolas"/>
                <a:sym typeface="Consolas"/>
              </a:rPr>
              <a:t> *</a:t>
            </a:r>
            <a:r>
              <a:rPr lang="en-US" sz="5442" dirty="0" err="1">
                <a:solidFill>
                  <a:schemeClr val="dk1"/>
                </a:solidFill>
                <a:highlight>
                  <a:schemeClr val="lt1"/>
                </a:highlight>
                <a:latin typeface="Consolas"/>
                <a:ea typeface="Consolas"/>
                <a:cs typeface="Consolas"/>
                <a:sym typeface="Consolas"/>
              </a:rPr>
              <a:t>ptr</a:t>
            </a:r>
            <a:r>
              <a:rPr lang="en-US" sz="5442" dirty="0">
                <a:solidFill>
                  <a:schemeClr val="dk1"/>
                </a:solidFill>
                <a:highlight>
                  <a:schemeClr val="lt1"/>
                </a:highlight>
                <a:latin typeface="Consolas"/>
                <a:ea typeface="Consolas"/>
                <a:cs typeface="Consolas"/>
                <a:sym typeface="Consolas"/>
              </a:rPr>
              <a:t>;</a:t>
            </a:r>
            <a:endParaRPr lang="en-US" sz="5442" dirty="0">
              <a:solidFill>
                <a:srgbClr val="008000"/>
              </a:solidFill>
              <a:highlight>
                <a:schemeClr val="lt1"/>
              </a:highlight>
              <a:latin typeface="Consolas"/>
              <a:ea typeface="Consolas"/>
              <a:cs typeface="Consolas"/>
              <a:sym typeface="Consolas"/>
            </a:endParaRPr>
          </a:p>
        </p:txBody>
      </p:sp>
      <p:sp>
        <p:nvSpPr>
          <p:cNvPr id="13" name="Google Shape;117;p23">
            <a:extLst>
              <a:ext uri="{FF2B5EF4-FFF2-40B4-BE49-F238E27FC236}">
                <a16:creationId xmlns:a16="http://schemas.microsoft.com/office/drawing/2014/main" id="{E3D7B570-A379-06A6-FE99-BCA264257E9C}"/>
              </a:ext>
            </a:extLst>
          </p:cNvPr>
          <p:cNvSpPr/>
          <p:nvPr/>
        </p:nvSpPr>
        <p:spPr>
          <a:xfrm>
            <a:off x="6400789" y="2367774"/>
            <a:ext cx="5181419" cy="4154778"/>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ctr" anchorCtr="0">
            <a:noAutofit/>
          </a:bodyPr>
          <a:lstStyle/>
          <a:p>
            <a:pPr marL="0" lvl="1" algn="ctr">
              <a:buClr>
                <a:schemeClr val="dk1"/>
              </a:buClr>
              <a:buSzPts val="1600"/>
            </a:pPr>
            <a:r>
              <a:rPr lang="en-US" sz="5442" dirty="0">
                <a:solidFill>
                  <a:schemeClr val="hlink"/>
                </a:solidFill>
                <a:highlight>
                  <a:schemeClr val="lt1"/>
                </a:highlight>
                <a:latin typeface="Consolas"/>
                <a:ea typeface="Consolas"/>
                <a:cs typeface="Consolas"/>
                <a:sym typeface="Consolas"/>
              </a:rPr>
              <a:t>char</a:t>
            </a:r>
            <a:r>
              <a:rPr lang="en-US" sz="5442" dirty="0">
                <a:solidFill>
                  <a:schemeClr val="dk1"/>
                </a:solidFill>
                <a:highlight>
                  <a:schemeClr val="lt1"/>
                </a:highlight>
                <a:latin typeface="Consolas"/>
                <a:ea typeface="Consolas"/>
                <a:cs typeface="Consolas"/>
                <a:sym typeface="Consolas"/>
              </a:rPr>
              <a:t> x;</a:t>
            </a:r>
            <a:endParaRPr lang="en-US" sz="5442" dirty="0">
              <a:solidFill>
                <a:srgbClr val="008000"/>
              </a:solidFill>
              <a:highlight>
                <a:schemeClr val="lt1"/>
              </a:highlight>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37"/>
          <p:cNvSpPr txBox="1">
            <a:spLocks noGrp="1"/>
          </p:cNvSpPr>
          <p:nvPr>
            <p:ph type="body" idx="3"/>
          </p:nvPr>
        </p:nvSpPr>
        <p:spPr>
          <a:xfrm>
            <a:off x="609792" y="1390226"/>
            <a:ext cx="5181419" cy="628178"/>
          </a:xfrm>
          <a:prstGeom prst="rect">
            <a:avLst/>
          </a:prstGeom>
          <a:solidFill>
            <a:srgbClr val="E69138"/>
          </a:solidFill>
        </p:spPr>
        <p:txBody>
          <a:bodyPr spcFirstLastPara="1" vert="horz" wrap="square" lIns="91421" tIns="45699" rIns="91421" bIns="45699" rtlCol="0" anchor="t" anchorCtr="0">
            <a:noAutofit/>
          </a:bodyPr>
          <a:lstStyle/>
          <a:p>
            <a:pPr marL="0" indent="0" algn="ctr"/>
            <a:r>
              <a:rPr lang="en-US" sz="2500" dirty="0"/>
              <a:t>Pointers</a:t>
            </a:r>
            <a:endParaRPr sz="2500" dirty="0"/>
          </a:p>
        </p:txBody>
      </p:sp>
      <p:sp>
        <p:nvSpPr>
          <p:cNvPr id="259" name="Google Shape;259;p37"/>
          <p:cNvSpPr txBox="1">
            <a:spLocks noGrp="1"/>
          </p:cNvSpPr>
          <p:nvPr>
            <p:ph type="body" idx="4"/>
          </p:nvPr>
        </p:nvSpPr>
        <p:spPr>
          <a:xfrm>
            <a:off x="6400789" y="1390226"/>
            <a:ext cx="5181419" cy="628178"/>
          </a:xfrm>
          <a:prstGeom prst="rect">
            <a:avLst/>
          </a:prstGeom>
          <a:solidFill>
            <a:srgbClr val="6AA84F"/>
          </a:solidFill>
        </p:spPr>
        <p:txBody>
          <a:bodyPr spcFirstLastPara="1" vert="horz" wrap="square" lIns="91421" tIns="45699" rIns="91421" bIns="45699" rtlCol="0" anchor="t" anchorCtr="0">
            <a:noAutofit/>
          </a:bodyPr>
          <a:lstStyle/>
          <a:p>
            <a:pPr marL="0" indent="0" algn="ctr"/>
            <a:r>
              <a:rPr lang="en-US" sz="2500" dirty="0"/>
              <a:t>Variables</a:t>
            </a:r>
            <a:endParaRPr sz="2500" dirty="0"/>
          </a:p>
        </p:txBody>
      </p:sp>
      <p:sp>
        <p:nvSpPr>
          <p:cNvPr id="4" name="Google Shape;87;p18">
            <a:extLst>
              <a:ext uri="{FF2B5EF4-FFF2-40B4-BE49-F238E27FC236}">
                <a16:creationId xmlns:a16="http://schemas.microsoft.com/office/drawing/2014/main" id="{56DE6AD8-B8ED-7CBB-EF3E-1B4B81A5A9C2}"/>
              </a:ext>
            </a:extLst>
          </p:cNvPr>
          <p:cNvSpPr txBox="1"/>
          <p:nvPr/>
        </p:nvSpPr>
        <p:spPr>
          <a:xfrm>
            <a:off x="611198" y="-38572"/>
            <a:ext cx="10971010" cy="1079398"/>
          </a:xfrm>
          <a:prstGeom prst="rect">
            <a:avLst/>
          </a:prstGeom>
          <a:noFill/>
          <a:ln>
            <a:noFill/>
          </a:ln>
        </p:spPr>
        <p:txBody>
          <a:bodyPr spcFirstLastPara="1" wrap="square" lIns="0" tIns="0" rIns="0" bIns="0" anchor="ctr" anchorCtr="0">
            <a:spAutoFit/>
          </a:bodyPr>
          <a:lstStyle/>
          <a:p>
            <a:pPr marL="552938" algn="ctr"/>
            <a:r>
              <a:rPr lang="en-US" sz="3507" b="1" dirty="0"/>
              <a:t>Pointer vs Variables:</a:t>
            </a:r>
          </a:p>
          <a:p>
            <a:pPr marL="552938" algn="ctr"/>
            <a:r>
              <a:rPr lang="en-US" sz="3507" b="1" dirty="0"/>
              <a:t>Data type &amp; Size</a:t>
            </a:r>
          </a:p>
        </p:txBody>
      </p:sp>
      <p:sp>
        <p:nvSpPr>
          <p:cNvPr id="6" name="Google Shape;117;p23">
            <a:extLst>
              <a:ext uri="{FF2B5EF4-FFF2-40B4-BE49-F238E27FC236}">
                <a16:creationId xmlns:a16="http://schemas.microsoft.com/office/drawing/2014/main" id="{EB59B656-5837-1EDF-274A-F45D21868AA9}"/>
              </a:ext>
            </a:extLst>
          </p:cNvPr>
          <p:cNvSpPr/>
          <p:nvPr/>
        </p:nvSpPr>
        <p:spPr>
          <a:xfrm>
            <a:off x="609792"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0" lvl="1" algn="ctr">
              <a:buClr>
                <a:schemeClr val="dk1"/>
              </a:buClr>
              <a:buSzPts val="1600"/>
            </a:pPr>
            <a:r>
              <a:rPr lang="en-US" sz="3386" dirty="0">
                <a:solidFill>
                  <a:schemeClr val="hlink"/>
                </a:solidFill>
                <a:highlight>
                  <a:schemeClr val="lt1"/>
                </a:highlight>
                <a:latin typeface="Consolas"/>
                <a:ea typeface="Consolas"/>
                <a:cs typeface="Consolas"/>
                <a:sym typeface="Consolas"/>
              </a:rPr>
              <a:t>char</a:t>
            </a:r>
            <a:r>
              <a:rPr lang="en-US" sz="3386" dirty="0">
                <a:solidFill>
                  <a:schemeClr val="dk1"/>
                </a:solidFill>
                <a:highlight>
                  <a:schemeClr val="lt1"/>
                </a:highlight>
                <a:latin typeface="Consolas"/>
                <a:ea typeface="Consolas"/>
                <a:cs typeface="Consolas"/>
                <a:sym typeface="Consolas"/>
              </a:rPr>
              <a:t> *</a:t>
            </a:r>
            <a:r>
              <a:rPr lang="en-US" sz="3386" dirty="0" err="1">
                <a:solidFill>
                  <a:schemeClr val="dk1"/>
                </a:solidFill>
                <a:highlight>
                  <a:schemeClr val="lt1"/>
                </a:highlight>
                <a:latin typeface="Consolas"/>
                <a:ea typeface="Consolas"/>
                <a:cs typeface="Consolas"/>
                <a:sym typeface="Consolas"/>
              </a:rPr>
              <a:t>ptr</a:t>
            </a:r>
            <a:r>
              <a:rPr lang="en-US" sz="3386" dirty="0">
                <a:solidFill>
                  <a:schemeClr val="dk1"/>
                </a:solidFill>
                <a:highlight>
                  <a:schemeClr val="lt1"/>
                </a:highlight>
                <a:latin typeface="Consolas"/>
                <a:ea typeface="Consolas"/>
                <a:cs typeface="Consolas"/>
                <a:sym typeface="Consolas"/>
              </a:rPr>
              <a:t>;</a:t>
            </a:r>
            <a:endParaRPr lang="en-US" sz="3870" dirty="0">
              <a:solidFill>
                <a:schemeClr val="dk1"/>
              </a:solidFill>
              <a:highlight>
                <a:schemeClr val="lt1"/>
              </a:highlight>
              <a:latin typeface="Consolas"/>
              <a:ea typeface="Consolas"/>
              <a:cs typeface="Consolas"/>
              <a:sym typeface="Consolas"/>
            </a:endParaRPr>
          </a:p>
          <a:p>
            <a:pPr defTabSz="1105875">
              <a:buClr>
                <a:srgbClr val="000000"/>
              </a:buClr>
              <a:buSzPts val="2000"/>
              <a:defRPr/>
            </a:pPr>
            <a:r>
              <a:rPr lang="en-US" sz="3024" b="1" kern="0" dirty="0">
                <a:solidFill>
                  <a:srgbClr val="000000"/>
                </a:solidFill>
                <a:latin typeface="Calibri"/>
                <a:cs typeface="Calibri"/>
                <a:sym typeface="Calibri"/>
              </a:rPr>
              <a:t>Data type:</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Data type to point into it</a:t>
            </a:r>
          </a:p>
          <a:p>
            <a:pPr marL="92156" defTabSz="1105875">
              <a:buClr>
                <a:srgbClr val="000000"/>
              </a:buClr>
              <a:buSzPts val="2400"/>
              <a:defRPr/>
            </a:pPr>
            <a:endParaRPr lang="en-US" sz="3386" dirty="0">
              <a:solidFill>
                <a:srgbClr val="008000"/>
              </a:solidFill>
              <a:highlight>
                <a:schemeClr val="lt1"/>
              </a:highlight>
              <a:latin typeface="Consolas"/>
              <a:ea typeface="Consolas"/>
              <a:cs typeface="Consolas"/>
              <a:sym typeface="Consolas"/>
            </a:endParaRPr>
          </a:p>
          <a:p>
            <a:pPr defTabSz="1105875">
              <a:buClr>
                <a:srgbClr val="000000"/>
              </a:buClr>
              <a:buSzPts val="2000"/>
              <a:defRPr/>
            </a:pPr>
            <a:r>
              <a:rPr lang="en-US" sz="3024" b="1" kern="0" dirty="0">
                <a:solidFill>
                  <a:srgbClr val="000000"/>
                </a:solidFill>
                <a:latin typeface="Calibri"/>
                <a:cs typeface="Calibri"/>
                <a:sym typeface="Calibri"/>
              </a:rPr>
              <a:t>Size of </a:t>
            </a:r>
            <a:r>
              <a:rPr lang="en-US" sz="3024" dirty="0" err="1">
                <a:solidFill>
                  <a:schemeClr val="dk1"/>
                </a:solidFill>
                <a:highlight>
                  <a:schemeClr val="lt1"/>
                </a:highlight>
                <a:latin typeface="Consolas"/>
                <a:sym typeface="Calibri"/>
              </a:rPr>
              <a:t>ptr</a:t>
            </a:r>
            <a:r>
              <a:rPr lang="en-US" sz="3024" dirty="0">
                <a:solidFill>
                  <a:schemeClr val="dk1"/>
                </a:solidFill>
                <a:highlight>
                  <a:schemeClr val="lt1"/>
                </a:highlight>
                <a:latin typeface="Consolas"/>
                <a:sym typeface="Calibri"/>
              </a:rPr>
              <a:t> </a:t>
            </a:r>
            <a:r>
              <a:rPr lang="en-US" sz="3024" dirty="0">
                <a:solidFill>
                  <a:schemeClr val="dk1"/>
                </a:solidFill>
                <a:highlight>
                  <a:schemeClr val="lt1"/>
                </a:highlight>
                <a:latin typeface="Calibri" panose="020F0502020204030204" pitchFamily="34" charset="0"/>
                <a:cs typeface="Calibri" panose="020F0502020204030204" pitchFamily="34" charset="0"/>
                <a:sym typeface="Calibri"/>
              </a:rPr>
              <a:t>(address)</a:t>
            </a:r>
            <a:r>
              <a:rPr lang="en-US" sz="3024" b="1" kern="0" dirty="0">
                <a:solidFill>
                  <a:srgbClr val="000000"/>
                </a:solidFill>
                <a:latin typeface="Calibri"/>
                <a:cs typeface="Calibri"/>
                <a:sym typeface="Calibri"/>
              </a:rPr>
              <a:t>:</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4 Byte </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Size of address bus of CPU </a:t>
            </a:r>
            <a:r>
              <a:rPr lang="en-US" sz="2903" kern="0" dirty="0">
                <a:solidFill>
                  <a:srgbClr val="000000"/>
                </a:solidFill>
                <a:latin typeface="Calibri"/>
                <a:cs typeface="Calibri"/>
                <a:sym typeface="Wingdings" panose="05000000000000000000" pitchFamily="2" charset="2"/>
              </a:rPr>
              <a:t>(protected  32-bit)</a:t>
            </a:r>
            <a:endParaRPr lang="en-US" sz="3386" dirty="0">
              <a:solidFill>
                <a:srgbClr val="008000"/>
              </a:solidFill>
              <a:highlight>
                <a:schemeClr val="lt1"/>
              </a:highlight>
              <a:latin typeface="Consolas"/>
              <a:ea typeface="Consolas"/>
              <a:cs typeface="Consolas"/>
              <a:sym typeface="Consolas"/>
            </a:endParaRPr>
          </a:p>
        </p:txBody>
      </p:sp>
      <p:sp>
        <p:nvSpPr>
          <p:cNvPr id="11" name="Google Shape;117;p23">
            <a:extLst>
              <a:ext uri="{FF2B5EF4-FFF2-40B4-BE49-F238E27FC236}">
                <a16:creationId xmlns:a16="http://schemas.microsoft.com/office/drawing/2014/main" id="{6123C9EF-00DB-F939-DF7E-DC52B1BEC66D}"/>
              </a:ext>
            </a:extLst>
          </p:cNvPr>
          <p:cNvSpPr/>
          <p:nvPr/>
        </p:nvSpPr>
        <p:spPr>
          <a:xfrm>
            <a:off x="6400789" y="2367774"/>
            <a:ext cx="5181419" cy="4208461"/>
          </a:xfrm>
          <a:prstGeom prst="roundRect">
            <a:avLst>
              <a:gd name="adj" fmla="val 16667"/>
            </a:avLst>
          </a:prstGeom>
          <a:solidFill>
            <a:srgbClr val="FFFFFF"/>
          </a:solidFill>
          <a:ln w="19050" cap="flat" cmpd="sng">
            <a:solidFill>
              <a:srgbClr val="1CADE4"/>
            </a:solidFill>
            <a:prstDash val="solid"/>
            <a:round/>
            <a:headEnd type="none" w="sm" len="sm"/>
            <a:tailEnd type="none" w="sm" len="sm"/>
          </a:ln>
        </p:spPr>
        <p:txBody>
          <a:bodyPr spcFirstLastPara="1" wrap="square" lIns="110570" tIns="55270" rIns="110570" bIns="55270" anchor="t" anchorCtr="0">
            <a:noAutofit/>
          </a:bodyPr>
          <a:lstStyle/>
          <a:p>
            <a:pPr marL="0" lvl="1" algn="ctr">
              <a:buClr>
                <a:schemeClr val="dk1"/>
              </a:buClr>
              <a:buSzPts val="1600"/>
            </a:pPr>
            <a:r>
              <a:rPr lang="en-US" sz="3386" dirty="0">
                <a:solidFill>
                  <a:schemeClr val="hlink"/>
                </a:solidFill>
                <a:highlight>
                  <a:schemeClr val="lt1"/>
                </a:highlight>
                <a:latin typeface="Consolas"/>
                <a:ea typeface="Consolas"/>
                <a:cs typeface="Consolas"/>
                <a:sym typeface="Consolas"/>
              </a:rPr>
              <a:t>char</a:t>
            </a:r>
            <a:r>
              <a:rPr lang="en-US" sz="3386" dirty="0">
                <a:solidFill>
                  <a:schemeClr val="dk1"/>
                </a:solidFill>
                <a:highlight>
                  <a:schemeClr val="lt1"/>
                </a:highlight>
                <a:latin typeface="Consolas"/>
                <a:ea typeface="Consolas"/>
                <a:cs typeface="Consolas"/>
                <a:sym typeface="Consolas"/>
              </a:rPr>
              <a:t> x;</a:t>
            </a:r>
            <a:endParaRPr lang="en-US" sz="3870" dirty="0">
              <a:solidFill>
                <a:schemeClr val="dk1"/>
              </a:solidFill>
              <a:highlight>
                <a:schemeClr val="lt1"/>
              </a:highlight>
              <a:latin typeface="Consolas"/>
              <a:ea typeface="Consolas"/>
              <a:cs typeface="Consolas"/>
              <a:sym typeface="Consolas"/>
            </a:endParaRPr>
          </a:p>
          <a:p>
            <a:pPr defTabSz="1105875">
              <a:buClr>
                <a:srgbClr val="000000"/>
              </a:buClr>
              <a:buSzPts val="2000"/>
              <a:defRPr/>
            </a:pPr>
            <a:r>
              <a:rPr lang="en-US" sz="3024" b="1" kern="0" dirty="0">
                <a:solidFill>
                  <a:srgbClr val="000000"/>
                </a:solidFill>
                <a:latin typeface="Calibri"/>
                <a:cs typeface="Calibri"/>
                <a:sym typeface="Calibri"/>
              </a:rPr>
              <a:t>Data type:</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Data type of variable itself</a:t>
            </a:r>
          </a:p>
          <a:p>
            <a:pPr defTabSz="1105875">
              <a:buClr>
                <a:srgbClr val="000000"/>
              </a:buClr>
              <a:buSzPts val="2000"/>
              <a:defRPr/>
            </a:pPr>
            <a:endParaRPr lang="en-US" sz="2903" dirty="0">
              <a:latin typeface="Calibri"/>
              <a:cs typeface="Calibri"/>
              <a:sym typeface="Calibri"/>
            </a:endParaRPr>
          </a:p>
          <a:p>
            <a:pPr defTabSz="1105875">
              <a:buClr>
                <a:srgbClr val="000000"/>
              </a:buClr>
              <a:buSzPts val="2000"/>
              <a:defRPr/>
            </a:pPr>
            <a:r>
              <a:rPr lang="en-US" sz="3024" b="1" kern="0" dirty="0">
                <a:solidFill>
                  <a:srgbClr val="000000"/>
                </a:solidFill>
                <a:latin typeface="Calibri"/>
                <a:cs typeface="Calibri"/>
                <a:sym typeface="Calibri"/>
              </a:rPr>
              <a:t>Size of </a:t>
            </a:r>
            <a:r>
              <a:rPr lang="en-US" sz="3024" dirty="0">
                <a:solidFill>
                  <a:schemeClr val="dk1"/>
                </a:solidFill>
                <a:highlight>
                  <a:schemeClr val="lt1"/>
                </a:highlight>
                <a:latin typeface="Consolas"/>
                <a:sym typeface="Calibri"/>
              </a:rPr>
              <a:t>x</a:t>
            </a:r>
            <a:r>
              <a:rPr lang="en-US" sz="3024" b="1" kern="0" dirty="0">
                <a:solidFill>
                  <a:srgbClr val="000000"/>
                </a:solidFill>
                <a:latin typeface="Calibri"/>
                <a:cs typeface="Calibri"/>
                <a:sym typeface="Calibri"/>
              </a:rPr>
              <a:t>:</a:t>
            </a:r>
          </a:p>
          <a:p>
            <a:pPr marL="552938" indent="-460781" defTabSz="1105875">
              <a:buClr>
                <a:srgbClr val="000000"/>
              </a:buClr>
              <a:buSzPts val="2400"/>
              <a:buFont typeface="Arial"/>
              <a:buChar char="•"/>
              <a:defRPr/>
            </a:pPr>
            <a:r>
              <a:rPr lang="en-US" sz="2903" kern="0" dirty="0">
                <a:solidFill>
                  <a:srgbClr val="000000"/>
                </a:solidFill>
                <a:latin typeface="Calibri"/>
                <a:cs typeface="Calibri"/>
                <a:sym typeface="Calibri"/>
              </a:rPr>
              <a:t>1 Byte </a:t>
            </a:r>
            <a:r>
              <a:rPr lang="en-US" sz="2903" kern="0" dirty="0">
                <a:solidFill>
                  <a:srgbClr val="000000"/>
                </a:solidFill>
                <a:latin typeface="Calibri"/>
                <a:cs typeface="Calibri"/>
                <a:sym typeface="Wingdings" panose="05000000000000000000" pitchFamily="2" charset="2"/>
              </a:rPr>
              <a:t> </a:t>
            </a:r>
            <a:r>
              <a:rPr lang="en-US" sz="2903" dirty="0" err="1">
                <a:solidFill>
                  <a:schemeClr val="dk1"/>
                </a:solidFill>
                <a:highlight>
                  <a:schemeClr val="lt1"/>
                </a:highlight>
                <a:latin typeface="Consolas"/>
                <a:ea typeface="Consolas"/>
                <a:cs typeface="Consolas"/>
                <a:sym typeface="Consolas"/>
              </a:rPr>
              <a:t>sizeof</a:t>
            </a:r>
            <a:r>
              <a:rPr lang="en-US" sz="2903" dirty="0">
                <a:solidFill>
                  <a:schemeClr val="dk1"/>
                </a:solidFill>
                <a:highlight>
                  <a:schemeClr val="lt1"/>
                </a:highlight>
                <a:latin typeface="Consolas"/>
                <a:ea typeface="Consolas"/>
                <a:cs typeface="Consolas"/>
                <a:sym typeface="Consolas"/>
              </a:rPr>
              <a:t>(char)</a:t>
            </a:r>
            <a:endParaRPr lang="en-US" sz="2903" kern="0" dirty="0">
              <a:solidFill>
                <a:srgbClr val="000000"/>
              </a:solidFill>
              <a:latin typeface="Calibri"/>
              <a:cs typeface="Calibri"/>
              <a:sym typeface="Calibri"/>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8539FE8-E607-31DC-8A7F-6A90A0D10054}"/>
                  </a:ext>
                </a:extLst>
              </p14:cNvPr>
              <p14:cNvContentPartPr/>
              <p14:nvPr/>
            </p14:nvContentPartPr>
            <p14:xfrm>
              <a:off x="306000" y="333000"/>
              <a:ext cx="9533880" cy="5136840"/>
            </p14:xfrm>
          </p:contentPart>
        </mc:Choice>
        <mc:Fallback xmlns="">
          <p:pic>
            <p:nvPicPr>
              <p:cNvPr id="2" name="Ink 1">
                <a:extLst>
                  <a:ext uri="{FF2B5EF4-FFF2-40B4-BE49-F238E27FC236}">
                    <a16:creationId xmlns:a16="http://schemas.microsoft.com/office/drawing/2014/main" id="{C8539FE8-E607-31DC-8A7F-6A90A0D10054}"/>
                  </a:ext>
                </a:extLst>
              </p:cNvPr>
              <p:cNvPicPr/>
              <p:nvPr/>
            </p:nvPicPr>
            <p:blipFill>
              <a:blip r:embed="rId4"/>
              <a:stretch>
                <a:fillRect/>
              </a:stretch>
            </p:blipFill>
            <p:spPr>
              <a:xfrm>
                <a:off x="296640" y="323640"/>
                <a:ext cx="9552600" cy="5155560"/>
              </a:xfrm>
              <a:prstGeom prst="rect">
                <a:avLst/>
              </a:prstGeom>
            </p:spPr>
          </p:pic>
        </mc:Fallback>
      </mc:AlternateContent>
    </p:spTree>
    <p:extLst>
      <p:ext uri="{BB962C8B-B14F-4D97-AF65-F5344CB8AC3E}">
        <p14:creationId xmlns:p14="http://schemas.microsoft.com/office/powerpoint/2010/main" val="338824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500"/>
                                        <p:tgtEl>
                                          <p:spTgt spid="1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500"/>
                                        <p:tgtEl>
                                          <p:spTgt spid="6">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500"/>
                                        <p:tgtEl>
                                          <p:spTgt spid="6">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5159A9CB8D364E9BD70454E31D1A72" ma:contentTypeVersion="8" ma:contentTypeDescription="Create a new document." ma:contentTypeScope="" ma:versionID="367c0bec01bd491eb508566fe64074c2">
  <xsd:schema xmlns:xsd="http://www.w3.org/2001/XMLSchema" xmlns:xs="http://www.w3.org/2001/XMLSchema" xmlns:p="http://schemas.microsoft.com/office/2006/metadata/properties" xmlns:ns2="58a85e93-330f-414b-a25c-45599bdecc46" targetNamespace="http://schemas.microsoft.com/office/2006/metadata/properties" ma:root="true" ma:fieldsID="781968bee850f3e187c2e293e3ba7848" ns2:_="">
    <xsd:import namespace="58a85e93-330f-414b-a25c-45599bdecc4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a85e93-330f-414b-a25c-45599bdecc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E4AA65-91B2-4629-A818-7F3A2B714CBE}"/>
</file>

<file path=customXml/itemProps2.xml><?xml version="1.0" encoding="utf-8"?>
<ds:datastoreItem xmlns:ds="http://schemas.openxmlformats.org/officeDocument/2006/customXml" ds:itemID="{07EBE6C1-39B9-4DA0-8752-679331A2852D}"/>
</file>

<file path=docProps/app.xml><?xml version="1.0" encoding="utf-8"?>
<Properties xmlns="http://schemas.openxmlformats.org/officeDocument/2006/extended-properties" xmlns:vt="http://schemas.openxmlformats.org/officeDocument/2006/docPropsVTypes">
  <Template>TM03457515[[fn=View]]</Template>
  <TotalTime>11129</TotalTime>
  <Words>6033</Words>
  <Application>Microsoft Office PowerPoint</Application>
  <PresentationFormat>Widescreen</PresentationFormat>
  <Paragraphs>999</Paragraphs>
  <Slides>75</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75</vt:i4>
      </vt:variant>
    </vt:vector>
  </HeadingPairs>
  <TitlesOfParts>
    <vt:vector size="89" baseType="lpstr">
      <vt:lpstr>굴림</vt:lpstr>
      <vt:lpstr>Arial</vt:lpstr>
      <vt:lpstr>Calibri</vt:lpstr>
      <vt:lpstr>Cambria</vt:lpstr>
      <vt:lpstr>Cambria Math</vt:lpstr>
      <vt:lpstr>Comic Sans MS</vt:lpstr>
      <vt:lpstr>Consolas</vt:lpstr>
      <vt:lpstr>Courier New</vt:lpstr>
      <vt:lpstr>Gill Sans</vt:lpstr>
      <vt:lpstr>Gill Sans Light</vt:lpstr>
      <vt:lpstr>Noto Sans Symbols</vt:lpstr>
      <vt:lpstr>Wingdings</vt:lpstr>
      <vt:lpstr>Retrospect</vt:lpstr>
      <vt:lpstr>Office Theme</vt:lpstr>
      <vt:lpstr>OS’24 Project </vt:lpstr>
      <vt:lpstr>Agenda</vt:lpstr>
      <vt:lpstr>Logistics</vt:lpstr>
      <vt:lpstr>Logistics</vt:lpstr>
      <vt:lpstr>PROJECT BIG PICTURE</vt:lpstr>
      <vt:lpstr>Pointers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LISTs in FOS</vt:lpstr>
      <vt:lpstr>How to define LISTS in FOS?</vt:lpstr>
      <vt:lpstr>How to use LISTS?</vt:lpstr>
      <vt:lpstr>Agenda</vt:lpstr>
      <vt:lpstr>Part1: Play with Code!</vt:lpstr>
      <vt:lpstr>#1: process_command</vt:lpstr>
      <vt:lpstr>#1: process_command</vt:lpstr>
      <vt:lpstr>#1: process_command</vt:lpstr>
      <vt:lpstr>#1: process_command</vt:lpstr>
      <vt:lpstr>Agenda</vt:lpstr>
      <vt:lpstr>Idea of System Calls</vt:lpstr>
      <vt:lpstr>#2: Syscalls</vt:lpstr>
      <vt:lpstr>#3: Params Validation</vt:lpstr>
      <vt:lpstr>Agenda</vt:lpstr>
      <vt:lpstr>Objective</vt:lpstr>
      <vt:lpstr>Idea: Heap</vt:lpstr>
      <vt:lpstr>Idea: sbrk</vt:lpstr>
      <vt:lpstr>Idea: Explicit Free List</vt:lpstr>
      <vt:lpstr>Idea: Explicit Free List</vt:lpstr>
      <vt:lpstr>Idea: Allocate Block</vt:lpstr>
      <vt:lpstr>Idea: Free Block</vt:lpstr>
      <vt:lpstr>Idea: Pros/Cons</vt:lpstr>
      <vt:lpstr>Code: Given Data Structures</vt:lpstr>
      <vt:lpstr>Code: Given Functions</vt:lpstr>
      <vt:lpstr>#4: Initialize</vt:lpstr>
      <vt:lpstr>#5: Set Block Data</vt:lpstr>
      <vt:lpstr>#6: Allocate by First Fit</vt:lpstr>
      <vt:lpstr>#6: Allocate by First Fit</vt:lpstr>
      <vt:lpstr>#7: Free</vt:lpstr>
      <vt:lpstr>#8: Reallocate by First Fit</vt:lpstr>
      <vt:lpstr>#8: Reallocate by First Fit</vt:lpstr>
      <vt:lpstr>#9: Complete Test of Realloc</vt:lpstr>
      <vt:lpstr>BONUS: Allocate by Best Fit</vt:lpstr>
      <vt:lpstr>BONUS: Allocate by Best Fit</vt:lpstr>
      <vt:lpstr>Agenda</vt:lpstr>
      <vt:lpstr>Objective</vt:lpstr>
      <vt:lpstr>Locks: Definition</vt:lpstr>
      <vt:lpstr>Locks: Implementation</vt:lpstr>
      <vt:lpstr>Locks: Implementation (SpinLock)</vt:lpstr>
      <vt:lpstr>Locks: Implementation (SpinLock)</vt:lpstr>
      <vt:lpstr>Locks: Implementation (SpinLock)</vt:lpstr>
      <vt:lpstr>Locks: Implementation (SleepLock)</vt:lpstr>
      <vt:lpstr>Locks: Implementation (SleepLock)</vt:lpstr>
      <vt:lpstr>Locks: Implementation (SleepLock)</vt:lpstr>
      <vt:lpstr>Code: Given Data Structures</vt:lpstr>
      <vt:lpstr>Code: Given Functions</vt:lpstr>
      <vt:lpstr>Code: Given Functions</vt:lpstr>
      <vt:lpstr>#10: Sleep on Channel</vt:lpstr>
      <vt:lpstr>#11: Wake-up ONE in Channel</vt:lpstr>
      <vt:lpstr>#12: Wake-up ALL in Channel</vt:lpstr>
      <vt:lpstr>#13: Acquire Sleep Lock</vt:lpstr>
      <vt:lpstr>#14: Release Sleep Lock</vt:lpstr>
      <vt:lpstr>Agenda</vt:lpstr>
      <vt:lpstr>Summary</vt:lpstr>
      <vt:lpstr>Startup Code</vt:lpstr>
      <vt:lpstr>PowerPoint Presentation</vt:lpstr>
      <vt:lpstr>PowerPoint Presentation</vt:lpstr>
      <vt:lpstr>Helper Ready Made Functions</vt:lpstr>
      <vt:lpstr>Agenda</vt:lpstr>
      <vt:lpstr>Submission Rules</vt:lpstr>
      <vt:lpstr>Submission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OS’22 Project</dc:title>
  <dc:creator>ghada hamed ali</dc:creator>
  <cp:lastModifiedBy>Ahmed Salah ELDin</cp:lastModifiedBy>
  <cp:revision>808</cp:revision>
  <dcterms:created xsi:type="dcterms:W3CDTF">2022-10-12T14:36:57Z</dcterms:created>
  <dcterms:modified xsi:type="dcterms:W3CDTF">2024-10-15T04:39:27Z</dcterms:modified>
</cp:coreProperties>
</file>